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0" r:id="rId12"/>
    <p:sldId id="273" r:id="rId13"/>
    <p:sldId id="264" r:id="rId14"/>
    <p:sldId id="271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FF5-C808-4FB9-B3D8-8FDDD927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385C1-C34C-418E-A2CB-26DC5F0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63EB-4538-4136-BED9-FCBBBABC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97C9-23B1-4D69-8A43-CB5884DE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BF34-2831-4720-8A07-DA8CFD4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0F64-89C1-4A74-8F1B-8166B54C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F0B1F-3E79-448C-8F14-FBB83CD3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F2D2-1196-4136-8D9B-1D335B9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A6A9-7305-48DC-87F5-9F1A6358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DD9E-F176-467B-BD35-EE56AAD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4222-5F24-43DB-B029-AF31CA29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E783-4707-447E-A388-20502151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832D-D3A6-42CC-ABCB-824F73E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9296-188A-4EE6-BE51-1BEA65A3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E0A5-CB53-4B3C-B6B5-959E9E62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889A-8FE0-4192-B3A9-DF82CFB8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1F0A-25C1-4458-B87E-B9BA6BF9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E721-1991-4654-8716-6F94D25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CE2A-E4B8-457B-88BD-4E84D202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371-FB2D-46EF-A033-B9554EA4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E96-F9B1-4599-82C3-FEAE796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2275-68D2-4A57-A61E-CF22C5F4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5328-C72B-439E-94FF-8835EC2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EABF-1B01-4CC7-BE25-AF727B02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9B2F-EC93-49BF-AC68-49F23F2D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D970-DB34-4B0A-B904-5AD2DA80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3701-3FC8-461E-8EEE-058803B5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C3A2F-BE0F-4D94-9C77-E3B64C4E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F56D-EB78-44C0-BCCB-FAA6A44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4A7F1-BB2D-4DE1-B289-ECDD626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EB90B-359C-46E3-86BA-91BBC73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EA51-AA02-43AF-9865-67EFA3AE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D9E5-1D52-413F-9551-174DB55B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B9575-FA5C-4A7C-8C44-3BE0746F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E502A-CDE9-4C65-8CA0-63C715DB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3E19-49F3-4164-8AF2-958306A1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031F7-595C-4F70-896B-286542B1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55355-EBAA-461D-B0B8-F3F82FF3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574ED-AD50-417B-A61B-B4D79595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FEE3-1E97-4FB0-A3D9-3EA09E44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C3A28-A169-4F13-81A1-7305A1FA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B0DD4-29AC-4A58-811C-D7BE5DFF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B3194-2862-4F89-9BD0-3BFD3B19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54C74-631C-40BD-AB13-37AB4C92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B724C-4BB2-4621-A939-D992B189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B6EBD-C5B9-49FB-85E6-5BC1E17C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47A0-42A9-4D45-91C7-DBE3195A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492F-8734-40BC-82CB-D4E46064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6B7A8-CF25-4556-A0B9-C00F12D1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701CD-0146-4715-8C55-4ED708A6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F470-3AF9-438B-A20D-86D00DE2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9A37-8916-411A-8C3D-7B5D6DB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7B2A-2914-4B10-B2C0-37BC4E4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0DBF2-3259-4402-8655-6898CDFB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8C9A-5856-42AF-8F87-CC9017EE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2DA3-E481-48D0-92FA-4C0F74EB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7484-9A65-40BA-9B75-C5E73746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22FB-996D-4563-94E8-BCFC318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C58B-7056-40D1-9CEB-E7A0EB7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4491-EEA0-46C1-BACA-12C5FBA4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8DD7-B91B-4A78-8E7B-A1431CB5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1ECD-BADE-48CE-9A98-B0F5E99660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DB0-6033-4301-A198-63816D271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4FC5-34DA-43A8-8961-3DE73751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00D5-7C98-497A-9701-76AC1E2B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2A7A1-B6A3-4A4D-8426-BF95683B8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241" y="643467"/>
            <a:ext cx="7245115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9FF86-1BF0-4C29-A02A-972649601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65" y="4353259"/>
            <a:ext cx="9095651" cy="347473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rgbClr val="FF0000"/>
                </a:solidFill>
                <a:latin typeface="AR ESSENCE" panose="02000000000000000000" pitchFamily="2" charset="0"/>
              </a:rPr>
              <a:t>Basics for Android</a:t>
            </a:r>
          </a:p>
        </p:txBody>
      </p:sp>
    </p:spTree>
    <p:extLst>
      <p:ext uri="{BB962C8B-B14F-4D97-AF65-F5344CB8AC3E}">
        <p14:creationId xmlns:p14="http://schemas.microsoft.com/office/powerpoint/2010/main" val="19626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What is Class in Java?</a:t>
            </a:r>
          </a:p>
        </p:txBody>
      </p:sp>
    </p:spTree>
    <p:extLst>
      <p:ext uri="{BB962C8B-B14F-4D97-AF65-F5344CB8AC3E}">
        <p14:creationId xmlns:p14="http://schemas.microsoft.com/office/powerpoint/2010/main" val="234482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naming rules for Classes</a:t>
            </a:r>
          </a:p>
        </p:txBody>
      </p:sp>
    </p:spTree>
    <p:extLst>
      <p:ext uri="{BB962C8B-B14F-4D97-AF65-F5344CB8AC3E}">
        <p14:creationId xmlns:p14="http://schemas.microsoft.com/office/powerpoint/2010/main" val="9885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Syntax for java Class</a:t>
            </a:r>
          </a:p>
        </p:txBody>
      </p:sp>
    </p:spTree>
    <p:extLst>
      <p:ext uri="{BB962C8B-B14F-4D97-AF65-F5344CB8AC3E}">
        <p14:creationId xmlns:p14="http://schemas.microsoft.com/office/powerpoint/2010/main" val="28081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What is method in Java?</a:t>
            </a:r>
          </a:p>
        </p:txBody>
      </p:sp>
    </p:spTree>
    <p:extLst>
      <p:ext uri="{BB962C8B-B14F-4D97-AF65-F5344CB8AC3E}">
        <p14:creationId xmlns:p14="http://schemas.microsoft.com/office/powerpoint/2010/main" val="354617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Naming rules for method?</a:t>
            </a:r>
          </a:p>
        </p:txBody>
      </p:sp>
    </p:spTree>
    <p:extLst>
      <p:ext uri="{BB962C8B-B14F-4D97-AF65-F5344CB8AC3E}">
        <p14:creationId xmlns:p14="http://schemas.microsoft.com/office/powerpoint/2010/main" val="72431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Syntax for method</a:t>
            </a:r>
          </a:p>
        </p:txBody>
      </p:sp>
    </p:spTree>
    <p:extLst>
      <p:ext uri="{BB962C8B-B14F-4D97-AF65-F5344CB8AC3E}">
        <p14:creationId xmlns:p14="http://schemas.microsoft.com/office/powerpoint/2010/main" val="29387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What is package in Java?</a:t>
            </a:r>
          </a:p>
        </p:txBody>
      </p:sp>
      <p:pic>
        <p:nvPicPr>
          <p:cNvPr id="4" name="Picture 3" descr="A close up of a box&#10;&#10;Description generated with high confidence">
            <a:extLst>
              <a:ext uri="{FF2B5EF4-FFF2-40B4-BE49-F238E27FC236}">
                <a16:creationId xmlns:a16="http://schemas.microsoft.com/office/drawing/2014/main" id="{5DFA6BBE-1B91-4291-A285-52172C20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3600450"/>
            <a:ext cx="2946009" cy="2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err="1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Wassup</a:t>
            </a: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 for Tomorrow?</a:t>
            </a:r>
          </a:p>
        </p:txBody>
      </p:sp>
      <p:pic>
        <p:nvPicPr>
          <p:cNvPr id="4" name="Picture 3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E08541E5-FCE8-4FA2-B2E5-81649ACC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49" y="3349075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4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0" y="42759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Thankyou </a:t>
            </a:r>
            <a:br>
              <a:rPr lang="en-US" sz="8000" b="1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</a:br>
            <a:r>
              <a:rPr lang="en-US" sz="8000" b="1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Have a nice day</a:t>
            </a:r>
            <a:endParaRPr lang="en-US" sz="8000" b="1" dirty="0">
              <a:solidFill>
                <a:schemeClr val="bg1">
                  <a:lumMod val="95000"/>
                </a:schemeClr>
              </a:solidFill>
              <a:latin typeface="AR JULIA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80A1F-3C5E-45B8-93A3-D318207D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28" y="685800"/>
            <a:ext cx="3338146" cy="29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47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Good Morning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4A3AF-6F18-4841-B979-88A7EABA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28" y="685800"/>
            <a:ext cx="3338146" cy="29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What is Java?</a:t>
            </a:r>
          </a:p>
        </p:txBody>
      </p:sp>
    </p:spTree>
    <p:extLst>
      <p:ext uri="{BB962C8B-B14F-4D97-AF65-F5344CB8AC3E}">
        <p14:creationId xmlns:p14="http://schemas.microsoft.com/office/powerpoint/2010/main" val="11979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History of Java?</a:t>
            </a:r>
          </a:p>
        </p:txBody>
      </p:sp>
    </p:spTree>
    <p:extLst>
      <p:ext uri="{BB962C8B-B14F-4D97-AF65-F5344CB8AC3E}">
        <p14:creationId xmlns:p14="http://schemas.microsoft.com/office/powerpoint/2010/main" val="32931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Why to use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F9591-80A6-4995-8334-8930A5BFC5C9}"/>
              </a:ext>
            </a:extLst>
          </p:cNvPr>
          <p:cNvSpPr txBox="1"/>
          <p:nvPr/>
        </p:nvSpPr>
        <p:spPr>
          <a:xfrm>
            <a:off x="1478003" y="4290646"/>
            <a:ext cx="951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 JULIAN" panose="02000000000000000000" pitchFamily="2" charset="0"/>
              </a:rPr>
              <a:t>“Write Once ,Run Anywhere”</a:t>
            </a:r>
          </a:p>
        </p:txBody>
      </p:sp>
    </p:spTree>
    <p:extLst>
      <p:ext uri="{BB962C8B-B14F-4D97-AF65-F5344CB8AC3E}">
        <p14:creationId xmlns:p14="http://schemas.microsoft.com/office/powerpoint/2010/main" val="139582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Features of Java?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43C39B-A09A-44D4-BE01-70AAA338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304925"/>
            <a:ext cx="10564837" cy="54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Datatype &amp; Variables in Java?</a:t>
            </a:r>
          </a:p>
        </p:txBody>
      </p:sp>
    </p:spTree>
    <p:extLst>
      <p:ext uri="{BB962C8B-B14F-4D97-AF65-F5344CB8AC3E}">
        <p14:creationId xmlns:p14="http://schemas.microsoft.com/office/powerpoint/2010/main" val="40357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Loops in Java?</a:t>
            </a:r>
          </a:p>
        </p:txBody>
      </p:sp>
      <p:pic>
        <p:nvPicPr>
          <p:cNvPr id="3" name="Picture 2" descr="Image result for loop emoji png">
            <a:extLst>
              <a:ext uri="{FF2B5EF4-FFF2-40B4-BE49-F238E27FC236}">
                <a16:creationId xmlns:a16="http://schemas.microsoft.com/office/drawing/2014/main" id="{575EC9A7-2148-450C-BD8B-131F0833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400550"/>
            <a:ext cx="1860745" cy="18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2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91E-E68A-426D-91EE-A0773B8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86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R JULIAN" panose="02000000000000000000" pitchFamily="2" charset="0"/>
              </a:rPr>
              <a:t>Loops syntax?</a:t>
            </a:r>
          </a:p>
        </p:txBody>
      </p:sp>
    </p:spTree>
    <p:extLst>
      <p:ext uri="{BB962C8B-B14F-4D97-AF65-F5344CB8AC3E}">
        <p14:creationId xmlns:p14="http://schemas.microsoft.com/office/powerpoint/2010/main" val="191583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81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 ESSENCE</vt:lpstr>
      <vt:lpstr>AR JULIAN</vt:lpstr>
      <vt:lpstr>Arial</vt:lpstr>
      <vt:lpstr>Calibri</vt:lpstr>
      <vt:lpstr>Calibri Light</vt:lpstr>
      <vt:lpstr>Office Theme</vt:lpstr>
      <vt:lpstr>PowerPoint Presentation</vt:lpstr>
      <vt:lpstr>Good Morning</vt:lpstr>
      <vt:lpstr>What is Java?</vt:lpstr>
      <vt:lpstr>History of Java?</vt:lpstr>
      <vt:lpstr>Why to use Java?</vt:lpstr>
      <vt:lpstr>Features of Java?</vt:lpstr>
      <vt:lpstr>Datatype &amp; Variables in Java?</vt:lpstr>
      <vt:lpstr>Loops in Java?</vt:lpstr>
      <vt:lpstr>Loops syntax?</vt:lpstr>
      <vt:lpstr>What is Class in Java?</vt:lpstr>
      <vt:lpstr>naming rules for Classes</vt:lpstr>
      <vt:lpstr>Syntax for java Class</vt:lpstr>
      <vt:lpstr>What is method in Java?</vt:lpstr>
      <vt:lpstr>Naming rules for method?</vt:lpstr>
      <vt:lpstr>Syntax for method</vt:lpstr>
      <vt:lpstr>What is package in Java?</vt:lpstr>
      <vt:lpstr>Wassup for Tomorrow?</vt:lpstr>
      <vt:lpstr>Thankyou  Have a nice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krishna tatavarthi</dc:creator>
  <cp:lastModifiedBy>tarun krishna tatavarthi</cp:lastModifiedBy>
  <cp:revision>7</cp:revision>
  <dcterms:created xsi:type="dcterms:W3CDTF">2017-06-19T15:03:56Z</dcterms:created>
  <dcterms:modified xsi:type="dcterms:W3CDTF">2017-06-19T16:09:05Z</dcterms:modified>
</cp:coreProperties>
</file>