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handoutMasterIdLst>
    <p:handoutMasterId r:id="rId10"/>
  </p:handoutMasterIdLst>
  <p:sldIdLst>
    <p:sldId id="321" r:id="rId2"/>
    <p:sldId id="1523" r:id="rId3"/>
    <p:sldId id="1522" r:id="rId4"/>
    <p:sldId id="1517" r:id="rId5"/>
    <p:sldId id="1520" r:id="rId6"/>
    <p:sldId id="1521" r:id="rId7"/>
    <p:sldId id="1519" r:id="rId8"/>
  </p:sldIdLst>
  <p:sldSz cx="9144000" cy="6858000" type="screen4x3"/>
  <p:notesSz cx="9866313" cy="6735763"/>
  <p:custDataLst>
    <p:tags r:id="rId11"/>
  </p:custDataLst>
  <p:defaultTextStyle>
    <a:defPPr>
      <a:defRPr lang="ja-JP"/>
    </a:defPPr>
    <a:lvl1pPr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A"/>
    <a:srgbClr val="FFFFCC"/>
    <a:srgbClr val="006600"/>
    <a:srgbClr val="FFCC99"/>
    <a:srgbClr val="CC99FF"/>
    <a:srgbClr val="CC66FF"/>
    <a:srgbClr val="FFCCCC"/>
    <a:srgbClr val="9966FF"/>
    <a:srgbClr val="99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6629" autoAdjust="0"/>
  </p:normalViewPr>
  <p:slideViewPr>
    <p:cSldViewPr>
      <p:cViewPr>
        <p:scale>
          <a:sx n="138" d="100"/>
          <a:sy n="138" d="100"/>
        </p:scale>
        <p:origin x="2560" y="11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F2ECDEF-CB2F-40DF-93BA-B7FA75C4A0CC}"/>
              </a:ext>
            </a:extLst>
          </p:cNvPr>
          <p:cNvSpPr>
            <a:spLocks noGrp="1"/>
          </p:cNvSpPr>
          <p:nvPr>
            <p:ph type="hdr" sz="quarter"/>
          </p:nvPr>
        </p:nvSpPr>
        <p:spPr>
          <a:xfrm>
            <a:off x="0" y="0"/>
            <a:ext cx="4277147" cy="337820"/>
          </a:xfrm>
          <a:prstGeom prst="rect">
            <a:avLst/>
          </a:prstGeom>
        </p:spPr>
        <p:txBody>
          <a:bodyPr vert="horz" lIns="91428" tIns="45714" rIns="91428" bIns="45714" rtlCol="0"/>
          <a:lstStyle>
            <a:lvl1pPr algn="l">
              <a:defRPr sz="1200"/>
            </a:lvl1pPr>
          </a:lstStyle>
          <a:p>
            <a:pPr>
              <a:defRPr/>
            </a:pPr>
            <a:endParaRPr lang="ja-JP" altLang="en-US"/>
          </a:p>
        </p:txBody>
      </p:sp>
      <p:sp>
        <p:nvSpPr>
          <p:cNvPr id="3" name="日付プレースホルダー 2">
            <a:extLst>
              <a:ext uri="{FF2B5EF4-FFF2-40B4-BE49-F238E27FC236}">
                <a16:creationId xmlns:a16="http://schemas.microsoft.com/office/drawing/2014/main" id="{7A3E07F9-4DD7-4397-9373-8F37AA22BED7}"/>
              </a:ext>
            </a:extLst>
          </p:cNvPr>
          <p:cNvSpPr>
            <a:spLocks noGrp="1"/>
          </p:cNvSpPr>
          <p:nvPr>
            <p:ph type="dt" sz="quarter" idx="1"/>
          </p:nvPr>
        </p:nvSpPr>
        <p:spPr>
          <a:xfrm>
            <a:off x="5587579" y="0"/>
            <a:ext cx="4277147" cy="337820"/>
          </a:xfrm>
          <a:prstGeom prst="rect">
            <a:avLst/>
          </a:prstGeom>
        </p:spPr>
        <p:txBody>
          <a:bodyPr vert="horz" lIns="91428" tIns="45714" rIns="91428" bIns="45714" rtlCol="0"/>
          <a:lstStyle>
            <a:lvl1pPr algn="r">
              <a:defRPr sz="1200"/>
            </a:lvl1pPr>
          </a:lstStyle>
          <a:p>
            <a:pPr>
              <a:defRPr/>
            </a:pPr>
            <a:fld id="{F14ED0C2-2BD6-4487-8DFE-CA98E72502DB}" type="datetimeFigureOut">
              <a:rPr lang="ja-JP" altLang="en-US"/>
              <a:pPr>
                <a:defRPr/>
              </a:pPr>
              <a:t>2024/12/23</a:t>
            </a:fld>
            <a:endParaRPr lang="ja-JP" altLang="en-US"/>
          </a:p>
        </p:txBody>
      </p:sp>
      <p:sp>
        <p:nvSpPr>
          <p:cNvPr id="4" name="フッター プレースホルダー 3">
            <a:extLst>
              <a:ext uri="{FF2B5EF4-FFF2-40B4-BE49-F238E27FC236}">
                <a16:creationId xmlns:a16="http://schemas.microsoft.com/office/drawing/2014/main" id="{75A75E4C-7B51-40AE-9E3D-724CFF568C6B}"/>
              </a:ext>
            </a:extLst>
          </p:cNvPr>
          <p:cNvSpPr>
            <a:spLocks noGrp="1"/>
          </p:cNvSpPr>
          <p:nvPr>
            <p:ph type="ftr" sz="quarter" idx="2"/>
          </p:nvPr>
        </p:nvSpPr>
        <p:spPr>
          <a:xfrm>
            <a:off x="0" y="6397943"/>
            <a:ext cx="4277147" cy="337820"/>
          </a:xfrm>
          <a:prstGeom prst="rect">
            <a:avLst/>
          </a:prstGeom>
        </p:spPr>
        <p:txBody>
          <a:bodyPr vert="horz" lIns="91428" tIns="45714" rIns="91428" bIns="45714" rtlCol="0" anchor="b"/>
          <a:lstStyle>
            <a:lvl1pPr algn="l">
              <a:defRPr sz="1200"/>
            </a:lvl1pPr>
          </a:lstStyle>
          <a:p>
            <a:pPr>
              <a:defRPr/>
            </a:pPr>
            <a:endParaRPr lang="ja-JP" altLang="en-US"/>
          </a:p>
        </p:txBody>
      </p:sp>
      <p:sp>
        <p:nvSpPr>
          <p:cNvPr id="5" name="スライド番号プレースホルダー 4">
            <a:extLst>
              <a:ext uri="{FF2B5EF4-FFF2-40B4-BE49-F238E27FC236}">
                <a16:creationId xmlns:a16="http://schemas.microsoft.com/office/drawing/2014/main" id="{79F80D25-A097-432E-83DA-24E2D21EDEF8}"/>
              </a:ext>
            </a:extLst>
          </p:cNvPr>
          <p:cNvSpPr>
            <a:spLocks noGrp="1"/>
          </p:cNvSpPr>
          <p:nvPr>
            <p:ph type="sldNum" sz="quarter" idx="3"/>
          </p:nvPr>
        </p:nvSpPr>
        <p:spPr>
          <a:xfrm>
            <a:off x="5587579" y="6397943"/>
            <a:ext cx="4277147" cy="337820"/>
          </a:xfrm>
          <a:prstGeom prst="rect">
            <a:avLst/>
          </a:prstGeom>
        </p:spPr>
        <p:txBody>
          <a:bodyPr vert="horz" wrap="square" lIns="91428" tIns="45714" rIns="91428" bIns="45714" numCol="1" anchor="b" anchorCtr="0" compatLnSpc="1">
            <a:prstTxWarp prst="textNoShape">
              <a:avLst/>
            </a:prstTxWarp>
          </a:bodyPr>
          <a:lstStyle>
            <a:lvl1pPr algn="r">
              <a:defRPr sz="1200"/>
            </a:lvl1pPr>
          </a:lstStyle>
          <a:p>
            <a:pPr>
              <a:defRPr/>
            </a:pPr>
            <a:fld id="{A0F0CC64-4734-4EFF-868C-0F8D443BBA17}" type="slidenum">
              <a:rPr lang="ja-JP" altLang="en-US"/>
              <a:pPr>
                <a:defRPr/>
              </a:pPr>
              <a:t>‹#›</a:t>
            </a:fld>
            <a:endParaRPr lang="ja-JP" altLang="en-US"/>
          </a:p>
        </p:txBody>
      </p:sp>
    </p:spTree>
    <p:extLst>
      <p:ext uri="{BB962C8B-B14F-4D97-AF65-F5344CB8AC3E}">
        <p14:creationId xmlns:p14="http://schemas.microsoft.com/office/powerpoint/2010/main" val="2077659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CA93B48-CC48-4A1F-9822-6890A381020B}"/>
              </a:ext>
            </a:extLst>
          </p:cNvPr>
          <p:cNvSpPr>
            <a:spLocks noGrp="1" noChangeArrowheads="1"/>
          </p:cNvSpPr>
          <p:nvPr>
            <p:ph type="hdr" sz="quarter"/>
          </p:nvPr>
        </p:nvSpPr>
        <p:spPr bwMode="auto">
          <a:xfrm>
            <a:off x="1" y="0"/>
            <a:ext cx="4275561" cy="336233"/>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39939" name="Rectangle 3">
            <a:extLst>
              <a:ext uri="{FF2B5EF4-FFF2-40B4-BE49-F238E27FC236}">
                <a16:creationId xmlns:a16="http://schemas.microsoft.com/office/drawing/2014/main" id="{F713EE1A-ADB9-466C-A60E-E614C3459A69}"/>
              </a:ext>
            </a:extLst>
          </p:cNvPr>
          <p:cNvSpPr>
            <a:spLocks noGrp="1" noChangeArrowheads="1"/>
          </p:cNvSpPr>
          <p:nvPr>
            <p:ph type="dt" idx="1"/>
          </p:nvPr>
        </p:nvSpPr>
        <p:spPr bwMode="auto">
          <a:xfrm>
            <a:off x="5587579" y="0"/>
            <a:ext cx="4277147" cy="336233"/>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r" eaLnBrk="1" hangingPunct="1">
              <a:defRPr sz="1200">
                <a:latin typeface="Arial" charset="0"/>
              </a:defRPr>
            </a:lvl1pPr>
          </a:lstStyle>
          <a:p>
            <a:pPr>
              <a:defRPr/>
            </a:pPr>
            <a:endParaRPr lang="en-US" altLang="ja-JP"/>
          </a:p>
        </p:txBody>
      </p:sp>
      <p:sp>
        <p:nvSpPr>
          <p:cNvPr id="26628" name="Rectangle 4">
            <a:extLst>
              <a:ext uri="{FF2B5EF4-FFF2-40B4-BE49-F238E27FC236}">
                <a16:creationId xmlns:a16="http://schemas.microsoft.com/office/drawing/2014/main" id="{0DE101BA-B6A0-4624-9C0F-281A929AEFE1}"/>
              </a:ext>
            </a:extLst>
          </p:cNvPr>
          <p:cNvSpPr>
            <a:spLocks noGrp="1" noRot="1" noChangeAspect="1" noChangeArrowheads="1" noTextEdit="1"/>
          </p:cNvSpPr>
          <p:nvPr>
            <p:ph type="sldImg" idx="2"/>
          </p:nvPr>
        </p:nvSpPr>
        <p:spPr bwMode="auto">
          <a:xfrm>
            <a:off x="3248025" y="504825"/>
            <a:ext cx="3370263" cy="2527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9F48388C-F323-46E1-9640-F687DCF2291B}"/>
              </a:ext>
            </a:extLst>
          </p:cNvPr>
          <p:cNvSpPr>
            <a:spLocks noGrp="1" noChangeArrowheads="1"/>
          </p:cNvSpPr>
          <p:nvPr>
            <p:ph type="body" sz="quarter" idx="3"/>
          </p:nvPr>
        </p:nvSpPr>
        <p:spPr bwMode="auto">
          <a:xfrm>
            <a:off x="986790" y="3198972"/>
            <a:ext cx="7894319" cy="3032441"/>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a:extLst>
              <a:ext uri="{FF2B5EF4-FFF2-40B4-BE49-F238E27FC236}">
                <a16:creationId xmlns:a16="http://schemas.microsoft.com/office/drawing/2014/main" id="{B8502D04-09F7-4FF2-80F3-EE0FA3958912}"/>
              </a:ext>
            </a:extLst>
          </p:cNvPr>
          <p:cNvSpPr>
            <a:spLocks noGrp="1" noChangeArrowheads="1"/>
          </p:cNvSpPr>
          <p:nvPr>
            <p:ph type="ftr" sz="quarter" idx="4"/>
          </p:nvPr>
        </p:nvSpPr>
        <p:spPr bwMode="auto">
          <a:xfrm>
            <a:off x="1" y="6397943"/>
            <a:ext cx="4275561" cy="336233"/>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39943" name="Rectangle 7">
            <a:extLst>
              <a:ext uri="{FF2B5EF4-FFF2-40B4-BE49-F238E27FC236}">
                <a16:creationId xmlns:a16="http://schemas.microsoft.com/office/drawing/2014/main" id="{70E88B8F-586F-4E4A-BB76-68262A66E8B4}"/>
              </a:ext>
            </a:extLst>
          </p:cNvPr>
          <p:cNvSpPr>
            <a:spLocks noGrp="1" noChangeArrowheads="1"/>
          </p:cNvSpPr>
          <p:nvPr>
            <p:ph type="sldNum" sz="quarter" idx="5"/>
          </p:nvPr>
        </p:nvSpPr>
        <p:spPr bwMode="auto">
          <a:xfrm>
            <a:off x="5587579" y="6397943"/>
            <a:ext cx="4277147" cy="336233"/>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18B4D02-EB54-49B9-9DEC-6C8F6D42F07F}" type="slidenum">
              <a:rPr lang="en-US" altLang="ja-JP"/>
              <a:pPr>
                <a:defRPr/>
              </a:pPr>
              <a:t>‹#›</a:t>
            </a:fld>
            <a:endParaRPr lang="en-US" altLang="ja-JP"/>
          </a:p>
        </p:txBody>
      </p:sp>
    </p:spTree>
    <p:extLst>
      <p:ext uri="{BB962C8B-B14F-4D97-AF65-F5344CB8AC3E}">
        <p14:creationId xmlns:p14="http://schemas.microsoft.com/office/powerpoint/2010/main" val="106648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718B4D02-EB54-49B9-9DEC-6C8F6D42F07F}" type="slidenum">
              <a:rPr lang="en-US" altLang="ja-JP" smtClean="0"/>
              <a:pPr>
                <a:defRPr/>
              </a:pPr>
              <a:t>1</a:t>
            </a:fld>
            <a:endParaRPr lang="en-US" altLang="ja-JP"/>
          </a:p>
        </p:txBody>
      </p:sp>
    </p:spTree>
    <p:extLst>
      <p:ext uri="{BB962C8B-B14F-4D97-AF65-F5344CB8AC3E}">
        <p14:creationId xmlns:p14="http://schemas.microsoft.com/office/powerpoint/2010/main" val="108137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D1CB-F2D7-71B6-8F67-871CF7BB56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6D72F14-F39F-51D3-59A1-0DE0F0D01B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90F99-631E-C66C-565A-97291C381B2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D69BE9-D1D3-C248-FA93-45CBA92FFC47}"/>
              </a:ext>
            </a:extLst>
          </p:cNvPr>
          <p:cNvSpPr>
            <a:spLocks noGrp="1"/>
          </p:cNvSpPr>
          <p:nvPr>
            <p:ph type="sldNum" sz="quarter" idx="5"/>
          </p:nvPr>
        </p:nvSpPr>
        <p:spPr/>
        <p:txBody>
          <a:bodyPr/>
          <a:lstStyle/>
          <a:p>
            <a:pPr>
              <a:defRPr/>
            </a:pPr>
            <a:fld id="{718B4D02-EB54-49B9-9DEC-6C8F6D42F07F}" type="slidenum">
              <a:rPr lang="en-US" altLang="ja-JP" smtClean="0"/>
              <a:pPr>
                <a:defRPr/>
              </a:pPr>
              <a:t>2</a:t>
            </a:fld>
            <a:endParaRPr lang="en-US" altLang="ja-JP"/>
          </a:p>
        </p:txBody>
      </p:sp>
    </p:spTree>
    <p:extLst>
      <p:ext uri="{BB962C8B-B14F-4D97-AF65-F5344CB8AC3E}">
        <p14:creationId xmlns:p14="http://schemas.microsoft.com/office/powerpoint/2010/main" val="22892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718B4D02-EB54-49B9-9DEC-6C8F6D42F07F}" type="slidenum">
              <a:rPr lang="en-US" altLang="ja-JP" smtClean="0"/>
              <a:pPr>
                <a:defRPr/>
              </a:pPr>
              <a:t>3</a:t>
            </a:fld>
            <a:endParaRPr lang="en-US" altLang="ja-JP"/>
          </a:p>
        </p:txBody>
      </p:sp>
    </p:spTree>
    <p:extLst>
      <p:ext uri="{BB962C8B-B14F-4D97-AF65-F5344CB8AC3E}">
        <p14:creationId xmlns:p14="http://schemas.microsoft.com/office/powerpoint/2010/main" val="226908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28B82A4-BBB4-43C9-90C0-E9A31207D0E2}"/>
              </a:ext>
            </a:extLst>
          </p:cNvPr>
          <p:cNvGrpSpPr>
            <a:grpSpLocks/>
          </p:cNvGrpSpPr>
          <p:nvPr/>
        </p:nvGrpSpPr>
        <p:grpSpPr bwMode="auto">
          <a:xfrm>
            <a:off x="0" y="6350"/>
            <a:ext cx="9140825" cy="6851650"/>
            <a:chOff x="0" y="4"/>
            <a:chExt cx="5758" cy="4316"/>
          </a:xfrm>
        </p:grpSpPr>
        <p:grpSp>
          <p:nvGrpSpPr>
            <p:cNvPr id="5" name="Group 3">
              <a:extLst>
                <a:ext uri="{FF2B5EF4-FFF2-40B4-BE49-F238E27FC236}">
                  <a16:creationId xmlns:a16="http://schemas.microsoft.com/office/drawing/2014/main" id="{543370B7-85EC-4A9A-824E-894579365214}"/>
                </a:ext>
              </a:extLst>
            </p:cNvPr>
            <p:cNvGrpSpPr>
              <a:grpSpLocks/>
            </p:cNvGrpSpPr>
            <p:nvPr/>
          </p:nvGrpSpPr>
          <p:grpSpPr bwMode="auto">
            <a:xfrm>
              <a:off x="0" y="1161"/>
              <a:ext cx="5758" cy="3159"/>
              <a:chOff x="0" y="1161"/>
              <a:chExt cx="5758" cy="3159"/>
            </a:xfrm>
          </p:grpSpPr>
          <p:sp>
            <p:nvSpPr>
              <p:cNvPr id="16" name="Freeform 4">
                <a:extLst>
                  <a:ext uri="{FF2B5EF4-FFF2-40B4-BE49-F238E27FC236}">
                    <a16:creationId xmlns:a16="http://schemas.microsoft.com/office/drawing/2014/main" id="{76FA3875-F610-4D71-A8BF-90895F9760DE}"/>
                  </a:ext>
                </a:extLst>
              </p:cNvPr>
              <p:cNvSpPr>
                <a:spLocks/>
              </p:cNvSpPr>
              <p:nvPr/>
            </p:nvSpPr>
            <p:spPr bwMode="hidden">
              <a:xfrm>
                <a:off x="558" y="1161"/>
                <a:ext cx="5200" cy="3159"/>
              </a:xfrm>
              <a:custGeom>
                <a:avLst/>
                <a:gdLst>
                  <a:gd name="T0" fmla="*/ 0 w 5184"/>
                  <a:gd name="T1" fmla="*/ 3159 h 3159"/>
                  <a:gd name="T2" fmla="*/ 6159 w 5184"/>
                  <a:gd name="T3" fmla="*/ 3159 h 3159"/>
                  <a:gd name="T4" fmla="*/ 6159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5">
                <a:extLst>
                  <a:ext uri="{FF2B5EF4-FFF2-40B4-BE49-F238E27FC236}">
                    <a16:creationId xmlns:a16="http://schemas.microsoft.com/office/drawing/2014/main" id="{B629307F-64CC-41A5-BFF7-3FCB742CC423}"/>
                  </a:ext>
                </a:extLst>
              </p:cNvPr>
              <p:cNvSpPr>
                <a:spLocks/>
              </p:cNvSpPr>
              <p:nvPr/>
            </p:nvSpPr>
            <p:spPr bwMode="hidden">
              <a:xfrm>
                <a:off x="0" y="1161"/>
                <a:ext cx="558" cy="3159"/>
              </a:xfrm>
              <a:custGeom>
                <a:avLst/>
                <a:gdLst>
                  <a:gd name="T0" fmla="*/ 0 w 556"/>
                  <a:gd name="T1" fmla="*/ 0 h 3159"/>
                  <a:gd name="T2" fmla="*/ 0 w 556"/>
                  <a:gd name="T3" fmla="*/ 3159 h 3159"/>
                  <a:gd name="T4" fmla="*/ 668 w 556"/>
                  <a:gd name="T5" fmla="*/ 3159 h 3159"/>
                  <a:gd name="T6" fmla="*/ 668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 name="Freeform 6">
              <a:extLst>
                <a:ext uri="{FF2B5EF4-FFF2-40B4-BE49-F238E27FC236}">
                  <a16:creationId xmlns:a16="http://schemas.microsoft.com/office/drawing/2014/main" id="{D33D700C-32BA-4F09-9A0E-EFBE5795AAEF}"/>
                </a:ext>
              </a:extLst>
            </p:cNvPr>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kumimoji="0" lang="ja-JP" altLang="en-US">
                <a:solidFill>
                  <a:srgbClr val="FFFFFF"/>
                </a:solidFill>
                <a:latin typeface="Arial" charset="0"/>
              </a:endParaRPr>
            </a:p>
          </p:txBody>
        </p:sp>
        <p:sp>
          <p:nvSpPr>
            <p:cNvPr id="7" name="Freeform 7">
              <a:extLst>
                <a:ext uri="{FF2B5EF4-FFF2-40B4-BE49-F238E27FC236}">
                  <a16:creationId xmlns:a16="http://schemas.microsoft.com/office/drawing/2014/main" id="{A437EEA9-1686-40CF-A25F-9EFAF569349A}"/>
                </a:ext>
              </a:extLst>
            </p:cNvPr>
            <p:cNvSpPr>
              <a:spLocks/>
            </p:cNvSpPr>
            <p:nvPr/>
          </p:nvSpPr>
          <p:spPr bwMode="ltGray">
            <a:xfrm>
              <a:off x="767" y="1155"/>
              <a:ext cx="252" cy="12"/>
            </a:xfrm>
            <a:custGeom>
              <a:avLst/>
              <a:gdLst>
                <a:gd name="T0" fmla="*/ 307 w 251"/>
                <a:gd name="T1" fmla="*/ 0 h 12"/>
                <a:gd name="T2" fmla="*/ 0 w 251"/>
                <a:gd name="T3" fmla="*/ 0 h 12"/>
                <a:gd name="T4" fmla="*/ 0 w 251"/>
                <a:gd name="T5" fmla="*/ 12 h 12"/>
                <a:gd name="T6" fmla="*/ 307 w 251"/>
                <a:gd name="T7" fmla="*/ 12 h 12"/>
                <a:gd name="T8" fmla="*/ 307 w 251"/>
                <a:gd name="T9" fmla="*/ 0 h 12"/>
                <a:gd name="T10" fmla="*/ 307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a:extLst>
                <a:ext uri="{FF2B5EF4-FFF2-40B4-BE49-F238E27FC236}">
                  <a16:creationId xmlns:a16="http://schemas.microsoft.com/office/drawing/2014/main" id="{69D2C6EE-D007-4DB4-BD0B-226AAB818989}"/>
                </a:ext>
              </a:extLst>
            </p:cNvPr>
            <p:cNvSpPr>
              <a:spLocks/>
            </p:cNvSpPr>
            <p:nvPr/>
          </p:nvSpPr>
          <p:spPr bwMode="ltGray">
            <a:xfrm>
              <a:off x="0" y="1155"/>
              <a:ext cx="351" cy="12"/>
            </a:xfrm>
            <a:custGeom>
              <a:avLst/>
              <a:gdLst>
                <a:gd name="T0" fmla="*/ 0 w 251"/>
                <a:gd name="T1" fmla="*/ 0 h 12"/>
                <a:gd name="T2" fmla="*/ 0 w 251"/>
                <a:gd name="T3" fmla="*/ 12 h 12"/>
                <a:gd name="T4" fmla="*/ 2147483646 w 251"/>
                <a:gd name="T5" fmla="*/ 12 h 12"/>
                <a:gd name="T6" fmla="*/ 2147483646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nvGrpSpPr>
            <p:cNvPr id="9" name="Group 9">
              <a:extLst>
                <a:ext uri="{FF2B5EF4-FFF2-40B4-BE49-F238E27FC236}">
                  <a16:creationId xmlns:a16="http://schemas.microsoft.com/office/drawing/2014/main" id="{DFFE46C1-A344-4ADB-8C6D-ACBA7E2FBD24}"/>
                </a:ext>
              </a:extLst>
            </p:cNvPr>
            <p:cNvGrpSpPr>
              <a:grpSpLocks/>
            </p:cNvGrpSpPr>
            <p:nvPr/>
          </p:nvGrpSpPr>
          <p:grpSpPr bwMode="auto">
            <a:xfrm>
              <a:off x="348" y="4"/>
              <a:ext cx="5410" cy="4316"/>
              <a:chOff x="348" y="4"/>
              <a:chExt cx="5410" cy="4316"/>
            </a:xfrm>
          </p:grpSpPr>
          <p:sp>
            <p:nvSpPr>
              <p:cNvPr id="10" name="Freeform 10">
                <a:extLst>
                  <a:ext uri="{FF2B5EF4-FFF2-40B4-BE49-F238E27FC236}">
                    <a16:creationId xmlns:a16="http://schemas.microsoft.com/office/drawing/2014/main" id="{81CDA7CE-28D0-463A-82A3-E8B304FF674F}"/>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a:extLst>
                  <a:ext uri="{FF2B5EF4-FFF2-40B4-BE49-F238E27FC236}">
                    <a16:creationId xmlns:a16="http://schemas.microsoft.com/office/drawing/2014/main" id="{DD8EE690-2A7D-4ED0-AC30-F2F52F04F76C}"/>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a:extLst>
                  <a:ext uri="{FF2B5EF4-FFF2-40B4-BE49-F238E27FC236}">
                    <a16:creationId xmlns:a16="http://schemas.microsoft.com/office/drawing/2014/main" id="{29647E34-7AB8-492B-9320-FE33481156AB}"/>
                  </a:ext>
                </a:extLst>
              </p:cNvPr>
              <p:cNvSpPr>
                <a:spLocks/>
              </p:cNvSpPr>
              <p:nvPr/>
            </p:nvSpPr>
            <p:spPr bwMode="ltGray">
              <a:xfrm>
                <a:off x="1019" y="1155"/>
                <a:ext cx="4739" cy="12"/>
              </a:xfrm>
              <a:custGeom>
                <a:avLst/>
                <a:gdLst>
                  <a:gd name="T0" fmla="*/ 5641 w 4724"/>
                  <a:gd name="T1" fmla="*/ 0 h 12"/>
                  <a:gd name="T2" fmla="*/ 0 w 4724"/>
                  <a:gd name="T3" fmla="*/ 0 h 12"/>
                  <a:gd name="T4" fmla="*/ 0 w 4724"/>
                  <a:gd name="T5" fmla="*/ 12 h 12"/>
                  <a:gd name="T6" fmla="*/ 5641 w 4724"/>
                  <a:gd name="T7" fmla="*/ 12 h 12"/>
                  <a:gd name="T8" fmla="*/ 5641 w 4724"/>
                  <a:gd name="T9" fmla="*/ 0 h 12"/>
                  <a:gd name="T10" fmla="*/ 5641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a:extLst>
                  <a:ext uri="{FF2B5EF4-FFF2-40B4-BE49-F238E27FC236}">
                    <a16:creationId xmlns:a16="http://schemas.microsoft.com/office/drawing/2014/main" id="{7F773B32-3813-4C4F-BB31-506FF2B060B6}"/>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a:extLst>
                  <a:ext uri="{FF2B5EF4-FFF2-40B4-BE49-F238E27FC236}">
                    <a16:creationId xmlns:a16="http://schemas.microsoft.com/office/drawing/2014/main" id="{9ECB614A-16AB-45F2-9478-9FB59113AD95}"/>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a:extLst>
                  <a:ext uri="{FF2B5EF4-FFF2-40B4-BE49-F238E27FC236}">
                    <a16:creationId xmlns:a16="http://schemas.microsoft.com/office/drawing/2014/main" id="{39DA4203-54CC-4CD2-AA0D-AC74F8E3DBE1}"/>
                  </a:ext>
                </a:extLst>
              </p:cNvPr>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kumimoji="0" lang="ja-JP" altLang="en-US">
                  <a:solidFill>
                    <a:srgbClr val="FFFFFF"/>
                  </a:solidFill>
                  <a:latin typeface="Arial" charset="0"/>
                </a:endParaRPr>
              </a:p>
            </p:txBody>
          </p:sp>
        </p:grpSp>
      </p:grpSp>
      <p:sp>
        <p:nvSpPr>
          <p:cNvPr id="31760" name="Rectangle 16"/>
          <p:cNvSpPr>
            <a:spLocks noGrp="1" noChangeArrowheads="1"/>
          </p:cNvSpPr>
          <p:nvPr>
            <p:ph type="ctrTitle" sz="quarter"/>
          </p:nvPr>
        </p:nvSpPr>
        <p:spPr>
          <a:xfrm>
            <a:off x="1066800" y="1997075"/>
            <a:ext cx="7086600" cy="1431925"/>
          </a:xfrm>
        </p:spPr>
        <p:txBody>
          <a:bodyPr anchor="b"/>
          <a:lstStyle>
            <a:lvl1pPr>
              <a:defRPr/>
            </a:lvl1pPr>
          </a:lstStyle>
          <a:p>
            <a:r>
              <a:rPr lang="ja-JP" altLang="en-US"/>
              <a:t>マスタ タイトルの書式設定</a:t>
            </a:r>
          </a:p>
        </p:txBody>
      </p:sp>
      <p:sp>
        <p:nvSpPr>
          <p:cNvPr id="31761" name="Rectangle 17"/>
          <p:cNvSpPr>
            <a:spLocks noGrp="1" noChangeArrowheads="1"/>
          </p:cNvSpPr>
          <p:nvPr>
            <p:ph type="subTitle" sz="quarter" idx="1"/>
          </p:nvPr>
        </p:nvSpPr>
        <p:spPr>
          <a:xfrm>
            <a:off x="10668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18" name="Rectangle 18">
            <a:extLst>
              <a:ext uri="{FF2B5EF4-FFF2-40B4-BE49-F238E27FC236}">
                <a16:creationId xmlns:a16="http://schemas.microsoft.com/office/drawing/2014/main" id="{6F5639DD-EAAF-4756-B6BD-E62992EC688C}"/>
              </a:ext>
            </a:extLst>
          </p:cNvPr>
          <p:cNvSpPr>
            <a:spLocks noGrp="1" noChangeArrowheads="1"/>
          </p:cNvSpPr>
          <p:nvPr>
            <p:ph type="dt" sz="quarter" idx="10"/>
          </p:nvPr>
        </p:nvSpPr>
        <p:spPr/>
        <p:txBody>
          <a:bodyPr/>
          <a:lstStyle>
            <a:lvl1pPr>
              <a:defRPr kumimoji="1" b="1"/>
            </a:lvl1pPr>
          </a:lstStyle>
          <a:p>
            <a:pPr>
              <a:defRPr/>
            </a:pPr>
            <a:endParaRPr lang="en-US" altLang="ja-JP"/>
          </a:p>
        </p:txBody>
      </p:sp>
      <p:sp>
        <p:nvSpPr>
          <p:cNvPr id="19" name="Rectangle 19">
            <a:extLst>
              <a:ext uri="{FF2B5EF4-FFF2-40B4-BE49-F238E27FC236}">
                <a16:creationId xmlns:a16="http://schemas.microsoft.com/office/drawing/2014/main" id="{83EACC7A-B322-4DF3-A01C-C9B730D395D7}"/>
              </a:ext>
            </a:extLst>
          </p:cNvPr>
          <p:cNvSpPr>
            <a:spLocks noGrp="1" noChangeArrowheads="1"/>
          </p:cNvSpPr>
          <p:nvPr>
            <p:ph type="ftr" sz="quarter" idx="11"/>
          </p:nvPr>
        </p:nvSpPr>
        <p:spPr>
          <a:xfrm>
            <a:off x="3352800" y="6248400"/>
            <a:ext cx="2895600" cy="457200"/>
          </a:xfrm>
        </p:spPr>
        <p:txBody>
          <a:bodyPr/>
          <a:lstStyle>
            <a:lvl1pPr>
              <a:defRPr kumimoji="1" b="1"/>
            </a:lvl1pPr>
          </a:lstStyle>
          <a:p>
            <a:pPr>
              <a:defRPr/>
            </a:pPr>
            <a:endParaRPr lang="en-US" altLang="ja-JP"/>
          </a:p>
        </p:txBody>
      </p:sp>
      <p:sp>
        <p:nvSpPr>
          <p:cNvPr id="20" name="Rectangle 20">
            <a:extLst>
              <a:ext uri="{FF2B5EF4-FFF2-40B4-BE49-F238E27FC236}">
                <a16:creationId xmlns:a16="http://schemas.microsoft.com/office/drawing/2014/main" id="{8BB95756-4924-4E23-B573-057222E7CEAD}"/>
              </a:ext>
            </a:extLst>
          </p:cNvPr>
          <p:cNvSpPr>
            <a:spLocks noGrp="1" noChangeArrowheads="1"/>
          </p:cNvSpPr>
          <p:nvPr>
            <p:ph type="sldNum" sz="quarter" idx="12"/>
          </p:nvPr>
        </p:nvSpPr>
        <p:spPr/>
        <p:txBody>
          <a:bodyPr/>
          <a:lstStyle>
            <a:lvl1pPr>
              <a:defRPr kumimoji="1" b="1"/>
            </a:lvl1pPr>
          </a:lstStyle>
          <a:p>
            <a:pPr>
              <a:defRPr/>
            </a:pPr>
            <a:fld id="{E59C4673-AA69-4057-B44D-E296585E81E2}" type="slidenum">
              <a:rPr lang="en-US" altLang="ja-JP"/>
              <a:pPr>
                <a:defRPr/>
              </a:pPr>
              <a:t>‹#›</a:t>
            </a:fld>
            <a:endParaRPr lang="en-US" altLang="ja-JP"/>
          </a:p>
        </p:txBody>
      </p:sp>
    </p:spTree>
    <p:extLst>
      <p:ext uri="{BB962C8B-B14F-4D97-AF65-F5344CB8AC3E}">
        <p14:creationId xmlns:p14="http://schemas.microsoft.com/office/powerpoint/2010/main" val="377447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69193BE8-5FD4-445C-AFDB-A72CFCC43DDF}"/>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FDC59F14-42CA-466C-8714-88F6A561BC7E}"/>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BD14C60E-2827-41C0-A909-8060A467E895}"/>
              </a:ext>
            </a:extLst>
          </p:cNvPr>
          <p:cNvSpPr>
            <a:spLocks noGrp="1" noChangeArrowheads="1"/>
          </p:cNvSpPr>
          <p:nvPr>
            <p:ph type="sldNum" sz="quarter" idx="12"/>
          </p:nvPr>
        </p:nvSpPr>
        <p:spPr/>
        <p:txBody>
          <a:bodyPr/>
          <a:lstStyle>
            <a:lvl1pPr>
              <a:defRPr kumimoji="1" b="1"/>
            </a:lvl1pPr>
          </a:lstStyle>
          <a:p>
            <a:pPr>
              <a:defRPr/>
            </a:pPr>
            <a:fld id="{0F371545-7C0B-4756-B8C3-369C536860F3}" type="slidenum">
              <a:rPr lang="en-US" altLang="ja-JP"/>
              <a:pPr>
                <a:defRPr/>
              </a:pPr>
              <a:t>‹#›</a:t>
            </a:fld>
            <a:endParaRPr lang="en-US" altLang="ja-JP"/>
          </a:p>
        </p:txBody>
      </p:sp>
    </p:spTree>
    <p:extLst>
      <p:ext uri="{BB962C8B-B14F-4D97-AF65-F5344CB8AC3E}">
        <p14:creationId xmlns:p14="http://schemas.microsoft.com/office/powerpoint/2010/main" val="396288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24650" y="304800"/>
            <a:ext cx="1885950" cy="5791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066800" y="304800"/>
            <a:ext cx="5505450" cy="5791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417BA8BC-5B5A-4C2D-8C39-CC50005488FA}"/>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1645259B-B1F3-4B35-AC98-177E2F64143E}"/>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3D4EB13E-60BD-46A8-879F-0D597BDD6560}"/>
              </a:ext>
            </a:extLst>
          </p:cNvPr>
          <p:cNvSpPr>
            <a:spLocks noGrp="1" noChangeArrowheads="1"/>
          </p:cNvSpPr>
          <p:nvPr>
            <p:ph type="sldNum" sz="quarter" idx="12"/>
          </p:nvPr>
        </p:nvSpPr>
        <p:spPr/>
        <p:txBody>
          <a:bodyPr/>
          <a:lstStyle>
            <a:lvl1pPr>
              <a:defRPr kumimoji="1" b="1"/>
            </a:lvl1pPr>
          </a:lstStyle>
          <a:p>
            <a:pPr>
              <a:defRPr/>
            </a:pPr>
            <a:fld id="{A6172007-E8D7-4758-8C0D-F6E6A7FE9BE5}" type="slidenum">
              <a:rPr lang="en-US" altLang="ja-JP"/>
              <a:pPr>
                <a:defRPr/>
              </a:pPr>
              <a:t>‹#›</a:t>
            </a:fld>
            <a:endParaRPr lang="en-US" altLang="ja-JP"/>
          </a:p>
        </p:txBody>
      </p:sp>
    </p:spTree>
    <p:extLst>
      <p:ext uri="{BB962C8B-B14F-4D97-AF65-F5344CB8AC3E}">
        <p14:creationId xmlns:p14="http://schemas.microsoft.com/office/powerpoint/2010/main" val="2704256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 1"/>
          <p:cNvSpPr>
            <a:spLocks noGrp="1"/>
          </p:cNvSpPr>
          <p:nvPr>
            <p:ph/>
          </p:nvPr>
        </p:nvSpPr>
        <p:spPr>
          <a:xfrm>
            <a:off x="1066800" y="304800"/>
            <a:ext cx="7543800" cy="5791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7">
            <a:extLst>
              <a:ext uri="{FF2B5EF4-FFF2-40B4-BE49-F238E27FC236}">
                <a16:creationId xmlns:a16="http://schemas.microsoft.com/office/drawing/2014/main" id="{A7393DD0-53AC-4729-A240-ADDCCE41FE53}"/>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4" name="Rectangle 18">
            <a:extLst>
              <a:ext uri="{FF2B5EF4-FFF2-40B4-BE49-F238E27FC236}">
                <a16:creationId xmlns:a16="http://schemas.microsoft.com/office/drawing/2014/main" id="{CC5F190F-B76D-4306-ACA1-41F3CC713335}"/>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5" name="Rectangle 19">
            <a:extLst>
              <a:ext uri="{FF2B5EF4-FFF2-40B4-BE49-F238E27FC236}">
                <a16:creationId xmlns:a16="http://schemas.microsoft.com/office/drawing/2014/main" id="{B2D37E8F-D939-4826-8285-D44A244378AB}"/>
              </a:ext>
            </a:extLst>
          </p:cNvPr>
          <p:cNvSpPr>
            <a:spLocks noGrp="1" noChangeArrowheads="1"/>
          </p:cNvSpPr>
          <p:nvPr>
            <p:ph type="sldNum" sz="quarter" idx="12"/>
          </p:nvPr>
        </p:nvSpPr>
        <p:spPr/>
        <p:txBody>
          <a:bodyPr/>
          <a:lstStyle>
            <a:lvl1pPr>
              <a:defRPr kumimoji="1" b="1"/>
            </a:lvl1pPr>
          </a:lstStyle>
          <a:p>
            <a:pPr>
              <a:defRPr/>
            </a:pPr>
            <a:fld id="{9D17DE45-509D-4ACD-BFBA-84C1492DE2BA}" type="slidenum">
              <a:rPr lang="en-US" altLang="ja-JP"/>
              <a:pPr>
                <a:defRPr/>
              </a:pPr>
              <a:t>‹#›</a:t>
            </a:fld>
            <a:endParaRPr lang="en-US" altLang="ja-JP"/>
          </a:p>
        </p:txBody>
      </p:sp>
    </p:spTree>
    <p:extLst>
      <p:ext uri="{BB962C8B-B14F-4D97-AF65-F5344CB8AC3E}">
        <p14:creationId xmlns:p14="http://schemas.microsoft.com/office/powerpoint/2010/main" val="422262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EF769951-E91C-4F4C-ABCE-4F90454A2FD5}"/>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DB480B74-F677-47A8-9A0C-09DCE579F756}"/>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A0CC69EB-10EE-4431-804B-DA9FFADA7C9B}"/>
              </a:ext>
            </a:extLst>
          </p:cNvPr>
          <p:cNvSpPr>
            <a:spLocks noGrp="1" noChangeArrowheads="1"/>
          </p:cNvSpPr>
          <p:nvPr>
            <p:ph type="sldNum" sz="quarter" idx="12"/>
          </p:nvPr>
        </p:nvSpPr>
        <p:spPr/>
        <p:txBody>
          <a:bodyPr/>
          <a:lstStyle>
            <a:lvl1pPr>
              <a:defRPr kumimoji="1" b="1"/>
            </a:lvl1pPr>
          </a:lstStyle>
          <a:p>
            <a:pPr>
              <a:defRPr/>
            </a:pPr>
            <a:fld id="{B99A8BF6-F33B-4755-9ED1-8A6A3C636943}" type="slidenum">
              <a:rPr lang="en-US" altLang="ja-JP"/>
              <a:pPr>
                <a:defRPr/>
              </a:pPr>
              <a:t>‹#›</a:t>
            </a:fld>
            <a:endParaRPr lang="en-US" altLang="ja-JP"/>
          </a:p>
        </p:txBody>
      </p:sp>
    </p:spTree>
    <p:extLst>
      <p:ext uri="{BB962C8B-B14F-4D97-AF65-F5344CB8AC3E}">
        <p14:creationId xmlns:p14="http://schemas.microsoft.com/office/powerpoint/2010/main" val="21511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7">
            <a:extLst>
              <a:ext uri="{FF2B5EF4-FFF2-40B4-BE49-F238E27FC236}">
                <a16:creationId xmlns:a16="http://schemas.microsoft.com/office/drawing/2014/main" id="{556126FC-C314-4BEB-8FBF-1B5B7B45AEFD}"/>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8C94F34F-1120-424A-905C-2E1D88942118}"/>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145BE8D2-A401-4D9A-91F8-41670E595C28}"/>
              </a:ext>
            </a:extLst>
          </p:cNvPr>
          <p:cNvSpPr>
            <a:spLocks noGrp="1" noChangeArrowheads="1"/>
          </p:cNvSpPr>
          <p:nvPr>
            <p:ph type="sldNum" sz="quarter" idx="12"/>
          </p:nvPr>
        </p:nvSpPr>
        <p:spPr/>
        <p:txBody>
          <a:bodyPr/>
          <a:lstStyle>
            <a:lvl1pPr>
              <a:defRPr kumimoji="1" b="1"/>
            </a:lvl1pPr>
          </a:lstStyle>
          <a:p>
            <a:pPr>
              <a:defRPr/>
            </a:pPr>
            <a:fld id="{6AE19EFC-905E-445A-8E9D-B0A75F16FC6C}" type="slidenum">
              <a:rPr lang="en-US" altLang="ja-JP"/>
              <a:pPr>
                <a:defRPr/>
              </a:pPr>
              <a:t>‹#›</a:t>
            </a:fld>
            <a:endParaRPr lang="en-US" altLang="ja-JP"/>
          </a:p>
        </p:txBody>
      </p:sp>
    </p:spTree>
    <p:extLst>
      <p:ext uri="{BB962C8B-B14F-4D97-AF65-F5344CB8AC3E}">
        <p14:creationId xmlns:p14="http://schemas.microsoft.com/office/powerpoint/2010/main" val="355685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7">
            <a:extLst>
              <a:ext uri="{FF2B5EF4-FFF2-40B4-BE49-F238E27FC236}">
                <a16:creationId xmlns:a16="http://schemas.microsoft.com/office/drawing/2014/main" id="{8BF0A2A8-E919-4E63-A13E-941235C57BC5}"/>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6" name="Rectangle 18">
            <a:extLst>
              <a:ext uri="{FF2B5EF4-FFF2-40B4-BE49-F238E27FC236}">
                <a16:creationId xmlns:a16="http://schemas.microsoft.com/office/drawing/2014/main" id="{AD4B969B-BB0D-4D5B-9071-1EB18E0E0342}"/>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7" name="Rectangle 19">
            <a:extLst>
              <a:ext uri="{FF2B5EF4-FFF2-40B4-BE49-F238E27FC236}">
                <a16:creationId xmlns:a16="http://schemas.microsoft.com/office/drawing/2014/main" id="{43F43360-EC38-47DD-BFDE-B2448CCC4C12}"/>
              </a:ext>
            </a:extLst>
          </p:cNvPr>
          <p:cNvSpPr>
            <a:spLocks noGrp="1" noChangeArrowheads="1"/>
          </p:cNvSpPr>
          <p:nvPr>
            <p:ph type="sldNum" sz="quarter" idx="12"/>
          </p:nvPr>
        </p:nvSpPr>
        <p:spPr/>
        <p:txBody>
          <a:bodyPr/>
          <a:lstStyle>
            <a:lvl1pPr>
              <a:defRPr kumimoji="1" b="1"/>
            </a:lvl1pPr>
          </a:lstStyle>
          <a:p>
            <a:pPr>
              <a:defRPr/>
            </a:pPr>
            <a:fld id="{F464D659-CD14-402F-815F-844511117B1D}" type="slidenum">
              <a:rPr lang="en-US" altLang="ja-JP"/>
              <a:pPr>
                <a:defRPr/>
              </a:pPr>
              <a:t>‹#›</a:t>
            </a:fld>
            <a:endParaRPr lang="en-US" altLang="ja-JP"/>
          </a:p>
        </p:txBody>
      </p:sp>
    </p:spTree>
    <p:extLst>
      <p:ext uri="{BB962C8B-B14F-4D97-AF65-F5344CB8AC3E}">
        <p14:creationId xmlns:p14="http://schemas.microsoft.com/office/powerpoint/2010/main" val="40711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7">
            <a:extLst>
              <a:ext uri="{FF2B5EF4-FFF2-40B4-BE49-F238E27FC236}">
                <a16:creationId xmlns:a16="http://schemas.microsoft.com/office/drawing/2014/main" id="{458151AC-2506-4F22-A600-DA7F2BCA0E44}"/>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8" name="Rectangle 18">
            <a:extLst>
              <a:ext uri="{FF2B5EF4-FFF2-40B4-BE49-F238E27FC236}">
                <a16:creationId xmlns:a16="http://schemas.microsoft.com/office/drawing/2014/main" id="{9C4384CA-C111-452E-AFCA-5F70653D3FC6}"/>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9" name="Rectangle 19">
            <a:extLst>
              <a:ext uri="{FF2B5EF4-FFF2-40B4-BE49-F238E27FC236}">
                <a16:creationId xmlns:a16="http://schemas.microsoft.com/office/drawing/2014/main" id="{A260DDCE-7FF5-4560-8070-DCE7E3B02F77}"/>
              </a:ext>
            </a:extLst>
          </p:cNvPr>
          <p:cNvSpPr>
            <a:spLocks noGrp="1" noChangeArrowheads="1"/>
          </p:cNvSpPr>
          <p:nvPr>
            <p:ph type="sldNum" sz="quarter" idx="12"/>
          </p:nvPr>
        </p:nvSpPr>
        <p:spPr/>
        <p:txBody>
          <a:bodyPr/>
          <a:lstStyle>
            <a:lvl1pPr>
              <a:defRPr kumimoji="1" b="1"/>
            </a:lvl1pPr>
          </a:lstStyle>
          <a:p>
            <a:pPr>
              <a:defRPr/>
            </a:pPr>
            <a:fld id="{E9D64854-AC63-4A33-B067-1EDBBB244252}" type="slidenum">
              <a:rPr lang="en-US" altLang="ja-JP"/>
              <a:pPr>
                <a:defRPr/>
              </a:pPr>
              <a:t>‹#›</a:t>
            </a:fld>
            <a:endParaRPr lang="en-US" altLang="ja-JP"/>
          </a:p>
        </p:txBody>
      </p:sp>
    </p:spTree>
    <p:extLst>
      <p:ext uri="{BB962C8B-B14F-4D97-AF65-F5344CB8AC3E}">
        <p14:creationId xmlns:p14="http://schemas.microsoft.com/office/powerpoint/2010/main" val="196445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7">
            <a:extLst>
              <a:ext uri="{FF2B5EF4-FFF2-40B4-BE49-F238E27FC236}">
                <a16:creationId xmlns:a16="http://schemas.microsoft.com/office/drawing/2014/main" id="{BD60DBE3-5340-464C-A28F-41BC37728641}"/>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4" name="Rectangle 18">
            <a:extLst>
              <a:ext uri="{FF2B5EF4-FFF2-40B4-BE49-F238E27FC236}">
                <a16:creationId xmlns:a16="http://schemas.microsoft.com/office/drawing/2014/main" id="{15D61AC2-739E-42FE-9F84-BDD90AD496D9}"/>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5" name="Rectangle 19">
            <a:extLst>
              <a:ext uri="{FF2B5EF4-FFF2-40B4-BE49-F238E27FC236}">
                <a16:creationId xmlns:a16="http://schemas.microsoft.com/office/drawing/2014/main" id="{D9F3B75D-3C38-4C0E-B956-F10071C0B68F}"/>
              </a:ext>
            </a:extLst>
          </p:cNvPr>
          <p:cNvSpPr>
            <a:spLocks noGrp="1" noChangeArrowheads="1"/>
          </p:cNvSpPr>
          <p:nvPr>
            <p:ph type="sldNum" sz="quarter" idx="12"/>
          </p:nvPr>
        </p:nvSpPr>
        <p:spPr/>
        <p:txBody>
          <a:bodyPr/>
          <a:lstStyle>
            <a:lvl1pPr>
              <a:defRPr kumimoji="1" b="1"/>
            </a:lvl1pPr>
          </a:lstStyle>
          <a:p>
            <a:pPr>
              <a:defRPr/>
            </a:pPr>
            <a:fld id="{1AEB28D0-A72C-47A5-8F77-D412D6C5A542}" type="slidenum">
              <a:rPr lang="en-US" altLang="ja-JP"/>
              <a:pPr>
                <a:defRPr/>
              </a:pPr>
              <a:t>‹#›</a:t>
            </a:fld>
            <a:endParaRPr lang="en-US" altLang="ja-JP"/>
          </a:p>
        </p:txBody>
      </p:sp>
    </p:spTree>
    <p:extLst>
      <p:ext uri="{BB962C8B-B14F-4D97-AF65-F5344CB8AC3E}">
        <p14:creationId xmlns:p14="http://schemas.microsoft.com/office/powerpoint/2010/main" val="226016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08F2B17F-D289-4637-B9F5-E7D488FD3202}"/>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3" name="Rectangle 18">
            <a:extLst>
              <a:ext uri="{FF2B5EF4-FFF2-40B4-BE49-F238E27FC236}">
                <a16:creationId xmlns:a16="http://schemas.microsoft.com/office/drawing/2014/main" id="{D625F1D4-BFC1-4A91-85FF-0DBCD6881BBA}"/>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4" name="Rectangle 19">
            <a:extLst>
              <a:ext uri="{FF2B5EF4-FFF2-40B4-BE49-F238E27FC236}">
                <a16:creationId xmlns:a16="http://schemas.microsoft.com/office/drawing/2014/main" id="{409C66FC-58BE-4790-B2A9-B76C9665E6BA}"/>
              </a:ext>
            </a:extLst>
          </p:cNvPr>
          <p:cNvSpPr>
            <a:spLocks noGrp="1" noChangeArrowheads="1"/>
          </p:cNvSpPr>
          <p:nvPr>
            <p:ph type="sldNum" sz="quarter" idx="12"/>
          </p:nvPr>
        </p:nvSpPr>
        <p:spPr/>
        <p:txBody>
          <a:bodyPr/>
          <a:lstStyle>
            <a:lvl1pPr>
              <a:defRPr kumimoji="1" b="1"/>
            </a:lvl1pPr>
          </a:lstStyle>
          <a:p>
            <a:pPr>
              <a:defRPr/>
            </a:pPr>
            <a:fld id="{AB7B1248-CAB0-4502-9F98-DBCD5E5CB497}" type="slidenum">
              <a:rPr lang="en-US" altLang="ja-JP"/>
              <a:pPr>
                <a:defRPr/>
              </a:pPr>
              <a:t>‹#›</a:t>
            </a:fld>
            <a:endParaRPr lang="en-US" altLang="ja-JP"/>
          </a:p>
        </p:txBody>
      </p:sp>
    </p:spTree>
    <p:extLst>
      <p:ext uri="{BB962C8B-B14F-4D97-AF65-F5344CB8AC3E}">
        <p14:creationId xmlns:p14="http://schemas.microsoft.com/office/powerpoint/2010/main" val="36331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7">
            <a:extLst>
              <a:ext uri="{FF2B5EF4-FFF2-40B4-BE49-F238E27FC236}">
                <a16:creationId xmlns:a16="http://schemas.microsoft.com/office/drawing/2014/main" id="{FB3553EB-2CC2-425C-9EAB-DCA077FDE3C8}"/>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6" name="Rectangle 18">
            <a:extLst>
              <a:ext uri="{FF2B5EF4-FFF2-40B4-BE49-F238E27FC236}">
                <a16:creationId xmlns:a16="http://schemas.microsoft.com/office/drawing/2014/main" id="{91BDDD27-0A54-423E-AD28-80081584C8D5}"/>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7" name="Rectangle 19">
            <a:extLst>
              <a:ext uri="{FF2B5EF4-FFF2-40B4-BE49-F238E27FC236}">
                <a16:creationId xmlns:a16="http://schemas.microsoft.com/office/drawing/2014/main" id="{6D6798D9-95D7-45CA-9BBF-A94A811ACFED}"/>
              </a:ext>
            </a:extLst>
          </p:cNvPr>
          <p:cNvSpPr>
            <a:spLocks noGrp="1" noChangeArrowheads="1"/>
          </p:cNvSpPr>
          <p:nvPr>
            <p:ph type="sldNum" sz="quarter" idx="12"/>
          </p:nvPr>
        </p:nvSpPr>
        <p:spPr/>
        <p:txBody>
          <a:bodyPr/>
          <a:lstStyle>
            <a:lvl1pPr>
              <a:defRPr kumimoji="1" b="1"/>
            </a:lvl1pPr>
          </a:lstStyle>
          <a:p>
            <a:pPr>
              <a:defRPr/>
            </a:pPr>
            <a:fld id="{C7A16780-CB05-417E-9618-715EAF736D28}" type="slidenum">
              <a:rPr lang="en-US" altLang="ja-JP"/>
              <a:pPr>
                <a:defRPr/>
              </a:pPr>
              <a:t>‹#›</a:t>
            </a:fld>
            <a:endParaRPr lang="en-US" altLang="ja-JP"/>
          </a:p>
        </p:txBody>
      </p:sp>
    </p:spTree>
    <p:extLst>
      <p:ext uri="{BB962C8B-B14F-4D97-AF65-F5344CB8AC3E}">
        <p14:creationId xmlns:p14="http://schemas.microsoft.com/office/powerpoint/2010/main" val="422171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7">
            <a:extLst>
              <a:ext uri="{FF2B5EF4-FFF2-40B4-BE49-F238E27FC236}">
                <a16:creationId xmlns:a16="http://schemas.microsoft.com/office/drawing/2014/main" id="{9D1FDD34-A113-4D0C-B680-285D4DB241EA}"/>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6" name="Rectangle 18">
            <a:extLst>
              <a:ext uri="{FF2B5EF4-FFF2-40B4-BE49-F238E27FC236}">
                <a16:creationId xmlns:a16="http://schemas.microsoft.com/office/drawing/2014/main" id="{A29B3A51-4DEC-41FE-BF81-877FD24C1DF5}"/>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7" name="Rectangle 19">
            <a:extLst>
              <a:ext uri="{FF2B5EF4-FFF2-40B4-BE49-F238E27FC236}">
                <a16:creationId xmlns:a16="http://schemas.microsoft.com/office/drawing/2014/main" id="{6D6C1B0A-CBB3-4A3D-B535-43F370D79FB4}"/>
              </a:ext>
            </a:extLst>
          </p:cNvPr>
          <p:cNvSpPr>
            <a:spLocks noGrp="1" noChangeArrowheads="1"/>
          </p:cNvSpPr>
          <p:nvPr>
            <p:ph type="sldNum" sz="quarter" idx="12"/>
          </p:nvPr>
        </p:nvSpPr>
        <p:spPr/>
        <p:txBody>
          <a:bodyPr/>
          <a:lstStyle>
            <a:lvl1pPr>
              <a:defRPr kumimoji="1" b="1"/>
            </a:lvl1pPr>
          </a:lstStyle>
          <a:p>
            <a:pPr>
              <a:defRPr/>
            </a:pPr>
            <a:fld id="{C1D8FD11-D9E8-47E3-BACC-7B4359314E0D}" type="slidenum">
              <a:rPr lang="en-US" altLang="ja-JP"/>
              <a:pPr>
                <a:defRPr/>
              </a:pPr>
              <a:t>‹#›</a:t>
            </a:fld>
            <a:endParaRPr lang="en-US" altLang="ja-JP"/>
          </a:p>
        </p:txBody>
      </p:sp>
    </p:spTree>
    <p:extLst>
      <p:ext uri="{BB962C8B-B14F-4D97-AF65-F5344CB8AC3E}">
        <p14:creationId xmlns:p14="http://schemas.microsoft.com/office/powerpoint/2010/main" val="165682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83F95736-7F98-4259-B02F-9E9EB9E7F186}"/>
              </a:ext>
            </a:extLst>
          </p:cNvPr>
          <p:cNvGrpSpPr>
            <a:grpSpLocks/>
          </p:cNvGrpSpPr>
          <p:nvPr/>
        </p:nvGrpSpPr>
        <p:grpSpPr bwMode="auto">
          <a:xfrm>
            <a:off x="0" y="6350"/>
            <a:ext cx="9140825" cy="6851650"/>
            <a:chOff x="0" y="4"/>
            <a:chExt cx="5758" cy="4316"/>
          </a:xfrm>
        </p:grpSpPr>
        <p:sp>
          <p:nvSpPr>
            <p:cNvPr id="2056" name="Freeform 3">
              <a:extLst>
                <a:ext uri="{FF2B5EF4-FFF2-40B4-BE49-F238E27FC236}">
                  <a16:creationId xmlns:a16="http://schemas.microsoft.com/office/drawing/2014/main" id="{F85E2C2C-243F-45A5-979F-4E8196AE7115}"/>
                </a:ext>
              </a:extLst>
            </p:cNvPr>
            <p:cNvSpPr>
              <a:spLocks/>
            </p:cNvSpPr>
            <p:nvPr/>
          </p:nvSpPr>
          <p:spPr bwMode="hidden">
            <a:xfrm>
              <a:off x="558" y="1161"/>
              <a:ext cx="5200" cy="3159"/>
            </a:xfrm>
            <a:custGeom>
              <a:avLst/>
              <a:gdLst>
                <a:gd name="T0" fmla="*/ 0 w 5184"/>
                <a:gd name="T1" fmla="*/ 3159 h 3159"/>
                <a:gd name="T2" fmla="*/ 6159 w 5184"/>
                <a:gd name="T3" fmla="*/ 3159 h 3159"/>
                <a:gd name="T4" fmla="*/ 6159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57" name="Freeform 4">
              <a:extLst>
                <a:ext uri="{FF2B5EF4-FFF2-40B4-BE49-F238E27FC236}">
                  <a16:creationId xmlns:a16="http://schemas.microsoft.com/office/drawing/2014/main" id="{1DDAB00B-9F78-4AD4-80DC-0CB476B2A394}"/>
                </a:ext>
              </a:extLst>
            </p:cNvPr>
            <p:cNvSpPr>
              <a:spLocks/>
            </p:cNvSpPr>
            <p:nvPr/>
          </p:nvSpPr>
          <p:spPr bwMode="hidden">
            <a:xfrm>
              <a:off x="0" y="1161"/>
              <a:ext cx="558" cy="3159"/>
            </a:xfrm>
            <a:custGeom>
              <a:avLst/>
              <a:gdLst>
                <a:gd name="T0" fmla="*/ 0 w 556"/>
                <a:gd name="T1" fmla="*/ 0 h 3159"/>
                <a:gd name="T2" fmla="*/ 0 w 556"/>
                <a:gd name="T3" fmla="*/ 3159 h 3159"/>
                <a:gd name="T4" fmla="*/ 668 w 556"/>
                <a:gd name="T5" fmla="*/ 3159 h 3159"/>
                <a:gd name="T6" fmla="*/ 668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nvGrpSpPr>
            <p:cNvPr id="2058" name="Group 5">
              <a:extLst>
                <a:ext uri="{FF2B5EF4-FFF2-40B4-BE49-F238E27FC236}">
                  <a16:creationId xmlns:a16="http://schemas.microsoft.com/office/drawing/2014/main" id="{7FAB5714-9ACB-4B27-8CB8-E2A50A21651C}"/>
                </a:ext>
              </a:extLst>
            </p:cNvPr>
            <p:cNvGrpSpPr>
              <a:grpSpLocks/>
            </p:cNvGrpSpPr>
            <p:nvPr userDrawn="1"/>
          </p:nvGrpSpPr>
          <p:grpSpPr bwMode="auto">
            <a:xfrm>
              <a:off x="0" y="4"/>
              <a:ext cx="5758" cy="4316"/>
              <a:chOff x="0" y="4"/>
              <a:chExt cx="5758" cy="4316"/>
            </a:xfrm>
          </p:grpSpPr>
          <p:sp>
            <p:nvSpPr>
              <p:cNvPr id="2059" name="Freeform 6">
                <a:extLst>
                  <a:ext uri="{FF2B5EF4-FFF2-40B4-BE49-F238E27FC236}">
                    <a16:creationId xmlns:a16="http://schemas.microsoft.com/office/drawing/2014/main" id="{28B963B6-1356-417C-8EA2-E82733B91643}"/>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0" name="Freeform 7">
                <a:extLst>
                  <a:ext uri="{FF2B5EF4-FFF2-40B4-BE49-F238E27FC236}">
                    <a16:creationId xmlns:a16="http://schemas.microsoft.com/office/drawing/2014/main" id="{B413B0AE-C901-4812-8EE2-6AA194104C74}"/>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1" name="Freeform 8">
                <a:extLst>
                  <a:ext uri="{FF2B5EF4-FFF2-40B4-BE49-F238E27FC236}">
                    <a16:creationId xmlns:a16="http://schemas.microsoft.com/office/drawing/2014/main" id="{A2EE5BC3-879B-4EBD-95E3-43C751EC102B}"/>
                  </a:ext>
                </a:extLst>
              </p:cNvPr>
              <p:cNvSpPr>
                <a:spLocks/>
              </p:cNvSpPr>
              <p:nvPr/>
            </p:nvSpPr>
            <p:spPr bwMode="ltGray">
              <a:xfrm>
                <a:off x="1019" y="1155"/>
                <a:ext cx="4739" cy="12"/>
              </a:xfrm>
              <a:custGeom>
                <a:avLst/>
                <a:gdLst>
                  <a:gd name="T0" fmla="*/ 5641 w 4724"/>
                  <a:gd name="T1" fmla="*/ 0 h 12"/>
                  <a:gd name="T2" fmla="*/ 0 w 4724"/>
                  <a:gd name="T3" fmla="*/ 0 h 12"/>
                  <a:gd name="T4" fmla="*/ 0 w 4724"/>
                  <a:gd name="T5" fmla="*/ 12 h 12"/>
                  <a:gd name="T6" fmla="*/ 5641 w 4724"/>
                  <a:gd name="T7" fmla="*/ 12 h 12"/>
                  <a:gd name="T8" fmla="*/ 5641 w 4724"/>
                  <a:gd name="T9" fmla="*/ 0 h 12"/>
                  <a:gd name="T10" fmla="*/ 5641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2" name="Freeform 9">
                <a:extLst>
                  <a:ext uri="{FF2B5EF4-FFF2-40B4-BE49-F238E27FC236}">
                    <a16:creationId xmlns:a16="http://schemas.microsoft.com/office/drawing/2014/main" id="{0052643C-847F-498A-9FFE-18071A39E466}"/>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3" name="Freeform 10">
                <a:extLst>
                  <a:ext uri="{FF2B5EF4-FFF2-40B4-BE49-F238E27FC236}">
                    <a16:creationId xmlns:a16="http://schemas.microsoft.com/office/drawing/2014/main" id="{9B3BF61B-292C-4FD9-A1C3-45D4490F7A38}"/>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31" name="Freeform 11">
                <a:extLst>
                  <a:ext uri="{FF2B5EF4-FFF2-40B4-BE49-F238E27FC236}">
                    <a16:creationId xmlns:a16="http://schemas.microsoft.com/office/drawing/2014/main" id="{0FAF9FEA-17D1-4D2D-A916-9631B6AAD2D5}"/>
                  </a:ext>
                </a:extLst>
              </p:cNvPr>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kumimoji="0" lang="ja-JP" altLang="en-US">
                  <a:solidFill>
                    <a:srgbClr val="FFFFFF"/>
                  </a:solidFill>
                  <a:latin typeface="Arial" charset="0"/>
                </a:endParaRPr>
              </a:p>
            </p:txBody>
          </p:sp>
          <p:sp>
            <p:nvSpPr>
              <p:cNvPr id="2065" name="Freeform 12">
                <a:extLst>
                  <a:ext uri="{FF2B5EF4-FFF2-40B4-BE49-F238E27FC236}">
                    <a16:creationId xmlns:a16="http://schemas.microsoft.com/office/drawing/2014/main" id="{7BE79B06-7D9E-424D-858E-6A3AFB1AC92E}"/>
                  </a:ext>
                </a:extLst>
              </p:cNvPr>
              <p:cNvSpPr>
                <a:spLocks/>
              </p:cNvSpPr>
              <p:nvPr/>
            </p:nvSpPr>
            <p:spPr bwMode="ltGray">
              <a:xfrm>
                <a:off x="0" y="1155"/>
                <a:ext cx="351" cy="12"/>
              </a:xfrm>
              <a:custGeom>
                <a:avLst/>
                <a:gdLst>
                  <a:gd name="T0" fmla="*/ 0 w 251"/>
                  <a:gd name="T1" fmla="*/ 0 h 12"/>
                  <a:gd name="T2" fmla="*/ 0 w 251"/>
                  <a:gd name="T3" fmla="*/ 12 h 12"/>
                  <a:gd name="T4" fmla="*/ 2147483646 w 251"/>
                  <a:gd name="T5" fmla="*/ 12 h 12"/>
                  <a:gd name="T6" fmla="*/ 2147483646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6" name="Freeform 13">
                <a:extLst>
                  <a:ext uri="{FF2B5EF4-FFF2-40B4-BE49-F238E27FC236}">
                    <a16:creationId xmlns:a16="http://schemas.microsoft.com/office/drawing/2014/main" id="{AF4DF119-E0C1-4988-9563-0C2C9AB60F59}"/>
                  </a:ext>
                </a:extLst>
              </p:cNvPr>
              <p:cNvSpPr>
                <a:spLocks/>
              </p:cNvSpPr>
              <p:nvPr/>
            </p:nvSpPr>
            <p:spPr bwMode="ltGray">
              <a:xfrm>
                <a:off x="767" y="1155"/>
                <a:ext cx="252" cy="12"/>
              </a:xfrm>
              <a:custGeom>
                <a:avLst/>
                <a:gdLst>
                  <a:gd name="T0" fmla="*/ 307 w 251"/>
                  <a:gd name="T1" fmla="*/ 0 h 12"/>
                  <a:gd name="T2" fmla="*/ 0 w 251"/>
                  <a:gd name="T3" fmla="*/ 0 h 12"/>
                  <a:gd name="T4" fmla="*/ 0 w 251"/>
                  <a:gd name="T5" fmla="*/ 12 h 12"/>
                  <a:gd name="T6" fmla="*/ 307 w 251"/>
                  <a:gd name="T7" fmla="*/ 12 h 12"/>
                  <a:gd name="T8" fmla="*/ 307 w 251"/>
                  <a:gd name="T9" fmla="*/ 0 h 12"/>
                  <a:gd name="T10" fmla="*/ 307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34" name="Freeform 14">
                <a:extLst>
                  <a:ext uri="{FF2B5EF4-FFF2-40B4-BE49-F238E27FC236}">
                    <a16:creationId xmlns:a16="http://schemas.microsoft.com/office/drawing/2014/main" id="{486F02C8-CE67-42F5-A393-2EFDD82431C7}"/>
                  </a:ext>
                </a:extLst>
              </p:cNvPr>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kumimoji="0" lang="ja-JP" altLang="en-US">
                  <a:solidFill>
                    <a:srgbClr val="FFFFFF"/>
                  </a:solidFill>
                  <a:latin typeface="Arial" charset="0"/>
                </a:endParaRPr>
              </a:p>
            </p:txBody>
          </p:sp>
        </p:grpSp>
      </p:grpSp>
      <p:sp>
        <p:nvSpPr>
          <p:cNvPr id="30735" name="Rectangle 15">
            <a:extLst>
              <a:ext uri="{FF2B5EF4-FFF2-40B4-BE49-F238E27FC236}">
                <a16:creationId xmlns:a16="http://schemas.microsoft.com/office/drawing/2014/main" id="{F4459760-54B7-476B-A02D-04F0687D2F74}"/>
              </a:ext>
            </a:extLst>
          </p:cNvPr>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30736" name="Rectangle 16">
            <a:extLst>
              <a:ext uri="{FF2B5EF4-FFF2-40B4-BE49-F238E27FC236}">
                <a16:creationId xmlns:a16="http://schemas.microsoft.com/office/drawing/2014/main" id="{9A433413-A66C-4F42-AAF2-FE29E66F40DF}"/>
              </a:ext>
            </a:extLst>
          </p:cNvPr>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0737" name="Rectangle 17">
            <a:extLst>
              <a:ext uri="{FF2B5EF4-FFF2-40B4-BE49-F238E27FC236}">
                <a16:creationId xmlns:a16="http://schemas.microsoft.com/office/drawing/2014/main" id="{F2C58058-C26D-414F-9ED4-8EB0118E1D32}"/>
              </a:ext>
            </a:extLst>
          </p:cNvPr>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000" b="0">
                <a:solidFill>
                  <a:srgbClr val="FFFFFF"/>
                </a:solidFill>
                <a:effectLst>
                  <a:outerShdw blurRad="38100" dist="38100" dir="2700000" algn="tl">
                    <a:srgbClr val="000000"/>
                  </a:outerShdw>
                </a:effectLst>
                <a:latin typeface="+mn-lt"/>
                <a:ea typeface="ＭＳ Ｐゴシック" pitchFamily="50" charset="-128"/>
              </a:defRPr>
            </a:lvl1pPr>
          </a:lstStyle>
          <a:p>
            <a:pPr>
              <a:defRPr/>
            </a:pPr>
            <a:endParaRPr lang="en-US" altLang="ja-JP"/>
          </a:p>
        </p:txBody>
      </p:sp>
      <p:sp>
        <p:nvSpPr>
          <p:cNvPr id="30738" name="Rectangle 18">
            <a:extLst>
              <a:ext uri="{FF2B5EF4-FFF2-40B4-BE49-F238E27FC236}">
                <a16:creationId xmlns:a16="http://schemas.microsoft.com/office/drawing/2014/main" id="{280E0AC3-5966-4241-A327-F2981BD29EA5}"/>
              </a:ext>
            </a:extLst>
          </p:cNvPr>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000" b="0">
                <a:solidFill>
                  <a:srgbClr val="FFFFFF"/>
                </a:solidFill>
                <a:effectLst>
                  <a:outerShdw blurRad="38100" dist="38100" dir="2700000" algn="tl">
                    <a:srgbClr val="000000"/>
                  </a:outerShdw>
                </a:effectLst>
                <a:latin typeface="+mn-lt"/>
                <a:ea typeface="ＭＳ Ｐゴシック" pitchFamily="50" charset="-128"/>
              </a:defRPr>
            </a:lvl1pPr>
          </a:lstStyle>
          <a:p>
            <a:pPr>
              <a:defRPr/>
            </a:pPr>
            <a:endParaRPr lang="en-US" altLang="ja-JP"/>
          </a:p>
        </p:txBody>
      </p:sp>
      <p:sp>
        <p:nvSpPr>
          <p:cNvPr id="30739" name="Rectangle 19">
            <a:extLst>
              <a:ext uri="{FF2B5EF4-FFF2-40B4-BE49-F238E27FC236}">
                <a16:creationId xmlns:a16="http://schemas.microsoft.com/office/drawing/2014/main" id="{D94957EF-0EAA-420B-A760-FEC6442B0861}"/>
              </a:ext>
            </a:extLst>
          </p:cNvPr>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000">
                <a:solidFill>
                  <a:srgbClr val="FFFFFF"/>
                </a:solidFill>
                <a:effectLst>
                  <a:outerShdw blurRad="38100" dist="38100" dir="2700000" algn="tl">
                    <a:srgbClr val="000000"/>
                  </a:outerShdw>
                </a:effectLst>
              </a:defRPr>
            </a:lvl1pPr>
          </a:lstStyle>
          <a:p>
            <a:pPr>
              <a:defRPr/>
            </a:pPr>
            <a:fld id="{AB37570C-FE89-43B0-88CE-5AE23C85FC05}" type="slidenum">
              <a:rPr lang="en-US" altLang="ja-JP"/>
              <a:pPr>
                <a:defRPr/>
              </a:pPr>
              <a:t>‹#›</a:t>
            </a:fld>
            <a:endParaRPr lang="en-US" altLang="ja-JP"/>
          </a:p>
        </p:txBody>
      </p:sp>
    </p:spTree>
  </p:cSld>
  <p:clrMap bg1="dk2" tx1="lt1" bg2="dk1" tx2="lt2" accent1="accent1" accent2="accent2" accent3="accent3" accent4="accent4" accent5="accent5" accent6="accent6" hlink="hlink" folHlink="folHlink"/>
  <p:sldLayoutIdLst>
    <p:sldLayoutId id="2147490768" r:id="rId1"/>
    <p:sldLayoutId id="2147490769" r:id="rId2"/>
    <p:sldLayoutId id="2147490770" r:id="rId3"/>
    <p:sldLayoutId id="2147490771" r:id="rId4"/>
    <p:sldLayoutId id="2147490772" r:id="rId5"/>
    <p:sldLayoutId id="2147490773" r:id="rId6"/>
    <p:sldLayoutId id="2147490774" r:id="rId7"/>
    <p:sldLayoutId id="2147490775" r:id="rId8"/>
    <p:sldLayoutId id="2147490776" r:id="rId9"/>
    <p:sldLayoutId id="2147490777" r:id="rId10"/>
    <p:sldLayoutId id="2147490778" r:id="rId11"/>
    <p:sldLayoutId id="2147490779" r:id="rId12"/>
  </p:sldLayoutIdLst>
  <p:txStyles>
    <p:title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CBE9D8E-3BA2-3777-700A-05E67F094689}"/>
              </a:ext>
            </a:extLst>
          </p:cNvPr>
          <p:cNvSpPr>
            <a:spLocks noGrp="1"/>
          </p:cNvSpPr>
          <p:nvPr>
            <p:ph type="subTitle" sz="quarter" idx="1"/>
          </p:nvPr>
        </p:nvSpPr>
        <p:spPr>
          <a:xfrm>
            <a:off x="1" y="4869160"/>
            <a:ext cx="9144000" cy="1774493"/>
          </a:xfrm>
        </p:spPr>
        <p:txBody>
          <a:bodyPr/>
          <a:lstStyle/>
          <a:p>
            <a:r>
              <a:rPr lang="ja-JP" altLang="en-US"/>
              <a:t>理学院</a:t>
            </a:r>
            <a:r>
              <a:rPr lang="en-US" altLang="ja-JP" dirty="0"/>
              <a:t> </a:t>
            </a:r>
            <a:r>
              <a:rPr lang="ja-JP" altLang="en-US"/>
              <a:t>数学系　佐々木正吾</a:t>
            </a:r>
            <a:endParaRPr lang="en-US" altLang="ja-JP" dirty="0"/>
          </a:p>
          <a:p>
            <a:endParaRPr lang="en-US" altLang="ja-JP" sz="1100" dirty="0"/>
          </a:p>
          <a:p>
            <a:r>
              <a:rPr lang="ja-JP" altLang="en-US"/>
              <a:t>情報理工学院</a:t>
            </a:r>
            <a:r>
              <a:rPr lang="en-US" altLang="ja-JP" dirty="0"/>
              <a:t> </a:t>
            </a:r>
            <a:r>
              <a:rPr lang="ja-JP" altLang="en-US"/>
              <a:t>情報工学系　橋本龍徳</a:t>
            </a:r>
          </a:p>
        </p:txBody>
      </p:sp>
      <p:sp>
        <p:nvSpPr>
          <p:cNvPr id="5" name="Rectangle 2">
            <a:extLst>
              <a:ext uri="{FF2B5EF4-FFF2-40B4-BE49-F238E27FC236}">
                <a16:creationId xmlns:a16="http://schemas.microsoft.com/office/drawing/2014/main" id="{23AAE6F2-46E0-DB3A-3ED5-F04E0C2CE2CF}"/>
              </a:ext>
            </a:extLst>
          </p:cNvPr>
          <p:cNvSpPr txBox="1">
            <a:spLocks noChangeArrowheads="1"/>
          </p:cNvSpPr>
          <p:nvPr/>
        </p:nvSpPr>
        <p:spPr bwMode="auto">
          <a:xfrm>
            <a:off x="719571" y="1248420"/>
            <a:ext cx="7704856" cy="2900660"/>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6000" b="0" i="1" kern="0">
                <a:solidFill>
                  <a:srgbClr val="000099"/>
                </a:solidFill>
                <a:effectLst/>
              </a:rPr>
              <a:t>第</a:t>
            </a:r>
            <a:r>
              <a:rPr lang="en-US" altLang="ja-JP" sz="6000" b="0" i="1" kern="0" dirty="0">
                <a:solidFill>
                  <a:srgbClr val="000099"/>
                </a:solidFill>
                <a:effectLst/>
              </a:rPr>
              <a:t>3</a:t>
            </a:r>
            <a:r>
              <a:rPr lang="ja-JP" altLang="en-US" sz="6000" b="0" i="1" kern="0">
                <a:solidFill>
                  <a:srgbClr val="000099"/>
                </a:solidFill>
                <a:effectLst/>
              </a:rPr>
              <a:t>章</a:t>
            </a:r>
            <a:endParaRPr lang="en-US" altLang="ja-JP" sz="6000" b="0" i="1" kern="0" dirty="0">
              <a:solidFill>
                <a:srgbClr val="000099"/>
              </a:solidFill>
              <a:effectLst/>
            </a:endParaRPr>
          </a:p>
          <a:p>
            <a:pPr algn="ctr">
              <a:defRPr/>
            </a:pPr>
            <a:endParaRPr lang="en-US" altLang="ja-JP" sz="2400" b="0" i="1" kern="0" dirty="0">
              <a:solidFill>
                <a:srgbClr val="000099"/>
              </a:solidFill>
              <a:effectLst/>
            </a:endParaRPr>
          </a:p>
          <a:p>
            <a:pPr algn="ctr">
              <a:defRPr/>
            </a:pPr>
            <a:r>
              <a:rPr lang="ja-JP" altLang="en-US" sz="6000" b="0" i="1" kern="0">
                <a:solidFill>
                  <a:srgbClr val="000099"/>
                </a:solidFill>
                <a:effectLst/>
              </a:rPr>
              <a:t>極座標と極方程式</a:t>
            </a:r>
            <a:endParaRPr lang="ja-JP" altLang="en-US" sz="6000" b="0" i="1" kern="0" dirty="0">
              <a:solidFill>
                <a:srgbClr val="000099"/>
              </a:solidFill>
              <a:effectLst/>
            </a:endParaRPr>
          </a:p>
        </p:txBody>
      </p:sp>
      <p:sp>
        <p:nvSpPr>
          <p:cNvPr id="8" name="テキスト ボックス 7">
            <a:extLst>
              <a:ext uri="{FF2B5EF4-FFF2-40B4-BE49-F238E27FC236}">
                <a16:creationId xmlns:a16="http://schemas.microsoft.com/office/drawing/2014/main" id="{744898BC-91A7-337D-C5CC-78ACD223B0CF}"/>
              </a:ext>
            </a:extLst>
          </p:cNvPr>
          <p:cNvSpPr txBox="1"/>
          <p:nvPr/>
        </p:nvSpPr>
        <p:spPr>
          <a:xfrm>
            <a:off x="2527476" y="610567"/>
            <a:ext cx="4089046" cy="461665"/>
          </a:xfrm>
          <a:prstGeom prst="rect">
            <a:avLst/>
          </a:prstGeom>
          <a:noFill/>
        </p:spPr>
        <p:txBody>
          <a:bodyPr wrap="square" rtlCol="0">
            <a:spAutoFit/>
          </a:bodyPr>
          <a:lstStyle/>
          <a:p>
            <a:pPr algn="ctr"/>
            <a:r>
              <a:rPr lang="ja-JP" altLang="en-GB" sz="2400" i="1">
                <a:solidFill>
                  <a:srgbClr val="FF0000"/>
                </a:solidFill>
              </a:rPr>
              <a:t>「</a:t>
            </a:r>
            <a:r>
              <a:rPr lang="ja-JP" altLang="en-US" sz="2400" i="1">
                <a:solidFill>
                  <a:srgbClr val="FF0000"/>
                </a:solidFill>
              </a:rPr>
              <a:t>数学</a:t>
            </a:r>
            <a:r>
              <a:rPr lang="en-US" altLang="ja-JP" sz="2400" i="1" dirty="0">
                <a:solidFill>
                  <a:srgbClr val="FF0000"/>
                </a:solidFill>
              </a:rPr>
              <a:t>C</a:t>
            </a:r>
            <a:r>
              <a:rPr lang="ja-JP" altLang="en-GB" sz="2400" i="1">
                <a:solidFill>
                  <a:srgbClr val="FF0000"/>
                </a:solidFill>
              </a:rPr>
              <a:t>」</a:t>
            </a:r>
          </a:p>
        </p:txBody>
      </p:sp>
    </p:spTree>
    <p:extLst>
      <p:ext uri="{BB962C8B-B14F-4D97-AF65-F5344CB8AC3E}">
        <p14:creationId xmlns:p14="http://schemas.microsoft.com/office/powerpoint/2010/main" val="353603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6B933-A680-DE4D-3F7A-41F2C9E37ED8}"/>
            </a:ext>
          </a:extLst>
        </p:cNvPr>
        <p:cNvGrpSpPr/>
        <p:nvPr/>
      </p:nvGrpSpPr>
      <p:grpSpPr>
        <a:xfrm>
          <a:off x="0" y="0"/>
          <a:ext cx="0" cy="0"/>
          <a:chOff x="0" y="0"/>
          <a:chExt cx="0" cy="0"/>
        </a:xfrm>
      </p:grpSpPr>
      <p:sp>
        <p:nvSpPr>
          <p:cNvPr id="3" name="字幕 2">
            <a:extLst>
              <a:ext uri="{FF2B5EF4-FFF2-40B4-BE49-F238E27FC236}">
                <a16:creationId xmlns:a16="http://schemas.microsoft.com/office/drawing/2014/main" id="{F1A6F559-3D5F-DC7A-9BDB-10FC31240BFA}"/>
              </a:ext>
            </a:extLst>
          </p:cNvPr>
          <p:cNvSpPr>
            <a:spLocks noGrp="1"/>
          </p:cNvSpPr>
          <p:nvPr>
            <p:ph type="subTitle" sz="quarter" idx="1"/>
          </p:nvPr>
        </p:nvSpPr>
        <p:spPr>
          <a:xfrm>
            <a:off x="1" y="4869160"/>
            <a:ext cx="9144000" cy="1774493"/>
          </a:xfrm>
        </p:spPr>
        <p:txBody>
          <a:bodyPr/>
          <a:lstStyle/>
          <a:p>
            <a:r>
              <a:rPr lang="ja-JP" altLang="en-US"/>
              <a:t>理学院数学系　</a:t>
            </a:r>
            <a:r>
              <a:rPr lang="en-US" altLang="ja-JP" dirty="0"/>
              <a:t>S. Sasaki</a:t>
            </a:r>
          </a:p>
          <a:p>
            <a:endParaRPr lang="en-US" altLang="ja-JP" sz="1100" dirty="0"/>
          </a:p>
          <a:p>
            <a:r>
              <a:rPr lang="ja-JP" altLang="en-US"/>
              <a:t>情報理工学院情報工学系　</a:t>
            </a:r>
            <a:r>
              <a:rPr lang="en-US" altLang="ja-JP" dirty="0"/>
              <a:t>T. Hashimoto</a:t>
            </a:r>
            <a:endParaRPr lang="ja-JP" altLang="en-US"/>
          </a:p>
        </p:txBody>
      </p:sp>
      <p:sp>
        <p:nvSpPr>
          <p:cNvPr id="5" name="Rectangle 2">
            <a:extLst>
              <a:ext uri="{FF2B5EF4-FFF2-40B4-BE49-F238E27FC236}">
                <a16:creationId xmlns:a16="http://schemas.microsoft.com/office/drawing/2014/main" id="{25DD8740-B8FD-C835-A1D3-7C492471CD44}"/>
              </a:ext>
            </a:extLst>
          </p:cNvPr>
          <p:cNvSpPr txBox="1">
            <a:spLocks noChangeArrowheads="1"/>
          </p:cNvSpPr>
          <p:nvPr/>
        </p:nvSpPr>
        <p:spPr bwMode="auto">
          <a:xfrm>
            <a:off x="719571" y="1248420"/>
            <a:ext cx="7704856" cy="2900660"/>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6000" b="0" i="1" kern="0">
                <a:solidFill>
                  <a:srgbClr val="000099"/>
                </a:solidFill>
                <a:effectLst/>
              </a:rPr>
              <a:t>第</a:t>
            </a:r>
            <a:r>
              <a:rPr lang="en-US" altLang="ja-JP" sz="6000" b="0" i="1" kern="0" dirty="0">
                <a:solidFill>
                  <a:srgbClr val="000099"/>
                </a:solidFill>
                <a:effectLst/>
              </a:rPr>
              <a:t>3</a:t>
            </a:r>
            <a:r>
              <a:rPr lang="ja-JP" altLang="en-US" sz="6000" b="0" i="1" kern="0">
                <a:solidFill>
                  <a:srgbClr val="000099"/>
                </a:solidFill>
                <a:effectLst/>
              </a:rPr>
              <a:t>章</a:t>
            </a:r>
            <a:endParaRPr lang="en-US" altLang="ja-JP" sz="6000" b="0" i="1" kern="0" dirty="0">
              <a:solidFill>
                <a:srgbClr val="000099"/>
              </a:solidFill>
              <a:effectLst/>
            </a:endParaRPr>
          </a:p>
          <a:p>
            <a:pPr algn="ctr">
              <a:defRPr/>
            </a:pPr>
            <a:endParaRPr lang="en-US" altLang="ja-JP" sz="2400" b="0" i="1" kern="0" dirty="0">
              <a:solidFill>
                <a:srgbClr val="000099"/>
              </a:solidFill>
              <a:effectLst/>
            </a:endParaRPr>
          </a:p>
          <a:p>
            <a:pPr algn="ctr">
              <a:defRPr/>
            </a:pPr>
            <a:r>
              <a:rPr lang="ja-JP" altLang="en-US" sz="6000" b="0" i="1" kern="0">
                <a:solidFill>
                  <a:srgbClr val="000099"/>
                </a:solidFill>
                <a:effectLst/>
              </a:rPr>
              <a:t>極座標と極方程式</a:t>
            </a:r>
            <a:endParaRPr lang="ja-JP" altLang="en-US" sz="6000" b="0" i="1" kern="0" dirty="0">
              <a:solidFill>
                <a:srgbClr val="000099"/>
              </a:solidFill>
              <a:effectLst/>
            </a:endParaRPr>
          </a:p>
        </p:txBody>
      </p:sp>
      <p:sp>
        <p:nvSpPr>
          <p:cNvPr id="8" name="テキスト ボックス 7">
            <a:extLst>
              <a:ext uri="{FF2B5EF4-FFF2-40B4-BE49-F238E27FC236}">
                <a16:creationId xmlns:a16="http://schemas.microsoft.com/office/drawing/2014/main" id="{9C67A2D7-D679-3CD5-3E9D-2B46273384EB}"/>
              </a:ext>
            </a:extLst>
          </p:cNvPr>
          <p:cNvSpPr txBox="1"/>
          <p:nvPr/>
        </p:nvSpPr>
        <p:spPr>
          <a:xfrm>
            <a:off x="2527476" y="610567"/>
            <a:ext cx="4089046" cy="461665"/>
          </a:xfrm>
          <a:prstGeom prst="rect">
            <a:avLst/>
          </a:prstGeom>
          <a:noFill/>
        </p:spPr>
        <p:txBody>
          <a:bodyPr wrap="square" rtlCol="0">
            <a:spAutoFit/>
          </a:bodyPr>
          <a:lstStyle/>
          <a:p>
            <a:pPr algn="ctr"/>
            <a:r>
              <a:rPr lang="ja-JP" altLang="en-GB" sz="2400" i="1">
                <a:solidFill>
                  <a:srgbClr val="FF0000"/>
                </a:solidFill>
              </a:rPr>
              <a:t>「</a:t>
            </a:r>
            <a:r>
              <a:rPr lang="ja-JP" altLang="en-US" sz="2400" i="1">
                <a:solidFill>
                  <a:srgbClr val="FF0000"/>
                </a:solidFill>
              </a:rPr>
              <a:t>数学</a:t>
            </a:r>
            <a:r>
              <a:rPr lang="en-US" altLang="ja-JP" sz="2400" i="1" dirty="0">
                <a:solidFill>
                  <a:srgbClr val="FF0000"/>
                </a:solidFill>
              </a:rPr>
              <a:t>C</a:t>
            </a:r>
            <a:r>
              <a:rPr lang="ja-JP" altLang="en-GB" sz="2400" i="1">
                <a:solidFill>
                  <a:srgbClr val="FF0000"/>
                </a:solidFill>
              </a:rPr>
              <a:t>」</a:t>
            </a:r>
          </a:p>
        </p:txBody>
      </p:sp>
    </p:spTree>
    <p:extLst>
      <p:ext uri="{BB962C8B-B14F-4D97-AF65-F5344CB8AC3E}">
        <p14:creationId xmlns:p14="http://schemas.microsoft.com/office/powerpoint/2010/main" val="111618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C18A4-8329-4455-676B-7CD618837A81}"/>
            </a:ext>
          </a:extLst>
        </p:cNvPr>
        <p:cNvGrpSpPr/>
        <p:nvPr/>
      </p:nvGrpSpPr>
      <p:grpSpPr>
        <a:xfrm>
          <a:off x="0" y="0"/>
          <a:ext cx="0" cy="0"/>
          <a:chOff x="0" y="0"/>
          <a:chExt cx="0" cy="0"/>
        </a:xfrm>
      </p:grpSpPr>
      <p:sp>
        <p:nvSpPr>
          <p:cNvPr id="3" name="字幕 2">
            <a:extLst>
              <a:ext uri="{FF2B5EF4-FFF2-40B4-BE49-F238E27FC236}">
                <a16:creationId xmlns:a16="http://schemas.microsoft.com/office/drawing/2014/main" id="{B112F15B-EAF2-E055-C969-F61E6FD51849}"/>
              </a:ext>
            </a:extLst>
          </p:cNvPr>
          <p:cNvSpPr>
            <a:spLocks noGrp="1"/>
          </p:cNvSpPr>
          <p:nvPr>
            <p:ph type="subTitle" sz="quarter" idx="1"/>
          </p:nvPr>
        </p:nvSpPr>
        <p:spPr>
          <a:xfrm>
            <a:off x="1" y="4509120"/>
            <a:ext cx="9144000" cy="2134533"/>
          </a:xfrm>
        </p:spPr>
        <p:txBody>
          <a:bodyPr/>
          <a:lstStyle/>
          <a:p>
            <a:r>
              <a:rPr lang="ja-JP" altLang="en-GB"/>
              <a:t>情報理工学院情報工学系</a:t>
            </a:r>
            <a:endParaRPr lang="en-US" altLang="ja-JP" dirty="0"/>
          </a:p>
          <a:p>
            <a:r>
              <a:rPr lang="en-US" altLang="ja-JP" sz="2800" dirty="0"/>
              <a:t>(22B41185)</a:t>
            </a:r>
            <a:endParaRPr lang="ja-JP" altLang="en-GB" sz="2800"/>
          </a:p>
          <a:p>
            <a:endParaRPr lang="ja-JP" altLang="en-GB" sz="900"/>
          </a:p>
          <a:p>
            <a:r>
              <a:rPr lang="ja-JP" altLang="en-GB" sz="4000"/>
              <a:t>橋</a:t>
            </a:r>
            <a:r>
              <a:rPr lang="ja-JP" altLang="en-US" sz="4000"/>
              <a:t>　</a:t>
            </a:r>
            <a:r>
              <a:rPr lang="ja-JP" altLang="en-GB" sz="4000"/>
              <a:t>本</a:t>
            </a:r>
            <a:r>
              <a:rPr lang="ja-JP" altLang="en-US" sz="4000"/>
              <a:t>　</a:t>
            </a:r>
            <a:r>
              <a:rPr lang="ja-JP" altLang="en-GB" sz="4000"/>
              <a:t>龍</a:t>
            </a:r>
            <a:r>
              <a:rPr lang="ja-JP" altLang="en-US" sz="4000"/>
              <a:t>　</a:t>
            </a:r>
            <a:r>
              <a:rPr lang="ja-JP" altLang="en-GB" sz="4000"/>
              <a:t>徳</a:t>
            </a:r>
          </a:p>
        </p:txBody>
      </p:sp>
      <p:sp>
        <p:nvSpPr>
          <p:cNvPr id="8" name="テキスト ボックス 7">
            <a:extLst>
              <a:ext uri="{FF2B5EF4-FFF2-40B4-BE49-F238E27FC236}">
                <a16:creationId xmlns:a16="http://schemas.microsoft.com/office/drawing/2014/main" id="{065E81EC-F371-16DA-598D-EEBE07A0E9D9}"/>
              </a:ext>
            </a:extLst>
          </p:cNvPr>
          <p:cNvSpPr txBox="1"/>
          <p:nvPr/>
        </p:nvSpPr>
        <p:spPr>
          <a:xfrm>
            <a:off x="2527476" y="610567"/>
            <a:ext cx="4089046" cy="461665"/>
          </a:xfrm>
          <a:prstGeom prst="rect">
            <a:avLst/>
          </a:prstGeom>
          <a:noFill/>
        </p:spPr>
        <p:txBody>
          <a:bodyPr wrap="square" rtlCol="0">
            <a:spAutoFit/>
          </a:bodyPr>
          <a:lstStyle/>
          <a:p>
            <a:pPr algn="ctr"/>
            <a:r>
              <a:rPr lang="ja-JP" altLang="en-GB" sz="2400" i="1">
                <a:solidFill>
                  <a:srgbClr val="FF0000"/>
                </a:solidFill>
              </a:rPr>
              <a:t>「マルチメディアと表現技法」</a:t>
            </a:r>
          </a:p>
        </p:txBody>
      </p:sp>
      <p:sp>
        <p:nvSpPr>
          <p:cNvPr id="2" name="Rectangle 2">
            <a:extLst>
              <a:ext uri="{FF2B5EF4-FFF2-40B4-BE49-F238E27FC236}">
                <a16:creationId xmlns:a16="http://schemas.microsoft.com/office/drawing/2014/main" id="{F0B0A9FE-B136-6992-B564-AD8EE6CBC07C}"/>
              </a:ext>
            </a:extLst>
          </p:cNvPr>
          <p:cNvSpPr txBox="1">
            <a:spLocks noChangeArrowheads="1"/>
          </p:cNvSpPr>
          <p:nvPr/>
        </p:nvSpPr>
        <p:spPr bwMode="auto">
          <a:xfrm>
            <a:off x="2411760" y="2408870"/>
            <a:ext cx="4608513"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数学</a:t>
            </a:r>
            <a:r>
              <a:rPr lang="en-US" altLang="ja-JP" sz="3600" b="0" i="1" kern="0" dirty="0">
                <a:solidFill>
                  <a:srgbClr val="000099"/>
                </a:solidFill>
                <a:effectLst/>
              </a:rPr>
              <a:t>C</a:t>
            </a:r>
          </a:p>
        </p:txBody>
      </p:sp>
    </p:spTree>
    <p:extLst>
      <p:ext uri="{BB962C8B-B14F-4D97-AF65-F5344CB8AC3E}">
        <p14:creationId xmlns:p14="http://schemas.microsoft.com/office/powerpoint/2010/main" val="426473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D2B9C63-FD71-741C-A859-A36A4D2ACC55}"/>
              </a:ext>
            </a:extLst>
          </p:cNvPr>
          <p:cNvSpPr txBox="1">
            <a:spLocks noChangeArrowheads="1"/>
          </p:cNvSpPr>
          <p:nvPr/>
        </p:nvSpPr>
        <p:spPr bwMode="auto">
          <a:xfrm>
            <a:off x="-17140" y="-1612"/>
            <a:ext cx="9072000"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曲線のパラメータ表示</a:t>
            </a:r>
            <a:endParaRPr lang="ja-JP" altLang="en-US" sz="3600" b="0" i="1" kern="0" dirty="0">
              <a:solidFill>
                <a:srgbClr val="000099"/>
              </a:solidFill>
              <a:effectLst/>
            </a:endParaRPr>
          </a:p>
        </p:txBody>
      </p:sp>
      <p:sp>
        <p:nvSpPr>
          <p:cNvPr id="5" name="コンテンツ プレースホルダー 4">
            <a:extLst>
              <a:ext uri="{FF2B5EF4-FFF2-40B4-BE49-F238E27FC236}">
                <a16:creationId xmlns:a16="http://schemas.microsoft.com/office/drawing/2014/main" id="{C9134E32-BB79-E304-AB91-1DC444C36EA7}"/>
              </a:ext>
            </a:extLst>
          </p:cNvPr>
          <p:cNvSpPr>
            <a:spLocks noGrp="1"/>
          </p:cNvSpPr>
          <p:nvPr>
            <p:ph idx="1"/>
          </p:nvPr>
        </p:nvSpPr>
        <p:spPr>
          <a:xfrm>
            <a:off x="341780" y="980728"/>
            <a:ext cx="8460440" cy="6121028"/>
          </a:xfrm>
        </p:spPr>
        <p:txBody>
          <a:bodyPr/>
          <a:lstStyle/>
          <a:p>
            <a:r>
              <a:rPr lang="ja-JP" altLang="en-US" sz="1800"/>
              <a:t>デジタル表示であることから縦横比は</a:t>
            </a:r>
            <a:r>
              <a:rPr lang="en-US" altLang="ja-JP" sz="1800" dirty="0"/>
              <a:t>16:9</a:t>
            </a:r>
            <a:r>
              <a:rPr lang="ja-JP" altLang="en-US" sz="1800"/>
              <a:t>とした</a:t>
            </a:r>
          </a:p>
          <a:p>
            <a:r>
              <a:rPr lang="ja-JP" altLang="en-US" sz="1800"/>
              <a:t>目次は文字だベースであるため</a:t>
            </a:r>
            <a:r>
              <a:rPr lang="en-US" altLang="ja-JP" sz="1800" dirty="0"/>
              <a:t>16:9</a:t>
            </a:r>
            <a:r>
              <a:rPr lang="ja-JP" altLang="en-US" sz="1800"/>
              <a:t>では余白が目立つが、目次は重要項目のため文字サイズを大きくした</a:t>
            </a:r>
          </a:p>
          <a:p>
            <a:r>
              <a:rPr lang="ja-JP" altLang="en-US" sz="1800"/>
              <a:t>グラフを含むスライドでは、それらが幅広のため、そのまま配置した</a:t>
            </a:r>
          </a:p>
          <a:p>
            <a:r>
              <a:rPr lang="ja-JP" altLang="en-US" sz="1800"/>
              <a:t>配色は暖色系の色を基調とした。食品に関する報告だからである。</a:t>
            </a:r>
          </a:p>
          <a:p>
            <a:r>
              <a:rPr lang="en-US" altLang="ja-JP" sz="1800" dirty="0"/>
              <a:t>1</a:t>
            </a:r>
            <a:r>
              <a:rPr lang="ja-JP" altLang="en-US" sz="1800"/>
              <a:t>枚目のスライドの赤色をベースに、円グラフを除き</a:t>
            </a:r>
            <a:r>
              <a:rPr lang="en-US" altLang="ja-JP" sz="1800" dirty="0"/>
              <a:t>4</a:t>
            </a:r>
            <a:r>
              <a:rPr lang="ja-JP" altLang="en-US" sz="1800"/>
              <a:t>色以内で配色している</a:t>
            </a:r>
          </a:p>
          <a:p>
            <a:r>
              <a:rPr lang="ja-JP" altLang="en-US" sz="1800"/>
              <a:t>オーナーへの報告のため、凝ったデザインにはせず、可読性と強調箇所での視認性に重点を置いて設計した</a:t>
            </a:r>
          </a:p>
          <a:p>
            <a:r>
              <a:rPr lang="ja-JP" altLang="en-US" sz="1800"/>
              <a:t>フォントは「ヒラギノ角ゴシック</a:t>
            </a:r>
            <a:r>
              <a:rPr lang="en-GB" sz="1800" dirty="0"/>
              <a:t>Pro」</a:t>
            </a:r>
            <a:r>
              <a:rPr lang="ja-JP" altLang="en-US" sz="1800"/>
              <a:t>を使用した</a:t>
            </a:r>
          </a:p>
          <a:p>
            <a:r>
              <a:rPr lang="ja-JP" altLang="en-US" sz="1800"/>
              <a:t>フォントサイズは可能な限り大きくした（標準で</a:t>
            </a:r>
            <a:r>
              <a:rPr lang="en-US" altLang="ja-JP" sz="1800" dirty="0"/>
              <a:t>28</a:t>
            </a:r>
            <a:r>
              <a:rPr lang="en-GB" sz="1800" dirty="0"/>
              <a:t>pt）</a:t>
            </a:r>
          </a:p>
          <a:p>
            <a:r>
              <a:rPr lang="en-GB" sz="1800" dirty="0"/>
              <a:t>16:9</a:t>
            </a:r>
            <a:r>
              <a:rPr lang="ja-JP" altLang="en-US" sz="1800"/>
              <a:t>のスライドを使用しているため、スライド右方の空白が不自然にならないよう適宜スライドを意味上に分割したり、フォントサイズを調整するなどの工夫を施した</a:t>
            </a:r>
          </a:p>
          <a:p>
            <a:r>
              <a:rPr lang="ja-JP" altLang="en-US" sz="1800"/>
              <a:t>プレゼン内容に集中してもらうため、スライド上のテキスト量は極力減らした</a:t>
            </a:r>
          </a:p>
          <a:p>
            <a:r>
              <a:rPr lang="ja-JP" altLang="en-US" sz="1800"/>
              <a:t>目次をつけることで、プレゼンの結論を先に示すよう工夫した</a:t>
            </a:r>
          </a:p>
          <a:p>
            <a:r>
              <a:rPr lang="ja-JP" altLang="en-US" sz="1800"/>
              <a:t>強調点ではフォントサイズの変更や、フォントカラーの変更を行った</a:t>
            </a:r>
          </a:p>
          <a:p>
            <a:r>
              <a:rPr lang="ja-JP" altLang="en-US" sz="1800"/>
              <a:t>スライド</a:t>
            </a:r>
            <a:r>
              <a:rPr lang="en-US" altLang="ja-JP" sz="1800" dirty="0"/>
              <a:t>1</a:t>
            </a:r>
            <a:r>
              <a:rPr lang="ja-JP" altLang="en-US" sz="1800"/>
              <a:t>枚あたりのメッセージは</a:t>
            </a:r>
            <a:r>
              <a:rPr lang="en-US" altLang="ja-JP" sz="1800" dirty="0"/>
              <a:t>1</a:t>
            </a:r>
            <a:r>
              <a:rPr lang="ja-JP" altLang="en-US" sz="1800"/>
              <a:t>つになるようにした</a:t>
            </a:r>
          </a:p>
          <a:p>
            <a:r>
              <a:rPr lang="ja-JP" altLang="en-US" sz="1800"/>
              <a:t>グラフには特筆した説明を加えず、グラフの主張に集中させるよう工夫した（詳細は次ページ）</a:t>
            </a:r>
          </a:p>
          <a:p>
            <a:endParaRPr lang="ja-JP" altLang="en-US" sz="1800"/>
          </a:p>
          <a:p>
            <a:endParaRPr lang="en-GB" sz="1800" dirty="0"/>
          </a:p>
        </p:txBody>
      </p:sp>
    </p:spTree>
    <p:extLst>
      <p:ext uri="{BB962C8B-B14F-4D97-AF65-F5344CB8AC3E}">
        <p14:creationId xmlns:p14="http://schemas.microsoft.com/office/powerpoint/2010/main" val="198265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D2B9C63-FD71-741C-A859-A36A4D2ACC55}"/>
              </a:ext>
            </a:extLst>
          </p:cNvPr>
          <p:cNvSpPr txBox="1">
            <a:spLocks noChangeArrowheads="1"/>
          </p:cNvSpPr>
          <p:nvPr/>
        </p:nvSpPr>
        <p:spPr bwMode="auto">
          <a:xfrm>
            <a:off x="-17140" y="-1612"/>
            <a:ext cx="9072000"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工夫した点（続き）</a:t>
            </a:r>
            <a:endParaRPr lang="ja-JP" altLang="en-US" sz="3600" b="0" i="1" kern="0" dirty="0">
              <a:solidFill>
                <a:srgbClr val="000099"/>
              </a:solidFill>
              <a:effectLst/>
            </a:endParaRPr>
          </a:p>
        </p:txBody>
      </p:sp>
      <p:sp>
        <p:nvSpPr>
          <p:cNvPr id="5" name="コンテンツ プレースホルダー 4">
            <a:extLst>
              <a:ext uri="{FF2B5EF4-FFF2-40B4-BE49-F238E27FC236}">
                <a16:creationId xmlns:a16="http://schemas.microsoft.com/office/drawing/2014/main" id="{BFE28795-8E03-708C-6922-9AD5EEDC12BF}"/>
              </a:ext>
            </a:extLst>
          </p:cNvPr>
          <p:cNvSpPr>
            <a:spLocks noGrp="1"/>
          </p:cNvSpPr>
          <p:nvPr>
            <p:ph idx="1"/>
          </p:nvPr>
        </p:nvSpPr>
        <p:spPr>
          <a:xfrm>
            <a:off x="113676" y="809328"/>
            <a:ext cx="8928484" cy="6048672"/>
          </a:xfrm>
        </p:spPr>
        <p:txBody>
          <a:bodyPr/>
          <a:lstStyle/>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グラフのあるスライドは特にそれへの具体的な説明を付さなかった。</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主張はグラフを見れば一目瞭然であるようにしている</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プレゼンテーションで使用することを想定しているので、口頭で細く説明するため説明の必要性はないと判断した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利益率のグラフについて</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種類／棒グラフ　棒グラフの方が利益率の低さが強調されると判断したから</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利益率の棒グラフ上に点線で折れ線グラフを重ねた。それにより減少度の視認性向上を図った。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グラフ色は補色として取り合わせの良い、緑と赤を使用した。特に今回はイタリアンということもあり、イタリア国旗を意識しつつ、取り合わせよく、かつみやすい色を選んだ</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選択した色の取り合わせだと色覚の方が区別がつかないという指摘をいただいたため、強調したいグラフの背景にはパターンを入れることによってユニバーサルデザインになるように工夫した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新メニューの売り上げグラフについて</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種類／棒グラフ　月別推移が視覚的にわかりやすく伝わると考えたから</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配色は利益率のグラフ同様ユニバーサルデザイン化を図った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単位についても、小さく表示することで強調を図った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目標額は吹き出しの形で示した。なお、吹き出しは四角に近い形のものを選んだ。また、目標額達成後はグラフカラーを変更した。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ピザメニューのシェアのグラフについて</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種類／円グラフ　ピザメニューのシェアはピザの売り上げにおいて各々が占める割合であるから</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グラフの色はマルゲリータ等、トマトピザのイメージに近い赤系統で統一された色を使用した。ここでは講義に出てきたお手本の配色を参考にした。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マルゲリータとマリナーラが売り上げ上位であることを強調すべく、他のピザよりも凡例の文字を大きくした。</a:t>
            </a:r>
          </a:p>
          <a:p>
            <a:pPr lvl="1">
              <a:lnSpc>
                <a:spcPct val="100000"/>
              </a:lnSpc>
            </a:pPr>
            <a:r>
              <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1, 2, 3</a:t>
            </a: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位以外はその他にまとめてしまうことで上位を強調した。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その他にまとめられたピザについては、特にスライドに残すことはしなかった。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endParaRPr lang="en-GB" dirty="0"/>
          </a:p>
        </p:txBody>
      </p:sp>
    </p:spTree>
    <p:extLst>
      <p:ext uri="{BB962C8B-B14F-4D97-AF65-F5344CB8AC3E}">
        <p14:creationId xmlns:p14="http://schemas.microsoft.com/office/powerpoint/2010/main" val="68808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D2B9C63-FD71-741C-A859-A36A4D2ACC55}"/>
              </a:ext>
            </a:extLst>
          </p:cNvPr>
          <p:cNvSpPr txBox="1">
            <a:spLocks noChangeArrowheads="1"/>
          </p:cNvSpPr>
          <p:nvPr/>
        </p:nvSpPr>
        <p:spPr bwMode="auto">
          <a:xfrm>
            <a:off x="-17140" y="-1612"/>
            <a:ext cx="9072000"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工夫した点（続き）</a:t>
            </a:r>
            <a:endParaRPr lang="ja-JP" altLang="en-US" sz="3600" b="0" i="1" kern="0" dirty="0">
              <a:solidFill>
                <a:srgbClr val="000099"/>
              </a:solidFill>
              <a:effectLst/>
            </a:endParaRPr>
          </a:p>
        </p:txBody>
      </p:sp>
      <p:sp>
        <p:nvSpPr>
          <p:cNvPr id="3" name="コンテンツ プレースホルダー 2">
            <a:extLst>
              <a:ext uri="{FF2B5EF4-FFF2-40B4-BE49-F238E27FC236}">
                <a16:creationId xmlns:a16="http://schemas.microsoft.com/office/drawing/2014/main" id="{FB56DB1B-199F-A917-6712-1007D5C84CC5}"/>
              </a:ext>
            </a:extLst>
          </p:cNvPr>
          <p:cNvSpPr>
            <a:spLocks noGrp="1"/>
          </p:cNvSpPr>
          <p:nvPr>
            <p:ph idx="1"/>
          </p:nvPr>
        </p:nvSpPr>
        <p:spPr>
          <a:xfrm>
            <a:off x="215516" y="1196752"/>
            <a:ext cx="8712968" cy="5328592"/>
          </a:xfrm>
        </p:spPr>
        <p:txBody>
          <a:bodyPr/>
          <a:lstStyle/>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プレゼンの際には普段の</a:t>
            </a:r>
            <a:r>
              <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0.7</a:t>
            </a: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倍速程度で喋るよう心がけた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無駄な手の動きをしないよう注意した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8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スライドを示す際や、指で数字を強調する際のみは明確に手を動かした</a:t>
            </a:r>
            <a:endParaRPr lang="en-US" altLang="ja-JP" sz="18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8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それ以外の際には前で手を組むか、多少のジェスチャーを行った</a:t>
            </a:r>
            <a:endParaRPr lang="en-US" altLang="ja-JP" sz="18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視線は聴き手の目を順々に見るようにし、スライドやコンピュータの画面には視線が行かないようにした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重要な項目を示す際には、聴き手の目ではなくあえてスライドの重要箇所に目を向けるようにした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8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これにより聴き手の視点を重要箇所に誘導した（つもりである）</a:t>
            </a:r>
            <a:endParaRPr lang="en-US" altLang="ja-JP" sz="18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スライドの切り替え時など区切りの良いところでは約</a:t>
            </a:r>
            <a:r>
              <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3</a:t>
            </a: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秒の間を置くようにした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グラフを表示した直後には、聴き手がグラフを読む時間を取るようにした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プレゼンの際には、自分自身が、本当にその主張をしたいと信じ込むことで、説得力のあるプレゼンテーションになるよう心がけた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endParaRPr lang="en-GB" sz="3600" dirty="0"/>
          </a:p>
        </p:txBody>
      </p:sp>
    </p:spTree>
    <p:extLst>
      <p:ext uri="{BB962C8B-B14F-4D97-AF65-F5344CB8AC3E}">
        <p14:creationId xmlns:p14="http://schemas.microsoft.com/office/powerpoint/2010/main" val="197417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5297A0C-7A3C-C650-7118-DFCF409A504B}"/>
              </a:ext>
            </a:extLst>
          </p:cNvPr>
          <p:cNvSpPr txBox="1">
            <a:spLocks noChangeArrowheads="1"/>
          </p:cNvSpPr>
          <p:nvPr/>
        </p:nvSpPr>
        <p:spPr bwMode="auto">
          <a:xfrm>
            <a:off x="899592" y="1844824"/>
            <a:ext cx="7272808" cy="316835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endParaRPr lang="ja-JP" altLang="en-US" sz="5400" b="0" kern="0" dirty="0">
              <a:solidFill>
                <a:srgbClr val="000099"/>
              </a:solidFill>
              <a:effectLst/>
            </a:endParaRPr>
          </a:p>
        </p:txBody>
      </p:sp>
      <p:sp>
        <p:nvSpPr>
          <p:cNvPr id="2" name="タイトル 1">
            <a:extLst>
              <a:ext uri="{FF2B5EF4-FFF2-40B4-BE49-F238E27FC236}">
                <a16:creationId xmlns:a16="http://schemas.microsoft.com/office/drawing/2014/main" id="{25C5FD81-C47E-28A0-734C-4B676CAE1EB5}"/>
              </a:ext>
            </a:extLst>
          </p:cNvPr>
          <p:cNvSpPr>
            <a:spLocks noGrp="1"/>
          </p:cNvSpPr>
          <p:nvPr>
            <p:ph type="ctrTitle" sz="quarter"/>
          </p:nvPr>
        </p:nvSpPr>
        <p:spPr>
          <a:xfrm>
            <a:off x="1676400" y="2492896"/>
            <a:ext cx="5791200" cy="1431925"/>
          </a:xfrm>
        </p:spPr>
        <p:txBody>
          <a:bodyPr/>
          <a:lstStyle/>
          <a:p>
            <a:pPr algn="ctr"/>
            <a:r>
              <a:rPr lang="ja-JP" altLang="en-GB" sz="5400">
                <a:solidFill>
                  <a:srgbClr val="00009A"/>
                </a:solidFill>
              </a:rPr>
              <a:t>以上</a:t>
            </a:r>
          </a:p>
        </p:txBody>
      </p:sp>
    </p:spTree>
    <p:extLst>
      <p:ext uri="{BB962C8B-B14F-4D97-AF65-F5344CB8AC3E}">
        <p14:creationId xmlns:p14="http://schemas.microsoft.com/office/powerpoint/2010/main" val="1289755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スライド 1 - &amp;quot;教育工学 I（担当：松田稔樹）&amp;quot;&quot;/&gt;&lt;property id=&quot;20307&quot; value=&quot;256&quot;/&gt;&lt;/object&gt;&lt;object type=&quot;3&quot; unique_id=&quot;10005&quot;&gt;&lt;property id=&quot;20148&quot; value=&quot;5&quot;/&gt;&lt;property id=&quot;20300&quot; value=&quot;スライド 2 - &amp;quot;教育工学 I ～履修上の注意事項&amp;quot;&quot;/&gt;&lt;property id=&quot;20307&quot; value=&quot;257&quot;/&gt;&lt;/object&gt;&lt;object type=&quot;3&quot; unique_id=&quot;10006&quot;&gt;&lt;property id=&quot;20148&quot; value=&quot;5&quot;/&gt;&lt;property id=&quot;20300&quot; value=&quot;スライド 3 - &amp;quot;教育工学 I ～日程&amp;quot;&quot;/&gt;&lt;property id=&quot;20307&quot; value=&quot;258&quot;/&gt;&lt;/object&gt;&lt;object type=&quot;3&quot; unique_id=&quot;10007&quot;&gt;&lt;property id=&quot;20148&quot; value=&quot;5&quot;/&gt;&lt;property id=&quot;20300&quot; value=&quot;スライド 4 - &amp;quot;教育工学 I ～予備知識の確認&amp;quot;&quot;/&gt;&lt;property id=&quot;20307&quot; value=&quot;259&quot;/&gt;&lt;/object&gt;&lt;object type=&quot;3&quot; unique_id=&quot;10008&quot;&gt;&lt;property id=&quot;20148&quot; value=&quot;5&quot;/&gt;&lt;property id=&quot;20300&quot; value=&quot;スライド 5 - &amp;quot;教育工学 I ～予備知識の確認&amp;quot;&quot;/&gt;&lt;property id=&quot;20307&quot; value=&quot;260&quot;/&gt;&lt;/object&gt;&lt;object type=&quot;3&quot; unique_id=&quot;10010&quot;&gt;&lt;property id=&quot;20148&quot; value=&quot;5&quot;/&gt;&lt;property id=&quot;20300&quot; value=&quot;スライド 6 - &amp;quot;教育工学 I ～予備知識の確認&amp;quot;&quot;/&gt;&lt;property id=&quot;20307&quot; value=&quot;261&quot;/&gt;&lt;/object&gt;&lt;/object&gt;&lt;/object&gt;&lt;/database&gt;"/>
  <p:tag name="SECTOMILLISECCONVERTED" val="1"/>
</p:tagLst>
</file>

<file path=ppt/theme/theme1.xml><?xml version="1.0" encoding="utf-8"?>
<a:theme xmlns:a="http://schemas.openxmlformats.org/drawingml/2006/main" name="2_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tl2008</Template>
  <TotalTime>9522</TotalTime>
  <Words>936</Words>
  <Application>Microsoft Macintosh PowerPoint</Application>
  <PresentationFormat>画面に合わせる (4:3)</PresentationFormat>
  <Paragraphs>70</Paragraphs>
  <Slides>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Arial</vt:lpstr>
      <vt:lpstr>Hiragino Kaku Gothic Pro W3</vt:lpstr>
      <vt:lpstr>Tahoma</vt:lpstr>
      <vt:lpstr>Wingdings</vt:lpstr>
      <vt:lpstr>2_Shimmer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以上</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教授・学習システム論 （松田稔樹担当）</dc:title>
  <dc:creator>松田稔樹</dc:creator>
  <cp:lastModifiedBy>たろう はしもと</cp:lastModifiedBy>
  <cp:revision>352</cp:revision>
  <cp:lastPrinted>2023-08-01T09:33:01Z</cp:lastPrinted>
  <dcterms:created xsi:type="dcterms:W3CDTF">2008-04-17T07:38:17Z</dcterms:created>
  <dcterms:modified xsi:type="dcterms:W3CDTF">2024-12-23T15:00:32Z</dcterms:modified>
</cp:coreProperties>
</file>