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9"/>
  </p:notesMasterIdLst>
  <p:handoutMasterIdLst>
    <p:handoutMasterId r:id="rId10"/>
  </p:handoutMasterIdLst>
  <p:sldIdLst>
    <p:sldId id="321" r:id="rId2"/>
    <p:sldId id="1523" r:id="rId3"/>
    <p:sldId id="1522" r:id="rId4"/>
    <p:sldId id="1517" r:id="rId5"/>
    <p:sldId id="1520" r:id="rId6"/>
    <p:sldId id="1521" r:id="rId7"/>
    <p:sldId id="1519" r:id="rId8"/>
  </p:sldIdLst>
  <p:sldSz cx="9144000" cy="6858000" type="screen4x3"/>
  <p:notesSz cx="9866313" cy="6735763"/>
  <p:custDataLst>
    <p:tags r:id="rId11"/>
  </p:custDataLst>
  <p:defaultTextStyle>
    <a:defPPr>
      <a:defRPr lang="ja-JP"/>
    </a:defPPr>
    <a:lvl1pPr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Tahoma" panose="020B060403050404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Tahoma" panose="020B060403050404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Tahoma" panose="020B060403050404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Tahoma" panose="020B060403050404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A"/>
    <a:srgbClr val="FFFFCC"/>
    <a:srgbClr val="006600"/>
    <a:srgbClr val="FFCC99"/>
    <a:srgbClr val="CC99FF"/>
    <a:srgbClr val="CC66FF"/>
    <a:srgbClr val="FFCCCC"/>
    <a:srgbClr val="9966FF"/>
    <a:srgbClr val="99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86629" autoAdjust="0"/>
  </p:normalViewPr>
  <p:slideViewPr>
    <p:cSldViewPr>
      <p:cViewPr varScale="1">
        <p:scale>
          <a:sx n="135" d="100"/>
          <a:sy n="135" d="100"/>
        </p:scale>
        <p:origin x="2640" y="16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F2ECDEF-CB2F-40DF-93BA-B7FA75C4A0CC}"/>
              </a:ext>
            </a:extLst>
          </p:cNvPr>
          <p:cNvSpPr>
            <a:spLocks noGrp="1"/>
          </p:cNvSpPr>
          <p:nvPr>
            <p:ph type="hdr" sz="quarter"/>
          </p:nvPr>
        </p:nvSpPr>
        <p:spPr>
          <a:xfrm>
            <a:off x="0" y="0"/>
            <a:ext cx="4277147" cy="337820"/>
          </a:xfrm>
          <a:prstGeom prst="rect">
            <a:avLst/>
          </a:prstGeom>
        </p:spPr>
        <p:txBody>
          <a:bodyPr vert="horz" lIns="91428" tIns="45714" rIns="91428" bIns="45714" rtlCol="0"/>
          <a:lstStyle>
            <a:lvl1pPr algn="l">
              <a:defRPr sz="1200"/>
            </a:lvl1pPr>
          </a:lstStyle>
          <a:p>
            <a:pPr>
              <a:defRPr/>
            </a:pPr>
            <a:endParaRPr lang="ja-JP" altLang="en-US"/>
          </a:p>
        </p:txBody>
      </p:sp>
      <p:sp>
        <p:nvSpPr>
          <p:cNvPr id="3" name="日付プレースホルダー 2">
            <a:extLst>
              <a:ext uri="{FF2B5EF4-FFF2-40B4-BE49-F238E27FC236}">
                <a16:creationId xmlns:a16="http://schemas.microsoft.com/office/drawing/2014/main" id="{7A3E07F9-4DD7-4397-9373-8F37AA22BED7}"/>
              </a:ext>
            </a:extLst>
          </p:cNvPr>
          <p:cNvSpPr>
            <a:spLocks noGrp="1"/>
          </p:cNvSpPr>
          <p:nvPr>
            <p:ph type="dt" sz="quarter" idx="1"/>
          </p:nvPr>
        </p:nvSpPr>
        <p:spPr>
          <a:xfrm>
            <a:off x="5587579" y="0"/>
            <a:ext cx="4277147" cy="337820"/>
          </a:xfrm>
          <a:prstGeom prst="rect">
            <a:avLst/>
          </a:prstGeom>
        </p:spPr>
        <p:txBody>
          <a:bodyPr vert="horz" lIns="91428" tIns="45714" rIns="91428" bIns="45714" rtlCol="0"/>
          <a:lstStyle>
            <a:lvl1pPr algn="r">
              <a:defRPr sz="1200"/>
            </a:lvl1pPr>
          </a:lstStyle>
          <a:p>
            <a:pPr>
              <a:defRPr/>
            </a:pPr>
            <a:fld id="{F14ED0C2-2BD6-4487-8DFE-CA98E72502DB}" type="datetimeFigureOut">
              <a:rPr lang="ja-JP" altLang="en-US"/>
              <a:pPr>
                <a:defRPr/>
              </a:pPr>
              <a:t>2024/12/22</a:t>
            </a:fld>
            <a:endParaRPr lang="ja-JP" altLang="en-US"/>
          </a:p>
        </p:txBody>
      </p:sp>
      <p:sp>
        <p:nvSpPr>
          <p:cNvPr id="4" name="フッター プレースホルダー 3">
            <a:extLst>
              <a:ext uri="{FF2B5EF4-FFF2-40B4-BE49-F238E27FC236}">
                <a16:creationId xmlns:a16="http://schemas.microsoft.com/office/drawing/2014/main" id="{75A75E4C-7B51-40AE-9E3D-724CFF568C6B}"/>
              </a:ext>
            </a:extLst>
          </p:cNvPr>
          <p:cNvSpPr>
            <a:spLocks noGrp="1"/>
          </p:cNvSpPr>
          <p:nvPr>
            <p:ph type="ftr" sz="quarter" idx="2"/>
          </p:nvPr>
        </p:nvSpPr>
        <p:spPr>
          <a:xfrm>
            <a:off x="0" y="6397943"/>
            <a:ext cx="4277147" cy="337820"/>
          </a:xfrm>
          <a:prstGeom prst="rect">
            <a:avLst/>
          </a:prstGeom>
        </p:spPr>
        <p:txBody>
          <a:bodyPr vert="horz" lIns="91428" tIns="45714" rIns="91428" bIns="45714" rtlCol="0" anchor="b"/>
          <a:lstStyle>
            <a:lvl1pPr algn="l">
              <a:defRPr sz="1200"/>
            </a:lvl1pPr>
          </a:lstStyle>
          <a:p>
            <a:pPr>
              <a:defRPr/>
            </a:pPr>
            <a:endParaRPr lang="ja-JP" altLang="en-US"/>
          </a:p>
        </p:txBody>
      </p:sp>
      <p:sp>
        <p:nvSpPr>
          <p:cNvPr id="5" name="スライド番号プレースホルダー 4">
            <a:extLst>
              <a:ext uri="{FF2B5EF4-FFF2-40B4-BE49-F238E27FC236}">
                <a16:creationId xmlns:a16="http://schemas.microsoft.com/office/drawing/2014/main" id="{79F80D25-A097-432E-83DA-24E2D21EDEF8}"/>
              </a:ext>
            </a:extLst>
          </p:cNvPr>
          <p:cNvSpPr>
            <a:spLocks noGrp="1"/>
          </p:cNvSpPr>
          <p:nvPr>
            <p:ph type="sldNum" sz="quarter" idx="3"/>
          </p:nvPr>
        </p:nvSpPr>
        <p:spPr>
          <a:xfrm>
            <a:off x="5587579" y="6397943"/>
            <a:ext cx="4277147" cy="337820"/>
          </a:xfrm>
          <a:prstGeom prst="rect">
            <a:avLst/>
          </a:prstGeom>
        </p:spPr>
        <p:txBody>
          <a:bodyPr vert="horz" wrap="square" lIns="91428" tIns="45714" rIns="91428" bIns="45714" numCol="1" anchor="b" anchorCtr="0" compatLnSpc="1">
            <a:prstTxWarp prst="textNoShape">
              <a:avLst/>
            </a:prstTxWarp>
          </a:bodyPr>
          <a:lstStyle>
            <a:lvl1pPr algn="r">
              <a:defRPr sz="1200"/>
            </a:lvl1pPr>
          </a:lstStyle>
          <a:p>
            <a:pPr>
              <a:defRPr/>
            </a:pPr>
            <a:fld id="{A0F0CC64-4734-4EFF-868C-0F8D443BBA17}" type="slidenum">
              <a:rPr lang="ja-JP" altLang="en-US"/>
              <a:pPr>
                <a:defRPr/>
              </a:pPr>
              <a:t>‹#›</a:t>
            </a:fld>
            <a:endParaRPr lang="ja-JP" altLang="en-US"/>
          </a:p>
        </p:txBody>
      </p:sp>
    </p:spTree>
    <p:extLst>
      <p:ext uri="{BB962C8B-B14F-4D97-AF65-F5344CB8AC3E}">
        <p14:creationId xmlns:p14="http://schemas.microsoft.com/office/powerpoint/2010/main" val="2077659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CA93B48-CC48-4A1F-9822-6890A381020B}"/>
              </a:ext>
            </a:extLst>
          </p:cNvPr>
          <p:cNvSpPr>
            <a:spLocks noGrp="1" noChangeArrowheads="1"/>
          </p:cNvSpPr>
          <p:nvPr>
            <p:ph type="hdr" sz="quarter"/>
          </p:nvPr>
        </p:nvSpPr>
        <p:spPr bwMode="auto">
          <a:xfrm>
            <a:off x="1" y="0"/>
            <a:ext cx="4275561" cy="336233"/>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39939" name="Rectangle 3">
            <a:extLst>
              <a:ext uri="{FF2B5EF4-FFF2-40B4-BE49-F238E27FC236}">
                <a16:creationId xmlns:a16="http://schemas.microsoft.com/office/drawing/2014/main" id="{F713EE1A-ADB9-466C-A60E-E614C3459A69}"/>
              </a:ext>
            </a:extLst>
          </p:cNvPr>
          <p:cNvSpPr>
            <a:spLocks noGrp="1" noChangeArrowheads="1"/>
          </p:cNvSpPr>
          <p:nvPr>
            <p:ph type="dt" idx="1"/>
          </p:nvPr>
        </p:nvSpPr>
        <p:spPr bwMode="auto">
          <a:xfrm>
            <a:off x="5587579" y="0"/>
            <a:ext cx="4277147" cy="336233"/>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lgn="r" eaLnBrk="1" hangingPunct="1">
              <a:defRPr sz="1200">
                <a:latin typeface="Arial" charset="0"/>
              </a:defRPr>
            </a:lvl1pPr>
          </a:lstStyle>
          <a:p>
            <a:pPr>
              <a:defRPr/>
            </a:pPr>
            <a:endParaRPr lang="en-US" altLang="ja-JP"/>
          </a:p>
        </p:txBody>
      </p:sp>
      <p:sp>
        <p:nvSpPr>
          <p:cNvPr id="26628" name="Rectangle 4">
            <a:extLst>
              <a:ext uri="{FF2B5EF4-FFF2-40B4-BE49-F238E27FC236}">
                <a16:creationId xmlns:a16="http://schemas.microsoft.com/office/drawing/2014/main" id="{0DE101BA-B6A0-4624-9C0F-281A929AEFE1}"/>
              </a:ext>
            </a:extLst>
          </p:cNvPr>
          <p:cNvSpPr>
            <a:spLocks noGrp="1" noRot="1" noChangeAspect="1" noChangeArrowheads="1" noTextEdit="1"/>
          </p:cNvSpPr>
          <p:nvPr>
            <p:ph type="sldImg" idx="2"/>
          </p:nvPr>
        </p:nvSpPr>
        <p:spPr bwMode="auto">
          <a:xfrm>
            <a:off x="3248025" y="504825"/>
            <a:ext cx="3370263" cy="2527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a:extLst>
              <a:ext uri="{FF2B5EF4-FFF2-40B4-BE49-F238E27FC236}">
                <a16:creationId xmlns:a16="http://schemas.microsoft.com/office/drawing/2014/main" id="{9F48388C-F323-46E1-9640-F687DCF2291B}"/>
              </a:ext>
            </a:extLst>
          </p:cNvPr>
          <p:cNvSpPr>
            <a:spLocks noGrp="1" noChangeArrowheads="1"/>
          </p:cNvSpPr>
          <p:nvPr>
            <p:ph type="body" sz="quarter" idx="3"/>
          </p:nvPr>
        </p:nvSpPr>
        <p:spPr bwMode="auto">
          <a:xfrm>
            <a:off x="986790" y="3198972"/>
            <a:ext cx="7894319" cy="3032441"/>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a:extLst>
              <a:ext uri="{FF2B5EF4-FFF2-40B4-BE49-F238E27FC236}">
                <a16:creationId xmlns:a16="http://schemas.microsoft.com/office/drawing/2014/main" id="{B8502D04-09F7-4FF2-80F3-EE0FA3958912}"/>
              </a:ext>
            </a:extLst>
          </p:cNvPr>
          <p:cNvSpPr>
            <a:spLocks noGrp="1" noChangeArrowheads="1"/>
          </p:cNvSpPr>
          <p:nvPr>
            <p:ph type="ftr" sz="quarter" idx="4"/>
          </p:nvPr>
        </p:nvSpPr>
        <p:spPr bwMode="auto">
          <a:xfrm>
            <a:off x="1" y="6397943"/>
            <a:ext cx="4275561" cy="336233"/>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39943" name="Rectangle 7">
            <a:extLst>
              <a:ext uri="{FF2B5EF4-FFF2-40B4-BE49-F238E27FC236}">
                <a16:creationId xmlns:a16="http://schemas.microsoft.com/office/drawing/2014/main" id="{70E88B8F-586F-4E4A-BB76-68262A66E8B4}"/>
              </a:ext>
            </a:extLst>
          </p:cNvPr>
          <p:cNvSpPr>
            <a:spLocks noGrp="1" noChangeArrowheads="1"/>
          </p:cNvSpPr>
          <p:nvPr>
            <p:ph type="sldNum" sz="quarter" idx="5"/>
          </p:nvPr>
        </p:nvSpPr>
        <p:spPr bwMode="auto">
          <a:xfrm>
            <a:off x="5587579" y="6397943"/>
            <a:ext cx="4277147" cy="336233"/>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18B4D02-EB54-49B9-9DEC-6C8F6D42F07F}" type="slidenum">
              <a:rPr lang="en-US" altLang="ja-JP"/>
              <a:pPr>
                <a:defRPr/>
              </a:pPr>
              <a:t>‹#›</a:t>
            </a:fld>
            <a:endParaRPr lang="en-US" altLang="ja-JP"/>
          </a:p>
        </p:txBody>
      </p:sp>
    </p:spTree>
    <p:extLst>
      <p:ext uri="{BB962C8B-B14F-4D97-AF65-F5344CB8AC3E}">
        <p14:creationId xmlns:p14="http://schemas.microsoft.com/office/powerpoint/2010/main" val="106648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718B4D02-EB54-49B9-9DEC-6C8F6D42F07F}" type="slidenum">
              <a:rPr lang="en-US" altLang="ja-JP" smtClean="0"/>
              <a:pPr>
                <a:defRPr/>
              </a:pPr>
              <a:t>1</a:t>
            </a:fld>
            <a:endParaRPr lang="en-US" altLang="ja-JP"/>
          </a:p>
        </p:txBody>
      </p:sp>
    </p:spTree>
    <p:extLst>
      <p:ext uri="{BB962C8B-B14F-4D97-AF65-F5344CB8AC3E}">
        <p14:creationId xmlns:p14="http://schemas.microsoft.com/office/powerpoint/2010/main" val="1081371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3D1CB-F2D7-71B6-8F67-871CF7BB56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6D72F14-F39F-51D3-59A1-0DE0F0D01B9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8190F99-631E-C66C-565A-97291C381B2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6D69BE9-D1D3-C248-FA93-45CBA92FFC47}"/>
              </a:ext>
            </a:extLst>
          </p:cNvPr>
          <p:cNvSpPr>
            <a:spLocks noGrp="1"/>
          </p:cNvSpPr>
          <p:nvPr>
            <p:ph type="sldNum" sz="quarter" idx="5"/>
          </p:nvPr>
        </p:nvSpPr>
        <p:spPr/>
        <p:txBody>
          <a:bodyPr/>
          <a:lstStyle/>
          <a:p>
            <a:pPr>
              <a:defRPr/>
            </a:pPr>
            <a:fld id="{718B4D02-EB54-49B9-9DEC-6C8F6D42F07F}" type="slidenum">
              <a:rPr lang="en-US" altLang="ja-JP" smtClean="0"/>
              <a:pPr>
                <a:defRPr/>
              </a:pPr>
              <a:t>2</a:t>
            </a:fld>
            <a:endParaRPr lang="en-US" altLang="ja-JP"/>
          </a:p>
        </p:txBody>
      </p:sp>
    </p:spTree>
    <p:extLst>
      <p:ext uri="{BB962C8B-B14F-4D97-AF65-F5344CB8AC3E}">
        <p14:creationId xmlns:p14="http://schemas.microsoft.com/office/powerpoint/2010/main" val="228926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718B4D02-EB54-49B9-9DEC-6C8F6D42F07F}" type="slidenum">
              <a:rPr lang="en-US" altLang="ja-JP" smtClean="0"/>
              <a:pPr>
                <a:defRPr/>
              </a:pPr>
              <a:t>3</a:t>
            </a:fld>
            <a:endParaRPr lang="en-US" altLang="ja-JP"/>
          </a:p>
        </p:txBody>
      </p:sp>
    </p:spTree>
    <p:extLst>
      <p:ext uri="{BB962C8B-B14F-4D97-AF65-F5344CB8AC3E}">
        <p14:creationId xmlns:p14="http://schemas.microsoft.com/office/powerpoint/2010/main" val="226908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28B82A4-BBB4-43C9-90C0-E9A31207D0E2}"/>
              </a:ext>
            </a:extLst>
          </p:cNvPr>
          <p:cNvGrpSpPr>
            <a:grpSpLocks/>
          </p:cNvGrpSpPr>
          <p:nvPr/>
        </p:nvGrpSpPr>
        <p:grpSpPr bwMode="auto">
          <a:xfrm>
            <a:off x="0" y="6350"/>
            <a:ext cx="9140825" cy="6851650"/>
            <a:chOff x="0" y="4"/>
            <a:chExt cx="5758" cy="4316"/>
          </a:xfrm>
        </p:grpSpPr>
        <p:grpSp>
          <p:nvGrpSpPr>
            <p:cNvPr id="5" name="Group 3">
              <a:extLst>
                <a:ext uri="{FF2B5EF4-FFF2-40B4-BE49-F238E27FC236}">
                  <a16:creationId xmlns:a16="http://schemas.microsoft.com/office/drawing/2014/main" id="{543370B7-85EC-4A9A-824E-894579365214}"/>
                </a:ext>
              </a:extLst>
            </p:cNvPr>
            <p:cNvGrpSpPr>
              <a:grpSpLocks/>
            </p:cNvGrpSpPr>
            <p:nvPr/>
          </p:nvGrpSpPr>
          <p:grpSpPr bwMode="auto">
            <a:xfrm>
              <a:off x="0" y="1161"/>
              <a:ext cx="5758" cy="3159"/>
              <a:chOff x="0" y="1161"/>
              <a:chExt cx="5758" cy="3159"/>
            </a:xfrm>
          </p:grpSpPr>
          <p:sp>
            <p:nvSpPr>
              <p:cNvPr id="16" name="Freeform 4">
                <a:extLst>
                  <a:ext uri="{FF2B5EF4-FFF2-40B4-BE49-F238E27FC236}">
                    <a16:creationId xmlns:a16="http://schemas.microsoft.com/office/drawing/2014/main" id="{76FA3875-F610-4D71-A8BF-90895F9760DE}"/>
                  </a:ext>
                </a:extLst>
              </p:cNvPr>
              <p:cNvSpPr>
                <a:spLocks/>
              </p:cNvSpPr>
              <p:nvPr/>
            </p:nvSpPr>
            <p:spPr bwMode="hidden">
              <a:xfrm>
                <a:off x="558" y="1161"/>
                <a:ext cx="5200" cy="3159"/>
              </a:xfrm>
              <a:custGeom>
                <a:avLst/>
                <a:gdLst>
                  <a:gd name="T0" fmla="*/ 0 w 5184"/>
                  <a:gd name="T1" fmla="*/ 3159 h 3159"/>
                  <a:gd name="T2" fmla="*/ 6159 w 5184"/>
                  <a:gd name="T3" fmla="*/ 3159 h 3159"/>
                  <a:gd name="T4" fmla="*/ 6159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5">
                <a:extLst>
                  <a:ext uri="{FF2B5EF4-FFF2-40B4-BE49-F238E27FC236}">
                    <a16:creationId xmlns:a16="http://schemas.microsoft.com/office/drawing/2014/main" id="{B629307F-64CC-41A5-BFF7-3FCB742CC423}"/>
                  </a:ext>
                </a:extLst>
              </p:cNvPr>
              <p:cNvSpPr>
                <a:spLocks/>
              </p:cNvSpPr>
              <p:nvPr/>
            </p:nvSpPr>
            <p:spPr bwMode="hidden">
              <a:xfrm>
                <a:off x="0" y="1161"/>
                <a:ext cx="558" cy="3159"/>
              </a:xfrm>
              <a:custGeom>
                <a:avLst/>
                <a:gdLst>
                  <a:gd name="T0" fmla="*/ 0 w 556"/>
                  <a:gd name="T1" fmla="*/ 0 h 3159"/>
                  <a:gd name="T2" fmla="*/ 0 w 556"/>
                  <a:gd name="T3" fmla="*/ 3159 h 3159"/>
                  <a:gd name="T4" fmla="*/ 668 w 556"/>
                  <a:gd name="T5" fmla="*/ 3159 h 3159"/>
                  <a:gd name="T6" fmla="*/ 668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 name="Freeform 6">
              <a:extLst>
                <a:ext uri="{FF2B5EF4-FFF2-40B4-BE49-F238E27FC236}">
                  <a16:creationId xmlns:a16="http://schemas.microsoft.com/office/drawing/2014/main" id="{D33D700C-32BA-4F09-9A0E-EFBE5795AAEF}"/>
                </a:ext>
              </a:extLst>
            </p:cNvPr>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kumimoji="0" lang="ja-JP" altLang="en-US">
                <a:solidFill>
                  <a:srgbClr val="FFFFFF"/>
                </a:solidFill>
                <a:latin typeface="Arial" charset="0"/>
              </a:endParaRPr>
            </a:p>
          </p:txBody>
        </p:sp>
        <p:sp>
          <p:nvSpPr>
            <p:cNvPr id="7" name="Freeform 7">
              <a:extLst>
                <a:ext uri="{FF2B5EF4-FFF2-40B4-BE49-F238E27FC236}">
                  <a16:creationId xmlns:a16="http://schemas.microsoft.com/office/drawing/2014/main" id="{A437EEA9-1686-40CF-A25F-9EFAF569349A}"/>
                </a:ext>
              </a:extLst>
            </p:cNvPr>
            <p:cNvSpPr>
              <a:spLocks/>
            </p:cNvSpPr>
            <p:nvPr/>
          </p:nvSpPr>
          <p:spPr bwMode="ltGray">
            <a:xfrm>
              <a:off x="767" y="1155"/>
              <a:ext cx="252" cy="12"/>
            </a:xfrm>
            <a:custGeom>
              <a:avLst/>
              <a:gdLst>
                <a:gd name="T0" fmla="*/ 307 w 251"/>
                <a:gd name="T1" fmla="*/ 0 h 12"/>
                <a:gd name="T2" fmla="*/ 0 w 251"/>
                <a:gd name="T3" fmla="*/ 0 h 12"/>
                <a:gd name="T4" fmla="*/ 0 w 251"/>
                <a:gd name="T5" fmla="*/ 12 h 12"/>
                <a:gd name="T6" fmla="*/ 307 w 251"/>
                <a:gd name="T7" fmla="*/ 12 h 12"/>
                <a:gd name="T8" fmla="*/ 307 w 251"/>
                <a:gd name="T9" fmla="*/ 0 h 12"/>
                <a:gd name="T10" fmla="*/ 307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a:extLst>
                <a:ext uri="{FF2B5EF4-FFF2-40B4-BE49-F238E27FC236}">
                  <a16:creationId xmlns:a16="http://schemas.microsoft.com/office/drawing/2014/main" id="{69D2C6EE-D007-4DB4-BD0B-226AAB818989}"/>
                </a:ext>
              </a:extLst>
            </p:cNvPr>
            <p:cNvSpPr>
              <a:spLocks/>
            </p:cNvSpPr>
            <p:nvPr/>
          </p:nvSpPr>
          <p:spPr bwMode="ltGray">
            <a:xfrm>
              <a:off x="0" y="1155"/>
              <a:ext cx="351" cy="12"/>
            </a:xfrm>
            <a:custGeom>
              <a:avLst/>
              <a:gdLst>
                <a:gd name="T0" fmla="*/ 0 w 251"/>
                <a:gd name="T1" fmla="*/ 0 h 12"/>
                <a:gd name="T2" fmla="*/ 0 w 251"/>
                <a:gd name="T3" fmla="*/ 12 h 12"/>
                <a:gd name="T4" fmla="*/ 2147483646 w 251"/>
                <a:gd name="T5" fmla="*/ 12 h 12"/>
                <a:gd name="T6" fmla="*/ 2147483646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nvGrpSpPr>
            <p:cNvPr id="9" name="Group 9">
              <a:extLst>
                <a:ext uri="{FF2B5EF4-FFF2-40B4-BE49-F238E27FC236}">
                  <a16:creationId xmlns:a16="http://schemas.microsoft.com/office/drawing/2014/main" id="{DFFE46C1-A344-4ADB-8C6D-ACBA7E2FBD24}"/>
                </a:ext>
              </a:extLst>
            </p:cNvPr>
            <p:cNvGrpSpPr>
              <a:grpSpLocks/>
            </p:cNvGrpSpPr>
            <p:nvPr/>
          </p:nvGrpSpPr>
          <p:grpSpPr bwMode="auto">
            <a:xfrm>
              <a:off x="348" y="4"/>
              <a:ext cx="5410" cy="4316"/>
              <a:chOff x="348" y="4"/>
              <a:chExt cx="5410" cy="4316"/>
            </a:xfrm>
          </p:grpSpPr>
          <p:sp>
            <p:nvSpPr>
              <p:cNvPr id="10" name="Freeform 10">
                <a:extLst>
                  <a:ext uri="{FF2B5EF4-FFF2-40B4-BE49-F238E27FC236}">
                    <a16:creationId xmlns:a16="http://schemas.microsoft.com/office/drawing/2014/main" id="{81CDA7CE-28D0-463A-82A3-E8B304FF674F}"/>
                  </a:ext>
                </a:extLst>
              </p:cNvPr>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a:extLst>
                  <a:ext uri="{FF2B5EF4-FFF2-40B4-BE49-F238E27FC236}">
                    <a16:creationId xmlns:a16="http://schemas.microsoft.com/office/drawing/2014/main" id="{DD8EE690-2A7D-4ED0-AC30-F2F52F04F76C}"/>
                  </a:ext>
                </a:extLst>
              </p:cNvPr>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a:extLst>
                  <a:ext uri="{FF2B5EF4-FFF2-40B4-BE49-F238E27FC236}">
                    <a16:creationId xmlns:a16="http://schemas.microsoft.com/office/drawing/2014/main" id="{29647E34-7AB8-492B-9320-FE33481156AB}"/>
                  </a:ext>
                </a:extLst>
              </p:cNvPr>
              <p:cNvSpPr>
                <a:spLocks/>
              </p:cNvSpPr>
              <p:nvPr/>
            </p:nvSpPr>
            <p:spPr bwMode="ltGray">
              <a:xfrm>
                <a:off x="1019" y="1155"/>
                <a:ext cx="4739" cy="12"/>
              </a:xfrm>
              <a:custGeom>
                <a:avLst/>
                <a:gdLst>
                  <a:gd name="T0" fmla="*/ 5641 w 4724"/>
                  <a:gd name="T1" fmla="*/ 0 h 12"/>
                  <a:gd name="T2" fmla="*/ 0 w 4724"/>
                  <a:gd name="T3" fmla="*/ 0 h 12"/>
                  <a:gd name="T4" fmla="*/ 0 w 4724"/>
                  <a:gd name="T5" fmla="*/ 12 h 12"/>
                  <a:gd name="T6" fmla="*/ 5641 w 4724"/>
                  <a:gd name="T7" fmla="*/ 12 h 12"/>
                  <a:gd name="T8" fmla="*/ 5641 w 4724"/>
                  <a:gd name="T9" fmla="*/ 0 h 12"/>
                  <a:gd name="T10" fmla="*/ 5641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a:extLst>
                  <a:ext uri="{FF2B5EF4-FFF2-40B4-BE49-F238E27FC236}">
                    <a16:creationId xmlns:a16="http://schemas.microsoft.com/office/drawing/2014/main" id="{7F773B32-3813-4C4F-BB31-506FF2B060B6}"/>
                  </a:ext>
                </a:extLst>
              </p:cNvPr>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a:extLst>
                  <a:ext uri="{FF2B5EF4-FFF2-40B4-BE49-F238E27FC236}">
                    <a16:creationId xmlns:a16="http://schemas.microsoft.com/office/drawing/2014/main" id="{9ECB614A-16AB-45F2-9478-9FB59113AD95}"/>
                  </a:ext>
                </a:extLst>
              </p:cNvPr>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a:extLst>
                  <a:ext uri="{FF2B5EF4-FFF2-40B4-BE49-F238E27FC236}">
                    <a16:creationId xmlns:a16="http://schemas.microsoft.com/office/drawing/2014/main" id="{39DA4203-54CC-4CD2-AA0D-AC74F8E3DBE1}"/>
                  </a:ext>
                </a:extLst>
              </p:cNvPr>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kumimoji="0" lang="ja-JP" altLang="en-US">
                  <a:solidFill>
                    <a:srgbClr val="FFFFFF"/>
                  </a:solidFill>
                  <a:latin typeface="Arial" charset="0"/>
                </a:endParaRPr>
              </a:p>
            </p:txBody>
          </p:sp>
        </p:grpSp>
      </p:grpSp>
      <p:sp>
        <p:nvSpPr>
          <p:cNvPr id="31760" name="Rectangle 16"/>
          <p:cNvSpPr>
            <a:spLocks noGrp="1" noChangeArrowheads="1"/>
          </p:cNvSpPr>
          <p:nvPr>
            <p:ph type="ctrTitle" sz="quarter"/>
          </p:nvPr>
        </p:nvSpPr>
        <p:spPr>
          <a:xfrm>
            <a:off x="1066800" y="1997075"/>
            <a:ext cx="7086600" cy="1431925"/>
          </a:xfrm>
        </p:spPr>
        <p:txBody>
          <a:bodyPr anchor="b"/>
          <a:lstStyle>
            <a:lvl1pPr>
              <a:defRPr/>
            </a:lvl1pPr>
          </a:lstStyle>
          <a:p>
            <a:r>
              <a:rPr lang="ja-JP" altLang="en-US"/>
              <a:t>マスタ タイトルの書式設定</a:t>
            </a:r>
          </a:p>
        </p:txBody>
      </p:sp>
      <p:sp>
        <p:nvSpPr>
          <p:cNvPr id="31761" name="Rectangle 17"/>
          <p:cNvSpPr>
            <a:spLocks noGrp="1" noChangeArrowheads="1"/>
          </p:cNvSpPr>
          <p:nvPr>
            <p:ph type="subTitle" sz="quarter" idx="1"/>
          </p:nvPr>
        </p:nvSpPr>
        <p:spPr>
          <a:xfrm>
            <a:off x="1066800" y="3886200"/>
            <a:ext cx="6400800" cy="1752600"/>
          </a:xfrm>
        </p:spPr>
        <p:txBody>
          <a:bodyPr/>
          <a:lstStyle>
            <a:lvl1pPr marL="0" indent="0" algn="ctr">
              <a:buFont typeface="Wingdings" pitchFamily="2" charset="2"/>
              <a:buNone/>
              <a:defRPr/>
            </a:lvl1pPr>
          </a:lstStyle>
          <a:p>
            <a:r>
              <a:rPr lang="ja-JP" altLang="en-US"/>
              <a:t>マスタ サブタイトルの書式設定</a:t>
            </a:r>
          </a:p>
        </p:txBody>
      </p:sp>
      <p:sp>
        <p:nvSpPr>
          <p:cNvPr id="18" name="Rectangle 18">
            <a:extLst>
              <a:ext uri="{FF2B5EF4-FFF2-40B4-BE49-F238E27FC236}">
                <a16:creationId xmlns:a16="http://schemas.microsoft.com/office/drawing/2014/main" id="{6F5639DD-EAAF-4756-B6BD-E62992EC688C}"/>
              </a:ext>
            </a:extLst>
          </p:cNvPr>
          <p:cNvSpPr>
            <a:spLocks noGrp="1" noChangeArrowheads="1"/>
          </p:cNvSpPr>
          <p:nvPr>
            <p:ph type="dt" sz="quarter" idx="10"/>
          </p:nvPr>
        </p:nvSpPr>
        <p:spPr/>
        <p:txBody>
          <a:bodyPr/>
          <a:lstStyle>
            <a:lvl1pPr>
              <a:defRPr kumimoji="1" b="1"/>
            </a:lvl1pPr>
          </a:lstStyle>
          <a:p>
            <a:pPr>
              <a:defRPr/>
            </a:pPr>
            <a:endParaRPr lang="en-US" altLang="ja-JP"/>
          </a:p>
        </p:txBody>
      </p:sp>
      <p:sp>
        <p:nvSpPr>
          <p:cNvPr id="19" name="Rectangle 19">
            <a:extLst>
              <a:ext uri="{FF2B5EF4-FFF2-40B4-BE49-F238E27FC236}">
                <a16:creationId xmlns:a16="http://schemas.microsoft.com/office/drawing/2014/main" id="{83EACC7A-B322-4DF3-A01C-C9B730D395D7}"/>
              </a:ext>
            </a:extLst>
          </p:cNvPr>
          <p:cNvSpPr>
            <a:spLocks noGrp="1" noChangeArrowheads="1"/>
          </p:cNvSpPr>
          <p:nvPr>
            <p:ph type="ftr" sz="quarter" idx="11"/>
          </p:nvPr>
        </p:nvSpPr>
        <p:spPr>
          <a:xfrm>
            <a:off x="3352800" y="6248400"/>
            <a:ext cx="2895600" cy="457200"/>
          </a:xfrm>
        </p:spPr>
        <p:txBody>
          <a:bodyPr/>
          <a:lstStyle>
            <a:lvl1pPr>
              <a:defRPr kumimoji="1" b="1"/>
            </a:lvl1pPr>
          </a:lstStyle>
          <a:p>
            <a:pPr>
              <a:defRPr/>
            </a:pPr>
            <a:endParaRPr lang="en-US" altLang="ja-JP"/>
          </a:p>
        </p:txBody>
      </p:sp>
      <p:sp>
        <p:nvSpPr>
          <p:cNvPr id="20" name="Rectangle 20">
            <a:extLst>
              <a:ext uri="{FF2B5EF4-FFF2-40B4-BE49-F238E27FC236}">
                <a16:creationId xmlns:a16="http://schemas.microsoft.com/office/drawing/2014/main" id="{8BB95756-4924-4E23-B573-057222E7CEAD}"/>
              </a:ext>
            </a:extLst>
          </p:cNvPr>
          <p:cNvSpPr>
            <a:spLocks noGrp="1" noChangeArrowheads="1"/>
          </p:cNvSpPr>
          <p:nvPr>
            <p:ph type="sldNum" sz="quarter" idx="12"/>
          </p:nvPr>
        </p:nvSpPr>
        <p:spPr/>
        <p:txBody>
          <a:bodyPr/>
          <a:lstStyle>
            <a:lvl1pPr>
              <a:defRPr kumimoji="1" b="1"/>
            </a:lvl1pPr>
          </a:lstStyle>
          <a:p>
            <a:pPr>
              <a:defRPr/>
            </a:pPr>
            <a:fld id="{E59C4673-AA69-4057-B44D-E296585E81E2}" type="slidenum">
              <a:rPr lang="en-US" altLang="ja-JP"/>
              <a:pPr>
                <a:defRPr/>
              </a:pPr>
              <a:t>‹#›</a:t>
            </a:fld>
            <a:endParaRPr lang="en-US" altLang="ja-JP"/>
          </a:p>
        </p:txBody>
      </p:sp>
    </p:spTree>
    <p:extLst>
      <p:ext uri="{BB962C8B-B14F-4D97-AF65-F5344CB8AC3E}">
        <p14:creationId xmlns:p14="http://schemas.microsoft.com/office/powerpoint/2010/main" val="377447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7">
            <a:extLst>
              <a:ext uri="{FF2B5EF4-FFF2-40B4-BE49-F238E27FC236}">
                <a16:creationId xmlns:a16="http://schemas.microsoft.com/office/drawing/2014/main" id="{69193BE8-5FD4-445C-AFDB-A72CFCC43DDF}"/>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5" name="Rectangle 18">
            <a:extLst>
              <a:ext uri="{FF2B5EF4-FFF2-40B4-BE49-F238E27FC236}">
                <a16:creationId xmlns:a16="http://schemas.microsoft.com/office/drawing/2014/main" id="{FDC59F14-42CA-466C-8714-88F6A561BC7E}"/>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6" name="Rectangle 19">
            <a:extLst>
              <a:ext uri="{FF2B5EF4-FFF2-40B4-BE49-F238E27FC236}">
                <a16:creationId xmlns:a16="http://schemas.microsoft.com/office/drawing/2014/main" id="{BD14C60E-2827-41C0-A909-8060A467E895}"/>
              </a:ext>
            </a:extLst>
          </p:cNvPr>
          <p:cNvSpPr>
            <a:spLocks noGrp="1" noChangeArrowheads="1"/>
          </p:cNvSpPr>
          <p:nvPr>
            <p:ph type="sldNum" sz="quarter" idx="12"/>
          </p:nvPr>
        </p:nvSpPr>
        <p:spPr/>
        <p:txBody>
          <a:bodyPr/>
          <a:lstStyle>
            <a:lvl1pPr>
              <a:defRPr kumimoji="1" b="1"/>
            </a:lvl1pPr>
          </a:lstStyle>
          <a:p>
            <a:pPr>
              <a:defRPr/>
            </a:pPr>
            <a:fld id="{0F371545-7C0B-4756-B8C3-369C536860F3}" type="slidenum">
              <a:rPr lang="en-US" altLang="ja-JP"/>
              <a:pPr>
                <a:defRPr/>
              </a:pPr>
              <a:t>‹#›</a:t>
            </a:fld>
            <a:endParaRPr lang="en-US" altLang="ja-JP"/>
          </a:p>
        </p:txBody>
      </p:sp>
    </p:spTree>
    <p:extLst>
      <p:ext uri="{BB962C8B-B14F-4D97-AF65-F5344CB8AC3E}">
        <p14:creationId xmlns:p14="http://schemas.microsoft.com/office/powerpoint/2010/main" val="396288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24650" y="304800"/>
            <a:ext cx="1885950" cy="5791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1066800" y="304800"/>
            <a:ext cx="5505450" cy="5791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7">
            <a:extLst>
              <a:ext uri="{FF2B5EF4-FFF2-40B4-BE49-F238E27FC236}">
                <a16:creationId xmlns:a16="http://schemas.microsoft.com/office/drawing/2014/main" id="{417BA8BC-5B5A-4C2D-8C39-CC50005488FA}"/>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5" name="Rectangle 18">
            <a:extLst>
              <a:ext uri="{FF2B5EF4-FFF2-40B4-BE49-F238E27FC236}">
                <a16:creationId xmlns:a16="http://schemas.microsoft.com/office/drawing/2014/main" id="{1645259B-B1F3-4B35-AC98-177E2F64143E}"/>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6" name="Rectangle 19">
            <a:extLst>
              <a:ext uri="{FF2B5EF4-FFF2-40B4-BE49-F238E27FC236}">
                <a16:creationId xmlns:a16="http://schemas.microsoft.com/office/drawing/2014/main" id="{3D4EB13E-60BD-46A8-879F-0D597BDD6560}"/>
              </a:ext>
            </a:extLst>
          </p:cNvPr>
          <p:cNvSpPr>
            <a:spLocks noGrp="1" noChangeArrowheads="1"/>
          </p:cNvSpPr>
          <p:nvPr>
            <p:ph type="sldNum" sz="quarter" idx="12"/>
          </p:nvPr>
        </p:nvSpPr>
        <p:spPr/>
        <p:txBody>
          <a:bodyPr/>
          <a:lstStyle>
            <a:lvl1pPr>
              <a:defRPr kumimoji="1" b="1"/>
            </a:lvl1pPr>
          </a:lstStyle>
          <a:p>
            <a:pPr>
              <a:defRPr/>
            </a:pPr>
            <a:fld id="{A6172007-E8D7-4758-8C0D-F6E6A7FE9BE5}" type="slidenum">
              <a:rPr lang="en-US" altLang="ja-JP"/>
              <a:pPr>
                <a:defRPr/>
              </a:pPr>
              <a:t>‹#›</a:t>
            </a:fld>
            <a:endParaRPr lang="en-US" altLang="ja-JP"/>
          </a:p>
        </p:txBody>
      </p:sp>
    </p:spTree>
    <p:extLst>
      <p:ext uri="{BB962C8B-B14F-4D97-AF65-F5344CB8AC3E}">
        <p14:creationId xmlns:p14="http://schemas.microsoft.com/office/powerpoint/2010/main" val="2704256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 1"/>
          <p:cNvSpPr>
            <a:spLocks noGrp="1"/>
          </p:cNvSpPr>
          <p:nvPr>
            <p:ph/>
          </p:nvPr>
        </p:nvSpPr>
        <p:spPr>
          <a:xfrm>
            <a:off x="1066800" y="304800"/>
            <a:ext cx="7543800" cy="5791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Rectangle 17">
            <a:extLst>
              <a:ext uri="{FF2B5EF4-FFF2-40B4-BE49-F238E27FC236}">
                <a16:creationId xmlns:a16="http://schemas.microsoft.com/office/drawing/2014/main" id="{A7393DD0-53AC-4729-A240-ADDCCE41FE53}"/>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4" name="Rectangle 18">
            <a:extLst>
              <a:ext uri="{FF2B5EF4-FFF2-40B4-BE49-F238E27FC236}">
                <a16:creationId xmlns:a16="http://schemas.microsoft.com/office/drawing/2014/main" id="{CC5F190F-B76D-4306-ACA1-41F3CC713335}"/>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5" name="Rectangle 19">
            <a:extLst>
              <a:ext uri="{FF2B5EF4-FFF2-40B4-BE49-F238E27FC236}">
                <a16:creationId xmlns:a16="http://schemas.microsoft.com/office/drawing/2014/main" id="{B2D37E8F-D939-4826-8285-D44A244378AB}"/>
              </a:ext>
            </a:extLst>
          </p:cNvPr>
          <p:cNvSpPr>
            <a:spLocks noGrp="1" noChangeArrowheads="1"/>
          </p:cNvSpPr>
          <p:nvPr>
            <p:ph type="sldNum" sz="quarter" idx="12"/>
          </p:nvPr>
        </p:nvSpPr>
        <p:spPr/>
        <p:txBody>
          <a:bodyPr/>
          <a:lstStyle>
            <a:lvl1pPr>
              <a:defRPr kumimoji="1" b="1"/>
            </a:lvl1pPr>
          </a:lstStyle>
          <a:p>
            <a:pPr>
              <a:defRPr/>
            </a:pPr>
            <a:fld id="{9D17DE45-509D-4ACD-BFBA-84C1492DE2BA}" type="slidenum">
              <a:rPr lang="en-US" altLang="ja-JP"/>
              <a:pPr>
                <a:defRPr/>
              </a:pPr>
              <a:t>‹#›</a:t>
            </a:fld>
            <a:endParaRPr lang="en-US" altLang="ja-JP"/>
          </a:p>
        </p:txBody>
      </p:sp>
    </p:spTree>
    <p:extLst>
      <p:ext uri="{BB962C8B-B14F-4D97-AF65-F5344CB8AC3E}">
        <p14:creationId xmlns:p14="http://schemas.microsoft.com/office/powerpoint/2010/main" val="422262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7">
            <a:extLst>
              <a:ext uri="{FF2B5EF4-FFF2-40B4-BE49-F238E27FC236}">
                <a16:creationId xmlns:a16="http://schemas.microsoft.com/office/drawing/2014/main" id="{EF769951-E91C-4F4C-ABCE-4F90454A2FD5}"/>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5" name="Rectangle 18">
            <a:extLst>
              <a:ext uri="{FF2B5EF4-FFF2-40B4-BE49-F238E27FC236}">
                <a16:creationId xmlns:a16="http://schemas.microsoft.com/office/drawing/2014/main" id="{DB480B74-F677-47A8-9A0C-09DCE579F756}"/>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6" name="Rectangle 19">
            <a:extLst>
              <a:ext uri="{FF2B5EF4-FFF2-40B4-BE49-F238E27FC236}">
                <a16:creationId xmlns:a16="http://schemas.microsoft.com/office/drawing/2014/main" id="{A0CC69EB-10EE-4431-804B-DA9FFADA7C9B}"/>
              </a:ext>
            </a:extLst>
          </p:cNvPr>
          <p:cNvSpPr>
            <a:spLocks noGrp="1" noChangeArrowheads="1"/>
          </p:cNvSpPr>
          <p:nvPr>
            <p:ph type="sldNum" sz="quarter" idx="12"/>
          </p:nvPr>
        </p:nvSpPr>
        <p:spPr/>
        <p:txBody>
          <a:bodyPr/>
          <a:lstStyle>
            <a:lvl1pPr>
              <a:defRPr kumimoji="1" b="1"/>
            </a:lvl1pPr>
          </a:lstStyle>
          <a:p>
            <a:pPr>
              <a:defRPr/>
            </a:pPr>
            <a:fld id="{B99A8BF6-F33B-4755-9ED1-8A6A3C636943}" type="slidenum">
              <a:rPr lang="en-US" altLang="ja-JP"/>
              <a:pPr>
                <a:defRPr/>
              </a:pPr>
              <a:t>‹#›</a:t>
            </a:fld>
            <a:endParaRPr lang="en-US" altLang="ja-JP"/>
          </a:p>
        </p:txBody>
      </p:sp>
    </p:spTree>
    <p:extLst>
      <p:ext uri="{BB962C8B-B14F-4D97-AF65-F5344CB8AC3E}">
        <p14:creationId xmlns:p14="http://schemas.microsoft.com/office/powerpoint/2010/main" val="215110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17">
            <a:extLst>
              <a:ext uri="{FF2B5EF4-FFF2-40B4-BE49-F238E27FC236}">
                <a16:creationId xmlns:a16="http://schemas.microsoft.com/office/drawing/2014/main" id="{556126FC-C314-4BEB-8FBF-1B5B7B45AEFD}"/>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5" name="Rectangle 18">
            <a:extLst>
              <a:ext uri="{FF2B5EF4-FFF2-40B4-BE49-F238E27FC236}">
                <a16:creationId xmlns:a16="http://schemas.microsoft.com/office/drawing/2014/main" id="{8C94F34F-1120-424A-905C-2E1D88942118}"/>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6" name="Rectangle 19">
            <a:extLst>
              <a:ext uri="{FF2B5EF4-FFF2-40B4-BE49-F238E27FC236}">
                <a16:creationId xmlns:a16="http://schemas.microsoft.com/office/drawing/2014/main" id="{145BE8D2-A401-4D9A-91F8-41670E595C28}"/>
              </a:ext>
            </a:extLst>
          </p:cNvPr>
          <p:cNvSpPr>
            <a:spLocks noGrp="1" noChangeArrowheads="1"/>
          </p:cNvSpPr>
          <p:nvPr>
            <p:ph type="sldNum" sz="quarter" idx="12"/>
          </p:nvPr>
        </p:nvSpPr>
        <p:spPr/>
        <p:txBody>
          <a:bodyPr/>
          <a:lstStyle>
            <a:lvl1pPr>
              <a:defRPr kumimoji="1" b="1"/>
            </a:lvl1pPr>
          </a:lstStyle>
          <a:p>
            <a:pPr>
              <a:defRPr/>
            </a:pPr>
            <a:fld id="{6AE19EFC-905E-445A-8E9D-B0A75F16FC6C}" type="slidenum">
              <a:rPr lang="en-US" altLang="ja-JP"/>
              <a:pPr>
                <a:defRPr/>
              </a:pPr>
              <a:t>‹#›</a:t>
            </a:fld>
            <a:endParaRPr lang="en-US" altLang="ja-JP"/>
          </a:p>
        </p:txBody>
      </p:sp>
    </p:spTree>
    <p:extLst>
      <p:ext uri="{BB962C8B-B14F-4D97-AF65-F5344CB8AC3E}">
        <p14:creationId xmlns:p14="http://schemas.microsoft.com/office/powerpoint/2010/main" val="355685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7">
            <a:extLst>
              <a:ext uri="{FF2B5EF4-FFF2-40B4-BE49-F238E27FC236}">
                <a16:creationId xmlns:a16="http://schemas.microsoft.com/office/drawing/2014/main" id="{8BF0A2A8-E919-4E63-A13E-941235C57BC5}"/>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6" name="Rectangle 18">
            <a:extLst>
              <a:ext uri="{FF2B5EF4-FFF2-40B4-BE49-F238E27FC236}">
                <a16:creationId xmlns:a16="http://schemas.microsoft.com/office/drawing/2014/main" id="{AD4B969B-BB0D-4D5B-9071-1EB18E0E0342}"/>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7" name="Rectangle 19">
            <a:extLst>
              <a:ext uri="{FF2B5EF4-FFF2-40B4-BE49-F238E27FC236}">
                <a16:creationId xmlns:a16="http://schemas.microsoft.com/office/drawing/2014/main" id="{43F43360-EC38-47DD-BFDE-B2448CCC4C12}"/>
              </a:ext>
            </a:extLst>
          </p:cNvPr>
          <p:cNvSpPr>
            <a:spLocks noGrp="1" noChangeArrowheads="1"/>
          </p:cNvSpPr>
          <p:nvPr>
            <p:ph type="sldNum" sz="quarter" idx="12"/>
          </p:nvPr>
        </p:nvSpPr>
        <p:spPr/>
        <p:txBody>
          <a:bodyPr/>
          <a:lstStyle>
            <a:lvl1pPr>
              <a:defRPr kumimoji="1" b="1"/>
            </a:lvl1pPr>
          </a:lstStyle>
          <a:p>
            <a:pPr>
              <a:defRPr/>
            </a:pPr>
            <a:fld id="{F464D659-CD14-402F-815F-844511117B1D}" type="slidenum">
              <a:rPr lang="en-US" altLang="ja-JP"/>
              <a:pPr>
                <a:defRPr/>
              </a:pPr>
              <a:t>‹#›</a:t>
            </a:fld>
            <a:endParaRPr lang="en-US" altLang="ja-JP"/>
          </a:p>
        </p:txBody>
      </p:sp>
    </p:spTree>
    <p:extLst>
      <p:ext uri="{BB962C8B-B14F-4D97-AF65-F5344CB8AC3E}">
        <p14:creationId xmlns:p14="http://schemas.microsoft.com/office/powerpoint/2010/main" val="40711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7">
            <a:extLst>
              <a:ext uri="{FF2B5EF4-FFF2-40B4-BE49-F238E27FC236}">
                <a16:creationId xmlns:a16="http://schemas.microsoft.com/office/drawing/2014/main" id="{458151AC-2506-4F22-A600-DA7F2BCA0E44}"/>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8" name="Rectangle 18">
            <a:extLst>
              <a:ext uri="{FF2B5EF4-FFF2-40B4-BE49-F238E27FC236}">
                <a16:creationId xmlns:a16="http://schemas.microsoft.com/office/drawing/2014/main" id="{9C4384CA-C111-452E-AFCA-5F70653D3FC6}"/>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9" name="Rectangle 19">
            <a:extLst>
              <a:ext uri="{FF2B5EF4-FFF2-40B4-BE49-F238E27FC236}">
                <a16:creationId xmlns:a16="http://schemas.microsoft.com/office/drawing/2014/main" id="{A260DDCE-7FF5-4560-8070-DCE7E3B02F77}"/>
              </a:ext>
            </a:extLst>
          </p:cNvPr>
          <p:cNvSpPr>
            <a:spLocks noGrp="1" noChangeArrowheads="1"/>
          </p:cNvSpPr>
          <p:nvPr>
            <p:ph type="sldNum" sz="quarter" idx="12"/>
          </p:nvPr>
        </p:nvSpPr>
        <p:spPr/>
        <p:txBody>
          <a:bodyPr/>
          <a:lstStyle>
            <a:lvl1pPr>
              <a:defRPr kumimoji="1" b="1"/>
            </a:lvl1pPr>
          </a:lstStyle>
          <a:p>
            <a:pPr>
              <a:defRPr/>
            </a:pPr>
            <a:fld id="{E9D64854-AC63-4A33-B067-1EDBBB244252}" type="slidenum">
              <a:rPr lang="en-US" altLang="ja-JP"/>
              <a:pPr>
                <a:defRPr/>
              </a:pPr>
              <a:t>‹#›</a:t>
            </a:fld>
            <a:endParaRPr lang="en-US" altLang="ja-JP"/>
          </a:p>
        </p:txBody>
      </p:sp>
    </p:spTree>
    <p:extLst>
      <p:ext uri="{BB962C8B-B14F-4D97-AF65-F5344CB8AC3E}">
        <p14:creationId xmlns:p14="http://schemas.microsoft.com/office/powerpoint/2010/main" val="1964455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17">
            <a:extLst>
              <a:ext uri="{FF2B5EF4-FFF2-40B4-BE49-F238E27FC236}">
                <a16:creationId xmlns:a16="http://schemas.microsoft.com/office/drawing/2014/main" id="{BD60DBE3-5340-464C-A28F-41BC37728641}"/>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4" name="Rectangle 18">
            <a:extLst>
              <a:ext uri="{FF2B5EF4-FFF2-40B4-BE49-F238E27FC236}">
                <a16:creationId xmlns:a16="http://schemas.microsoft.com/office/drawing/2014/main" id="{15D61AC2-739E-42FE-9F84-BDD90AD496D9}"/>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5" name="Rectangle 19">
            <a:extLst>
              <a:ext uri="{FF2B5EF4-FFF2-40B4-BE49-F238E27FC236}">
                <a16:creationId xmlns:a16="http://schemas.microsoft.com/office/drawing/2014/main" id="{D9F3B75D-3C38-4C0E-B956-F10071C0B68F}"/>
              </a:ext>
            </a:extLst>
          </p:cNvPr>
          <p:cNvSpPr>
            <a:spLocks noGrp="1" noChangeArrowheads="1"/>
          </p:cNvSpPr>
          <p:nvPr>
            <p:ph type="sldNum" sz="quarter" idx="12"/>
          </p:nvPr>
        </p:nvSpPr>
        <p:spPr/>
        <p:txBody>
          <a:bodyPr/>
          <a:lstStyle>
            <a:lvl1pPr>
              <a:defRPr kumimoji="1" b="1"/>
            </a:lvl1pPr>
          </a:lstStyle>
          <a:p>
            <a:pPr>
              <a:defRPr/>
            </a:pPr>
            <a:fld id="{1AEB28D0-A72C-47A5-8F77-D412D6C5A542}" type="slidenum">
              <a:rPr lang="en-US" altLang="ja-JP"/>
              <a:pPr>
                <a:defRPr/>
              </a:pPr>
              <a:t>‹#›</a:t>
            </a:fld>
            <a:endParaRPr lang="en-US" altLang="ja-JP"/>
          </a:p>
        </p:txBody>
      </p:sp>
    </p:spTree>
    <p:extLst>
      <p:ext uri="{BB962C8B-B14F-4D97-AF65-F5344CB8AC3E}">
        <p14:creationId xmlns:p14="http://schemas.microsoft.com/office/powerpoint/2010/main" val="226016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08F2B17F-D289-4637-B9F5-E7D488FD3202}"/>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3" name="Rectangle 18">
            <a:extLst>
              <a:ext uri="{FF2B5EF4-FFF2-40B4-BE49-F238E27FC236}">
                <a16:creationId xmlns:a16="http://schemas.microsoft.com/office/drawing/2014/main" id="{D625F1D4-BFC1-4A91-85FF-0DBCD6881BBA}"/>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4" name="Rectangle 19">
            <a:extLst>
              <a:ext uri="{FF2B5EF4-FFF2-40B4-BE49-F238E27FC236}">
                <a16:creationId xmlns:a16="http://schemas.microsoft.com/office/drawing/2014/main" id="{409C66FC-58BE-4790-B2A9-B76C9665E6BA}"/>
              </a:ext>
            </a:extLst>
          </p:cNvPr>
          <p:cNvSpPr>
            <a:spLocks noGrp="1" noChangeArrowheads="1"/>
          </p:cNvSpPr>
          <p:nvPr>
            <p:ph type="sldNum" sz="quarter" idx="12"/>
          </p:nvPr>
        </p:nvSpPr>
        <p:spPr/>
        <p:txBody>
          <a:bodyPr/>
          <a:lstStyle>
            <a:lvl1pPr>
              <a:defRPr kumimoji="1" b="1"/>
            </a:lvl1pPr>
          </a:lstStyle>
          <a:p>
            <a:pPr>
              <a:defRPr/>
            </a:pPr>
            <a:fld id="{AB7B1248-CAB0-4502-9F98-DBCD5E5CB497}" type="slidenum">
              <a:rPr lang="en-US" altLang="ja-JP"/>
              <a:pPr>
                <a:defRPr/>
              </a:pPr>
              <a:t>‹#›</a:t>
            </a:fld>
            <a:endParaRPr lang="en-US" altLang="ja-JP"/>
          </a:p>
        </p:txBody>
      </p:sp>
    </p:spTree>
    <p:extLst>
      <p:ext uri="{BB962C8B-B14F-4D97-AF65-F5344CB8AC3E}">
        <p14:creationId xmlns:p14="http://schemas.microsoft.com/office/powerpoint/2010/main" val="36331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7">
            <a:extLst>
              <a:ext uri="{FF2B5EF4-FFF2-40B4-BE49-F238E27FC236}">
                <a16:creationId xmlns:a16="http://schemas.microsoft.com/office/drawing/2014/main" id="{FB3553EB-2CC2-425C-9EAB-DCA077FDE3C8}"/>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6" name="Rectangle 18">
            <a:extLst>
              <a:ext uri="{FF2B5EF4-FFF2-40B4-BE49-F238E27FC236}">
                <a16:creationId xmlns:a16="http://schemas.microsoft.com/office/drawing/2014/main" id="{91BDDD27-0A54-423E-AD28-80081584C8D5}"/>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7" name="Rectangle 19">
            <a:extLst>
              <a:ext uri="{FF2B5EF4-FFF2-40B4-BE49-F238E27FC236}">
                <a16:creationId xmlns:a16="http://schemas.microsoft.com/office/drawing/2014/main" id="{6D6798D9-95D7-45CA-9BBF-A94A811ACFED}"/>
              </a:ext>
            </a:extLst>
          </p:cNvPr>
          <p:cNvSpPr>
            <a:spLocks noGrp="1" noChangeArrowheads="1"/>
          </p:cNvSpPr>
          <p:nvPr>
            <p:ph type="sldNum" sz="quarter" idx="12"/>
          </p:nvPr>
        </p:nvSpPr>
        <p:spPr/>
        <p:txBody>
          <a:bodyPr/>
          <a:lstStyle>
            <a:lvl1pPr>
              <a:defRPr kumimoji="1" b="1"/>
            </a:lvl1pPr>
          </a:lstStyle>
          <a:p>
            <a:pPr>
              <a:defRPr/>
            </a:pPr>
            <a:fld id="{C7A16780-CB05-417E-9618-715EAF736D28}" type="slidenum">
              <a:rPr lang="en-US" altLang="ja-JP"/>
              <a:pPr>
                <a:defRPr/>
              </a:pPr>
              <a:t>‹#›</a:t>
            </a:fld>
            <a:endParaRPr lang="en-US" altLang="ja-JP"/>
          </a:p>
        </p:txBody>
      </p:sp>
    </p:spTree>
    <p:extLst>
      <p:ext uri="{BB962C8B-B14F-4D97-AF65-F5344CB8AC3E}">
        <p14:creationId xmlns:p14="http://schemas.microsoft.com/office/powerpoint/2010/main" val="422171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7">
            <a:extLst>
              <a:ext uri="{FF2B5EF4-FFF2-40B4-BE49-F238E27FC236}">
                <a16:creationId xmlns:a16="http://schemas.microsoft.com/office/drawing/2014/main" id="{9D1FDD34-A113-4D0C-B680-285D4DB241EA}"/>
              </a:ext>
            </a:extLst>
          </p:cNvPr>
          <p:cNvSpPr>
            <a:spLocks noGrp="1" noChangeArrowheads="1"/>
          </p:cNvSpPr>
          <p:nvPr>
            <p:ph type="dt" sz="half" idx="10"/>
          </p:nvPr>
        </p:nvSpPr>
        <p:spPr/>
        <p:txBody>
          <a:bodyPr/>
          <a:lstStyle>
            <a:lvl1pPr>
              <a:defRPr kumimoji="1" b="1"/>
            </a:lvl1pPr>
          </a:lstStyle>
          <a:p>
            <a:pPr>
              <a:defRPr/>
            </a:pPr>
            <a:endParaRPr lang="en-US" altLang="ja-JP"/>
          </a:p>
        </p:txBody>
      </p:sp>
      <p:sp>
        <p:nvSpPr>
          <p:cNvPr id="6" name="Rectangle 18">
            <a:extLst>
              <a:ext uri="{FF2B5EF4-FFF2-40B4-BE49-F238E27FC236}">
                <a16:creationId xmlns:a16="http://schemas.microsoft.com/office/drawing/2014/main" id="{A29B3A51-4DEC-41FE-BF81-877FD24C1DF5}"/>
              </a:ext>
            </a:extLst>
          </p:cNvPr>
          <p:cNvSpPr>
            <a:spLocks noGrp="1" noChangeArrowheads="1"/>
          </p:cNvSpPr>
          <p:nvPr>
            <p:ph type="ftr" sz="quarter" idx="11"/>
          </p:nvPr>
        </p:nvSpPr>
        <p:spPr/>
        <p:txBody>
          <a:bodyPr/>
          <a:lstStyle>
            <a:lvl1pPr>
              <a:defRPr kumimoji="1" b="1"/>
            </a:lvl1pPr>
          </a:lstStyle>
          <a:p>
            <a:pPr>
              <a:defRPr/>
            </a:pPr>
            <a:endParaRPr lang="en-US" altLang="ja-JP"/>
          </a:p>
        </p:txBody>
      </p:sp>
      <p:sp>
        <p:nvSpPr>
          <p:cNvPr id="7" name="Rectangle 19">
            <a:extLst>
              <a:ext uri="{FF2B5EF4-FFF2-40B4-BE49-F238E27FC236}">
                <a16:creationId xmlns:a16="http://schemas.microsoft.com/office/drawing/2014/main" id="{6D6C1B0A-CBB3-4A3D-B535-43F370D79FB4}"/>
              </a:ext>
            </a:extLst>
          </p:cNvPr>
          <p:cNvSpPr>
            <a:spLocks noGrp="1" noChangeArrowheads="1"/>
          </p:cNvSpPr>
          <p:nvPr>
            <p:ph type="sldNum" sz="quarter" idx="12"/>
          </p:nvPr>
        </p:nvSpPr>
        <p:spPr/>
        <p:txBody>
          <a:bodyPr/>
          <a:lstStyle>
            <a:lvl1pPr>
              <a:defRPr kumimoji="1" b="1"/>
            </a:lvl1pPr>
          </a:lstStyle>
          <a:p>
            <a:pPr>
              <a:defRPr/>
            </a:pPr>
            <a:fld id="{C1D8FD11-D9E8-47E3-BACC-7B4359314E0D}" type="slidenum">
              <a:rPr lang="en-US" altLang="ja-JP"/>
              <a:pPr>
                <a:defRPr/>
              </a:pPr>
              <a:t>‹#›</a:t>
            </a:fld>
            <a:endParaRPr lang="en-US" altLang="ja-JP"/>
          </a:p>
        </p:txBody>
      </p:sp>
    </p:spTree>
    <p:extLst>
      <p:ext uri="{BB962C8B-B14F-4D97-AF65-F5344CB8AC3E}">
        <p14:creationId xmlns:p14="http://schemas.microsoft.com/office/powerpoint/2010/main" val="165682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83F95736-7F98-4259-B02F-9E9EB9E7F186}"/>
              </a:ext>
            </a:extLst>
          </p:cNvPr>
          <p:cNvGrpSpPr>
            <a:grpSpLocks/>
          </p:cNvGrpSpPr>
          <p:nvPr/>
        </p:nvGrpSpPr>
        <p:grpSpPr bwMode="auto">
          <a:xfrm>
            <a:off x="0" y="6350"/>
            <a:ext cx="9140825" cy="6851650"/>
            <a:chOff x="0" y="4"/>
            <a:chExt cx="5758" cy="4316"/>
          </a:xfrm>
        </p:grpSpPr>
        <p:sp>
          <p:nvSpPr>
            <p:cNvPr id="2056" name="Freeform 3">
              <a:extLst>
                <a:ext uri="{FF2B5EF4-FFF2-40B4-BE49-F238E27FC236}">
                  <a16:creationId xmlns:a16="http://schemas.microsoft.com/office/drawing/2014/main" id="{F85E2C2C-243F-45A5-979F-4E8196AE7115}"/>
                </a:ext>
              </a:extLst>
            </p:cNvPr>
            <p:cNvSpPr>
              <a:spLocks/>
            </p:cNvSpPr>
            <p:nvPr/>
          </p:nvSpPr>
          <p:spPr bwMode="hidden">
            <a:xfrm>
              <a:off x="558" y="1161"/>
              <a:ext cx="5200" cy="3159"/>
            </a:xfrm>
            <a:custGeom>
              <a:avLst/>
              <a:gdLst>
                <a:gd name="T0" fmla="*/ 0 w 5184"/>
                <a:gd name="T1" fmla="*/ 3159 h 3159"/>
                <a:gd name="T2" fmla="*/ 6159 w 5184"/>
                <a:gd name="T3" fmla="*/ 3159 h 3159"/>
                <a:gd name="T4" fmla="*/ 6159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57" name="Freeform 4">
              <a:extLst>
                <a:ext uri="{FF2B5EF4-FFF2-40B4-BE49-F238E27FC236}">
                  <a16:creationId xmlns:a16="http://schemas.microsoft.com/office/drawing/2014/main" id="{1DDAB00B-9F78-4AD4-80DC-0CB476B2A394}"/>
                </a:ext>
              </a:extLst>
            </p:cNvPr>
            <p:cNvSpPr>
              <a:spLocks/>
            </p:cNvSpPr>
            <p:nvPr/>
          </p:nvSpPr>
          <p:spPr bwMode="hidden">
            <a:xfrm>
              <a:off x="0" y="1161"/>
              <a:ext cx="558" cy="3159"/>
            </a:xfrm>
            <a:custGeom>
              <a:avLst/>
              <a:gdLst>
                <a:gd name="T0" fmla="*/ 0 w 556"/>
                <a:gd name="T1" fmla="*/ 0 h 3159"/>
                <a:gd name="T2" fmla="*/ 0 w 556"/>
                <a:gd name="T3" fmla="*/ 3159 h 3159"/>
                <a:gd name="T4" fmla="*/ 668 w 556"/>
                <a:gd name="T5" fmla="*/ 3159 h 3159"/>
                <a:gd name="T6" fmla="*/ 668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nvGrpSpPr>
            <p:cNvPr id="2058" name="Group 5">
              <a:extLst>
                <a:ext uri="{FF2B5EF4-FFF2-40B4-BE49-F238E27FC236}">
                  <a16:creationId xmlns:a16="http://schemas.microsoft.com/office/drawing/2014/main" id="{7FAB5714-9ACB-4B27-8CB8-E2A50A21651C}"/>
                </a:ext>
              </a:extLst>
            </p:cNvPr>
            <p:cNvGrpSpPr>
              <a:grpSpLocks/>
            </p:cNvGrpSpPr>
            <p:nvPr userDrawn="1"/>
          </p:nvGrpSpPr>
          <p:grpSpPr bwMode="auto">
            <a:xfrm>
              <a:off x="0" y="4"/>
              <a:ext cx="5758" cy="4316"/>
              <a:chOff x="0" y="4"/>
              <a:chExt cx="5758" cy="4316"/>
            </a:xfrm>
          </p:grpSpPr>
          <p:sp>
            <p:nvSpPr>
              <p:cNvPr id="2059" name="Freeform 6">
                <a:extLst>
                  <a:ext uri="{FF2B5EF4-FFF2-40B4-BE49-F238E27FC236}">
                    <a16:creationId xmlns:a16="http://schemas.microsoft.com/office/drawing/2014/main" id="{28B963B6-1356-417C-8EA2-E82733B91643}"/>
                  </a:ext>
                </a:extLst>
              </p:cNvPr>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60" name="Freeform 7">
                <a:extLst>
                  <a:ext uri="{FF2B5EF4-FFF2-40B4-BE49-F238E27FC236}">
                    <a16:creationId xmlns:a16="http://schemas.microsoft.com/office/drawing/2014/main" id="{B413B0AE-C901-4812-8EE2-6AA194104C74}"/>
                  </a:ext>
                </a:extLst>
              </p:cNvPr>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61" name="Freeform 8">
                <a:extLst>
                  <a:ext uri="{FF2B5EF4-FFF2-40B4-BE49-F238E27FC236}">
                    <a16:creationId xmlns:a16="http://schemas.microsoft.com/office/drawing/2014/main" id="{A2EE5BC3-879B-4EBD-95E3-43C751EC102B}"/>
                  </a:ext>
                </a:extLst>
              </p:cNvPr>
              <p:cNvSpPr>
                <a:spLocks/>
              </p:cNvSpPr>
              <p:nvPr/>
            </p:nvSpPr>
            <p:spPr bwMode="ltGray">
              <a:xfrm>
                <a:off x="1019" y="1155"/>
                <a:ext cx="4739" cy="12"/>
              </a:xfrm>
              <a:custGeom>
                <a:avLst/>
                <a:gdLst>
                  <a:gd name="T0" fmla="*/ 5641 w 4724"/>
                  <a:gd name="T1" fmla="*/ 0 h 12"/>
                  <a:gd name="T2" fmla="*/ 0 w 4724"/>
                  <a:gd name="T3" fmla="*/ 0 h 12"/>
                  <a:gd name="T4" fmla="*/ 0 w 4724"/>
                  <a:gd name="T5" fmla="*/ 12 h 12"/>
                  <a:gd name="T6" fmla="*/ 5641 w 4724"/>
                  <a:gd name="T7" fmla="*/ 12 h 12"/>
                  <a:gd name="T8" fmla="*/ 5641 w 4724"/>
                  <a:gd name="T9" fmla="*/ 0 h 12"/>
                  <a:gd name="T10" fmla="*/ 5641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62" name="Freeform 9">
                <a:extLst>
                  <a:ext uri="{FF2B5EF4-FFF2-40B4-BE49-F238E27FC236}">
                    <a16:creationId xmlns:a16="http://schemas.microsoft.com/office/drawing/2014/main" id="{0052643C-847F-498A-9FFE-18071A39E466}"/>
                  </a:ext>
                </a:extLst>
              </p:cNvPr>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63" name="Freeform 10">
                <a:extLst>
                  <a:ext uri="{FF2B5EF4-FFF2-40B4-BE49-F238E27FC236}">
                    <a16:creationId xmlns:a16="http://schemas.microsoft.com/office/drawing/2014/main" id="{9B3BF61B-292C-4FD9-A1C3-45D4490F7A38}"/>
                  </a:ext>
                </a:extLst>
              </p:cNvPr>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31" name="Freeform 11">
                <a:extLst>
                  <a:ext uri="{FF2B5EF4-FFF2-40B4-BE49-F238E27FC236}">
                    <a16:creationId xmlns:a16="http://schemas.microsoft.com/office/drawing/2014/main" id="{0FAF9FEA-17D1-4D2D-A916-9631B6AAD2D5}"/>
                  </a:ext>
                </a:extLst>
              </p:cNvPr>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kumimoji="0" lang="ja-JP" altLang="en-US">
                  <a:solidFill>
                    <a:srgbClr val="FFFFFF"/>
                  </a:solidFill>
                  <a:latin typeface="Arial" charset="0"/>
                </a:endParaRPr>
              </a:p>
            </p:txBody>
          </p:sp>
          <p:sp>
            <p:nvSpPr>
              <p:cNvPr id="2065" name="Freeform 12">
                <a:extLst>
                  <a:ext uri="{FF2B5EF4-FFF2-40B4-BE49-F238E27FC236}">
                    <a16:creationId xmlns:a16="http://schemas.microsoft.com/office/drawing/2014/main" id="{7BE79B06-7D9E-424D-858E-6A3AFB1AC92E}"/>
                  </a:ext>
                </a:extLst>
              </p:cNvPr>
              <p:cNvSpPr>
                <a:spLocks/>
              </p:cNvSpPr>
              <p:nvPr/>
            </p:nvSpPr>
            <p:spPr bwMode="ltGray">
              <a:xfrm>
                <a:off x="0" y="1155"/>
                <a:ext cx="351" cy="12"/>
              </a:xfrm>
              <a:custGeom>
                <a:avLst/>
                <a:gdLst>
                  <a:gd name="T0" fmla="*/ 0 w 251"/>
                  <a:gd name="T1" fmla="*/ 0 h 12"/>
                  <a:gd name="T2" fmla="*/ 0 w 251"/>
                  <a:gd name="T3" fmla="*/ 12 h 12"/>
                  <a:gd name="T4" fmla="*/ 2147483646 w 251"/>
                  <a:gd name="T5" fmla="*/ 12 h 12"/>
                  <a:gd name="T6" fmla="*/ 2147483646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66" name="Freeform 13">
                <a:extLst>
                  <a:ext uri="{FF2B5EF4-FFF2-40B4-BE49-F238E27FC236}">
                    <a16:creationId xmlns:a16="http://schemas.microsoft.com/office/drawing/2014/main" id="{AF4DF119-E0C1-4988-9563-0C2C9AB60F59}"/>
                  </a:ext>
                </a:extLst>
              </p:cNvPr>
              <p:cNvSpPr>
                <a:spLocks/>
              </p:cNvSpPr>
              <p:nvPr/>
            </p:nvSpPr>
            <p:spPr bwMode="ltGray">
              <a:xfrm>
                <a:off x="767" y="1155"/>
                <a:ext cx="252" cy="12"/>
              </a:xfrm>
              <a:custGeom>
                <a:avLst/>
                <a:gdLst>
                  <a:gd name="T0" fmla="*/ 307 w 251"/>
                  <a:gd name="T1" fmla="*/ 0 h 12"/>
                  <a:gd name="T2" fmla="*/ 0 w 251"/>
                  <a:gd name="T3" fmla="*/ 0 h 12"/>
                  <a:gd name="T4" fmla="*/ 0 w 251"/>
                  <a:gd name="T5" fmla="*/ 12 h 12"/>
                  <a:gd name="T6" fmla="*/ 307 w 251"/>
                  <a:gd name="T7" fmla="*/ 12 h 12"/>
                  <a:gd name="T8" fmla="*/ 307 w 251"/>
                  <a:gd name="T9" fmla="*/ 0 h 12"/>
                  <a:gd name="T10" fmla="*/ 307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734" name="Freeform 14">
                <a:extLst>
                  <a:ext uri="{FF2B5EF4-FFF2-40B4-BE49-F238E27FC236}">
                    <a16:creationId xmlns:a16="http://schemas.microsoft.com/office/drawing/2014/main" id="{486F02C8-CE67-42F5-A393-2EFDD82431C7}"/>
                  </a:ext>
                </a:extLst>
              </p:cNvPr>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kumimoji="0" lang="ja-JP" altLang="en-US">
                  <a:solidFill>
                    <a:srgbClr val="FFFFFF"/>
                  </a:solidFill>
                  <a:latin typeface="Arial" charset="0"/>
                </a:endParaRPr>
              </a:p>
            </p:txBody>
          </p:sp>
        </p:grpSp>
      </p:grpSp>
      <p:sp>
        <p:nvSpPr>
          <p:cNvPr id="30735" name="Rectangle 15">
            <a:extLst>
              <a:ext uri="{FF2B5EF4-FFF2-40B4-BE49-F238E27FC236}">
                <a16:creationId xmlns:a16="http://schemas.microsoft.com/office/drawing/2014/main" id="{F4459760-54B7-476B-A02D-04F0687D2F74}"/>
              </a:ext>
            </a:extLst>
          </p:cNvPr>
          <p:cNvSpPr>
            <a:spLocks noGrp="1" noChangeArrowheads="1"/>
          </p:cNvSpPr>
          <p:nvPr>
            <p:ph type="title"/>
          </p:nvPr>
        </p:nvSpPr>
        <p:spPr bwMode="auto">
          <a:xfrm>
            <a:off x="1066800" y="304800"/>
            <a:ext cx="75438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30736" name="Rectangle 16">
            <a:extLst>
              <a:ext uri="{FF2B5EF4-FFF2-40B4-BE49-F238E27FC236}">
                <a16:creationId xmlns:a16="http://schemas.microsoft.com/office/drawing/2014/main" id="{9A433413-A66C-4F42-AAF2-FE29E66F40DF}"/>
              </a:ext>
            </a:extLst>
          </p:cNvPr>
          <p:cNvSpPr>
            <a:spLocks noGrp="1" noChangeArrowheads="1"/>
          </p:cNvSpPr>
          <p:nvPr>
            <p:ph type="body" idx="1"/>
          </p:nvPr>
        </p:nvSpPr>
        <p:spPr bwMode="auto">
          <a:xfrm>
            <a:off x="1066800" y="1981200"/>
            <a:ext cx="75438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0737" name="Rectangle 17">
            <a:extLst>
              <a:ext uri="{FF2B5EF4-FFF2-40B4-BE49-F238E27FC236}">
                <a16:creationId xmlns:a16="http://schemas.microsoft.com/office/drawing/2014/main" id="{F2C58058-C26D-414F-9ED4-8EB0118E1D32}"/>
              </a:ext>
            </a:extLst>
          </p:cNvPr>
          <p:cNvSpPr>
            <a:spLocks noGrp="1" noChangeArrowheads="1"/>
          </p:cNvSpPr>
          <p:nvPr>
            <p:ph type="dt" sz="half" idx="2"/>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000" b="0">
                <a:solidFill>
                  <a:srgbClr val="FFFFFF"/>
                </a:solidFill>
                <a:effectLst>
                  <a:outerShdw blurRad="38100" dist="38100" dir="2700000" algn="tl">
                    <a:srgbClr val="000000"/>
                  </a:outerShdw>
                </a:effectLst>
                <a:latin typeface="+mn-lt"/>
                <a:ea typeface="ＭＳ Ｐゴシック" pitchFamily="50" charset="-128"/>
              </a:defRPr>
            </a:lvl1pPr>
          </a:lstStyle>
          <a:p>
            <a:pPr>
              <a:defRPr/>
            </a:pPr>
            <a:endParaRPr lang="en-US" altLang="ja-JP"/>
          </a:p>
        </p:txBody>
      </p:sp>
      <p:sp>
        <p:nvSpPr>
          <p:cNvPr id="30738" name="Rectangle 18">
            <a:extLst>
              <a:ext uri="{FF2B5EF4-FFF2-40B4-BE49-F238E27FC236}">
                <a16:creationId xmlns:a16="http://schemas.microsoft.com/office/drawing/2014/main" id="{280E0AC3-5966-4241-A327-F2981BD29EA5}"/>
              </a:ext>
            </a:extLst>
          </p:cNvPr>
          <p:cNvSpPr>
            <a:spLocks noGrp="1" noChangeArrowheads="1"/>
          </p:cNvSpPr>
          <p:nvPr>
            <p:ph type="ftr" sz="quarter" idx="3"/>
          </p:nvPr>
        </p:nvSpPr>
        <p:spPr bwMode="auto">
          <a:xfrm>
            <a:off x="34290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000" b="0">
                <a:solidFill>
                  <a:srgbClr val="FFFFFF"/>
                </a:solidFill>
                <a:effectLst>
                  <a:outerShdw blurRad="38100" dist="38100" dir="2700000" algn="tl">
                    <a:srgbClr val="000000"/>
                  </a:outerShdw>
                </a:effectLst>
                <a:latin typeface="+mn-lt"/>
                <a:ea typeface="ＭＳ Ｐゴシック" pitchFamily="50" charset="-128"/>
              </a:defRPr>
            </a:lvl1pPr>
          </a:lstStyle>
          <a:p>
            <a:pPr>
              <a:defRPr/>
            </a:pPr>
            <a:endParaRPr lang="en-US" altLang="ja-JP"/>
          </a:p>
        </p:txBody>
      </p:sp>
      <p:sp>
        <p:nvSpPr>
          <p:cNvPr id="30739" name="Rectangle 19">
            <a:extLst>
              <a:ext uri="{FF2B5EF4-FFF2-40B4-BE49-F238E27FC236}">
                <a16:creationId xmlns:a16="http://schemas.microsoft.com/office/drawing/2014/main" id="{D94957EF-0EAA-420B-A760-FEC6442B0861}"/>
              </a:ext>
            </a:extLst>
          </p:cNvPr>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000">
                <a:solidFill>
                  <a:srgbClr val="FFFFFF"/>
                </a:solidFill>
                <a:effectLst>
                  <a:outerShdw blurRad="38100" dist="38100" dir="2700000" algn="tl">
                    <a:srgbClr val="000000"/>
                  </a:outerShdw>
                </a:effectLst>
              </a:defRPr>
            </a:lvl1pPr>
          </a:lstStyle>
          <a:p>
            <a:pPr>
              <a:defRPr/>
            </a:pPr>
            <a:fld id="{AB37570C-FE89-43B0-88CE-5AE23C85FC05}" type="slidenum">
              <a:rPr lang="en-US" altLang="ja-JP"/>
              <a:pPr>
                <a:defRPr/>
              </a:pPr>
              <a:t>‹#›</a:t>
            </a:fld>
            <a:endParaRPr lang="en-US" altLang="ja-JP"/>
          </a:p>
        </p:txBody>
      </p:sp>
    </p:spTree>
  </p:cSld>
  <p:clrMap bg1="dk2" tx1="lt1" bg2="dk1" tx2="lt2" accent1="accent1" accent2="accent2" accent3="accent3" accent4="accent4" accent5="accent5" accent6="accent6" hlink="hlink" folHlink="folHlink"/>
  <p:sldLayoutIdLst>
    <p:sldLayoutId id="2147490768" r:id="rId1"/>
    <p:sldLayoutId id="2147490769" r:id="rId2"/>
    <p:sldLayoutId id="2147490770" r:id="rId3"/>
    <p:sldLayoutId id="2147490771" r:id="rId4"/>
    <p:sldLayoutId id="2147490772" r:id="rId5"/>
    <p:sldLayoutId id="2147490773" r:id="rId6"/>
    <p:sldLayoutId id="2147490774" r:id="rId7"/>
    <p:sldLayoutId id="2147490775" r:id="rId8"/>
    <p:sldLayoutId id="2147490776" r:id="rId9"/>
    <p:sldLayoutId id="2147490777" r:id="rId10"/>
    <p:sldLayoutId id="2147490778" r:id="rId11"/>
    <p:sldLayoutId id="2147490779" r:id="rId12"/>
  </p:sldLayoutIdLst>
  <p:txStyles>
    <p:title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DCBE9D8E-3BA2-3777-700A-05E67F094689}"/>
              </a:ext>
            </a:extLst>
          </p:cNvPr>
          <p:cNvSpPr>
            <a:spLocks noGrp="1"/>
          </p:cNvSpPr>
          <p:nvPr>
            <p:ph type="subTitle" sz="quarter" idx="1"/>
          </p:nvPr>
        </p:nvSpPr>
        <p:spPr>
          <a:xfrm>
            <a:off x="1" y="4869160"/>
            <a:ext cx="9144000" cy="1774493"/>
          </a:xfrm>
        </p:spPr>
        <p:txBody>
          <a:bodyPr/>
          <a:lstStyle/>
          <a:p>
            <a:r>
              <a:rPr lang="ja-JP" altLang="en-US"/>
              <a:t>理学院数学系　佐々木正吾</a:t>
            </a:r>
            <a:endParaRPr lang="en-US" altLang="ja-JP" dirty="0"/>
          </a:p>
          <a:p>
            <a:endParaRPr lang="en-US" altLang="ja-JP" sz="1100" dirty="0"/>
          </a:p>
          <a:p>
            <a:r>
              <a:rPr lang="ja-JP" altLang="en-US"/>
              <a:t>情報理工学院情報工学系　橋本龍徳</a:t>
            </a:r>
          </a:p>
        </p:txBody>
      </p:sp>
      <p:sp>
        <p:nvSpPr>
          <p:cNvPr id="5" name="Rectangle 2">
            <a:extLst>
              <a:ext uri="{FF2B5EF4-FFF2-40B4-BE49-F238E27FC236}">
                <a16:creationId xmlns:a16="http://schemas.microsoft.com/office/drawing/2014/main" id="{23AAE6F2-46E0-DB3A-3ED5-F04E0C2CE2CF}"/>
              </a:ext>
            </a:extLst>
          </p:cNvPr>
          <p:cNvSpPr txBox="1">
            <a:spLocks noChangeArrowheads="1"/>
          </p:cNvSpPr>
          <p:nvPr/>
        </p:nvSpPr>
        <p:spPr bwMode="auto">
          <a:xfrm>
            <a:off x="719571" y="1248420"/>
            <a:ext cx="7704856" cy="2900660"/>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r>
              <a:rPr lang="ja-JP" altLang="en-US" sz="6000" b="0" i="1" kern="0">
                <a:solidFill>
                  <a:srgbClr val="000099"/>
                </a:solidFill>
                <a:effectLst/>
              </a:rPr>
              <a:t>第</a:t>
            </a:r>
            <a:r>
              <a:rPr lang="en-US" altLang="ja-JP" sz="6000" b="0" i="1" kern="0" dirty="0">
                <a:solidFill>
                  <a:srgbClr val="000099"/>
                </a:solidFill>
                <a:effectLst/>
              </a:rPr>
              <a:t>3</a:t>
            </a:r>
            <a:r>
              <a:rPr lang="ja-JP" altLang="en-US" sz="6000" b="0" i="1" kern="0">
                <a:solidFill>
                  <a:srgbClr val="000099"/>
                </a:solidFill>
                <a:effectLst/>
              </a:rPr>
              <a:t>章</a:t>
            </a:r>
            <a:endParaRPr lang="en-US" altLang="ja-JP" sz="6000" b="0" i="1" kern="0" dirty="0">
              <a:solidFill>
                <a:srgbClr val="000099"/>
              </a:solidFill>
              <a:effectLst/>
            </a:endParaRPr>
          </a:p>
          <a:p>
            <a:pPr algn="ctr">
              <a:defRPr/>
            </a:pPr>
            <a:endParaRPr lang="en-US" altLang="ja-JP" sz="2400" b="0" i="1" kern="0" dirty="0">
              <a:solidFill>
                <a:srgbClr val="000099"/>
              </a:solidFill>
              <a:effectLst/>
            </a:endParaRPr>
          </a:p>
          <a:p>
            <a:pPr algn="ctr">
              <a:defRPr/>
            </a:pPr>
            <a:r>
              <a:rPr lang="ja-JP" altLang="en-US" sz="6000" b="0" i="1" kern="0">
                <a:solidFill>
                  <a:srgbClr val="000099"/>
                </a:solidFill>
                <a:effectLst/>
              </a:rPr>
              <a:t>媒介変数と極座標</a:t>
            </a:r>
            <a:endParaRPr lang="ja-JP" altLang="en-US" sz="6000" b="0" i="1" kern="0" dirty="0">
              <a:solidFill>
                <a:srgbClr val="000099"/>
              </a:solidFill>
              <a:effectLst/>
            </a:endParaRPr>
          </a:p>
        </p:txBody>
      </p:sp>
      <p:sp>
        <p:nvSpPr>
          <p:cNvPr id="8" name="テキスト ボックス 7">
            <a:extLst>
              <a:ext uri="{FF2B5EF4-FFF2-40B4-BE49-F238E27FC236}">
                <a16:creationId xmlns:a16="http://schemas.microsoft.com/office/drawing/2014/main" id="{744898BC-91A7-337D-C5CC-78ACD223B0CF}"/>
              </a:ext>
            </a:extLst>
          </p:cNvPr>
          <p:cNvSpPr txBox="1"/>
          <p:nvPr/>
        </p:nvSpPr>
        <p:spPr>
          <a:xfrm>
            <a:off x="2527476" y="610567"/>
            <a:ext cx="4089046" cy="461665"/>
          </a:xfrm>
          <a:prstGeom prst="rect">
            <a:avLst/>
          </a:prstGeom>
          <a:noFill/>
        </p:spPr>
        <p:txBody>
          <a:bodyPr wrap="square" rtlCol="0">
            <a:spAutoFit/>
          </a:bodyPr>
          <a:lstStyle/>
          <a:p>
            <a:pPr algn="ctr"/>
            <a:r>
              <a:rPr lang="ja-JP" altLang="en-GB" sz="2400" i="1">
                <a:solidFill>
                  <a:srgbClr val="FF0000"/>
                </a:solidFill>
              </a:rPr>
              <a:t>「</a:t>
            </a:r>
            <a:r>
              <a:rPr lang="ja-JP" altLang="en-US" sz="2400" i="1">
                <a:solidFill>
                  <a:srgbClr val="FF0000"/>
                </a:solidFill>
              </a:rPr>
              <a:t>数学</a:t>
            </a:r>
            <a:r>
              <a:rPr lang="en-US" altLang="ja-JP" sz="2400" i="1" dirty="0">
                <a:solidFill>
                  <a:srgbClr val="FF0000"/>
                </a:solidFill>
              </a:rPr>
              <a:t>C</a:t>
            </a:r>
            <a:r>
              <a:rPr lang="ja-JP" altLang="en-GB" sz="2400" i="1">
                <a:solidFill>
                  <a:srgbClr val="FF0000"/>
                </a:solidFill>
              </a:rPr>
              <a:t>」</a:t>
            </a:r>
          </a:p>
        </p:txBody>
      </p:sp>
    </p:spTree>
    <p:extLst>
      <p:ext uri="{BB962C8B-B14F-4D97-AF65-F5344CB8AC3E}">
        <p14:creationId xmlns:p14="http://schemas.microsoft.com/office/powerpoint/2010/main" val="353603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6B933-A680-DE4D-3F7A-41F2C9E37ED8}"/>
            </a:ext>
          </a:extLst>
        </p:cNvPr>
        <p:cNvGrpSpPr/>
        <p:nvPr/>
      </p:nvGrpSpPr>
      <p:grpSpPr>
        <a:xfrm>
          <a:off x="0" y="0"/>
          <a:ext cx="0" cy="0"/>
          <a:chOff x="0" y="0"/>
          <a:chExt cx="0" cy="0"/>
        </a:xfrm>
      </p:grpSpPr>
      <p:sp>
        <p:nvSpPr>
          <p:cNvPr id="3" name="字幕 2">
            <a:extLst>
              <a:ext uri="{FF2B5EF4-FFF2-40B4-BE49-F238E27FC236}">
                <a16:creationId xmlns:a16="http://schemas.microsoft.com/office/drawing/2014/main" id="{F1A6F559-3D5F-DC7A-9BDB-10FC31240BFA}"/>
              </a:ext>
            </a:extLst>
          </p:cNvPr>
          <p:cNvSpPr>
            <a:spLocks noGrp="1"/>
          </p:cNvSpPr>
          <p:nvPr>
            <p:ph type="subTitle" sz="quarter" idx="1"/>
          </p:nvPr>
        </p:nvSpPr>
        <p:spPr>
          <a:xfrm>
            <a:off x="1" y="4869160"/>
            <a:ext cx="9144000" cy="1774493"/>
          </a:xfrm>
        </p:spPr>
        <p:txBody>
          <a:bodyPr/>
          <a:lstStyle/>
          <a:p>
            <a:r>
              <a:rPr lang="ja-JP" altLang="en-US"/>
              <a:t>理学院数学系　</a:t>
            </a:r>
            <a:r>
              <a:rPr lang="en-US" altLang="ja-JP" dirty="0"/>
              <a:t>S. Sasaki</a:t>
            </a:r>
          </a:p>
          <a:p>
            <a:endParaRPr lang="en-US" altLang="ja-JP" sz="1100" dirty="0"/>
          </a:p>
          <a:p>
            <a:r>
              <a:rPr lang="ja-JP" altLang="en-US"/>
              <a:t>情報理工学院情報工学系　</a:t>
            </a:r>
            <a:r>
              <a:rPr lang="en-US" altLang="ja-JP" dirty="0"/>
              <a:t>T. Hashimoto</a:t>
            </a:r>
            <a:endParaRPr lang="ja-JP" altLang="en-US"/>
          </a:p>
        </p:txBody>
      </p:sp>
      <p:sp>
        <p:nvSpPr>
          <p:cNvPr id="5" name="Rectangle 2">
            <a:extLst>
              <a:ext uri="{FF2B5EF4-FFF2-40B4-BE49-F238E27FC236}">
                <a16:creationId xmlns:a16="http://schemas.microsoft.com/office/drawing/2014/main" id="{25DD8740-B8FD-C835-A1D3-7C492471CD44}"/>
              </a:ext>
            </a:extLst>
          </p:cNvPr>
          <p:cNvSpPr txBox="1">
            <a:spLocks noChangeArrowheads="1"/>
          </p:cNvSpPr>
          <p:nvPr/>
        </p:nvSpPr>
        <p:spPr bwMode="auto">
          <a:xfrm>
            <a:off x="719571" y="1248420"/>
            <a:ext cx="7704856" cy="2900660"/>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r>
              <a:rPr lang="ja-JP" altLang="en-US" sz="6000" b="0" i="1" kern="0">
                <a:solidFill>
                  <a:srgbClr val="000099"/>
                </a:solidFill>
                <a:effectLst/>
              </a:rPr>
              <a:t>第</a:t>
            </a:r>
            <a:r>
              <a:rPr lang="en-US" altLang="ja-JP" sz="6000" b="0" i="1" kern="0" dirty="0">
                <a:solidFill>
                  <a:srgbClr val="000099"/>
                </a:solidFill>
                <a:effectLst/>
              </a:rPr>
              <a:t>3</a:t>
            </a:r>
            <a:r>
              <a:rPr lang="ja-JP" altLang="en-US" sz="6000" b="0" i="1" kern="0">
                <a:solidFill>
                  <a:srgbClr val="000099"/>
                </a:solidFill>
                <a:effectLst/>
              </a:rPr>
              <a:t>章</a:t>
            </a:r>
            <a:endParaRPr lang="en-US" altLang="ja-JP" sz="6000" b="0" i="1" kern="0" dirty="0">
              <a:solidFill>
                <a:srgbClr val="000099"/>
              </a:solidFill>
              <a:effectLst/>
            </a:endParaRPr>
          </a:p>
          <a:p>
            <a:pPr algn="ctr">
              <a:defRPr/>
            </a:pPr>
            <a:endParaRPr lang="en-US" altLang="ja-JP" sz="2400" b="0" i="1" kern="0" dirty="0">
              <a:solidFill>
                <a:srgbClr val="000099"/>
              </a:solidFill>
              <a:effectLst/>
            </a:endParaRPr>
          </a:p>
          <a:p>
            <a:pPr algn="ctr">
              <a:defRPr/>
            </a:pPr>
            <a:r>
              <a:rPr lang="ja-JP" altLang="en-US" sz="6000" b="0" i="1" kern="0">
                <a:solidFill>
                  <a:srgbClr val="000099"/>
                </a:solidFill>
                <a:effectLst/>
              </a:rPr>
              <a:t>平面上の曲線</a:t>
            </a:r>
            <a:endParaRPr lang="ja-JP" altLang="en-US" sz="6000" b="0" i="1" kern="0" dirty="0">
              <a:solidFill>
                <a:srgbClr val="000099"/>
              </a:solidFill>
              <a:effectLst/>
            </a:endParaRPr>
          </a:p>
        </p:txBody>
      </p:sp>
      <p:sp>
        <p:nvSpPr>
          <p:cNvPr id="8" name="テキスト ボックス 7">
            <a:extLst>
              <a:ext uri="{FF2B5EF4-FFF2-40B4-BE49-F238E27FC236}">
                <a16:creationId xmlns:a16="http://schemas.microsoft.com/office/drawing/2014/main" id="{9C67A2D7-D679-3CD5-3E9D-2B46273384EB}"/>
              </a:ext>
            </a:extLst>
          </p:cNvPr>
          <p:cNvSpPr txBox="1"/>
          <p:nvPr/>
        </p:nvSpPr>
        <p:spPr>
          <a:xfrm>
            <a:off x="2527476" y="610567"/>
            <a:ext cx="4089046" cy="461665"/>
          </a:xfrm>
          <a:prstGeom prst="rect">
            <a:avLst/>
          </a:prstGeom>
          <a:noFill/>
        </p:spPr>
        <p:txBody>
          <a:bodyPr wrap="square" rtlCol="0">
            <a:spAutoFit/>
          </a:bodyPr>
          <a:lstStyle/>
          <a:p>
            <a:pPr algn="ctr"/>
            <a:r>
              <a:rPr lang="ja-JP" altLang="en-GB" sz="2400" i="1">
                <a:solidFill>
                  <a:srgbClr val="FF0000"/>
                </a:solidFill>
              </a:rPr>
              <a:t>「</a:t>
            </a:r>
            <a:r>
              <a:rPr lang="ja-JP" altLang="en-US" sz="2400" i="1">
                <a:solidFill>
                  <a:srgbClr val="FF0000"/>
                </a:solidFill>
              </a:rPr>
              <a:t>数学</a:t>
            </a:r>
            <a:r>
              <a:rPr lang="en-US" altLang="ja-JP" sz="2400" i="1" dirty="0">
                <a:solidFill>
                  <a:srgbClr val="FF0000"/>
                </a:solidFill>
              </a:rPr>
              <a:t>C</a:t>
            </a:r>
            <a:r>
              <a:rPr lang="ja-JP" altLang="en-GB" sz="2400" i="1">
                <a:solidFill>
                  <a:srgbClr val="FF0000"/>
                </a:solidFill>
              </a:rPr>
              <a:t>」</a:t>
            </a:r>
          </a:p>
        </p:txBody>
      </p:sp>
    </p:spTree>
    <p:extLst>
      <p:ext uri="{BB962C8B-B14F-4D97-AF65-F5344CB8AC3E}">
        <p14:creationId xmlns:p14="http://schemas.microsoft.com/office/powerpoint/2010/main" val="111618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C18A4-8329-4455-676B-7CD618837A81}"/>
            </a:ext>
          </a:extLst>
        </p:cNvPr>
        <p:cNvGrpSpPr/>
        <p:nvPr/>
      </p:nvGrpSpPr>
      <p:grpSpPr>
        <a:xfrm>
          <a:off x="0" y="0"/>
          <a:ext cx="0" cy="0"/>
          <a:chOff x="0" y="0"/>
          <a:chExt cx="0" cy="0"/>
        </a:xfrm>
      </p:grpSpPr>
      <p:sp>
        <p:nvSpPr>
          <p:cNvPr id="3" name="字幕 2">
            <a:extLst>
              <a:ext uri="{FF2B5EF4-FFF2-40B4-BE49-F238E27FC236}">
                <a16:creationId xmlns:a16="http://schemas.microsoft.com/office/drawing/2014/main" id="{B112F15B-EAF2-E055-C969-F61E6FD51849}"/>
              </a:ext>
            </a:extLst>
          </p:cNvPr>
          <p:cNvSpPr>
            <a:spLocks noGrp="1"/>
          </p:cNvSpPr>
          <p:nvPr>
            <p:ph type="subTitle" sz="quarter" idx="1"/>
          </p:nvPr>
        </p:nvSpPr>
        <p:spPr>
          <a:xfrm>
            <a:off x="1" y="4509120"/>
            <a:ext cx="9144000" cy="2134533"/>
          </a:xfrm>
        </p:spPr>
        <p:txBody>
          <a:bodyPr/>
          <a:lstStyle/>
          <a:p>
            <a:r>
              <a:rPr lang="ja-JP" altLang="en-GB"/>
              <a:t>情報理工学院情報工学系</a:t>
            </a:r>
            <a:endParaRPr lang="en-US" altLang="ja-JP" dirty="0"/>
          </a:p>
          <a:p>
            <a:r>
              <a:rPr lang="en-US" altLang="ja-JP" sz="2800" dirty="0"/>
              <a:t>(22B41185)</a:t>
            </a:r>
            <a:endParaRPr lang="ja-JP" altLang="en-GB" sz="2800"/>
          </a:p>
          <a:p>
            <a:endParaRPr lang="ja-JP" altLang="en-GB" sz="900"/>
          </a:p>
          <a:p>
            <a:r>
              <a:rPr lang="ja-JP" altLang="en-GB" sz="4000"/>
              <a:t>橋</a:t>
            </a:r>
            <a:r>
              <a:rPr lang="ja-JP" altLang="en-US" sz="4000"/>
              <a:t>　</a:t>
            </a:r>
            <a:r>
              <a:rPr lang="ja-JP" altLang="en-GB" sz="4000"/>
              <a:t>本</a:t>
            </a:r>
            <a:r>
              <a:rPr lang="ja-JP" altLang="en-US" sz="4000"/>
              <a:t>　</a:t>
            </a:r>
            <a:r>
              <a:rPr lang="ja-JP" altLang="en-GB" sz="4000"/>
              <a:t>龍</a:t>
            </a:r>
            <a:r>
              <a:rPr lang="ja-JP" altLang="en-US" sz="4000"/>
              <a:t>　</a:t>
            </a:r>
            <a:r>
              <a:rPr lang="ja-JP" altLang="en-GB" sz="4000"/>
              <a:t>徳</a:t>
            </a:r>
          </a:p>
        </p:txBody>
      </p:sp>
      <p:sp>
        <p:nvSpPr>
          <p:cNvPr id="8" name="テキスト ボックス 7">
            <a:extLst>
              <a:ext uri="{FF2B5EF4-FFF2-40B4-BE49-F238E27FC236}">
                <a16:creationId xmlns:a16="http://schemas.microsoft.com/office/drawing/2014/main" id="{065E81EC-F371-16DA-598D-EEBE07A0E9D9}"/>
              </a:ext>
            </a:extLst>
          </p:cNvPr>
          <p:cNvSpPr txBox="1"/>
          <p:nvPr/>
        </p:nvSpPr>
        <p:spPr>
          <a:xfrm>
            <a:off x="2527476" y="610567"/>
            <a:ext cx="4089046" cy="461665"/>
          </a:xfrm>
          <a:prstGeom prst="rect">
            <a:avLst/>
          </a:prstGeom>
          <a:noFill/>
        </p:spPr>
        <p:txBody>
          <a:bodyPr wrap="square" rtlCol="0">
            <a:spAutoFit/>
          </a:bodyPr>
          <a:lstStyle/>
          <a:p>
            <a:pPr algn="ctr"/>
            <a:r>
              <a:rPr lang="ja-JP" altLang="en-GB" sz="2400" i="1">
                <a:solidFill>
                  <a:srgbClr val="FF0000"/>
                </a:solidFill>
              </a:rPr>
              <a:t>「マルチメディアと表現技法」</a:t>
            </a:r>
          </a:p>
        </p:txBody>
      </p:sp>
      <p:sp>
        <p:nvSpPr>
          <p:cNvPr id="2" name="Rectangle 2">
            <a:extLst>
              <a:ext uri="{FF2B5EF4-FFF2-40B4-BE49-F238E27FC236}">
                <a16:creationId xmlns:a16="http://schemas.microsoft.com/office/drawing/2014/main" id="{F0B0A9FE-B136-6992-B564-AD8EE6CBC07C}"/>
              </a:ext>
            </a:extLst>
          </p:cNvPr>
          <p:cNvSpPr txBox="1">
            <a:spLocks noChangeArrowheads="1"/>
          </p:cNvSpPr>
          <p:nvPr/>
        </p:nvSpPr>
        <p:spPr bwMode="auto">
          <a:xfrm>
            <a:off x="2411760" y="2408870"/>
            <a:ext cx="4608513" cy="763612"/>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r>
              <a:rPr lang="ja-JP" altLang="en-US" sz="3600" b="0" i="1" kern="0">
                <a:solidFill>
                  <a:srgbClr val="000099"/>
                </a:solidFill>
                <a:effectLst/>
              </a:rPr>
              <a:t>数学</a:t>
            </a:r>
            <a:r>
              <a:rPr lang="en-US" altLang="ja-JP" sz="3600" b="0" i="1" kern="0" dirty="0">
                <a:solidFill>
                  <a:srgbClr val="000099"/>
                </a:solidFill>
                <a:effectLst/>
              </a:rPr>
              <a:t>C</a:t>
            </a:r>
          </a:p>
        </p:txBody>
      </p:sp>
    </p:spTree>
    <p:extLst>
      <p:ext uri="{BB962C8B-B14F-4D97-AF65-F5344CB8AC3E}">
        <p14:creationId xmlns:p14="http://schemas.microsoft.com/office/powerpoint/2010/main" val="426473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D2B9C63-FD71-741C-A859-A36A4D2ACC55}"/>
              </a:ext>
            </a:extLst>
          </p:cNvPr>
          <p:cNvSpPr txBox="1">
            <a:spLocks noChangeArrowheads="1"/>
          </p:cNvSpPr>
          <p:nvPr/>
        </p:nvSpPr>
        <p:spPr bwMode="auto">
          <a:xfrm>
            <a:off x="-17140" y="-1612"/>
            <a:ext cx="9072000" cy="763612"/>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r>
              <a:rPr lang="ja-JP" altLang="en-US" sz="3600" b="0" i="1" kern="0">
                <a:solidFill>
                  <a:srgbClr val="000099"/>
                </a:solidFill>
                <a:effectLst/>
              </a:rPr>
              <a:t>曲線のパラメータ表示</a:t>
            </a:r>
            <a:endParaRPr lang="ja-JP" altLang="en-US" sz="3600" b="0" i="1" kern="0" dirty="0">
              <a:solidFill>
                <a:srgbClr val="000099"/>
              </a:solidFill>
              <a:effectLst/>
            </a:endParaRPr>
          </a:p>
        </p:txBody>
      </p:sp>
      <p:sp>
        <p:nvSpPr>
          <p:cNvPr id="5" name="コンテンツ プレースホルダー 4">
            <a:extLst>
              <a:ext uri="{FF2B5EF4-FFF2-40B4-BE49-F238E27FC236}">
                <a16:creationId xmlns:a16="http://schemas.microsoft.com/office/drawing/2014/main" id="{C9134E32-BB79-E304-AB91-1DC444C36EA7}"/>
              </a:ext>
            </a:extLst>
          </p:cNvPr>
          <p:cNvSpPr>
            <a:spLocks noGrp="1"/>
          </p:cNvSpPr>
          <p:nvPr>
            <p:ph idx="1"/>
          </p:nvPr>
        </p:nvSpPr>
        <p:spPr>
          <a:xfrm>
            <a:off x="341780" y="980728"/>
            <a:ext cx="8460440" cy="6121028"/>
          </a:xfrm>
        </p:spPr>
        <p:txBody>
          <a:bodyPr/>
          <a:lstStyle/>
          <a:p>
            <a:r>
              <a:rPr lang="ja-JP" altLang="en-US" sz="1800"/>
              <a:t>デジタル表示であることから縦横比は</a:t>
            </a:r>
            <a:r>
              <a:rPr lang="en-US" altLang="ja-JP" sz="1800" dirty="0"/>
              <a:t>16:9</a:t>
            </a:r>
            <a:r>
              <a:rPr lang="ja-JP" altLang="en-US" sz="1800"/>
              <a:t>とした</a:t>
            </a:r>
          </a:p>
          <a:p>
            <a:r>
              <a:rPr lang="ja-JP" altLang="en-US" sz="1800"/>
              <a:t>目次は文字だベースであるため</a:t>
            </a:r>
            <a:r>
              <a:rPr lang="en-US" altLang="ja-JP" sz="1800" dirty="0"/>
              <a:t>16:9</a:t>
            </a:r>
            <a:r>
              <a:rPr lang="ja-JP" altLang="en-US" sz="1800"/>
              <a:t>では余白が目立つが、目次は重要項目のため文字サイズを大きくした</a:t>
            </a:r>
          </a:p>
          <a:p>
            <a:r>
              <a:rPr lang="ja-JP" altLang="en-US" sz="1800"/>
              <a:t>グラフを含むスライドでは、それらが幅広のため、そのまま配置した</a:t>
            </a:r>
          </a:p>
          <a:p>
            <a:r>
              <a:rPr lang="ja-JP" altLang="en-US" sz="1800"/>
              <a:t>配色は暖色系の色を基調とした。食品に関する報告だからである。</a:t>
            </a:r>
          </a:p>
          <a:p>
            <a:r>
              <a:rPr lang="en-US" altLang="ja-JP" sz="1800" dirty="0"/>
              <a:t>1</a:t>
            </a:r>
            <a:r>
              <a:rPr lang="ja-JP" altLang="en-US" sz="1800"/>
              <a:t>枚目のスライドの赤色をベースに、円グラフを除き</a:t>
            </a:r>
            <a:r>
              <a:rPr lang="en-US" altLang="ja-JP" sz="1800" dirty="0"/>
              <a:t>4</a:t>
            </a:r>
            <a:r>
              <a:rPr lang="ja-JP" altLang="en-US" sz="1800"/>
              <a:t>色以内で配色している</a:t>
            </a:r>
          </a:p>
          <a:p>
            <a:r>
              <a:rPr lang="ja-JP" altLang="en-US" sz="1800"/>
              <a:t>オーナーへの報告のため、凝ったデザインにはせず、可読性と強調箇所での視認性に重点を置いて設計した</a:t>
            </a:r>
          </a:p>
          <a:p>
            <a:r>
              <a:rPr lang="ja-JP" altLang="en-US" sz="1800"/>
              <a:t>フォントは「ヒラギノ角ゴシック</a:t>
            </a:r>
            <a:r>
              <a:rPr lang="en-GB" sz="1800" dirty="0"/>
              <a:t>Pro」</a:t>
            </a:r>
            <a:r>
              <a:rPr lang="ja-JP" altLang="en-US" sz="1800"/>
              <a:t>を使用した</a:t>
            </a:r>
          </a:p>
          <a:p>
            <a:r>
              <a:rPr lang="ja-JP" altLang="en-US" sz="1800"/>
              <a:t>フォントサイズは可能な限り大きくした（標準で</a:t>
            </a:r>
            <a:r>
              <a:rPr lang="en-US" altLang="ja-JP" sz="1800" dirty="0"/>
              <a:t>28</a:t>
            </a:r>
            <a:r>
              <a:rPr lang="en-GB" sz="1800" dirty="0"/>
              <a:t>pt）</a:t>
            </a:r>
          </a:p>
          <a:p>
            <a:r>
              <a:rPr lang="en-GB" sz="1800" dirty="0"/>
              <a:t>16:9</a:t>
            </a:r>
            <a:r>
              <a:rPr lang="ja-JP" altLang="en-US" sz="1800"/>
              <a:t>のスライドを使用しているため、スライド右方の空白が不自然にならないよう適宜スライドを意味上に分割したり、フォントサイズを調整するなどの工夫を施した</a:t>
            </a:r>
          </a:p>
          <a:p>
            <a:r>
              <a:rPr lang="ja-JP" altLang="en-US" sz="1800"/>
              <a:t>プレゼン内容に集中してもらうため、スライド上のテキスト量は極力減らした</a:t>
            </a:r>
          </a:p>
          <a:p>
            <a:r>
              <a:rPr lang="ja-JP" altLang="en-US" sz="1800"/>
              <a:t>目次をつけることで、プレゼンの結論を先に示すよう工夫した</a:t>
            </a:r>
          </a:p>
          <a:p>
            <a:r>
              <a:rPr lang="ja-JP" altLang="en-US" sz="1800"/>
              <a:t>強調点ではフォントサイズの変更や、フォントカラーの変更を行った</a:t>
            </a:r>
          </a:p>
          <a:p>
            <a:r>
              <a:rPr lang="ja-JP" altLang="en-US" sz="1800"/>
              <a:t>スライド</a:t>
            </a:r>
            <a:r>
              <a:rPr lang="en-US" altLang="ja-JP" sz="1800" dirty="0"/>
              <a:t>1</a:t>
            </a:r>
            <a:r>
              <a:rPr lang="ja-JP" altLang="en-US" sz="1800"/>
              <a:t>枚あたりのメッセージは</a:t>
            </a:r>
            <a:r>
              <a:rPr lang="en-US" altLang="ja-JP" sz="1800" dirty="0"/>
              <a:t>1</a:t>
            </a:r>
            <a:r>
              <a:rPr lang="ja-JP" altLang="en-US" sz="1800"/>
              <a:t>つになるようにした</a:t>
            </a:r>
          </a:p>
          <a:p>
            <a:r>
              <a:rPr lang="ja-JP" altLang="en-US" sz="1800"/>
              <a:t>グラフには特筆した説明を加えず、グラフの主張に集中させるよう工夫した（詳細は次ページ）</a:t>
            </a:r>
          </a:p>
          <a:p>
            <a:endParaRPr lang="ja-JP" altLang="en-US" sz="1800"/>
          </a:p>
          <a:p>
            <a:endParaRPr lang="en-GB" sz="1800" dirty="0"/>
          </a:p>
        </p:txBody>
      </p:sp>
    </p:spTree>
    <p:extLst>
      <p:ext uri="{BB962C8B-B14F-4D97-AF65-F5344CB8AC3E}">
        <p14:creationId xmlns:p14="http://schemas.microsoft.com/office/powerpoint/2010/main" val="198265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D2B9C63-FD71-741C-A859-A36A4D2ACC55}"/>
              </a:ext>
            </a:extLst>
          </p:cNvPr>
          <p:cNvSpPr txBox="1">
            <a:spLocks noChangeArrowheads="1"/>
          </p:cNvSpPr>
          <p:nvPr/>
        </p:nvSpPr>
        <p:spPr bwMode="auto">
          <a:xfrm>
            <a:off x="-17140" y="-1612"/>
            <a:ext cx="9072000" cy="763612"/>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r>
              <a:rPr lang="ja-JP" altLang="en-US" sz="3600" b="0" i="1" kern="0">
                <a:solidFill>
                  <a:srgbClr val="000099"/>
                </a:solidFill>
                <a:effectLst/>
              </a:rPr>
              <a:t>工夫した点（続き）</a:t>
            </a:r>
            <a:endParaRPr lang="ja-JP" altLang="en-US" sz="3600" b="0" i="1" kern="0" dirty="0">
              <a:solidFill>
                <a:srgbClr val="000099"/>
              </a:solidFill>
              <a:effectLst/>
            </a:endParaRPr>
          </a:p>
        </p:txBody>
      </p:sp>
      <p:sp>
        <p:nvSpPr>
          <p:cNvPr id="5" name="コンテンツ プレースホルダー 4">
            <a:extLst>
              <a:ext uri="{FF2B5EF4-FFF2-40B4-BE49-F238E27FC236}">
                <a16:creationId xmlns:a16="http://schemas.microsoft.com/office/drawing/2014/main" id="{BFE28795-8E03-708C-6922-9AD5EEDC12BF}"/>
              </a:ext>
            </a:extLst>
          </p:cNvPr>
          <p:cNvSpPr>
            <a:spLocks noGrp="1"/>
          </p:cNvSpPr>
          <p:nvPr>
            <p:ph idx="1"/>
          </p:nvPr>
        </p:nvSpPr>
        <p:spPr>
          <a:xfrm>
            <a:off x="113676" y="809328"/>
            <a:ext cx="8928484" cy="6048672"/>
          </a:xfrm>
        </p:spPr>
        <p:txBody>
          <a:bodyPr/>
          <a:lstStyle/>
          <a:p>
            <a:pPr>
              <a:lnSpc>
                <a:spcPct val="100000"/>
              </a:lnSpc>
            </a:pPr>
            <a:r>
              <a:rPr lang="ja-JP" altLang="en-US" sz="16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グラフのあるスライドは特にそれへの具体的な説明を付さなかった。</a:t>
            </a:r>
            <a:endParaRPr lang="en-US" altLang="ja-JP" sz="16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主張はグラフを見れば一目瞭然であるようにしている</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プレゼンテーションで使用することを想定しているので、口頭で細く説明するため説明の必要性はないと判断した</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16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利益率のグラフについて</a:t>
            </a:r>
            <a:endParaRPr lang="en-US" altLang="ja-JP" sz="16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種類／棒グラフ　棒グラフの方が利益率の低さが強調されると判断したから</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利益率の棒グラフ上に点線で折れ線グラフを重ねた。それにより減少度の視認性向上を図った。</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グラフ色は補色として取り合わせの良い、緑と赤を使用した。特に今回はイタリアンということもあり、イタリア国旗を意識しつつ、取り合わせよく、かつみやすい色を選んだ</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選択した色の取り合わせだと色覚の方が区別がつかないという指摘をいただいたため、強調したいグラフの背景にはパターンを入れることによってユニバーサルデザインになるように工夫した</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16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新メニューの売り上げグラフについて</a:t>
            </a:r>
            <a:endParaRPr lang="en-US" altLang="ja-JP" sz="16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種類／棒グラフ　月別推移が視覚的にわかりやすく伝わると考えたから</a:t>
            </a: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配色は利益率のグラフ同様ユニバーサルデザイン化を図った</a:t>
            </a: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単位についても、小さく表示することで強調を図った</a:t>
            </a: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目標額は吹き出しの形で示した。なお、吹き出しは四角に近い形のものを選んだ。また、目標額達成後はグラフカラーを変更した。</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16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ピザメニューのシェアのグラフについて</a:t>
            </a:r>
            <a:endParaRPr lang="en-US" altLang="ja-JP" sz="16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種類／円グラフ　ピザメニューのシェアはピザの売り上げにおいて各々が占める割合であるから</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グラフの色はマルゲリータ等、トマトピザのイメージに近い赤系統で統一された色を使用した。ここでは講義に出てきたお手本の配色を参考にした。</a:t>
            </a: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マルゲリータとマリナーラが売り上げ上位であることを強調すべく、他のピザよりも凡例の文字を大きくした。</a:t>
            </a:r>
          </a:p>
          <a:p>
            <a:pPr lvl="1">
              <a:lnSpc>
                <a:spcPct val="100000"/>
              </a:lnSpc>
            </a:pPr>
            <a:r>
              <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1, 2, 3</a:t>
            </a: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位以外はその他にまとめてしまうことで上位を強調した。</a:t>
            </a:r>
          </a:p>
          <a:p>
            <a:pPr lvl="1">
              <a:lnSpc>
                <a:spcPct val="100000"/>
              </a:lnSpc>
            </a:pPr>
            <a:r>
              <a:rPr lang="ja-JP" altLang="en-US" sz="13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その他にまとめられたピザについては、特にスライドに残すことはしなかった。</a:t>
            </a:r>
            <a:endParaRPr lang="en-US" altLang="ja-JP" sz="13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endParaRPr lang="en-GB" dirty="0"/>
          </a:p>
        </p:txBody>
      </p:sp>
    </p:spTree>
    <p:extLst>
      <p:ext uri="{BB962C8B-B14F-4D97-AF65-F5344CB8AC3E}">
        <p14:creationId xmlns:p14="http://schemas.microsoft.com/office/powerpoint/2010/main" val="68808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D2B9C63-FD71-741C-A859-A36A4D2ACC55}"/>
              </a:ext>
            </a:extLst>
          </p:cNvPr>
          <p:cNvSpPr txBox="1">
            <a:spLocks noChangeArrowheads="1"/>
          </p:cNvSpPr>
          <p:nvPr/>
        </p:nvSpPr>
        <p:spPr bwMode="auto">
          <a:xfrm>
            <a:off x="-17140" y="-1612"/>
            <a:ext cx="9072000" cy="763612"/>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r>
              <a:rPr lang="ja-JP" altLang="en-US" sz="3600" b="0" i="1" kern="0">
                <a:solidFill>
                  <a:srgbClr val="000099"/>
                </a:solidFill>
                <a:effectLst/>
              </a:rPr>
              <a:t>工夫した点（続き）</a:t>
            </a:r>
            <a:endParaRPr lang="ja-JP" altLang="en-US" sz="3600" b="0" i="1" kern="0" dirty="0">
              <a:solidFill>
                <a:srgbClr val="000099"/>
              </a:solidFill>
              <a:effectLst/>
            </a:endParaRPr>
          </a:p>
        </p:txBody>
      </p:sp>
      <p:sp>
        <p:nvSpPr>
          <p:cNvPr id="3" name="コンテンツ プレースホルダー 2">
            <a:extLst>
              <a:ext uri="{FF2B5EF4-FFF2-40B4-BE49-F238E27FC236}">
                <a16:creationId xmlns:a16="http://schemas.microsoft.com/office/drawing/2014/main" id="{FB56DB1B-199F-A917-6712-1007D5C84CC5}"/>
              </a:ext>
            </a:extLst>
          </p:cNvPr>
          <p:cNvSpPr>
            <a:spLocks noGrp="1"/>
          </p:cNvSpPr>
          <p:nvPr>
            <p:ph idx="1"/>
          </p:nvPr>
        </p:nvSpPr>
        <p:spPr>
          <a:xfrm>
            <a:off x="215516" y="1196752"/>
            <a:ext cx="8712968" cy="5328592"/>
          </a:xfrm>
        </p:spPr>
        <p:txBody>
          <a:bodyPr/>
          <a:lstStyle/>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プレゼンの際には普段の</a:t>
            </a:r>
            <a:r>
              <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0.7</a:t>
            </a: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倍速程度で喋るよう心がけた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無駄な手の動きをしないよう注意した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8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スライドを示す際や、指で数字を強調する際のみは明確に手を動かした</a:t>
            </a:r>
            <a:endParaRPr lang="en-US" altLang="ja-JP" sz="18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8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それ以外の際には前で手を組むか、多少のジェスチャーを行った</a:t>
            </a:r>
            <a:endParaRPr lang="en-US" altLang="ja-JP" sz="18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視線は聴き手の目を順々に見るようにし、スライドやコンピュータの画面には視線が行かないようにした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重要な項目を示す際には、聴き手の目ではなくあえてスライドの重要箇所に目を向けるようにした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lvl="1">
              <a:lnSpc>
                <a:spcPct val="100000"/>
              </a:lnSpc>
            </a:pPr>
            <a:r>
              <a:rPr lang="ja-JP" altLang="en-US" sz="18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これにより聴き手の視点を重要箇所に誘導した（つもりである）</a:t>
            </a:r>
            <a:endParaRPr lang="en-US" altLang="ja-JP" sz="18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スライドの切り替え時など区切りの良いところでは約</a:t>
            </a:r>
            <a:r>
              <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3</a:t>
            </a: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秒の間を置くようにした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グラフを表示した直後には、聴き手がグラフを読む時間を取るようにした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nSpc>
                <a:spcPct val="100000"/>
              </a:lnSpc>
            </a:pPr>
            <a:r>
              <a:rPr lang="ja-JP" altLang="en-US" sz="2000">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プレゼンの際には、自分自身が、本当にその主張をしたいと信じ込むことで、説得力のあるプレゼンテーションになるよう心がけた</a:t>
            </a:r>
            <a:endParaRPr lang="en-US" altLang="ja-JP" sz="2000"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endParaRPr lang="en-GB" sz="3600" dirty="0"/>
          </a:p>
        </p:txBody>
      </p:sp>
    </p:spTree>
    <p:extLst>
      <p:ext uri="{BB962C8B-B14F-4D97-AF65-F5344CB8AC3E}">
        <p14:creationId xmlns:p14="http://schemas.microsoft.com/office/powerpoint/2010/main" val="197417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5297A0C-7A3C-C650-7118-DFCF409A504B}"/>
              </a:ext>
            </a:extLst>
          </p:cNvPr>
          <p:cNvSpPr txBox="1">
            <a:spLocks noChangeArrowheads="1"/>
          </p:cNvSpPr>
          <p:nvPr/>
        </p:nvSpPr>
        <p:spPr bwMode="auto">
          <a:xfrm>
            <a:off x="899592" y="1844824"/>
            <a:ext cx="7272808" cy="3168352"/>
          </a:xfrm>
          <a:prstGeom prst="rect">
            <a:avLst/>
          </a:prstGeom>
          <a:solidFill>
            <a:srgbClr val="FFFF00"/>
          </a:solidFill>
          <a:ln w="9525">
            <a:noFill/>
            <a:miter lim="800000"/>
            <a:headEnd/>
            <a:tailEnd/>
          </a:ln>
          <a:effectLst>
            <a:outerShdw dist="89803" dir="2700000" algn="ctr" rotWithShape="0">
              <a:srgbClr val="808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ＭＳ Ｐゴシック" pitchFamily="50" charset="-128"/>
              </a:defRPr>
            </a:lvl9pPr>
          </a:lstStyle>
          <a:p>
            <a:pPr algn="ctr">
              <a:defRPr/>
            </a:pPr>
            <a:endParaRPr lang="ja-JP" altLang="en-US" sz="5400" b="0" kern="0" dirty="0">
              <a:solidFill>
                <a:srgbClr val="000099"/>
              </a:solidFill>
              <a:effectLst/>
            </a:endParaRPr>
          </a:p>
        </p:txBody>
      </p:sp>
      <p:sp>
        <p:nvSpPr>
          <p:cNvPr id="2" name="タイトル 1">
            <a:extLst>
              <a:ext uri="{FF2B5EF4-FFF2-40B4-BE49-F238E27FC236}">
                <a16:creationId xmlns:a16="http://schemas.microsoft.com/office/drawing/2014/main" id="{25C5FD81-C47E-28A0-734C-4B676CAE1EB5}"/>
              </a:ext>
            </a:extLst>
          </p:cNvPr>
          <p:cNvSpPr>
            <a:spLocks noGrp="1"/>
          </p:cNvSpPr>
          <p:nvPr>
            <p:ph type="ctrTitle" sz="quarter"/>
          </p:nvPr>
        </p:nvSpPr>
        <p:spPr>
          <a:xfrm>
            <a:off x="1676400" y="2492896"/>
            <a:ext cx="5791200" cy="1431925"/>
          </a:xfrm>
        </p:spPr>
        <p:txBody>
          <a:bodyPr/>
          <a:lstStyle/>
          <a:p>
            <a:pPr algn="ctr"/>
            <a:r>
              <a:rPr lang="ja-JP" altLang="en-GB" sz="5400">
                <a:solidFill>
                  <a:srgbClr val="00009A"/>
                </a:solidFill>
              </a:rPr>
              <a:t>以上</a:t>
            </a:r>
          </a:p>
        </p:txBody>
      </p:sp>
    </p:spTree>
    <p:extLst>
      <p:ext uri="{BB962C8B-B14F-4D97-AF65-F5344CB8AC3E}">
        <p14:creationId xmlns:p14="http://schemas.microsoft.com/office/powerpoint/2010/main" val="12897550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スライド 1 - &amp;quot;教育工学 I（担当：松田稔樹）&amp;quot;&quot;/&gt;&lt;property id=&quot;20307&quot; value=&quot;256&quot;/&gt;&lt;/object&gt;&lt;object type=&quot;3&quot; unique_id=&quot;10005&quot;&gt;&lt;property id=&quot;20148&quot; value=&quot;5&quot;/&gt;&lt;property id=&quot;20300&quot; value=&quot;スライド 2 - &amp;quot;教育工学 I ～履修上の注意事項&amp;quot;&quot;/&gt;&lt;property id=&quot;20307&quot; value=&quot;257&quot;/&gt;&lt;/object&gt;&lt;object type=&quot;3&quot; unique_id=&quot;10006&quot;&gt;&lt;property id=&quot;20148&quot; value=&quot;5&quot;/&gt;&lt;property id=&quot;20300&quot; value=&quot;スライド 3 - &amp;quot;教育工学 I ～日程&amp;quot;&quot;/&gt;&lt;property id=&quot;20307&quot; value=&quot;258&quot;/&gt;&lt;/object&gt;&lt;object type=&quot;3&quot; unique_id=&quot;10007&quot;&gt;&lt;property id=&quot;20148&quot; value=&quot;5&quot;/&gt;&lt;property id=&quot;20300&quot; value=&quot;スライド 4 - &amp;quot;教育工学 I ～予備知識の確認&amp;quot;&quot;/&gt;&lt;property id=&quot;20307&quot; value=&quot;259&quot;/&gt;&lt;/object&gt;&lt;object type=&quot;3&quot; unique_id=&quot;10008&quot;&gt;&lt;property id=&quot;20148&quot; value=&quot;5&quot;/&gt;&lt;property id=&quot;20300&quot; value=&quot;スライド 5 - &amp;quot;教育工学 I ～予備知識の確認&amp;quot;&quot;/&gt;&lt;property id=&quot;20307&quot; value=&quot;260&quot;/&gt;&lt;/object&gt;&lt;object type=&quot;3&quot; unique_id=&quot;10010&quot;&gt;&lt;property id=&quot;20148&quot; value=&quot;5&quot;/&gt;&lt;property id=&quot;20300&quot; value=&quot;スライド 6 - &amp;quot;教育工学 I ～予備知識の確認&amp;quot;&quot;/&gt;&lt;property id=&quot;20307&quot; value=&quot;261&quot;/&gt;&lt;/object&gt;&lt;/object&gt;&lt;/object&gt;&lt;/database&gt;"/>
  <p:tag name="SECTOMILLISECCONVERTED" val="1"/>
</p:tagLst>
</file>

<file path=ppt/theme/theme1.xml><?xml version="1.0" encoding="utf-8"?>
<a:theme xmlns:a="http://schemas.openxmlformats.org/drawingml/2006/main" name="2_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tl2008</Template>
  <TotalTime>9191</TotalTime>
  <Words>934</Words>
  <Application>Microsoft Macintosh PowerPoint</Application>
  <PresentationFormat>画面に合わせる (4:3)</PresentationFormat>
  <Paragraphs>70</Paragraphs>
  <Slides>7</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Hiragino Kaku Gothic Pro W3</vt:lpstr>
      <vt:lpstr>Arial</vt:lpstr>
      <vt:lpstr>Tahoma</vt:lpstr>
      <vt:lpstr>Wingdings</vt:lpstr>
      <vt:lpstr>2_Shimmer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以上</vt:lpstr>
    </vt:vector>
  </TitlesOfParts>
  <Company>東京工業大学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教授・学習システム論 （松田稔樹担当）</dc:title>
  <dc:creator>松田稔樹</dc:creator>
  <cp:lastModifiedBy>たろう はしもと</cp:lastModifiedBy>
  <cp:revision>350</cp:revision>
  <cp:lastPrinted>2023-08-01T09:33:01Z</cp:lastPrinted>
  <dcterms:created xsi:type="dcterms:W3CDTF">2008-04-17T07:38:17Z</dcterms:created>
  <dcterms:modified xsi:type="dcterms:W3CDTF">2024-12-22T14:00:46Z</dcterms:modified>
</cp:coreProperties>
</file>