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6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2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9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E8F3-D8A4-4C85-A56D-A500810C8DBF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740C-C281-49C5-9A75-10DB75163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" y="210312"/>
            <a:ext cx="9674352" cy="7955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Modelling Addictive Drugs at Striatal Dopaminergic Synapses</a:t>
            </a:r>
            <a:br>
              <a:rPr lang="en-GB" sz="2800" dirty="0" smtClean="0"/>
            </a:br>
            <a:r>
              <a:rPr lang="en-GB" sz="1400" dirty="0" smtClean="0"/>
              <a:t>Louisa Sober, Gregory Tate, Catrin Lloyd		Part III System Biology University of Cambridge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26" y="292609"/>
            <a:ext cx="2462347" cy="64636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4137" y="1705905"/>
            <a:ext cx="3270911" cy="1756345"/>
          </a:xfrm>
          <a:ln w="158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200" dirty="0" smtClean="0"/>
              <a:t>Dopamine blah </a:t>
            </a:r>
            <a:r>
              <a:rPr lang="en-GB" sz="1200" dirty="0" err="1" smtClean="0"/>
              <a:t>blah</a:t>
            </a:r>
            <a:endParaRPr lang="en-GB" sz="1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200" dirty="0" smtClean="0"/>
              <a:t>Amphetamine Blah blab </a:t>
            </a:r>
            <a:r>
              <a:rPr lang="en-GB" sz="1200" dirty="0" err="1" smtClean="0"/>
              <a:t>blad</a:t>
            </a:r>
            <a:endParaRPr lang="en-GB" sz="1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200" dirty="0" err="1" smtClean="0"/>
              <a:t>Cocainie</a:t>
            </a:r>
            <a:r>
              <a:rPr lang="en-GB" sz="1200" dirty="0" smtClean="0"/>
              <a:t> blah </a:t>
            </a:r>
            <a:r>
              <a:rPr lang="en-GB" sz="1200" dirty="0" err="1" smtClean="0"/>
              <a:t>woopee</a:t>
            </a:r>
            <a:endParaRPr lang="en-GB" sz="1200" dirty="0" smtClean="0"/>
          </a:p>
          <a:p>
            <a:pPr algn="l"/>
            <a:r>
              <a:rPr lang="en-GB" sz="1200" dirty="0" smtClean="0"/>
              <a:t>What we </a:t>
            </a:r>
            <a:r>
              <a:rPr lang="en-GB" sz="1200" dirty="0" err="1" smtClean="0"/>
              <a:t>palan</a:t>
            </a:r>
            <a:r>
              <a:rPr lang="en-GB" sz="1200" dirty="0" smtClean="0"/>
              <a:t> to do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4137" y="1336573"/>
            <a:ext cx="3270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Introduction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Modelling Addictive Drugs at Striatal Dopaminergic Synapses Louisa Sober, Gregory Tate, Catrin Lloyd  Part III System Biology University of Cambridge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Addictive Drugs at Striatal Dopaminergic Synapses Louisa Sober, Gregory Tate, Catrin Lloyd  Part III System Biology University of Cambridge</dc:title>
  <dc:creator>Catrin Lloyd</dc:creator>
  <cp:lastModifiedBy>Catrin Lloyd</cp:lastModifiedBy>
  <cp:revision>3</cp:revision>
  <dcterms:created xsi:type="dcterms:W3CDTF">2018-03-03T17:33:11Z</dcterms:created>
  <dcterms:modified xsi:type="dcterms:W3CDTF">2018-03-03T17:42:16Z</dcterms:modified>
</cp:coreProperties>
</file>