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81EA8A-520A-4C22-B50A-F8F3BF164E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74F34E-58BE-4024-AACF-A689042774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2/22/20 6:10:45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DE3C7E93-7BD2-4AEF-A90A-6063C14D7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931DAB58-29A4-4494-9D86-FD45196A3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2020-02-22T23:10:46Z</dcterms:created>
  <dcterms:modified xsi:type="dcterms:W3CDTF">2020-02-22T23:10:46Z</dcterms:modified>
</cp:coreProperties>
</file>