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4" r:id="rId4"/>
    <p:sldId id="259" r:id="rId5"/>
    <p:sldId id="265" r:id="rId6"/>
    <p:sldId id="260" r:id="rId7"/>
    <p:sldId id="261" r:id="rId8"/>
    <p:sldId id="270" r:id="rId9"/>
    <p:sldId id="266" r:id="rId10"/>
    <p:sldId id="271" r:id="rId11"/>
    <p:sldId id="269" r:id="rId12"/>
    <p:sldId id="267" r:id="rId13"/>
    <p:sldId id="268" r:id="rId14"/>
    <p:sldId id="262" r:id="rId15"/>
    <p:sldId id="263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83"/>
    <p:restoredTop sz="94608"/>
  </p:normalViewPr>
  <p:slideViewPr>
    <p:cSldViewPr snapToGrid="0" snapToObjects="1">
      <p:cViewPr varScale="1">
        <p:scale>
          <a:sx n="72" d="100"/>
          <a:sy n="72" d="100"/>
        </p:scale>
        <p:origin x="22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D4325E-9C66-1D46-AE71-93FCC45B3E76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EF959A-2D7C-8842-B106-E7BCDDDEACD1}">
      <dgm:prSet/>
      <dgm:spPr/>
      <dgm:t>
        <a:bodyPr/>
        <a:lstStyle/>
        <a:p>
          <a:r>
            <a:rPr lang="en-US" dirty="0"/>
            <a:t>Goods – Producing</a:t>
          </a:r>
        </a:p>
      </dgm:t>
    </dgm:pt>
    <dgm:pt modelId="{83477DDD-C024-1C49-A015-12F578247F4A}" type="parTrans" cxnId="{4685746E-2753-EC47-8189-FECFDC80E441}">
      <dgm:prSet/>
      <dgm:spPr/>
      <dgm:t>
        <a:bodyPr/>
        <a:lstStyle/>
        <a:p>
          <a:endParaRPr lang="en-US"/>
        </a:p>
      </dgm:t>
    </dgm:pt>
    <dgm:pt modelId="{FF3A9ECB-980E-3C4F-B030-A7E0ABF4A3F3}" type="sibTrans" cxnId="{4685746E-2753-EC47-8189-FECFDC80E441}">
      <dgm:prSet/>
      <dgm:spPr/>
      <dgm:t>
        <a:bodyPr/>
        <a:lstStyle/>
        <a:p>
          <a:endParaRPr lang="en-US"/>
        </a:p>
      </dgm:t>
    </dgm:pt>
    <dgm:pt modelId="{74C06073-DCC7-A748-8EC4-1C5BF12BEC1C}">
      <dgm:prSet custT="1"/>
      <dgm:spPr/>
      <dgm:t>
        <a:bodyPr/>
        <a:lstStyle/>
        <a:p>
          <a:r>
            <a:rPr lang="en-US" sz="1600" dirty="0"/>
            <a:t>Natural Resources &amp; Mining</a:t>
          </a:r>
        </a:p>
      </dgm:t>
    </dgm:pt>
    <dgm:pt modelId="{96E640CA-8FD3-AA41-8CE2-7F4DBF378B7A}" type="parTrans" cxnId="{59ACEA87-1EC4-134B-A2DF-6EAC79E0A471}">
      <dgm:prSet/>
      <dgm:spPr/>
      <dgm:t>
        <a:bodyPr/>
        <a:lstStyle/>
        <a:p>
          <a:endParaRPr lang="en-US"/>
        </a:p>
      </dgm:t>
    </dgm:pt>
    <dgm:pt modelId="{C59A1F62-C6ED-9C43-93D5-E0D6E6F2DD62}" type="sibTrans" cxnId="{59ACEA87-1EC4-134B-A2DF-6EAC79E0A471}">
      <dgm:prSet/>
      <dgm:spPr/>
      <dgm:t>
        <a:bodyPr/>
        <a:lstStyle/>
        <a:p>
          <a:endParaRPr lang="en-US"/>
        </a:p>
      </dgm:t>
    </dgm:pt>
    <dgm:pt modelId="{0C5CDFC5-5968-3248-B499-A3DB7628D4CE}">
      <dgm:prSet custT="1"/>
      <dgm:spPr/>
      <dgm:t>
        <a:bodyPr/>
        <a:lstStyle/>
        <a:p>
          <a:r>
            <a:rPr lang="en-US" sz="1600" dirty="0"/>
            <a:t>Construction</a:t>
          </a:r>
        </a:p>
      </dgm:t>
    </dgm:pt>
    <dgm:pt modelId="{5F65F1D4-C8E5-F44B-946A-49F37F99D411}" type="parTrans" cxnId="{3442CB53-29BE-284F-9E4C-7831EF2551D6}">
      <dgm:prSet/>
      <dgm:spPr/>
      <dgm:t>
        <a:bodyPr/>
        <a:lstStyle/>
        <a:p>
          <a:endParaRPr lang="en-US"/>
        </a:p>
      </dgm:t>
    </dgm:pt>
    <dgm:pt modelId="{C4482560-8D75-BC41-AAD9-B587C009A610}" type="sibTrans" cxnId="{3442CB53-29BE-284F-9E4C-7831EF2551D6}">
      <dgm:prSet/>
      <dgm:spPr/>
      <dgm:t>
        <a:bodyPr/>
        <a:lstStyle/>
        <a:p>
          <a:endParaRPr lang="en-US"/>
        </a:p>
      </dgm:t>
    </dgm:pt>
    <dgm:pt modelId="{82329F22-D997-E44C-A68E-393F0C4E02D7}">
      <dgm:prSet custT="1"/>
      <dgm:spPr/>
      <dgm:t>
        <a:bodyPr/>
        <a:lstStyle/>
        <a:p>
          <a:r>
            <a:rPr lang="en-US" sz="1600" dirty="0"/>
            <a:t>Manufacturing</a:t>
          </a:r>
        </a:p>
      </dgm:t>
    </dgm:pt>
    <dgm:pt modelId="{3B08C0C6-42AE-BD4B-B3A8-6224E2D1DBDB}" type="parTrans" cxnId="{52ECCD72-F488-C942-966B-BE62F3308A3C}">
      <dgm:prSet/>
      <dgm:spPr/>
      <dgm:t>
        <a:bodyPr/>
        <a:lstStyle/>
        <a:p>
          <a:endParaRPr lang="en-US"/>
        </a:p>
      </dgm:t>
    </dgm:pt>
    <dgm:pt modelId="{725FDDB0-CEAA-D54D-A685-0C8A0AD405F4}" type="sibTrans" cxnId="{52ECCD72-F488-C942-966B-BE62F3308A3C}">
      <dgm:prSet/>
      <dgm:spPr/>
      <dgm:t>
        <a:bodyPr/>
        <a:lstStyle/>
        <a:p>
          <a:endParaRPr lang="en-US"/>
        </a:p>
      </dgm:t>
    </dgm:pt>
    <dgm:pt modelId="{7BAA38C4-1BE8-954B-9D96-09BF8F25E793}">
      <dgm:prSet/>
      <dgm:spPr/>
      <dgm:t>
        <a:bodyPr/>
        <a:lstStyle/>
        <a:p>
          <a:r>
            <a:rPr lang="en-US" dirty="0"/>
            <a:t>Service – Providing</a:t>
          </a:r>
        </a:p>
      </dgm:t>
    </dgm:pt>
    <dgm:pt modelId="{17C1704E-FEE5-844F-9786-F48E8B356289}" type="parTrans" cxnId="{3D38C3D1-DC4D-404D-8BDA-4F554B751DC5}">
      <dgm:prSet/>
      <dgm:spPr/>
      <dgm:t>
        <a:bodyPr/>
        <a:lstStyle/>
        <a:p>
          <a:endParaRPr lang="en-US"/>
        </a:p>
      </dgm:t>
    </dgm:pt>
    <dgm:pt modelId="{B8132698-2C03-0A4D-8AE3-5C83F6E47282}" type="sibTrans" cxnId="{3D38C3D1-DC4D-404D-8BDA-4F554B751DC5}">
      <dgm:prSet/>
      <dgm:spPr/>
      <dgm:t>
        <a:bodyPr/>
        <a:lstStyle/>
        <a:p>
          <a:endParaRPr lang="en-US"/>
        </a:p>
      </dgm:t>
    </dgm:pt>
    <dgm:pt modelId="{1907BBEC-FAA4-5745-B6AD-4DEA6816F640}">
      <dgm:prSet/>
      <dgm:spPr/>
      <dgm:t>
        <a:bodyPr/>
        <a:lstStyle/>
        <a:p>
          <a:r>
            <a:rPr lang="en-US" dirty="0"/>
            <a:t>Trade, Transportation, &amp; Utilities</a:t>
          </a:r>
        </a:p>
      </dgm:t>
    </dgm:pt>
    <dgm:pt modelId="{00381970-0A42-364B-A86C-0A617DF6B810}" type="parTrans" cxnId="{B6D0607E-63E5-8E48-82B7-BCDB47F6E1CF}">
      <dgm:prSet/>
      <dgm:spPr/>
      <dgm:t>
        <a:bodyPr/>
        <a:lstStyle/>
        <a:p>
          <a:endParaRPr lang="en-US"/>
        </a:p>
      </dgm:t>
    </dgm:pt>
    <dgm:pt modelId="{2C2A9DBC-3A06-064D-8AA1-CF24E3743DD3}" type="sibTrans" cxnId="{B6D0607E-63E5-8E48-82B7-BCDB47F6E1CF}">
      <dgm:prSet/>
      <dgm:spPr/>
      <dgm:t>
        <a:bodyPr/>
        <a:lstStyle/>
        <a:p>
          <a:endParaRPr lang="en-US"/>
        </a:p>
      </dgm:t>
    </dgm:pt>
    <dgm:pt modelId="{DE560332-0568-534B-A0C0-977BA88A868C}">
      <dgm:prSet/>
      <dgm:spPr/>
      <dgm:t>
        <a:bodyPr/>
        <a:lstStyle/>
        <a:p>
          <a:r>
            <a:rPr lang="en-US" dirty="0"/>
            <a:t>Information</a:t>
          </a:r>
        </a:p>
      </dgm:t>
    </dgm:pt>
    <dgm:pt modelId="{F71EF561-A89D-474B-8596-B3EDC51482BB}" type="parTrans" cxnId="{59BAC688-16CC-5C46-B486-1EE483A771D3}">
      <dgm:prSet/>
      <dgm:spPr/>
      <dgm:t>
        <a:bodyPr/>
        <a:lstStyle/>
        <a:p>
          <a:endParaRPr lang="en-US"/>
        </a:p>
      </dgm:t>
    </dgm:pt>
    <dgm:pt modelId="{5FC7F9E0-23E5-5041-81A6-4865264B9765}" type="sibTrans" cxnId="{59BAC688-16CC-5C46-B486-1EE483A771D3}">
      <dgm:prSet/>
      <dgm:spPr/>
      <dgm:t>
        <a:bodyPr/>
        <a:lstStyle/>
        <a:p>
          <a:endParaRPr lang="en-US"/>
        </a:p>
      </dgm:t>
    </dgm:pt>
    <dgm:pt modelId="{B0268C31-4179-B74B-B8F4-9E0BF7775107}">
      <dgm:prSet/>
      <dgm:spPr/>
      <dgm:t>
        <a:bodyPr/>
        <a:lstStyle/>
        <a:p>
          <a:r>
            <a:rPr lang="en-US" dirty="0"/>
            <a:t>Financial Activities</a:t>
          </a:r>
        </a:p>
      </dgm:t>
    </dgm:pt>
    <dgm:pt modelId="{5455F282-5018-8A4B-95E1-D51940D8C249}" type="parTrans" cxnId="{2E5671DA-656F-094B-A3B1-F7CE401D0907}">
      <dgm:prSet/>
      <dgm:spPr/>
      <dgm:t>
        <a:bodyPr/>
        <a:lstStyle/>
        <a:p>
          <a:endParaRPr lang="en-US"/>
        </a:p>
      </dgm:t>
    </dgm:pt>
    <dgm:pt modelId="{1B0B4B63-1C7B-2849-B10D-7869505A6866}" type="sibTrans" cxnId="{2E5671DA-656F-094B-A3B1-F7CE401D0907}">
      <dgm:prSet/>
      <dgm:spPr/>
      <dgm:t>
        <a:bodyPr/>
        <a:lstStyle/>
        <a:p>
          <a:endParaRPr lang="en-US"/>
        </a:p>
      </dgm:t>
    </dgm:pt>
    <dgm:pt modelId="{B98EA9B9-ADF6-044D-BAFC-980E8487718F}">
      <dgm:prSet/>
      <dgm:spPr/>
      <dgm:t>
        <a:bodyPr/>
        <a:lstStyle/>
        <a:p>
          <a:r>
            <a:rPr lang="en-US" dirty="0"/>
            <a:t>Professional &amp; Business Services</a:t>
          </a:r>
        </a:p>
      </dgm:t>
    </dgm:pt>
    <dgm:pt modelId="{C5D5DAC4-38E3-D44C-BFDD-568A835BB209}" type="parTrans" cxnId="{9BD66DAA-5460-A047-B4E6-0618BB13DD4C}">
      <dgm:prSet/>
      <dgm:spPr/>
      <dgm:t>
        <a:bodyPr/>
        <a:lstStyle/>
        <a:p>
          <a:endParaRPr lang="en-US"/>
        </a:p>
      </dgm:t>
    </dgm:pt>
    <dgm:pt modelId="{B26DDFB3-2896-2C40-9E18-2CBD58CB4A94}" type="sibTrans" cxnId="{9BD66DAA-5460-A047-B4E6-0618BB13DD4C}">
      <dgm:prSet/>
      <dgm:spPr/>
      <dgm:t>
        <a:bodyPr/>
        <a:lstStyle/>
        <a:p>
          <a:endParaRPr lang="en-US"/>
        </a:p>
      </dgm:t>
    </dgm:pt>
    <dgm:pt modelId="{BA4044C2-4693-A840-9017-536EC6574521}">
      <dgm:prSet/>
      <dgm:spPr/>
      <dgm:t>
        <a:bodyPr/>
        <a:lstStyle/>
        <a:p>
          <a:r>
            <a:rPr lang="en-US" dirty="0"/>
            <a:t>Education &amp; Health Services</a:t>
          </a:r>
        </a:p>
      </dgm:t>
    </dgm:pt>
    <dgm:pt modelId="{1A52CE71-47C8-0146-B903-D1D7840FB1C7}" type="parTrans" cxnId="{672753E1-B7A3-BC4E-A0A5-8F1DD3E9A0CC}">
      <dgm:prSet/>
      <dgm:spPr/>
      <dgm:t>
        <a:bodyPr/>
        <a:lstStyle/>
        <a:p>
          <a:endParaRPr lang="en-US"/>
        </a:p>
      </dgm:t>
    </dgm:pt>
    <dgm:pt modelId="{65E129C2-B426-434A-9B6B-5CA584FD3DB4}" type="sibTrans" cxnId="{672753E1-B7A3-BC4E-A0A5-8F1DD3E9A0CC}">
      <dgm:prSet/>
      <dgm:spPr/>
      <dgm:t>
        <a:bodyPr/>
        <a:lstStyle/>
        <a:p>
          <a:endParaRPr lang="en-US"/>
        </a:p>
      </dgm:t>
    </dgm:pt>
    <dgm:pt modelId="{C6D3232F-E383-9D4D-A972-F07DCFD87E4A}">
      <dgm:prSet/>
      <dgm:spPr/>
      <dgm:t>
        <a:bodyPr/>
        <a:lstStyle/>
        <a:p>
          <a:r>
            <a:rPr lang="en-US"/>
            <a:t>Leisure &amp; Hospitality</a:t>
          </a:r>
        </a:p>
      </dgm:t>
    </dgm:pt>
    <dgm:pt modelId="{AFF89D4C-D42D-6645-A544-AA563C1A60F3}" type="parTrans" cxnId="{75D66A84-7C5C-2B49-AB5B-62C5D2CB36C9}">
      <dgm:prSet/>
      <dgm:spPr/>
      <dgm:t>
        <a:bodyPr/>
        <a:lstStyle/>
        <a:p>
          <a:endParaRPr lang="en-US"/>
        </a:p>
      </dgm:t>
    </dgm:pt>
    <dgm:pt modelId="{8CD89A61-D0B4-6041-A61E-CE63FB02F400}" type="sibTrans" cxnId="{75D66A84-7C5C-2B49-AB5B-62C5D2CB36C9}">
      <dgm:prSet/>
      <dgm:spPr/>
      <dgm:t>
        <a:bodyPr/>
        <a:lstStyle/>
        <a:p>
          <a:endParaRPr lang="en-US"/>
        </a:p>
      </dgm:t>
    </dgm:pt>
    <dgm:pt modelId="{1954962F-B5D8-0E47-8FB4-2EA7E9F1BEF0}">
      <dgm:prSet/>
      <dgm:spPr/>
      <dgm:t>
        <a:bodyPr/>
        <a:lstStyle/>
        <a:p>
          <a:r>
            <a:rPr lang="en-US"/>
            <a:t>Other</a:t>
          </a:r>
        </a:p>
      </dgm:t>
    </dgm:pt>
    <dgm:pt modelId="{E1644F8B-2736-E649-92B9-C5D39259326E}" type="parTrans" cxnId="{0D4CA2F7-8F77-6B44-88FE-FB7C06C1BE2E}">
      <dgm:prSet/>
      <dgm:spPr/>
      <dgm:t>
        <a:bodyPr/>
        <a:lstStyle/>
        <a:p>
          <a:endParaRPr lang="en-US"/>
        </a:p>
      </dgm:t>
    </dgm:pt>
    <dgm:pt modelId="{D01784AB-6921-CE4D-AABC-B19A2DD385DD}" type="sibTrans" cxnId="{0D4CA2F7-8F77-6B44-88FE-FB7C06C1BE2E}">
      <dgm:prSet/>
      <dgm:spPr/>
      <dgm:t>
        <a:bodyPr/>
        <a:lstStyle/>
        <a:p>
          <a:endParaRPr lang="en-US"/>
        </a:p>
      </dgm:t>
    </dgm:pt>
    <dgm:pt modelId="{70D2B1D5-A7CD-7A43-B142-857413D48189}">
      <dgm:prSet/>
      <dgm:spPr/>
      <dgm:t>
        <a:bodyPr/>
        <a:lstStyle/>
        <a:p>
          <a:r>
            <a:rPr lang="en-US"/>
            <a:t>Unclassified</a:t>
          </a:r>
        </a:p>
      </dgm:t>
    </dgm:pt>
    <dgm:pt modelId="{377911F8-6CFE-D640-8D41-07B400A6AEF4}" type="parTrans" cxnId="{5F0FC078-B939-BE40-86F6-5E0652F20EC2}">
      <dgm:prSet/>
      <dgm:spPr/>
      <dgm:t>
        <a:bodyPr/>
        <a:lstStyle/>
        <a:p>
          <a:endParaRPr lang="en-US"/>
        </a:p>
      </dgm:t>
    </dgm:pt>
    <dgm:pt modelId="{22FF5B31-5054-164C-8501-59928FFC5ABD}" type="sibTrans" cxnId="{5F0FC078-B939-BE40-86F6-5E0652F20EC2}">
      <dgm:prSet/>
      <dgm:spPr/>
      <dgm:t>
        <a:bodyPr/>
        <a:lstStyle/>
        <a:p>
          <a:endParaRPr lang="en-US"/>
        </a:p>
      </dgm:t>
    </dgm:pt>
    <dgm:pt modelId="{0F51531D-8628-8B48-A571-5DFF7E8748B8}" type="pres">
      <dgm:prSet presAssocID="{66D4325E-9C66-1D46-AE71-93FCC45B3E7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AC166A23-A4D9-0C4D-92CF-FFE7E037C516}" type="pres">
      <dgm:prSet presAssocID="{66D4325E-9C66-1D46-AE71-93FCC45B3E76}" presName="cycle" presStyleCnt="0"/>
      <dgm:spPr/>
    </dgm:pt>
    <dgm:pt modelId="{F90E532A-90D6-E243-832E-6FB9A7430AE4}" type="pres">
      <dgm:prSet presAssocID="{66D4325E-9C66-1D46-AE71-93FCC45B3E76}" presName="centerShape" presStyleCnt="0"/>
      <dgm:spPr/>
    </dgm:pt>
    <dgm:pt modelId="{A4D14182-36F0-154F-A5C5-2D675B263DC6}" type="pres">
      <dgm:prSet presAssocID="{66D4325E-9C66-1D46-AE71-93FCC45B3E76}" presName="connSite" presStyleLbl="node1" presStyleIdx="0" presStyleCnt="3"/>
      <dgm:spPr/>
    </dgm:pt>
    <dgm:pt modelId="{FDECD0D3-5C08-5046-9AD0-A724C82762C1}" type="pres">
      <dgm:prSet presAssocID="{66D4325E-9C66-1D46-AE71-93FCC45B3E76}" presName="visible" presStyleLbl="node1" presStyleIdx="0" presStyleCnt="3" custScaleX="84149" custScaleY="80123"/>
      <dgm:spPr/>
    </dgm:pt>
    <dgm:pt modelId="{B7F21938-784B-374F-A275-EB195977FE65}" type="pres">
      <dgm:prSet presAssocID="{83477DDD-C024-1C49-A015-12F578247F4A}" presName="Name25" presStyleLbl="parChTrans1D1" presStyleIdx="0" presStyleCnt="2"/>
      <dgm:spPr/>
    </dgm:pt>
    <dgm:pt modelId="{DDCED7F9-35D6-B54C-970E-D255BF0DC7B3}" type="pres">
      <dgm:prSet presAssocID="{70EF959A-2D7C-8842-B106-E7BCDDDEACD1}" presName="node" presStyleCnt="0"/>
      <dgm:spPr/>
    </dgm:pt>
    <dgm:pt modelId="{360528DD-116B-1946-84A0-CE773A2D5199}" type="pres">
      <dgm:prSet presAssocID="{70EF959A-2D7C-8842-B106-E7BCDDDEACD1}" presName="parentNode" presStyleLbl="node1" presStyleIdx="1" presStyleCnt="3">
        <dgm:presLayoutVars>
          <dgm:chMax val="1"/>
          <dgm:bulletEnabled val="1"/>
        </dgm:presLayoutVars>
      </dgm:prSet>
      <dgm:spPr/>
    </dgm:pt>
    <dgm:pt modelId="{57730827-D41C-C746-99F8-A7E960E1B71B}" type="pres">
      <dgm:prSet presAssocID="{70EF959A-2D7C-8842-B106-E7BCDDDEACD1}" presName="childNode" presStyleLbl="revTx" presStyleIdx="0" presStyleCnt="2">
        <dgm:presLayoutVars>
          <dgm:bulletEnabled val="1"/>
        </dgm:presLayoutVars>
      </dgm:prSet>
      <dgm:spPr/>
    </dgm:pt>
    <dgm:pt modelId="{9334D785-84DD-B84C-A5F1-F2E297448BD3}" type="pres">
      <dgm:prSet presAssocID="{17C1704E-FEE5-844F-9786-F48E8B356289}" presName="Name25" presStyleLbl="parChTrans1D1" presStyleIdx="1" presStyleCnt="2"/>
      <dgm:spPr/>
    </dgm:pt>
    <dgm:pt modelId="{BD000A31-2459-8E44-AD40-09847FE0E695}" type="pres">
      <dgm:prSet presAssocID="{7BAA38C4-1BE8-954B-9D96-09BF8F25E793}" presName="node" presStyleCnt="0"/>
      <dgm:spPr/>
    </dgm:pt>
    <dgm:pt modelId="{4A05A07F-88B9-4A43-8503-8F7A9E2B83B2}" type="pres">
      <dgm:prSet presAssocID="{7BAA38C4-1BE8-954B-9D96-09BF8F25E793}" presName="parentNode" presStyleLbl="node1" presStyleIdx="2" presStyleCnt="3" custLinFactNeighborX="7518" custLinFactNeighborY="-29778">
        <dgm:presLayoutVars>
          <dgm:chMax val="1"/>
          <dgm:bulletEnabled val="1"/>
        </dgm:presLayoutVars>
      </dgm:prSet>
      <dgm:spPr/>
    </dgm:pt>
    <dgm:pt modelId="{4E692EBB-CA82-7C43-8868-E1688D753841}" type="pres">
      <dgm:prSet presAssocID="{7BAA38C4-1BE8-954B-9D96-09BF8F25E793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DFE5312D-8C3F-E94F-A71F-007F01D68A85}" type="presOf" srcId="{82329F22-D997-E44C-A68E-393F0C4E02D7}" destId="{57730827-D41C-C746-99F8-A7E960E1B71B}" srcOrd="0" destOrd="2" presId="urn:microsoft.com/office/officeart/2005/8/layout/radial2"/>
    <dgm:cxn modelId="{FF6C1D2F-6A2E-AB43-B51A-6A721A185147}" type="presOf" srcId="{1954962F-B5D8-0E47-8FB4-2EA7E9F1BEF0}" destId="{4E692EBB-CA82-7C43-8868-E1688D753841}" srcOrd="0" destOrd="6" presId="urn:microsoft.com/office/officeart/2005/8/layout/radial2"/>
    <dgm:cxn modelId="{C0BF7639-500D-0F41-8737-7CF0043D8748}" type="presOf" srcId="{DE560332-0568-534B-A0C0-977BA88A868C}" destId="{4E692EBB-CA82-7C43-8868-E1688D753841}" srcOrd="0" destOrd="1" presId="urn:microsoft.com/office/officeart/2005/8/layout/radial2"/>
    <dgm:cxn modelId="{3A72003C-B850-C44F-B722-F7F3C8600191}" type="presOf" srcId="{0C5CDFC5-5968-3248-B499-A3DB7628D4CE}" destId="{57730827-D41C-C746-99F8-A7E960E1B71B}" srcOrd="0" destOrd="1" presId="urn:microsoft.com/office/officeart/2005/8/layout/radial2"/>
    <dgm:cxn modelId="{31438A50-B6F2-9F4E-85DB-EB113673CBBD}" type="presOf" srcId="{83477DDD-C024-1C49-A015-12F578247F4A}" destId="{B7F21938-784B-374F-A275-EB195977FE65}" srcOrd="0" destOrd="0" presId="urn:microsoft.com/office/officeart/2005/8/layout/radial2"/>
    <dgm:cxn modelId="{3442CB53-29BE-284F-9E4C-7831EF2551D6}" srcId="{70EF959A-2D7C-8842-B106-E7BCDDDEACD1}" destId="{0C5CDFC5-5968-3248-B499-A3DB7628D4CE}" srcOrd="1" destOrd="0" parTransId="{5F65F1D4-C8E5-F44B-946A-49F37F99D411}" sibTransId="{C4482560-8D75-BC41-AAD9-B587C009A610}"/>
    <dgm:cxn modelId="{62B52E59-0F00-724D-B799-71518EF851C3}" type="presOf" srcId="{B98EA9B9-ADF6-044D-BAFC-980E8487718F}" destId="{4E692EBB-CA82-7C43-8868-E1688D753841}" srcOrd="0" destOrd="3" presId="urn:microsoft.com/office/officeart/2005/8/layout/radial2"/>
    <dgm:cxn modelId="{7F802C63-8030-F74E-9B05-5A19FBC39C6C}" type="presOf" srcId="{17C1704E-FEE5-844F-9786-F48E8B356289}" destId="{9334D785-84DD-B84C-A5F1-F2E297448BD3}" srcOrd="0" destOrd="0" presId="urn:microsoft.com/office/officeart/2005/8/layout/radial2"/>
    <dgm:cxn modelId="{4685746E-2753-EC47-8189-FECFDC80E441}" srcId="{66D4325E-9C66-1D46-AE71-93FCC45B3E76}" destId="{70EF959A-2D7C-8842-B106-E7BCDDDEACD1}" srcOrd="0" destOrd="0" parTransId="{83477DDD-C024-1C49-A015-12F578247F4A}" sibTransId="{FF3A9ECB-980E-3C4F-B030-A7E0ABF4A3F3}"/>
    <dgm:cxn modelId="{52ECCD72-F488-C942-966B-BE62F3308A3C}" srcId="{70EF959A-2D7C-8842-B106-E7BCDDDEACD1}" destId="{82329F22-D997-E44C-A68E-393F0C4E02D7}" srcOrd="2" destOrd="0" parTransId="{3B08C0C6-42AE-BD4B-B3A8-6224E2D1DBDB}" sibTransId="{725FDDB0-CEAA-D54D-A685-0C8A0AD405F4}"/>
    <dgm:cxn modelId="{5F0FC078-B939-BE40-86F6-5E0652F20EC2}" srcId="{7BAA38C4-1BE8-954B-9D96-09BF8F25E793}" destId="{70D2B1D5-A7CD-7A43-B142-857413D48189}" srcOrd="7" destOrd="0" parTransId="{377911F8-6CFE-D640-8D41-07B400A6AEF4}" sibTransId="{22FF5B31-5054-164C-8501-59928FFC5ABD}"/>
    <dgm:cxn modelId="{B6D0607E-63E5-8E48-82B7-BCDB47F6E1CF}" srcId="{7BAA38C4-1BE8-954B-9D96-09BF8F25E793}" destId="{1907BBEC-FAA4-5745-B6AD-4DEA6816F640}" srcOrd="0" destOrd="0" parTransId="{00381970-0A42-364B-A86C-0A617DF6B810}" sibTransId="{2C2A9DBC-3A06-064D-8AA1-CF24E3743DD3}"/>
    <dgm:cxn modelId="{75D66A84-7C5C-2B49-AB5B-62C5D2CB36C9}" srcId="{7BAA38C4-1BE8-954B-9D96-09BF8F25E793}" destId="{C6D3232F-E383-9D4D-A972-F07DCFD87E4A}" srcOrd="5" destOrd="0" parTransId="{AFF89D4C-D42D-6645-A544-AA563C1A60F3}" sibTransId="{8CD89A61-D0B4-6041-A61E-CE63FB02F400}"/>
    <dgm:cxn modelId="{8B9D5987-B58D-CF41-BD78-53386B03328A}" type="presOf" srcId="{BA4044C2-4693-A840-9017-536EC6574521}" destId="{4E692EBB-CA82-7C43-8868-E1688D753841}" srcOrd="0" destOrd="4" presId="urn:microsoft.com/office/officeart/2005/8/layout/radial2"/>
    <dgm:cxn modelId="{59ACEA87-1EC4-134B-A2DF-6EAC79E0A471}" srcId="{70EF959A-2D7C-8842-B106-E7BCDDDEACD1}" destId="{74C06073-DCC7-A748-8EC4-1C5BF12BEC1C}" srcOrd="0" destOrd="0" parTransId="{96E640CA-8FD3-AA41-8CE2-7F4DBF378B7A}" sibTransId="{C59A1F62-C6ED-9C43-93D5-E0D6E6F2DD62}"/>
    <dgm:cxn modelId="{59BAC688-16CC-5C46-B486-1EE483A771D3}" srcId="{7BAA38C4-1BE8-954B-9D96-09BF8F25E793}" destId="{DE560332-0568-534B-A0C0-977BA88A868C}" srcOrd="1" destOrd="0" parTransId="{F71EF561-A89D-474B-8596-B3EDC51482BB}" sibTransId="{5FC7F9E0-23E5-5041-81A6-4865264B9765}"/>
    <dgm:cxn modelId="{9419A994-7681-5141-BB4E-5D403DC5481C}" type="presOf" srcId="{74C06073-DCC7-A748-8EC4-1C5BF12BEC1C}" destId="{57730827-D41C-C746-99F8-A7E960E1B71B}" srcOrd="0" destOrd="0" presId="urn:microsoft.com/office/officeart/2005/8/layout/radial2"/>
    <dgm:cxn modelId="{275A899A-4544-5A4A-8353-75FB3295F684}" type="presOf" srcId="{70EF959A-2D7C-8842-B106-E7BCDDDEACD1}" destId="{360528DD-116B-1946-84A0-CE773A2D5199}" srcOrd="0" destOrd="0" presId="urn:microsoft.com/office/officeart/2005/8/layout/radial2"/>
    <dgm:cxn modelId="{9BD66DAA-5460-A047-B4E6-0618BB13DD4C}" srcId="{7BAA38C4-1BE8-954B-9D96-09BF8F25E793}" destId="{B98EA9B9-ADF6-044D-BAFC-980E8487718F}" srcOrd="3" destOrd="0" parTransId="{C5D5DAC4-38E3-D44C-BFDD-568A835BB209}" sibTransId="{B26DDFB3-2896-2C40-9E18-2CBD58CB4A94}"/>
    <dgm:cxn modelId="{3D38C3D1-DC4D-404D-8BDA-4F554B751DC5}" srcId="{66D4325E-9C66-1D46-AE71-93FCC45B3E76}" destId="{7BAA38C4-1BE8-954B-9D96-09BF8F25E793}" srcOrd="1" destOrd="0" parTransId="{17C1704E-FEE5-844F-9786-F48E8B356289}" sibTransId="{B8132698-2C03-0A4D-8AE3-5C83F6E47282}"/>
    <dgm:cxn modelId="{2E5671DA-656F-094B-A3B1-F7CE401D0907}" srcId="{7BAA38C4-1BE8-954B-9D96-09BF8F25E793}" destId="{B0268C31-4179-B74B-B8F4-9E0BF7775107}" srcOrd="2" destOrd="0" parTransId="{5455F282-5018-8A4B-95E1-D51940D8C249}" sibTransId="{1B0B4B63-1C7B-2849-B10D-7869505A6866}"/>
    <dgm:cxn modelId="{672753E1-B7A3-BC4E-A0A5-8F1DD3E9A0CC}" srcId="{7BAA38C4-1BE8-954B-9D96-09BF8F25E793}" destId="{BA4044C2-4693-A840-9017-536EC6574521}" srcOrd="4" destOrd="0" parTransId="{1A52CE71-47C8-0146-B903-D1D7840FB1C7}" sibTransId="{65E129C2-B426-434A-9B6B-5CA584FD3DB4}"/>
    <dgm:cxn modelId="{5B7F7FEA-1711-9E42-80A3-42A1C1A067C2}" type="presOf" srcId="{1907BBEC-FAA4-5745-B6AD-4DEA6816F640}" destId="{4E692EBB-CA82-7C43-8868-E1688D753841}" srcOrd="0" destOrd="0" presId="urn:microsoft.com/office/officeart/2005/8/layout/radial2"/>
    <dgm:cxn modelId="{3B7ABDEA-160B-A34A-A749-56491B3684BA}" type="presOf" srcId="{66D4325E-9C66-1D46-AE71-93FCC45B3E76}" destId="{0F51531D-8628-8B48-A571-5DFF7E8748B8}" srcOrd="0" destOrd="0" presId="urn:microsoft.com/office/officeart/2005/8/layout/radial2"/>
    <dgm:cxn modelId="{555FB7EE-9E0B-5B4E-8EDF-00775DCB9E68}" type="presOf" srcId="{70D2B1D5-A7CD-7A43-B142-857413D48189}" destId="{4E692EBB-CA82-7C43-8868-E1688D753841}" srcOrd="0" destOrd="7" presId="urn:microsoft.com/office/officeart/2005/8/layout/radial2"/>
    <dgm:cxn modelId="{349820F6-C025-EA4F-A2A8-1BB6759B6806}" type="presOf" srcId="{C6D3232F-E383-9D4D-A972-F07DCFD87E4A}" destId="{4E692EBB-CA82-7C43-8868-E1688D753841}" srcOrd="0" destOrd="5" presId="urn:microsoft.com/office/officeart/2005/8/layout/radial2"/>
    <dgm:cxn modelId="{0D4CA2F7-8F77-6B44-88FE-FB7C06C1BE2E}" srcId="{7BAA38C4-1BE8-954B-9D96-09BF8F25E793}" destId="{1954962F-B5D8-0E47-8FB4-2EA7E9F1BEF0}" srcOrd="6" destOrd="0" parTransId="{E1644F8B-2736-E649-92B9-C5D39259326E}" sibTransId="{D01784AB-6921-CE4D-AABC-B19A2DD385DD}"/>
    <dgm:cxn modelId="{002FF0FC-058B-3945-B23D-7CC0112CAF6E}" type="presOf" srcId="{7BAA38C4-1BE8-954B-9D96-09BF8F25E793}" destId="{4A05A07F-88B9-4A43-8503-8F7A9E2B83B2}" srcOrd="0" destOrd="0" presId="urn:microsoft.com/office/officeart/2005/8/layout/radial2"/>
    <dgm:cxn modelId="{A57A33FE-103C-404C-8446-B25A2872222F}" type="presOf" srcId="{B0268C31-4179-B74B-B8F4-9E0BF7775107}" destId="{4E692EBB-CA82-7C43-8868-E1688D753841}" srcOrd="0" destOrd="2" presId="urn:microsoft.com/office/officeart/2005/8/layout/radial2"/>
    <dgm:cxn modelId="{895A2C54-F4DD-314D-BED7-E48C9E003C74}" type="presParOf" srcId="{0F51531D-8628-8B48-A571-5DFF7E8748B8}" destId="{AC166A23-A4D9-0C4D-92CF-FFE7E037C516}" srcOrd="0" destOrd="0" presId="urn:microsoft.com/office/officeart/2005/8/layout/radial2"/>
    <dgm:cxn modelId="{89DE46A9-7EB0-0043-9479-83FDB16891CD}" type="presParOf" srcId="{AC166A23-A4D9-0C4D-92CF-FFE7E037C516}" destId="{F90E532A-90D6-E243-832E-6FB9A7430AE4}" srcOrd="0" destOrd="0" presId="urn:microsoft.com/office/officeart/2005/8/layout/radial2"/>
    <dgm:cxn modelId="{5295D454-4FAE-6748-99AC-99EC356FC235}" type="presParOf" srcId="{F90E532A-90D6-E243-832E-6FB9A7430AE4}" destId="{A4D14182-36F0-154F-A5C5-2D675B263DC6}" srcOrd="0" destOrd="0" presId="urn:microsoft.com/office/officeart/2005/8/layout/radial2"/>
    <dgm:cxn modelId="{98950359-58B0-E34E-9D49-C602AE3B2143}" type="presParOf" srcId="{F90E532A-90D6-E243-832E-6FB9A7430AE4}" destId="{FDECD0D3-5C08-5046-9AD0-A724C82762C1}" srcOrd="1" destOrd="0" presId="urn:microsoft.com/office/officeart/2005/8/layout/radial2"/>
    <dgm:cxn modelId="{E98401B1-37D4-C148-B347-8387D4575E65}" type="presParOf" srcId="{AC166A23-A4D9-0C4D-92CF-FFE7E037C516}" destId="{B7F21938-784B-374F-A275-EB195977FE65}" srcOrd="1" destOrd="0" presId="urn:microsoft.com/office/officeart/2005/8/layout/radial2"/>
    <dgm:cxn modelId="{BACB9010-D075-434F-940E-06016EA5884F}" type="presParOf" srcId="{AC166A23-A4D9-0C4D-92CF-FFE7E037C516}" destId="{DDCED7F9-35D6-B54C-970E-D255BF0DC7B3}" srcOrd="2" destOrd="0" presId="urn:microsoft.com/office/officeart/2005/8/layout/radial2"/>
    <dgm:cxn modelId="{67AFBC17-1857-9049-BFEC-0DAC6DF21839}" type="presParOf" srcId="{DDCED7F9-35D6-B54C-970E-D255BF0DC7B3}" destId="{360528DD-116B-1946-84A0-CE773A2D5199}" srcOrd="0" destOrd="0" presId="urn:microsoft.com/office/officeart/2005/8/layout/radial2"/>
    <dgm:cxn modelId="{5F5DC5C3-D657-1149-AD1C-0B81330E62D4}" type="presParOf" srcId="{DDCED7F9-35D6-B54C-970E-D255BF0DC7B3}" destId="{57730827-D41C-C746-99F8-A7E960E1B71B}" srcOrd="1" destOrd="0" presId="urn:microsoft.com/office/officeart/2005/8/layout/radial2"/>
    <dgm:cxn modelId="{326BF0EC-D527-2D4C-84D8-83BAB8D57D6B}" type="presParOf" srcId="{AC166A23-A4D9-0C4D-92CF-FFE7E037C516}" destId="{9334D785-84DD-B84C-A5F1-F2E297448BD3}" srcOrd="3" destOrd="0" presId="urn:microsoft.com/office/officeart/2005/8/layout/radial2"/>
    <dgm:cxn modelId="{E56D0D1A-DF4A-374C-A4DD-470EC43EA0C5}" type="presParOf" srcId="{AC166A23-A4D9-0C4D-92CF-FFE7E037C516}" destId="{BD000A31-2459-8E44-AD40-09847FE0E695}" srcOrd="4" destOrd="0" presId="urn:microsoft.com/office/officeart/2005/8/layout/radial2"/>
    <dgm:cxn modelId="{0EA38168-5887-3F44-B85F-A73944CAAF6A}" type="presParOf" srcId="{BD000A31-2459-8E44-AD40-09847FE0E695}" destId="{4A05A07F-88B9-4A43-8503-8F7A9E2B83B2}" srcOrd="0" destOrd="0" presId="urn:microsoft.com/office/officeart/2005/8/layout/radial2"/>
    <dgm:cxn modelId="{22CBF1AD-8713-2940-A531-99F996E37012}" type="presParOf" srcId="{BD000A31-2459-8E44-AD40-09847FE0E695}" destId="{4E692EBB-CA82-7C43-8868-E1688D75384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EC3363-4DAF-0F47-8A1F-0BC513F7447E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7E580B-475C-DD43-B56A-F15DE8101D4B}" type="pres">
      <dgm:prSet presAssocID="{8CEC3363-4DAF-0F47-8A1F-0BC513F7447E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C98126C8-C298-FA43-9CA4-C91503133513}" type="pres">
      <dgm:prSet presAssocID="{8CEC3363-4DAF-0F47-8A1F-0BC513F7447E}" presName="cycle" presStyleCnt="0"/>
      <dgm:spPr/>
    </dgm:pt>
  </dgm:ptLst>
  <dgm:cxnLst>
    <dgm:cxn modelId="{0A6A0295-CA85-1043-B57B-25EB6360D611}" type="presOf" srcId="{8CEC3363-4DAF-0F47-8A1F-0BC513F7447E}" destId="{4F7E580B-475C-DD43-B56A-F15DE8101D4B}" srcOrd="0" destOrd="0" presId="urn:microsoft.com/office/officeart/2005/8/layout/radial2"/>
    <dgm:cxn modelId="{92817E10-8A78-514F-8F96-317696681DB8}" type="presParOf" srcId="{4F7E580B-475C-DD43-B56A-F15DE8101D4B}" destId="{C98126C8-C298-FA43-9CA4-C91503133513}" srcOrd="0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4D785-84DD-B84C-A5F1-F2E297448BD3}">
      <dsp:nvSpPr>
        <dsp:cNvPr id="0" name=""/>
        <dsp:cNvSpPr/>
      </dsp:nvSpPr>
      <dsp:spPr>
        <a:xfrm rot="1131283">
          <a:off x="3603139" y="3518636"/>
          <a:ext cx="1071506" cy="60908"/>
        </a:xfrm>
        <a:custGeom>
          <a:avLst/>
          <a:gdLst/>
          <a:ahLst/>
          <a:cxnLst/>
          <a:rect l="0" t="0" r="0" b="0"/>
          <a:pathLst>
            <a:path>
              <a:moveTo>
                <a:pt x="0" y="30454"/>
              </a:moveTo>
              <a:lnTo>
                <a:pt x="1071506" y="304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21938-784B-374F-A275-EB195977FE65}">
      <dsp:nvSpPr>
        <dsp:cNvPr id="0" name=""/>
        <dsp:cNvSpPr/>
      </dsp:nvSpPr>
      <dsp:spPr>
        <a:xfrm rot="19827499">
          <a:off x="3562291" y="1900099"/>
          <a:ext cx="1070673" cy="60908"/>
        </a:xfrm>
        <a:custGeom>
          <a:avLst/>
          <a:gdLst/>
          <a:ahLst/>
          <a:cxnLst/>
          <a:rect l="0" t="0" r="0" b="0"/>
          <a:pathLst>
            <a:path>
              <a:moveTo>
                <a:pt x="0" y="30454"/>
              </a:moveTo>
              <a:lnTo>
                <a:pt x="1070673" y="304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CD0D3-5C08-5046-9AD0-A724C82762C1}">
      <dsp:nvSpPr>
        <dsp:cNvPr id="0" name=""/>
        <dsp:cNvSpPr/>
      </dsp:nvSpPr>
      <dsp:spPr>
        <a:xfrm>
          <a:off x="767298" y="1442781"/>
          <a:ext cx="3127522" cy="2977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528DD-116B-1946-84A0-CE773A2D5199}">
      <dsp:nvSpPr>
        <dsp:cNvPr id="0" name=""/>
        <dsp:cNvSpPr/>
      </dsp:nvSpPr>
      <dsp:spPr>
        <a:xfrm>
          <a:off x="4418417" y="1852"/>
          <a:ext cx="2229988" cy="22299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Goods – Producing</a:t>
          </a:r>
        </a:p>
      </dsp:txBody>
      <dsp:txXfrm>
        <a:off x="4744991" y="328426"/>
        <a:ext cx="1576840" cy="1576840"/>
      </dsp:txXfrm>
    </dsp:sp>
    <dsp:sp modelId="{57730827-D41C-C746-99F8-A7E960E1B71B}">
      <dsp:nvSpPr>
        <dsp:cNvPr id="0" name=""/>
        <dsp:cNvSpPr/>
      </dsp:nvSpPr>
      <dsp:spPr>
        <a:xfrm>
          <a:off x="6871405" y="1852"/>
          <a:ext cx="3344983" cy="2229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Natural Resources &amp; Mining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Construction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Manufacturing</a:t>
          </a:r>
        </a:p>
      </dsp:txBody>
      <dsp:txXfrm>
        <a:off x="6871405" y="1852"/>
        <a:ext cx="3344983" cy="2229988"/>
      </dsp:txXfrm>
    </dsp:sp>
    <dsp:sp modelId="{4A05A07F-88B9-4A43-8503-8F7A9E2B83B2}">
      <dsp:nvSpPr>
        <dsp:cNvPr id="0" name=""/>
        <dsp:cNvSpPr/>
      </dsp:nvSpPr>
      <dsp:spPr>
        <a:xfrm>
          <a:off x="4586068" y="2967566"/>
          <a:ext cx="2229988" cy="22299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Service – Providing</a:t>
          </a:r>
        </a:p>
      </dsp:txBody>
      <dsp:txXfrm>
        <a:off x="4912642" y="3294140"/>
        <a:ext cx="1576840" cy="1576840"/>
      </dsp:txXfrm>
    </dsp:sp>
    <dsp:sp modelId="{4E692EBB-CA82-7C43-8868-E1688D753841}">
      <dsp:nvSpPr>
        <dsp:cNvPr id="0" name=""/>
        <dsp:cNvSpPr/>
      </dsp:nvSpPr>
      <dsp:spPr>
        <a:xfrm>
          <a:off x="7039056" y="2967566"/>
          <a:ext cx="3344983" cy="2229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Trade, Transportation, &amp; Utilities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Information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Financial Activities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Professional &amp; Business Services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Education &amp; Health Services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Leisure &amp; Hospitality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Other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Unclassified</a:t>
          </a:r>
        </a:p>
      </dsp:txBody>
      <dsp:txXfrm>
        <a:off x="7039056" y="2967566"/>
        <a:ext cx="3344983" cy="2229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7535E-6B1F-1346-85DC-F4C942C13CF3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CE34-BDB4-BB47-A990-1212915B9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  <a:p>
            <a:r>
              <a:rPr lang="en-US" dirty="0"/>
              <a:t>Define the core message or </a:t>
            </a:r>
            <a:r>
              <a:rPr lang="en-US" dirty="0" err="1"/>
              <a:t>hypoth</a:t>
            </a:r>
            <a:r>
              <a:rPr lang="en-US" dirty="0"/>
              <a:t> of your project</a:t>
            </a:r>
          </a:p>
          <a:p>
            <a:r>
              <a:rPr lang="en-US" dirty="0"/>
              <a:t>Describe the questions you asked and why 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ECE34-BDB4-BB47-A990-1212915B9A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94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  <a:p>
            <a:r>
              <a:rPr lang="en-US" dirty="0"/>
              <a:t>Discuss your findings. Did you find what you expected to find?</a:t>
            </a:r>
          </a:p>
          <a:p>
            <a:r>
              <a:rPr lang="en-US" dirty="0"/>
              <a:t>If not why?</a:t>
            </a:r>
          </a:p>
          <a:p>
            <a:r>
              <a:rPr lang="en-US" dirty="0"/>
              <a:t>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ECE34-BDB4-BB47-A990-1212915B9A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06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didn’t have time to answer: What would you research next, if you had two more weeks?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ECE34-BDB4-BB47-A990-1212915B9A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65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ECE34-BDB4-BB47-A990-1212915B9A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6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  <a:p>
            <a:r>
              <a:rPr lang="en-US" dirty="0"/>
              <a:t>Elaborate on the questions you asked, describing what kinds of data you needed to answer them, and where you found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ECE34-BDB4-BB47-A990-1212915B9A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92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breakdown on the industry subsectors by BLS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ECE34-BDB4-BB47-A990-1212915B9A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76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didn’t anticipate</a:t>
            </a:r>
          </a:p>
          <a:p>
            <a:r>
              <a:rPr lang="en-US" dirty="0"/>
              <a:t>Discuss any problems that arose after exploring the data 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ECE34-BDB4-BB47-A990-1212915B9A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67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J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ECE34-BDB4-BB47-A990-1212915B9A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90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sure why this was cut 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ECE34-BDB4-BB47-A990-1212915B9A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99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Price Pay by Industry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ECE34-BDB4-BB47-A990-1212915B9A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52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Price Employment by Industry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ECE34-BDB4-BB47-A990-1212915B9A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BE846-3A2F-8E42-A56C-35603D03F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8D947-7BAB-6D4A-81C8-301844856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B4685-36F9-4B47-A3E9-FE51DCE2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68AD-0CE1-E54B-B1BF-7C17DCC7121E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C1AE8-BADE-874D-B4B3-3B5C139F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3E495-7354-7D44-BF57-09229767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5EA8-E1E9-4048-8544-E424A1EC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87F0-0DDB-134B-A56D-9CA5A4EA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54D57-F149-2746-8EF3-FF32C5CBE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0B21F-545E-D044-B167-736C24AB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68AD-0CE1-E54B-B1BF-7C17DCC7121E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5AE3-65E7-9947-8677-2C8F871F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E89F0-BAA4-FA4B-86B9-D6395AFE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5EA8-E1E9-4048-8544-E424A1EC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31DD9-7A38-624F-B5E2-729CC09B5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1B6EF-E2CE-9B41-8040-0010AC95E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3E06D-8C7E-9647-979A-554D8916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68AD-0CE1-E54B-B1BF-7C17DCC7121E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77391-2869-B543-85CC-F57B8AB5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65B7-2792-684A-A1E5-7CBBB54B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5EA8-E1E9-4048-8544-E424A1EC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2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4FA9-54CC-AA41-9E04-416F88CD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9959-BC0B-AB46-AAB1-A6CC0AAF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B3F16-131E-8A46-B676-E70545B3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68AD-0CE1-E54B-B1BF-7C17DCC7121E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5CB6-685A-804F-9F9A-EEA78B95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36BC7-1971-E54F-980F-27B59C1F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5EA8-E1E9-4048-8544-E424A1EC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1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6001-D9F4-954D-A2AF-2FC041B8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EA464-2620-3A4B-9C4F-E9CB37077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5FA6F-DD39-A842-A4C2-42414EED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68AD-0CE1-E54B-B1BF-7C17DCC7121E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5FD35-7619-EE4D-8A9E-E3FBD912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699D6-0034-784D-90FB-2C4EC8B4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5EA8-E1E9-4048-8544-E424A1EC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7A9F-E2C6-9B4B-8D98-E3833232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2368-5582-9149-8839-936566B32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EBB2B-33C1-E244-A111-35160ACEA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22B4A-6829-784C-BAA8-E04299A0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68AD-0CE1-E54B-B1BF-7C17DCC7121E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F8BEB-8560-C64B-9289-79A0FDBB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19DD9-149D-2E41-ACE4-1F49FD02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5EA8-E1E9-4048-8544-E424A1EC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3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4BCE-F840-9849-9B40-23E27C64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E773E-A06E-9C4D-A1AB-80F543199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D4CF1-7B87-4B47-BF25-034EEAC75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7AE70-D853-7F4B-A825-8B2A16BE6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2A5D5-DAC5-E14B-BA60-E498C0EFF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81FE8-36B7-4E4D-9B80-77A82360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68AD-0CE1-E54B-B1BF-7C17DCC7121E}" type="datetimeFigureOut">
              <a:rPr lang="en-US" smtClean="0"/>
              <a:t>11/1/19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466FD6-FB57-9048-9963-BF2DC728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0064C-9E93-144A-8D9B-DAE51662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5EA8-E1E9-4048-8544-E424A1EC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5CD6-7441-BD4E-9AD0-125F8975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75727-AA71-D44A-A502-1BC8F804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68AD-0CE1-E54B-B1BF-7C17DCC7121E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F50E8-ADCB-3E4D-8EF5-FA3C41DC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882C6-9A69-C145-BFDA-C82DA539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5EA8-E1E9-4048-8544-E424A1EC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2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AADC4-D514-A04B-8202-0CAB80E9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68AD-0CE1-E54B-B1BF-7C17DCC7121E}" type="datetimeFigureOut">
              <a:rPr lang="en-US" smtClean="0"/>
              <a:t>11/1/19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61925-8148-E540-A558-FED609B7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FE5DE-7D92-024C-B952-F7CC6625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5EA8-E1E9-4048-8544-E424A1EC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B01C-A60F-1648-9CC3-FC8541A2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BC756-E28C-3342-AC48-49F7AE47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F287C-5814-5D47-A3EB-699339935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30D0E-C858-4E44-B2A2-3A92B97C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68AD-0CE1-E54B-B1BF-7C17DCC7121E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48BC4-596B-5146-8BAD-733ED326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405CA-623C-AF40-9F17-EE7B0276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5EA8-E1E9-4048-8544-E424A1EC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E65E-692F-A64B-BFC2-A0E8D61C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393E5-25F3-5149-A4DB-B53FEE20B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9F0E9-3F11-244C-8FAB-E445E5949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30F82-3415-0845-9CF4-65ED795B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68AD-0CE1-E54B-B1BF-7C17DCC7121E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9E46C-DEA7-8B48-A09B-A488B27F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DBE25-F0AE-574D-A87B-7758A508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5EA8-E1E9-4048-8544-E424A1EC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6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9A8CB-8656-B648-AF0C-5D2DC68F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4EC3A-CBEA-2D4E-8193-C9FD17592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5F16-D37F-4F4B-8425-D5479C7C3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968AD-0CE1-E54B-B1BF-7C17DCC7121E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2055F-3C4D-DE4F-A677-42A5416CD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C75D7-4C07-884D-B479-4AD27B112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05EA8-E1E9-4048-8544-E424A1EC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6B2D-02A5-A142-9AF1-AABFE0162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1977352" cy="2387600"/>
          </a:xfrm>
        </p:spPr>
        <p:txBody>
          <a:bodyPr/>
          <a:lstStyle/>
          <a:p>
            <a:r>
              <a:rPr lang="en-US" spc="300" dirty="0">
                <a:latin typeface="Bodoni 72 Smallcaps Book" pitchFamily="2" charset="0"/>
              </a:rPr>
              <a:t>COULD  YOU  LIVE  THERE</a:t>
            </a:r>
            <a:r>
              <a:rPr lang="en-US" sz="8800" spc="300" dirty="0">
                <a:latin typeface="Bodoni 72 Smallcaps Book" pitchFamily="2" charset="0"/>
              </a:rPr>
              <a:t>?</a:t>
            </a:r>
            <a:endParaRPr lang="en-US" spc="300" dirty="0">
              <a:latin typeface="Bodoni 72 Smallcaps Book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9969B-BA8D-6C42-8531-EB93EA5F7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4118"/>
            <a:ext cx="9144000" cy="1123682"/>
          </a:xfrm>
        </p:spPr>
        <p:txBody>
          <a:bodyPr/>
          <a:lstStyle/>
          <a:p>
            <a:r>
              <a:rPr lang="en-US" dirty="0">
                <a:latin typeface="Bodoni 72 Book" pitchFamily="2" charset="0"/>
              </a:rPr>
              <a:t>Alex Black, Aaron Isaacson, Michelle Salter</a:t>
            </a:r>
          </a:p>
          <a:p>
            <a:r>
              <a:rPr lang="en-US" dirty="0">
                <a:latin typeface="Bodoni 72 Book" pitchFamily="2" charset="0"/>
              </a:rPr>
              <a:t>Hannah Tate, Justin Thomas</a:t>
            </a:r>
          </a:p>
        </p:txBody>
      </p:sp>
    </p:spTree>
    <p:extLst>
      <p:ext uri="{BB962C8B-B14F-4D97-AF65-F5344CB8AC3E}">
        <p14:creationId xmlns:p14="http://schemas.microsoft.com/office/powerpoint/2010/main" val="3927441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09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E1637DA-C151-8049-B208-E7778581A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1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48D4DDD-57ED-6646-BB52-1F4C6F6CB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5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98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D007-4E10-5845-904D-9A59851C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6C71-21E4-EE4C-BC9A-2AF531D13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7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9078-12A5-4840-A34A-68B4BEE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FE4AB-0051-4D4F-918B-AF71F78F4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changes in underdeveloped neighborhoods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06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B108-625B-E947-8C9D-118E8124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610"/>
          </a:xfrm>
        </p:spPr>
        <p:txBody>
          <a:bodyPr/>
          <a:lstStyle/>
          <a:p>
            <a:pPr algn="ctr"/>
            <a:r>
              <a:rPr lang="en-US" u="sng" dirty="0">
                <a:latin typeface="Bodoni 72 Smallcaps Book" pitchFamily="2" charset="0"/>
              </a:rPr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E4C10-33B6-7642-908A-A22E751DE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583"/>
            <a:ext cx="10515600" cy="5069380"/>
          </a:xfrm>
        </p:spPr>
        <p:txBody>
          <a:bodyPr/>
          <a:lstStyle/>
          <a:p>
            <a:r>
              <a:rPr lang="en-US" dirty="0">
                <a:latin typeface="Bodoni 72 Book" pitchFamily="2" charset="0"/>
              </a:rPr>
              <a:t>Zillow API</a:t>
            </a:r>
          </a:p>
          <a:p>
            <a:r>
              <a:rPr lang="en-US" dirty="0">
                <a:latin typeface="Bodoni 72 Book" pitchFamily="2" charset="0"/>
              </a:rPr>
              <a:t>Department of Labor API</a:t>
            </a:r>
          </a:p>
          <a:p>
            <a:r>
              <a:rPr lang="en-US" dirty="0">
                <a:latin typeface="Bodoni 72 Book" pitchFamily="2" charset="0"/>
              </a:rPr>
              <a:t>Census API</a:t>
            </a:r>
          </a:p>
          <a:p>
            <a:endParaRPr lang="en-US" dirty="0">
              <a:latin typeface="Bodoni 72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98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EB34-FE86-AB4C-9CB0-9CEE8D54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odoni 72 Smallcaps Book" pitchFamily="2" charset="0"/>
                <a:cs typeface="Algerian" panose="020F0502020204030204" pitchFamily="34" charset="0"/>
              </a:rPr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9AA2-6E43-764F-B2DD-90AE2949C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Is there a correlation between housing prices and occupations by industry in the US? (Leave as question?)</a:t>
            </a:r>
          </a:p>
          <a:p>
            <a:pPr marL="457200" lvl="1" indent="0">
              <a:buNone/>
            </a:pPr>
            <a:r>
              <a:rPr lang="en-US" dirty="0"/>
              <a:t>Our project is to uncover patterns in criminal activity around Los Angeles. We'll examine relationships between types of crime and location; crime rates and times of day; trends in crime rates over the course of the year; and related questions, as the data admits.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8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F350-37AE-164D-847A-F18B0988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odoni 72 Smallcaps Book" pitchFamily="2" charset="0"/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8DC2-AD0D-5A46-B4D3-6EEAF19BD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Zillow API</a:t>
            </a:r>
          </a:p>
          <a:p>
            <a:pPr lvl="1"/>
            <a:r>
              <a:rPr lang="en-US" dirty="0"/>
              <a:t>Housing market prices data</a:t>
            </a:r>
          </a:p>
          <a:p>
            <a:r>
              <a:rPr lang="en-US" dirty="0"/>
              <a:t>Department of Labor API</a:t>
            </a:r>
          </a:p>
          <a:p>
            <a:pPr lvl="1"/>
            <a:r>
              <a:rPr lang="en-US" dirty="0"/>
              <a:t>Employment data</a:t>
            </a:r>
          </a:p>
          <a:p>
            <a:pPr lvl="1"/>
            <a:r>
              <a:rPr lang="en-US" dirty="0"/>
              <a:t>Bureau of Labor </a:t>
            </a:r>
            <a:r>
              <a:rPr lang="en-US" dirty="0" err="1"/>
              <a:t>Statistis</a:t>
            </a:r>
            <a:endParaRPr lang="en-US" dirty="0"/>
          </a:p>
          <a:p>
            <a:r>
              <a:rPr lang="en-US" dirty="0"/>
              <a:t>Census API</a:t>
            </a:r>
          </a:p>
          <a:p>
            <a:pPr lvl="1"/>
            <a:r>
              <a:rPr lang="en-US" dirty="0"/>
              <a:t>Employment data</a:t>
            </a:r>
          </a:p>
          <a:p>
            <a:pPr lvl="1"/>
            <a:r>
              <a:rPr lang="en-US" dirty="0"/>
              <a:t>Household income data</a:t>
            </a:r>
          </a:p>
          <a:p>
            <a:endParaRPr lang="en-US" dirty="0">
              <a:latin typeface="Bodoni 72 Book" pitchFamily="2" charset="0"/>
            </a:endParaRPr>
          </a:p>
          <a:p>
            <a:endParaRPr lang="en-US" dirty="0">
              <a:latin typeface="Bodoni 72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7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2863-5C9E-2D4A-99D2-CEAE3CF4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400"/>
            <a:ext cx="10515600" cy="845489"/>
          </a:xfrm>
        </p:spPr>
        <p:txBody>
          <a:bodyPr/>
          <a:lstStyle/>
          <a:p>
            <a:r>
              <a:rPr lang="en-US" spc="300" dirty="0">
                <a:latin typeface="Bodoni 72 Book" pitchFamily="2" charset="0"/>
              </a:rPr>
              <a:t>A little “terminology” before we dive in…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9AA3-3919-5F4D-8890-5A221374C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257"/>
            <a:ext cx="10515600" cy="36314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FIPS </a:t>
            </a:r>
          </a:p>
          <a:p>
            <a:pPr lvl="1"/>
            <a:r>
              <a:rPr lang="en-US" dirty="0"/>
              <a:t>Federal Information Processing Series </a:t>
            </a:r>
          </a:p>
          <a:p>
            <a:pPr lvl="1"/>
            <a:r>
              <a:rPr lang="en-US" dirty="0"/>
              <a:t>NIST and ANSI</a:t>
            </a:r>
          </a:p>
          <a:p>
            <a:r>
              <a:rPr lang="en-US" dirty="0"/>
              <a:t>County-</a:t>
            </a:r>
          </a:p>
          <a:p>
            <a:pPr lvl="1"/>
            <a:r>
              <a:rPr lang="en-US" dirty="0"/>
              <a:t>A county or county equivalence determined to be statistically significant (parish, boroughs, city not-within a county , area not covered by a county)</a:t>
            </a:r>
          </a:p>
          <a:p>
            <a:r>
              <a:rPr lang="en-US" dirty="0"/>
              <a:t>Industry</a:t>
            </a:r>
          </a:p>
          <a:p>
            <a:pPr lvl="1"/>
            <a:r>
              <a:rPr lang="en-US" dirty="0"/>
              <a:t>NAICS</a:t>
            </a:r>
          </a:p>
          <a:p>
            <a:pPr lvl="1"/>
            <a:r>
              <a:rPr lang="en-US" dirty="0"/>
              <a:t>Census and BLS subsectors</a:t>
            </a:r>
          </a:p>
          <a:p>
            <a:pPr lvl="1"/>
            <a:r>
              <a:rPr lang="en-US" dirty="0"/>
              <a:t>Government vs Private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9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23601FC-9AA8-F446-951E-9AF745617C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74612611"/>
              </p:ext>
            </p:extLst>
          </p:nvPr>
        </p:nvGraphicFramePr>
        <p:xfrm>
          <a:off x="838198" y="313509"/>
          <a:ext cx="10983688" cy="5863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9A8585B-9CAC-664D-9FEE-BB0BDA66C0A6}"/>
              </a:ext>
            </a:extLst>
          </p:cNvPr>
          <p:cNvSpPr txBox="1"/>
          <p:nvPr/>
        </p:nvSpPr>
        <p:spPr>
          <a:xfrm>
            <a:off x="2024743" y="2706627"/>
            <a:ext cx="2050868" cy="107721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Industry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NACIS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6DE18401-16FB-E34E-8240-A4F713572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2393482"/>
              </p:ext>
            </p:extLst>
          </p:nvPr>
        </p:nvGraphicFramePr>
        <p:xfrm>
          <a:off x="10202091" y="1110343"/>
          <a:ext cx="1201783" cy="8956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1888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60DE-66DE-5248-AE6F-E7E13A6D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A040A-E506-6642-A0F7-62620FC91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CB3F-1671-3149-9563-0C667EE9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44F5E-380B-E642-ABE4-368F65DFA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175D6-3DD1-5E47-BBAF-89FEE31B2A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41C84-3972-5C44-B47C-41163109B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80EA4-0294-B844-A5A8-FD31C506C1D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3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map&#10;&#10;Description automatically generated">
            <a:extLst>
              <a:ext uri="{FF2B5EF4-FFF2-40B4-BE49-F238E27FC236}">
                <a16:creationId xmlns:a16="http://schemas.microsoft.com/office/drawing/2014/main" id="{AB36844D-2557-1A45-829A-9A73AB2F6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375" y="1553057"/>
            <a:ext cx="5227661" cy="3485107"/>
          </a:xfrm>
          <a:prstGeom prst="rect">
            <a:avLst/>
          </a:prstGeom>
        </p:spPr>
      </p:pic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D674192E-C3B5-054B-948F-B685C7E09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63" y="1766234"/>
            <a:ext cx="4958921" cy="332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3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35FC6C-E33A-744E-BC61-85017776C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728" y="2779058"/>
            <a:ext cx="5465260" cy="39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0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488</Words>
  <Application>Microsoft Macintosh PowerPoint</Application>
  <PresentationFormat>Widescreen</PresentationFormat>
  <Paragraphs>82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Bodoni 72 Book</vt:lpstr>
      <vt:lpstr>Bodoni 72 Smallcaps Book</vt:lpstr>
      <vt:lpstr>Calibri</vt:lpstr>
      <vt:lpstr>Calibri Light</vt:lpstr>
      <vt:lpstr>Office Theme</vt:lpstr>
      <vt:lpstr>COULD  YOU  LIVE  THERE?</vt:lpstr>
      <vt:lpstr>Project Proposal</vt:lpstr>
      <vt:lpstr>Data Sources</vt:lpstr>
      <vt:lpstr>A little “terminology” before we dive in…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 Mortem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COULD YOU LIVE THERE?</dc:title>
  <dc:creator>Michelle Wilson</dc:creator>
  <cp:lastModifiedBy>Michelle Wilson</cp:lastModifiedBy>
  <cp:revision>19</cp:revision>
  <dcterms:created xsi:type="dcterms:W3CDTF">2019-11-01T20:05:57Z</dcterms:created>
  <dcterms:modified xsi:type="dcterms:W3CDTF">2019-11-02T10:49:15Z</dcterms:modified>
</cp:coreProperties>
</file>