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40" r:id="rId5"/>
    <p:sldMasterId id="2147483707" r:id="rId6"/>
  </p:sldMasterIdLst>
  <p:notesMasterIdLst>
    <p:notesMasterId r:id="rId20"/>
  </p:notesMasterIdLst>
  <p:handoutMasterIdLst>
    <p:handoutMasterId r:id="rId21"/>
  </p:handoutMasterIdLst>
  <p:sldIdLst>
    <p:sldId id="257" r:id="rId7"/>
    <p:sldId id="259" r:id="rId8"/>
    <p:sldId id="269" r:id="rId9"/>
    <p:sldId id="270" r:id="rId10"/>
    <p:sldId id="271" r:id="rId11"/>
    <p:sldId id="261" r:id="rId12"/>
    <p:sldId id="272" r:id="rId13"/>
    <p:sldId id="273" r:id="rId14"/>
    <p:sldId id="262" r:id="rId15"/>
    <p:sldId id="263" r:id="rId16"/>
    <p:sldId id="266" r:id="rId17"/>
    <p:sldId id="267"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C9EA"/>
    <a:srgbClr val="FFFF00"/>
    <a:srgbClr val="F1F2F2"/>
    <a:srgbClr val="AAAAAA"/>
    <a:srgbClr val="92929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18557-A708-BB4C-BDBE-7183D1358208}" v="553" dt="2021-02-02T14:54:20.307"/>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4"/>
    <p:restoredTop sz="96327"/>
  </p:normalViewPr>
  <p:slideViewPr>
    <p:cSldViewPr snapToGrid="0" snapToObjects="1" showGuides="1">
      <p:cViewPr varScale="1">
        <p:scale>
          <a:sx n="89" d="100"/>
          <a:sy n="89" d="100"/>
        </p:scale>
        <p:origin x="5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asauskaitė Ugnė" userId="dbe9a6d3-80d0-4cdc-b180-3639bbb88ba5" providerId="ADAL" clId="{07B18557-A708-BB4C-BDBE-7183D1358208}"/>
    <pc:docChg chg="undo redo custSel addSld delSld modSld addMainMaster modMainMaster">
      <pc:chgData name="Krasauskaitė Ugnė" userId="dbe9a6d3-80d0-4cdc-b180-3639bbb88ba5" providerId="ADAL" clId="{07B18557-A708-BB4C-BDBE-7183D1358208}" dt="2021-02-02T14:54:20.307" v="2237"/>
      <pc:docMkLst>
        <pc:docMk/>
      </pc:docMkLst>
      <pc:sldChg chg="del">
        <pc:chgData name="Krasauskaitė Ugnė" userId="dbe9a6d3-80d0-4cdc-b180-3639bbb88ba5" providerId="ADAL" clId="{07B18557-A708-BB4C-BDBE-7183D1358208}" dt="2021-02-02T14:53:48.729" v="2229" actId="2696"/>
        <pc:sldMkLst>
          <pc:docMk/>
          <pc:sldMk cId="2609066329" sldId="259"/>
        </pc:sldMkLst>
      </pc:sldChg>
      <pc:sldChg chg="add del">
        <pc:chgData name="Krasauskaitė Ugnė" userId="dbe9a6d3-80d0-4cdc-b180-3639bbb88ba5" providerId="ADAL" clId="{07B18557-A708-BB4C-BDBE-7183D1358208}" dt="2021-02-02T14:53:46.896" v="2228" actId="2890"/>
        <pc:sldMkLst>
          <pc:docMk/>
          <pc:sldMk cId="984653951" sldId="260"/>
        </pc:sldMkLst>
      </pc:sldChg>
      <pc:sldMasterChg chg="mod addSldLayout delSldLayout modSldLayout sldLayoutOrd">
        <pc:chgData name="Krasauskaitė Ugnė" userId="dbe9a6d3-80d0-4cdc-b180-3639bbb88ba5" providerId="ADAL" clId="{07B18557-A708-BB4C-BDBE-7183D1358208}" dt="2021-02-02T14:54:20.307" v="2237"/>
        <pc:sldMasterMkLst>
          <pc:docMk/>
          <pc:sldMasterMk cId="2010401343" sldId="2147483648"/>
        </pc:sldMasterMkLst>
        <pc:sldLayoutChg chg="del">
          <pc:chgData name="Krasauskaitė Ugnė" userId="dbe9a6d3-80d0-4cdc-b180-3639bbb88ba5" providerId="ADAL" clId="{07B18557-A708-BB4C-BDBE-7183D1358208}" dt="2021-02-02T06:59:12.845" v="893" actId="2696"/>
          <pc:sldLayoutMkLst>
            <pc:docMk/>
            <pc:sldMasterMk cId="2010401343" sldId="2147483648"/>
            <pc:sldLayoutMk cId="633514424" sldId="2147483652"/>
          </pc:sldLayoutMkLst>
        </pc:sldLayoutChg>
        <pc:sldLayoutChg chg="del">
          <pc:chgData name="Krasauskaitė Ugnė" userId="dbe9a6d3-80d0-4cdc-b180-3639bbb88ba5" providerId="ADAL" clId="{07B18557-A708-BB4C-BDBE-7183D1358208}" dt="2021-02-01T14:26:18.828" v="293" actId="2696"/>
          <pc:sldLayoutMkLst>
            <pc:docMk/>
            <pc:sldMasterMk cId="2010401343" sldId="2147483648"/>
            <pc:sldLayoutMk cId="2596350195" sldId="2147483661"/>
          </pc:sldLayoutMkLst>
        </pc:sldLayoutChg>
        <pc:sldLayoutChg chg="del">
          <pc:chgData name="Krasauskaitė Ugnė" userId="dbe9a6d3-80d0-4cdc-b180-3639bbb88ba5" providerId="ADAL" clId="{07B18557-A708-BB4C-BDBE-7183D1358208}" dt="2021-02-02T07:09:46.457" v="971" actId="2696"/>
          <pc:sldLayoutMkLst>
            <pc:docMk/>
            <pc:sldMasterMk cId="2010401343" sldId="2147483648"/>
            <pc:sldLayoutMk cId="3690192179" sldId="2147483664"/>
          </pc:sldLayoutMkLst>
        </pc:sldLayoutChg>
        <pc:sldLayoutChg chg="add del">
          <pc:chgData name="Krasauskaitė Ugnė" userId="dbe9a6d3-80d0-4cdc-b180-3639bbb88ba5" providerId="ADAL" clId="{07B18557-A708-BB4C-BDBE-7183D1358208}" dt="2021-02-02T07:12:58.509" v="1035" actId="2696"/>
          <pc:sldLayoutMkLst>
            <pc:docMk/>
            <pc:sldMasterMk cId="2010401343" sldId="2147483648"/>
            <pc:sldLayoutMk cId="467404051" sldId="2147483670"/>
          </pc:sldLayoutMkLst>
        </pc:sldLayoutChg>
        <pc:sldLayoutChg chg="del">
          <pc:chgData name="Krasauskaitė Ugnė" userId="dbe9a6d3-80d0-4cdc-b180-3639bbb88ba5" providerId="ADAL" clId="{07B18557-A708-BB4C-BDBE-7183D1358208}" dt="2021-02-02T07:12:32.306" v="1025" actId="2696"/>
          <pc:sldLayoutMkLst>
            <pc:docMk/>
            <pc:sldMasterMk cId="2010401343" sldId="2147483648"/>
            <pc:sldLayoutMk cId="3512665136" sldId="2147483671"/>
          </pc:sldLayoutMkLst>
        </pc:sldLayoutChg>
        <pc:sldLayoutChg chg="del">
          <pc:chgData name="Krasauskaitė Ugnė" userId="dbe9a6d3-80d0-4cdc-b180-3639bbb88ba5" providerId="ADAL" clId="{07B18557-A708-BB4C-BDBE-7183D1358208}" dt="2021-02-02T07:12:32.282" v="1023" actId="2696"/>
          <pc:sldLayoutMkLst>
            <pc:docMk/>
            <pc:sldMasterMk cId="2010401343" sldId="2147483648"/>
            <pc:sldLayoutMk cId="2513139484" sldId="2147483675"/>
          </pc:sldLayoutMkLst>
        </pc:sldLayoutChg>
        <pc:sldLayoutChg chg="del">
          <pc:chgData name="Krasauskaitė Ugnė" userId="dbe9a6d3-80d0-4cdc-b180-3639bbb88ba5" providerId="ADAL" clId="{07B18557-A708-BB4C-BDBE-7183D1358208}" dt="2021-02-02T07:12:32.294" v="1024" actId="2696"/>
          <pc:sldLayoutMkLst>
            <pc:docMk/>
            <pc:sldMasterMk cId="2010401343" sldId="2147483648"/>
            <pc:sldLayoutMk cId="185173636" sldId="2147483676"/>
          </pc:sldLayoutMkLst>
        </pc:sldLayoutChg>
        <pc:sldLayoutChg chg="addSp delSp modSp mod ord setBg">
          <pc:chgData name="Krasauskaitė Ugnė" userId="dbe9a6d3-80d0-4cdc-b180-3639bbb88ba5" providerId="ADAL" clId="{07B18557-A708-BB4C-BDBE-7183D1358208}" dt="2021-02-02T09:14:38.398" v="1997"/>
          <pc:sldLayoutMkLst>
            <pc:docMk/>
            <pc:sldMasterMk cId="2010401343" sldId="2147483648"/>
            <pc:sldLayoutMk cId="2967530489" sldId="2147483677"/>
          </pc:sldLayoutMkLst>
          <pc:spChg chg="add del mod">
            <ac:chgData name="Krasauskaitė Ugnė" userId="dbe9a6d3-80d0-4cdc-b180-3639bbb88ba5" providerId="ADAL" clId="{07B18557-A708-BB4C-BDBE-7183D1358208}" dt="2021-02-02T07:46:48.767" v="1342" actId="478"/>
            <ac:spMkLst>
              <pc:docMk/>
              <pc:sldMasterMk cId="2010401343" sldId="2147483648"/>
              <pc:sldLayoutMk cId="2967530489" sldId="2147483677"/>
              <ac:spMk id="2" creationId="{A9796350-E9EE-B444-86C4-4F52059D36E4}"/>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4" creationId="{719F9151-DC16-CE4F-9309-39250B29EAA0}"/>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5" creationId="{63F59727-8AC8-6144-AD99-82ADA136675D}"/>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5" creationId="{C502A480-02A7-4745-AB98-DBF617812510}"/>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6" creationId="{9DD59F3E-D979-E24A-8E0A-3B87A2DA64D7}"/>
            </ac:spMkLst>
          </pc:spChg>
          <pc:spChg chg="add del mod">
            <ac:chgData name="Krasauskaitė Ugnė" userId="dbe9a6d3-80d0-4cdc-b180-3639bbb88ba5" providerId="ADAL" clId="{07B18557-A708-BB4C-BDBE-7183D1358208}" dt="2021-02-02T07:47:05.224" v="1347" actId="478"/>
            <ac:spMkLst>
              <pc:docMk/>
              <pc:sldMasterMk cId="2010401343" sldId="2147483648"/>
              <pc:sldLayoutMk cId="2967530489" sldId="2147483677"/>
              <ac:spMk id="7" creationId="{F8037D3B-F9E1-394A-A1A9-880049C2F5D7}"/>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8" creationId="{4A27E048-E396-754C-AAD2-992AEB6260DC}"/>
            </ac:spMkLst>
          </pc:spChg>
          <pc:spChg chg="add mod">
            <ac:chgData name="Krasauskaitė Ugnė" userId="dbe9a6d3-80d0-4cdc-b180-3639bbb88ba5" providerId="ADAL" clId="{07B18557-A708-BB4C-BDBE-7183D1358208}" dt="2021-02-02T09:14:36.801" v="1996"/>
            <ac:spMkLst>
              <pc:docMk/>
              <pc:sldMasterMk cId="2010401343" sldId="2147483648"/>
              <pc:sldLayoutMk cId="2967530489" sldId="2147483677"/>
              <ac:spMk id="8" creationId="{A2479587-0613-014A-907C-7A6BD40A26A3}"/>
            </ac:spMkLst>
          </pc:spChg>
          <pc:spChg chg="add mod">
            <ac:chgData name="Krasauskaitė Ugnė" userId="dbe9a6d3-80d0-4cdc-b180-3639bbb88ba5" providerId="ADAL" clId="{07B18557-A708-BB4C-BDBE-7183D1358208}" dt="2021-02-02T09:14:33.298" v="1994"/>
            <ac:spMkLst>
              <pc:docMk/>
              <pc:sldMasterMk cId="2010401343" sldId="2147483648"/>
              <pc:sldLayoutMk cId="2967530489" sldId="2147483677"/>
              <ac:spMk id="9" creationId="{0FAD5EC6-4199-5C46-B4E6-5A8F47734253}"/>
            </ac:spMkLst>
          </pc:spChg>
          <pc:spChg chg="add mod">
            <ac:chgData name="Krasauskaitė Ugnė" userId="dbe9a6d3-80d0-4cdc-b180-3639bbb88ba5" providerId="ADAL" clId="{07B18557-A708-BB4C-BDBE-7183D1358208}" dt="2021-02-02T09:14:38.398" v="1997"/>
            <ac:spMkLst>
              <pc:docMk/>
              <pc:sldMasterMk cId="2010401343" sldId="2147483648"/>
              <pc:sldLayoutMk cId="2967530489" sldId="2147483677"/>
              <ac:spMk id="10" creationId="{63654EC9-44A8-5048-83C2-2359A000B865}"/>
            </ac:spMkLst>
          </pc:spChg>
          <pc:spChg chg="add mod">
            <ac:chgData name="Krasauskaitė Ugnė" userId="dbe9a6d3-80d0-4cdc-b180-3639bbb88ba5" providerId="ADAL" clId="{07B18557-A708-BB4C-BDBE-7183D1358208}" dt="2021-02-02T09:14:34.983" v="1995"/>
            <ac:spMkLst>
              <pc:docMk/>
              <pc:sldMasterMk cId="2010401343" sldId="2147483648"/>
              <pc:sldLayoutMk cId="2967530489" sldId="2147483677"/>
              <ac:spMk id="11" creationId="{87ED44B0-B49B-2E43-9448-B9CA2D9A13BF}"/>
            </ac:spMkLst>
          </pc:spChg>
          <pc:spChg chg="del">
            <ac:chgData name="Krasauskaitė Ugnė" userId="dbe9a6d3-80d0-4cdc-b180-3639bbb88ba5" providerId="ADAL" clId="{07B18557-A708-BB4C-BDBE-7183D1358208}" dt="2021-02-01T14:18:15.207" v="230" actId="478"/>
            <ac:spMkLst>
              <pc:docMk/>
              <pc:sldMasterMk cId="2010401343" sldId="2147483648"/>
              <pc:sldLayoutMk cId="2967530489" sldId="2147483677"/>
              <ac:spMk id="17" creationId="{5E51ADEB-AB9C-7147-97D5-3EFD5682B60A}"/>
            </ac:spMkLst>
          </pc:spChg>
          <pc:picChg chg="add del mod">
            <ac:chgData name="Krasauskaitė Ugnė" userId="dbe9a6d3-80d0-4cdc-b180-3639bbb88ba5" providerId="ADAL" clId="{07B18557-A708-BB4C-BDBE-7183D1358208}" dt="2021-02-02T07:47:05.224" v="1347" actId="478"/>
            <ac:picMkLst>
              <pc:docMk/>
              <pc:sldMasterMk cId="2010401343" sldId="2147483648"/>
              <pc:sldLayoutMk cId="2967530489" sldId="2147483677"/>
              <ac:picMk id="3" creationId="{CC747910-06FD-4846-B37B-91A91EE5B3C8}"/>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7" creationId="{A9B57BF6-41CC-AC49-B766-51BB7260D531}"/>
            </ac:picMkLst>
          </pc:picChg>
          <pc:picChg chg="add mod">
            <ac:chgData name="Krasauskaitė Ugnė" userId="dbe9a6d3-80d0-4cdc-b180-3639bbb88ba5" providerId="ADAL" clId="{07B18557-A708-BB4C-BDBE-7183D1358208}" dt="2021-02-02T09:14:29.836" v="1993" actId="171"/>
            <ac:picMkLst>
              <pc:docMk/>
              <pc:sldMasterMk cId="2010401343" sldId="2147483648"/>
              <pc:sldLayoutMk cId="2967530489" sldId="2147483677"/>
              <ac:picMk id="12" creationId="{ECE84176-04FD-7E44-80FE-534E00AD682F}"/>
            </ac:picMkLst>
          </pc:picChg>
          <pc:picChg chg="del">
            <ac:chgData name="Krasauskaitė Ugnė" userId="dbe9a6d3-80d0-4cdc-b180-3639bbb88ba5" providerId="ADAL" clId="{07B18557-A708-BB4C-BDBE-7183D1358208}" dt="2021-02-01T14:18:15.207" v="230" actId="478"/>
            <ac:picMkLst>
              <pc:docMk/>
              <pc:sldMasterMk cId="2010401343" sldId="2147483648"/>
              <pc:sldLayoutMk cId="2967530489" sldId="2147483677"/>
              <ac:picMk id="15" creationId="{30B5905A-0D4F-B24E-BFB8-23157800CDF4}"/>
            </ac:picMkLst>
          </pc:picChg>
        </pc:sldLayoutChg>
        <pc:sldLayoutChg chg="del">
          <pc:chgData name="Krasauskaitė Ugnė" userId="dbe9a6d3-80d0-4cdc-b180-3639bbb88ba5" providerId="ADAL" clId="{07B18557-A708-BB4C-BDBE-7183D1358208}" dt="2021-02-02T07:18:20.914" v="1081" actId="2696"/>
          <pc:sldLayoutMkLst>
            <pc:docMk/>
            <pc:sldMasterMk cId="2010401343" sldId="2147483648"/>
            <pc:sldLayoutMk cId="815865086" sldId="2147483678"/>
          </pc:sldLayoutMkLst>
        </pc:sldLayoutChg>
        <pc:sldLayoutChg chg="del">
          <pc:chgData name="Krasauskaitė Ugnė" userId="dbe9a6d3-80d0-4cdc-b180-3639bbb88ba5" providerId="ADAL" clId="{07B18557-A708-BB4C-BDBE-7183D1358208}" dt="2021-02-02T07:19:21.109" v="1095" actId="2696"/>
          <pc:sldLayoutMkLst>
            <pc:docMk/>
            <pc:sldMasterMk cId="2010401343" sldId="2147483648"/>
            <pc:sldLayoutMk cId="425589755" sldId="2147483679"/>
          </pc:sldLayoutMkLst>
        </pc:sldLayoutChg>
        <pc:sldLayoutChg chg="del">
          <pc:chgData name="Krasauskaitė Ugnė" userId="dbe9a6d3-80d0-4cdc-b180-3639bbb88ba5" providerId="ADAL" clId="{07B18557-A708-BB4C-BDBE-7183D1358208}" dt="2021-02-02T07:25:49.774" v="1162" actId="2696"/>
          <pc:sldLayoutMkLst>
            <pc:docMk/>
            <pc:sldMasterMk cId="2010401343" sldId="2147483648"/>
            <pc:sldLayoutMk cId="2066422094" sldId="2147483681"/>
          </pc:sldLayoutMkLst>
        </pc:sldLayoutChg>
        <pc:sldLayoutChg chg="del">
          <pc:chgData name="Krasauskaitė Ugnė" userId="dbe9a6d3-80d0-4cdc-b180-3639bbb88ba5" providerId="ADAL" clId="{07B18557-A708-BB4C-BDBE-7183D1358208}" dt="2021-02-02T07:27:21.610" v="1185" actId="2696"/>
          <pc:sldLayoutMkLst>
            <pc:docMk/>
            <pc:sldMasterMk cId="2010401343" sldId="2147483648"/>
            <pc:sldLayoutMk cId="3988898937" sldId="2147483682"/>
          </pc:sldLayoutMkLst>
        </pc:sldLayoutChg>
        <pc:sldLayoutChg chg="del">
          <pc:chgData name="Krasauskaitė Ugnė" userId="dbe9a6d3-80d0-4cdc-b180-3639bbb88ba5" providerId="ADAL" clId="{07B18557-A708-BB4C-BDBE-7183D1358208}" dt="2021-02-02T07:27:25.090" v="1187" actId="2696"/>
          <pc:sldLayoutMkLst>
            <pc:docMk/>
            <pc:sldMasterMk cId="2010401343" sldId="2147483648"/>
            <pc:sldLayoutMk cId="3006641919" sldId="2147483683"/>
          </pc:sldLayoutMkLst>
        </pc:sldLayoutChg>
        <pc:sldLayoutChg chg="del">
          <pc:chgData name="Krasauskaitė Ugnė" userId="dbe9a6d3-80d0-4cdc-b180-3639bbb88ba5" providerId="ADAL" clId="{07B18557-A708-BB4C-BDBE-7183D1358208}" dt="2021-02-02T07:28:35.846" v="1197" actId="2696"/>
          <pc:sldLayoutMkLst>
            <pc:docMk/>
            <pc:sldMasterMk cId="2010401343" sldId="2147483648"/>
            <pc:sldLayoutMk cId="3201418156" sldId="2147483684"/>
          </pc:sldLayoutMkLst>
        </pc:sldLayoutChg>
        <pc:sldLayoutChg chg="del">
          <pc:chgData name="Krasauskaitė Ugnė" userId="dbe9a6d3-80d0-4cdc-b180-3639bbb88ba5" providerId="ADAL" clId="{07B18557-A708-BB4C-BDBE-7183D1358208}" dt="2021-02-02T07:28:35.863" v="1200" actId="2696"/>
          <pc:sldLayoutMkLst>
            <pc:docMk/>
            <pc:sldMasterMk cId="2010401343" sldId="2147483648"/>
            <pc:sldLayoutMk cId="2923352928" sldId="2147483685"/>
          </pc:sldLayoutMkLst>
        </pc:sldLayoutChg>
        <pc:sldLayoutChg chg="add del">
          <pc:chgData name="Krasauskaitė Ugnė" userId="dbe9a6d3-80d0-4cdc-b180-3639bbb88ba5" providerId="ADAL" clId="{07B18557-A708-BB4C-BDBE-7183D1358208}" dt="2021-02-02T07:12:58.491" v="1033" actId="2696"/>
          <pc:sldLayoutMkLst>
            <pc:docMk/>
            <pc:sldMasterMk cId="2010401343" sldId="2147483648"/>
            <pc:sldLayoutMk cId="1366491997" sldId="2147483688"/>
          </pc:sldLayoutMkLst>
        </pc:sldLayoutChg>
        <pc:sldLayoutChg chg="add del ord">
          <pc:chgData name="Krasauskaitė Ugnė" userId="dbe9a6d3-80d0-4cdc-b180-3639bbb88ba5" providerId="ADAL" clId="{07B18557-A708-BB4C-BDBE-7183D1358208}" dt="2021-02-02T07:12:58.502" v="1034" actId="2696"/>
          <pc:sldLayoutMkLst>
            <pc:docMk/>
            <pc:sldMasterMk cId="2010401343" sldId="2147483648"/>
            <pc:sldLayoutMk cId="2151464961" sldId="2147483689"/>
          </pc:sldLayoutMkLst>
        </pc:sldLayoutChg>
        <pc:sldLayoutChg chg="addSp delSp modSp del mod">
          <pc:chgData name="Krasauskaitė Ugnė" userId="dbe9a6d3-80d0-4cdc-b180-3639bbb88ba5" providerId="ADAL" clId="{07B18557-A708-BB4C-BDBE-7183D1358208}" dt="2021-02-01T14:39:25.708" v="473" actId="2696"/>
          <pc:sldLayoutMkLst>
            <pc:docMk/>
            <pc:sldMasterMk cId="2010401343" sldId="2147483648"/>
            <pc:sldLayoutMk cId="1697958409" sldId="2147483691"/>
          </pc:sldLayoutMkLst>
          <pc:picChg chg="add del">
            <ac:chgData name="Krasauskaitė Ugnė" userId="dbe9a6d3-80d0-4cdc-b180-3639bbb88ba5" providerId="ADAL" clId="{07B18557-A708-BB4C-BDBE-7183D1358208}" dt="2021-02-01T14:33:03.981" v="380"/>
            <ac:picMkLst>
              <pc:docMk/>
              <pc:sldMasterMk cId="2010401343" sldId="2147483648"/>
              <pc:sldLayoutMk cId="1697958409" sldId="2147483691"/>
              <ac:picMk id="5" creationId="{ABE47B30-2EAA-A54A-BD67-AB2A98C373D4}"/>
            </ac:picMkLst>
          </pc:picChg>
          <pc:picChg chg="mod">
            <ac:chgData name="Krasauskaitė Ugnė" userId="dbe9a6d3-80d0-4cdc-b180-3639bbb88ba5" providerId="ADAL" clId="{07B18557-A708-BB4C-BDBE-7183D1358208}" dt="2021-02-01T14:30:45.544" v="356" actId="1076"/>
            <ac:picMkLst>
              <pc:docMk/>
              <pc:sldMasterMk cId="2010401343" sldId="2147483648"/>
              <pc:sldLayoutMk cId="1697958409" sldId="2147483691"/>
              <ac:picMk id="23" creationId="{297865B9-C5D3-D342-B246-1A016408E4AC}"/>
            </ac:picMkLst>
          </pc:picChg>
        </pc:sldLayoutChg>
        <pc:sldLayoutChg chg="del">
          <pc:chgData name="Krasauskaitė Ugnė" userId="dbe9a6d3-80d0-4cdc-b180-3639bbb88ba5" providerId="ADAL" clId="{07B18557-A708-BB4C-BDBE-7183D1358208}" dt="2021-02-02T07:19:47.606" v="1099" actId="2696"/>
          <pc:sldLayoutMkLst>
            <pc:docMk/>
            <pc:sldMasterMk cId="2010401343" sldId="2147483648"/>
            <pc:sldLayoutMk cId="1154547856" sldId="2147483692"/>
          </pc:sldLayoutMkLst>
        </pc:sldLayoutChg>
        <pc:sldLayoutChg chg="del">
          <pc:chgData name="Krasauskaitė Ugnė" userId="dbe9a6d3-80d0-4cdc-b180-3639bbb88ba5" providerId="ADAL" clId="{07B18557-A708-BB4C-BDBE-7183D1358208}" dt="2021-02-02T07:25:49.781" v="1163" actId="2696"/>
          <pc:sldLayoutMkLst>
            <pc:docMk/>
            <pc:sldMasterMk cId="2010401343" sldId="2147483648"/>
            <pc:sldLayoutMk cId="3994402795" sldId="2147483693"/>
          </pc:sldLayoutMkLst>
        </pc:sldLayoutChg>
        <pc:sldLayoutChg chg="del">
          <pc:chgData name="Krasauskaitė Ugnė" userId="dbe9a6d3-80d0-4cdc-b180-3639bbb88ba5" providerId="ADAL" clId="{07B18557-A708-BB4C-BDBE-7183D1358208}" dt="2021-02-02T07:27:21.616" v="1186" actId="2696"/>
          <pc:sldLayoutMkLst>
            <pc:docMk/>
            <pc:sldMasterMk cId="2010401343" sldId="2147483648"/>
            <pc:sldLayoutMk cId="1438085111" sldId="2147483694"/>
          </pc:sldLayoutMkLst>
        </pc:sldLayoutChg>
        <pc:sldLayoutChg chg="del">
          <pc:chgData name="Krasauskaitė Ugnė" userId="dbe9a6d3-80d0-4cdc-b180-3639bbb88ba5" providerId="ADAL" clId="{07B18557-A708-BB4C-BDBE-7183D1358208}" dt="2021-02-02T07:27:25.098" v="1188" actId="2696"/>
          <pc:sldLayoutMkLst>
            <pc:docMk/>
            <pc:sldMasterMk cId="2010401343" sldId="2147483648"/>
            <pc:sldLayoutMk cId="183334236" sldId="2147483695"/>
          </pc:sldLayoutMkLst>
        </pc:sldLayoutChg>
        <pc:sldLayoutChg chg="del">
          <pc:chgData name="Krasauskaitė Ugnė" userId="dbe9a6d3-80d0-4cdc-b180-3639bbb88ba5" providerId="ADAL" clId="{07B18557-A708-BB4C-BDBE-7183D1358208}" dt="2021-02-02T07:28:35.855" v="1198" actId="2696"/>
          <pc:sldLayoutMkLst>
            <pc:docMk/>
            <pc:sldMasterMk cId="2010401343" sldId="2147483648"/>
            <pc:sldLayoutMk cId="798589636" sldId="2147483696"/>
          </pc:sldLayoutMkLst>
        </pc:sldLayoutChg>
        <pc:sldLayoutChg chg="del">
          <pc:chgData name="Krasauskaitė Ugnė" userId="dbe9a6d3-80d0-4cdc-b180-3639bbb88ba5" providerId="ADAL" clId="{07B18557-A708-BB4C-BDBE-7183D1358208}" dt="2021-02-02T07:28:35.856" v="1199" actId="2696"/>
          <pc:sldLayoutMkLst>
            <pc:docMk/>
            <pc:sldMasterMk cId="2010401343" sldId="2147483648"/>
            <pc:sldLayoutMk cId="3323418954" sldId="2147483697"/>
          </pc:sldLayoutMkLst>
        </pc:sldLayoutChg>
        <pc:sldLayoutChg chg="delSp modSp del mod">
          <pc:chgData name="Krasauskaitė Ugnė" userId="dbe9a6d3-80d0-4cdc-b180-3639bbb88ba5" providerId="ADAL" clId="{07B18557-A708-BB4C-BDBE-7183D1358208}" dt="2021-02-01T13:53:00.607" v="107" actId="2696"/>
          <pc:sldLayoutMkLst>
            <pc:docMk/>
            <pc:sldMasterMk cId="2010401343" sldId="2147483648"/>
            <pc:sldLayoutMk cId="3408458109" sldId="2147483698"/>
          </pc:sldLayoutMkLst>
          <pc:spChg chg="del">
            <ac:chgData name="Krasauskaitė Ugnė" userId="dbe9a6d3-80d0-4cdc-b180-3639bbb88ba5" providerId="ADAL" clId="{07B18557-A708-BB4C-BDBE-7183D1358208}" dt="2021-02-01T13:45:49.777" v="18" actId="478"/>
            <ac:spMkLst>
              <pc:docMk/>
              <pc:sldMasterMk cId="2010401343" sldId="2147483648"/>
              <pc:sldLayoutMk cId="3408458109" sldId="2147483698"/>
              <ac:spMk id="7" creationId="{84763AF1-5846-F44B-8A38-709821216169}"/>
            </ac:spMkLst>
          </pc:spChg>
          <pc:graphicFrameChg chg="mod">
            <ac:chgData name="Krasauskaitė Ugnė" userId="dbe9a6d3-80d0-4cdc-b180-3639bbb88ba5" providerId="ADAL" clId="{07B18557-A708-BB4C-BDBE-7183D1358208}" dt="2021-02-01T13:51:53.147" v="83" actId="692"/>
            <ac:graphicFrameMkLst>
              <pc:docMk/>
              <pc:sldMasterMk cId="2010401343" sldId="2147483648"/>
              <pc:sldLayoutMk cId="3408458109" sldId="2147483698"/>
              <ac:graphicFrameMk id="4" creationId="{1714A482-3C58-49D0-8B5F-EF0503142107}"/>
            </ac:graphicFrameMkLst>
          </pc:graphicFrameChg>
        </pc:sldLayoutChg>
        <pc:sldLayoutChg chg="del">
          <pc:chgData name="Krasauskaitė Ugnė" userId="dbe9a6d3-80d0-4cdc-b180-3639bbb88ba5" providerId="ADAL" clId="{07B18557-A708-BB4C-BDBE-7183D1358208}" dt="2021-02-01T14:03:09.103" v="197" actId="2696"/>
          <pc:sldLayoutMkLst>
            <pc:docMk/>
            <pc:sldMasterMk cId="2010401343" sldId="2147483648"/>
            <pc:sldLayoutMk cId="3905124767" sldId="2147483699"/>
          </pc:sldLayoutMkLst>
        </pc:sldLayoutChg>
        <pc:sldLayoutChg chg="del">
          <pc:chgData name="Krasauskaitė Ugnė" userId="dbe9a6d3-80d0-4cdc-b180-3639bbb88ba5" providerId="ADAL" clId="{07B18557-A708-BB4C-BDBE-7183D1358208}" dt="2021-02-01T14:03:09.077" v="196" actId="2696"/>
          <pc:sldLayoutMkLst>
            <pc:docMk/>
            <pc:sldMasterMk cId="2010401343" sldId="2147483648"/>
            <pc:sldLayoutMk cId="2509099048" sldId="2147483700"/>
          </pc:sldLayoutMkLst>
        </pc:sldLayoutChg>
        <pc:sldLayoutChg chg="del">
          <pc:chgData name="Krasauskaitė Ugnė" userId="dbe9a6d3-80d0-4cdc-b180-3639bbb88ba5" providerId="ADAL" clId="{07B18557-A708-BB4C-BDBE-7183D1358208}" dt="2021-02-01T14:45:17.165" v="545" actId="2696"/>
          <pc:sldLayoutMkLst>
            <pc:docMk/>
            <pc:sldMasterMk cId="2010401343" sldId="2147483648"/>
            <pc:sldLayoutMk cId="3127787709" sldId="2147483701"/>
          </pc:sldLayoutMkLst>
        </pc:sldLayoutChg>
        <pc:sldLayoutChg chg="addSp delSp modSp del mod ord">
          <pc:chgData name="Krasauskaitė Ugnė" userId="dbe9a6d3-80d0-4cdc-b180-3639bbb88ba5" providerId="ADAL" clId="{07B18557-A708-BB4C-BDBE-7183D1358208}" dt="2021-02-02T06:54:13.613" v="851" actId="2696"/>
          <pc:sldLayoutMkLst>
            <pc:docMk/>
            <pc:sldMasterMk cId="2010401343" sldId="2147483648"/>
            <pc:sldLayoutMk cId="2382777698" sldId="2147483702"/>
          </pc:sldLayoutMkLst>
          <pc:spChg chg="add mod">
            <ac:chgData name="Krasauskaitė Ugnė" userId="dbe9a6d3-80d0-4cdc-b180-3639bbb88ba5" providerId="ADAL" clId="{07B18557-A708-BB4C-BDBE-7183D1358208}" dt="2021-02-02T06:35:32.674" v="616" actId="1076"/>
            <ac:spMkLst>
              <pc:docMk/>
              <pc:sldMasterMk cId="2010401343" sldId="2147483648"/>
              <pc:sldLayoutMk cId="2382777698" sldId="2147483702"/>
              <ac:spMk id="8" creationId="{29B4636E-A1EA-3C4C-AD53-10A281A90873}"/>
            </ac:spMkLst>
          </pc:spChg>
          <pc:spChg chg="mod">
            <ac:chgData name="Krasauskaitė Ugnė" userId="dbe9a6d3-80d0-4cdc-b180-3639bbb88ba5" providerId="ADAL" clId="{07B18557-A708-BB4C-BDBE-7183D1358208}" dt="2021-02-02T06:49:16.422" v="749" actId="1076"/>
            <ac:spMkLst>
              <pc:docMk/>
              <pc:sldMasterMk cId="2010401343" sldId="2147483648"/>
              <pc:sldLayoutMk cId="2382777698" sldId="2147483702"/>
              <ac:spMk id="9" creationId="{7E4171A7-59D8-FC4F-BCAF-7F562699305B}"/>
            </ac:spMkLst>
          </pc:spChg>
          <pc:spChg chg="del">
            <ac:chgData name="Krasauskaitė Ugnė" userId="dbe9a6d3-80d0-4cdc-b180-3639bbb88ba5" providerId="ADAL" clId="{07B18557-A708-BB4C-BDBE-7183D1358208}" dt="2021-02-02T06:35:28.857" v="614" actId="478"/>
            <ac:spMkLst>
              <pc:docMk/>
              <pc:sldMasterMk cId="2010401343" sldId="2147483648"/>
              <pc:sldLayoutMk cId="2382777698" sldId="2147483702"/>
              <ac:spMk id="10" creationId="{7CDBF79C-B70C-A543-AE87-886AFE87B449}"/>
            </ac:spMkLst>
          </pc:spChg>
        </pc:sldLayoutChg>
        <pc:sldLayoutChg chg="del">
          <pc:chgData name="Krasauskaitė Ugnė" userId="dbe9a6d3-80d0-4cdc-b180-3639bbb88ba5" providerId="ADAL" clId="{07B18557-A708-BB4C-BDBE-7183D1358208}" dt="2021-02-01T13:57:58.783" v="150" actId="2696"/>
          <pc:sldLayoutMkLst>
            <pc:docMk/>
            <pc:sldMasterMk cId="2010401343" sldId="2147483648"/>
            <pc:sldLayoutMk cId="17882774" sldId="2147483704"/>
          </pc:sldLayoutMkLst>
        </pc:sldLayoutChg>
        <pc:sldLayoutChg chg="del">
          <pc:chgData name="Krasauskaitė Ugnė" userId="dbe9a6d3-80d0-4cdc-b180-3639bbb88ba5" providerId="ADAL" clId="{07B18557-A708-BB4C-BDBE-7183D1358208}" dt="2021-02-01T13:55:26.166" v="128" actId="2696"/>
          <pc:sldLayoutMkLst>
            <pc:docMk/>
            <pc:sldMasterMk cId="2010401343" sldId="2147483648"/>
            <pc:sldLayoutMk cId="2490370853" sldId="2147483705"/>
          </pc:sldLayoutMkLst>
        </pc:sldLayoutChg>
        <pc:sldLayoutChg chg="del">
          <pc:chgData name="Krasauskaitė Ugnė" userId="dbe9a6d3-80d0-4cdc-b180-3639bbb88ba5" providerId="ADAL" clId="{07B18557-A708-BB4C-BDBE-7183D1358208}" dt="2021-02-02T06:59:38.876" v="897" actId="2696"/>
          <pc:sldLayoutMkLst>
            <pc:docMk/>
            <pc:sldMasterMk cId="2010401343" sldId="2147483648"/>
            <pc:sldLayoutMk cId="2664616155" sldId="2147483706"/>
          </pc:sldLayoutMkLst>
        </pc:sldLayoutChg>
        <pc:sldLayoutChg chg="addSp delSp modSp add mod replId modTransition setBg">
          <pc:chgData name="Krasauskaitė Ugnė" userId="dbe9a6d3-80d0-4cdc-b180-3639bbb88ba5" providerId="ADAL" clId="{07B18557-A708-BB4C-BDBE-7183D1358208}" dt="2021-02-02T09:26:39.642" v="2201"/>
          <pc:sldLayoutMkLst>
            <pc:docMk/>
            <pc:sldMasterMk cId="2010401343" sldId="2147483648"/>
            <pc:sldLayoutMk cId="3154229607" sldId="2147483712"/>
          </pc:sldLayoutMkLst>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6" creationId="{B6A8EFE6-37B1-3E4C-9A34-CDD50F31F91E}"/>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7" creationId="{7E958724-10E7-BC45-A1FD-C204272E4DEB}"/>
            </ac:spMkLst>
          </pc:spChg>
          <pc:spChg chg="add mod">
            <ac:chgData name="Krasauskaitė Ugnė" userId="dbe9a6d3-80d0-4cdc-b180-3639bbb88ba5" providerId="ADAL" clId="{07B18557-A708-BB4C-BDBE-7183D1358208}" dt="2021-02-02T09:18:28.212" v="2081"/>
            <ac:spMkLst>
              <pc:docMk/>
              <pc:sldMasterMk cId="2010401343" sldId="2147483648"/>
              <pc:sldLayoutMk cId="3154229607" sldId="2147483712"/>
              <ac:spMk id="8" creationId="{BD862C0A-2BED-074B-8AF0-3A7D2789C05D}"/>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8" creationId="{F417AFA0-DF0B-8344-B65B-4DB8FEA1AEF6}"/>
            </ac:spMkLst>
          </pc:spChg>
          <pc:spChg chg="add del mod">
            <ac:chgData name="Krasauskaitė Ugnė" userId="dbe9a6d3-80d0-4cdc-b180-3639bbb88ba5" providerId="ADAL" clId="{07B18557-A708-BB4C-BDBE-7183D1358208}" dt="2021-02-02T09:26:38.399" v="2200" actId="478"/>
            <ac:spMkLst>
              <pc:docMk/>
              <pc:sldMasterMk cId="2010401343" sldId="2147483648"/>
              <pc:sldLayoutMk cId="3154229607" sldId="2147483712"/>
              <ac:spMk id="9" creationId="{7AF8862B-96D5-3A40-B92F-BAC6CDE874C0}"/>
            </ac:spMkLst>
          </pc:spChg>
          <pc:spChg chg="add mod">
            <ac:chgData name="Krasauskaitė Ugnė" userId="dbe9a6d3-80d0-4cdc-b180-3639bbb88ba5" providerId="ADAL" clId="{07B18557-A708-BB4C-BDBE-7183D1358208}" dt="2021-02-02T09:26:39.642" v="2201"/>
            <ac:spMkLst>
              <pc:docMk/>
              <pc:sldMasterMk cId="2010401343" sldId="2147483648"/>
              <pc:sldLayoutMk cId="3154229607" sldId="2147483712"/>
              <ac:spMk id="10" creationId="{40F44544-E32E-E144-B89C-0065FA25D518}"/>
            </ac:spMkLst>
          </pc:spChg>
          <pc:spChg chg="del">
            <ac:chgData name="Krasauskaitė Ugnė" userId="dbe9a6d3-80d0-4cdc-b180-3639bbb88ba5" providerId="ADAL" clId="{07B18557-A708-BB4C-BDBE-7183D1358208}" dt="2021-02-01T14:10:46.389" v="199" actId="478"/>
            <ac:spMkLst>
              <pc:docMk/>
              <pc:sldMasterMk cId="2010401343" sldId="2147483648"/>
              <pc:sldLayoutMk cId="3154229607" sldId="2147483712"/>
              <ac:spMk id="12" creationId="{EA7A9938-897D-F44A-9242-C14870F2052D}"/>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4" creationId="{462B305F-E454-6A49-BE5A-20AC4E248E21}"/>
            </ac:spMkLst>
          </pc:spChg>
          <pc:spChg chg="add del mod">
            <ac:chgData name="Krasauskaitė Ugnė" userId="dbe9a6d3-80d0-4cdc-b180-3639bbb88ba5" providerId="ADAL" clId="{07B18557-A708-BB4C-BDBE-7183D1358208}" dt="2021-02-01T14:23:45.465" v="279" actId="478"/>
            <ac:spMkLst>
              <pc:docMk/>
              <pc:sldMasterMk cId="2010401343" sldId="2147483648"/>
              <pc:sldLayoutMk cId="3154229607" sldId="2147483712"/>
              <ac:spMk id="15" creationId="{AD15DE3A-FC37-F54E-907A-A159B33E946B}"/>
            </ac:spMkLst>
          </pc:spChg>
          <pc:spChg chg="add del mod">
            <ac:chgData name="Krasauskaitė Ugnė" userId="dbe9a6d3-80d0-4cdc-b180-3639bbb88ba5" providerId="ADAL" clId="{07B18557-A708-BB4C-BDBE-7183D1358208}" dt="2021-02-02T06:32:33.221" v="602" actId="478"/>
            <ac:spMkLst>
              <pc:docMk/>
              <pc:sldMasterMk cId="2010401343" sldId="2147483648"/>
              <pc:sldLayoutMk cId="3154229607" sldId="2147483712"/>
              <ac:spMk id="16" creationId="{2C9E9A14-EC98-B045-9BAB-C876E9A81973}"/>
            </ac:spMkLst>
          </pc:spChg>
          <pc:spChg chg="add mod">
            <ac:chgData name="Krasauskaitė Ugnė" userId="dbe9a6d3-80d0-4cdc-b180-3639bbb88ba5" providerId="ADAL" clId="{07B18557-A708-BB4C-BDBE-7183D1358208}" dt="2021-02-02T09:11:22.743" v="1904" actId="20577"/>
            <ac:spMkLst>
              <pc:docMk/>
              <pc:sldMasterMk cId="2010401343" sldId="2147483648"/>
              <pc:sldLayoutMk cId="3154229607" sldId="2147483712"/>
              <ac:spMk id="20" creationId="{46D6B95C-B687-614F-8DA6-5031F96661AD}"/>
            </ac:spMkLst>
          </pc:spChg>
          <pc:spChg chg="add mod">
            <ac:chgData name="Krasauskaitė Ugnė" userId="dbe9a6d3-80d0-4cdc-b180-3639bbb88ba5" providerId="ADAL" clId="{07B18557-A708-BB4C-BDBE-7183D1358208}" dt="2021-02-02T08:42:39.349" v="1662" actId="20577"/>
            <ac:spMkLst>
              <pc:docMk/>
              <pc:sldMasterMk cId="2010401343" sldId="2147483648"/>
              <pc:sldLayoutMk cId="3154229607" sldId="2147483712"/>
              <ac:spMk id="21" creationId="{25D01418-F6D6-EA49-BF7F-FFFFA2FDDCD4}"/>
            </ac:spMkLst>
          </pc:spChg>
          <pc:spChg chg="add del mod">
            <ac:chgData name="Krasauskaitė Ugnė" userId="dbe9a6d3-80d0-4cdc-b180-3639bbb88ba5" providerId="ADAL" clId="{07B18557-A708-BB4C-BDBE-7183D1358208}" dt="2021-02-02T07:22:51.504" v="1121" actId="478"/>
            <ac:spMkLst>
              <pc:docMk/>
              <pc:sldMasterMk cId="2010401343" sldId="2147483648"/>
              <pc:sldLayoutMk cId="3154229607" sldId="2147483712"/>
              <ac:spMk id="23" creationId="{A43D6689-8E31-5243-8A26-BEF617023FE4}"/>
            </ac:spMkLst>
          </pc:spChg>
          <pc:picChg chg="add del mod">
            <ac:chgData name="Krasauskaitė Ugnė" userId="dbe9a6d3-80d0-4cdc-b180-3639bbb88ba5" providerId="ADAL" clId="{07B18557-A708-BB4C-BDBE-7183D1358208}" dt="2021-02-01T14:16:16.154" v="218" actId="478"/>
            <ac:picMkLst>
              <pc:docMk/>
              <pc:sldMasterMk cId="2010401343" sldId="2147483648"/>
              <pc:sldLayoutMk cId="3154229607" sldId="2147483712"/>
              <ac:picMk id="3" creationId="{501B62D7-6D5D-2943-80A3-FFE9C0AC8CAA}"/>
            </ac:picMkLst>
          </pc:picChg>
          <pc:picChg chg="add del mod">
            <ac:chgData name="Krasauskaitė Ugnė" userId="dbe9a6d3-80d0-4cdc-b180-3639bbb88ba5" providerId="ADAL" clId="{07B18557-A708-BB4C-BDBE-7183D1358208}" dt="2021-02-01T14:17:44.102" v="227" actId="478"/>
            <ac:picMkLst>
              <pc:docMk/>
              <pc:sldMasterMk cId="2010401343" sldId="2147483648"/>
              <pc:sldLayoutMk cId="3154229607" sldId="2147483712"/>
              <ac:picMk id="4" creationId="{3E84BB64-8764-E948-8679-BC624E03BE5E}"/>
            </ac:picMkLst>
          </pc:picChg>
          <pc:picChg chg="add del mod">
            <ac:chgData name="Krasauskaitė Ugnė" userId="dbe9a6d3-80d0-4cdc-b180-3639bbb88ba5" providerId="ADAL" clId="{07B18557-A708-BB4C-BDBE-7183D1358208}" dt="2021-02-01T14:23:16.978" v="273" actId="478"/>
            <ac:picMkLst>
              <pc:docMk/>
              <pc:sldMasterMk cId="2010401343" sldId="2147483648"/>
              <pc:sldLayoutMk cId="3154229607" sldId="2147483712"/>
              <ac:picMk id="5" creationId="{22A059D9-34D4-1440-8E70-0D1A1B2841DF}"/>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9" creationId="{2191A523-0336-2B4A-9874-CC0D2EF42562}"/>
            </ac:picMkLst>
          </pc:picChg>
          <pc:picChg chg="del">
            <ac:chgData name="Krasauskaitė Ugnė" userId="dbe9a6d3-80d0-4cdc-b180-3639bbb88ba5" providerId="ADAL" clId="{07B18557-A708-BB4C-BDBE-7183D1358208}" dt="2021-02-01T14:10:46.389" v="199" actId="478"/>
            <ac:picMkLst>
              <pc:docMk/>
              <pc:sldMasterMk cId="2010401343" sldId="2147483648"/>
              <pc:sldLayoutMk cId="3154229607" sldId="2147483712"/>
              <ac:picMk id="10" creationId="{492B39F7-F20D-0648-B534-74FBEF0B299B}"/>
            </ac:picMkLst>
          </pc:picChg>
          <pc:picChg chg="add mod">
            <ac:chgData name="Krasauskaitė Ugnė" userId="dbe9a6d3-80d0-4cdc-b180-3639bbb88ba5" providerId="ADAL" clId="{07B18557-A708-BB4C-BDBE-7183D1358208}" dt="2021-02-01T14:24:19.032" v="281" actId="1076"/>
            <ac:picMkLst>
              <pc:docMk/>
              <pc:sldMasterMk cId="2010401343" sldId="2147483648"/>
              <pc:sldLayoutMk cId="3154229607" sldId="2147483712"/>
              <ac:picMk id="11" creationId="{A36F833E-D503-7449-87CC-B8E383BC66CA}"/>
            </ac:picMkLst>
          </pc:picChg>
          <pc:picChg chg="add del mod">
            <ac:chgData name="Krasauskaitė Ugnė" userId="dbe9a6d3-80d0-4cdc-b180-3639bbb88ba5" providerId="ADAL" clId="{07B18557-A708-BB4C-BDBE-7183D1358208}" dt="2021-02-01T14:17:14.960" v="224" actId="478"/>
            <ac:picMkLst>
              <pc:docMk/>
              <pc:sldMasterMk cId="2010401343" sldId="2147483648"/>
              <pc:sldLayoutMk cId="3154229607" sldId="2147483712"/>
              <ac:picMk id="13" creationId="{B6D9D783-2657-4745-9138-F51B0591BC40}"/>
            </ac:picMkLst>
          </pc:picChg>
          <pc:picChg chg="add del mod">
            <ac:chgData name="Krasauskaitė Ugnė" userId="dbe9a6d3-80d0-4cdc-b180-3639bbb88ba5" providerId="ADAL" clId="{07B18557-A708-BB4C-BDBE-7183D1358208}" dt="2021-02-01T14:20:45.968" v="252" actId="478"/>
            <ac:picMkLst>
              <pc:docMk/>
              <pc:sldMasterMk cId="2010401343" sldId="2147483648"/>
              <pc:sldLayoutMk cId="3154229607" sldId="2147483712"/>
              <ac:picMk id="17" creationId="{6C6C17EF-4003-574D-9E18-BBADF07AFB50}"/>
            </ac:picMkLst>
          </pc:picChg>
          <pc:picChg chg="add del">
            <ac:chgData name="Krasauskaitė Ugnė" userId="dbe9a6d3-80d0-4cdc-b180-3639bbb88ba5" providerId="ADAL" clId="{07B18557-A708-BB4C-BDBE-7183D1358208}" dt="2021-02-01T14:23:18.908" v="275"/>
            <ac:picMkLst>
              <pc:docMk/>
              <pc:sldMasterMk cId="2010401343" sldId="2147483648"/>
              <pc:sldLayoutMk cId="3154229607" sldId="2147483712"/>
              <ac:picMk id="18" creationId="{C5B90561-C08C-E04A-9D6A-1110324F156C}"/>
            </ac:picMkLst>
          </pc:picChg>
          <pc:picChg chg="add del mod">
            <ac:chgData name="Krasauskaitė Ugnė" userId="dbe9a6d3-80d0-4cdc-b180-3639bbb88ba5" providerId="ADAL" clId="{07B18557-A708-BB4C-BDBE-7183D1358208}" dt="2021-02-01T14:24:34.270" v="283" actId="478"/>
            <ac:picMkLst>
              <pc:docMk/>
              <pc:sldMasterMk cId="2010401343" sldId="2147483648"/>
              <pc:sldLayoutMk cId="3154229607" sldId="2147483712"/>
              <ac:picMk id="19" creationId="{D3D9B3B5-9DAD-3944-8087-1BEA5B28F77F}"/>
            </ac:picMkLst>
          </pc:picChg>
          <pc:picChg chg="add del mod">
            <ac:chgData name="Krasauskaitė Ugnė" userId="dbe9a6d3-80d0-4cdc-b180-3639bbb88ba5" providerId="ADAL" clId="{07B18557-A708-BB4C-BDBE-7183D1358208}" dt="2021-02-01T14:25:59.379" v="290" actId="478"/>
            <ac:picMkLst>
              <pc:docMk/>
              <pc:sldMasterMk cId="2010401343" sldId="2147483648"/>
              <pc:sldLayoutMk cId="3154229607" sldId="2147483712"/>
              <ac:picMk id="22" creationId="{081A2B5D-01FC-8242-9AF9-42F03798CD56}"/>
            </ac:picMkLst>
          </pc:picChg>
          <pc:picChg chg="add mod">
            <ac:chgData name="Krasauskaitė Ugnė" userId="dbe9a6d3-80d0-4cdc-b180-3639bbb88ba5" providerId="ADAL" clId="{07B18557-A708-BB4C-BDBE-7183D1358208}" dt="2021-02-01T14:26:11.379" v="292" actId="1076"/>
            <ac:picMkLst>
              <pc:docMk/>
              <pc:sldMasterMk cId="2010401343" sldId="2147483648"/>
              <pc:sldLayoutMk cId="3154229607" sldId="2147483712"/>
              <ac:picMk id="24" creationId="{A768C0BA-DBA4-9E4F-97DF-579214DE10AF}"/>
            </ac:picMkLst>
          </pc:picChg>
          <pc:picChg chg="add del mod">
            <ac:chgData name="Krasauskaitė Ugnė" userId="dbe9a6d3-80d0-4cdc-b180-3639bbb88ba5" providerId="ADAL" clId="{07B18557-A708-BB4C-BDBE-7183D1358208}" dt="2021-02-01T14:29:23.812" v="341" actId="478"/>
            <ac:picMkLst>
              <pc:docMk/>
              <pc:sldMasterMk cId="2010401343" sldId="2147483648"/>
              <pc:sldLayoutMk cId="3154229607" sldId="2147483712"/>
              <ac:picMk id="25" creationId="{008E6DFA-148C-4942-9BDD-FCE2FF25D80A}"/>
            </ac:picMkLst>
          </pc:picChg>
        </pc:sldLayoutChg>
        <pc:sldLayoutChg chg="addSp delSp modSp add mod ord modTransition">
          <pc:chgData name="Krasauskaitė Ugnė" userId="dbe9a6d3-80d0-4cdc-b180-3639bbb88ba5" providerId="ADAL" clId="{07B18557-A708-BB4C-BDBE-7183D1358208}" dt="2021-02-02T09:18:15.807" v="2079"/>
          <pc:sldLayoutMkLst>
            <pc:docMk/>
            <pc:sldMasterMk cId="2010401343" sldId="2147483648"/>
            <pc:sldLayoutMk cId="1966835292" sldId="2147483713"/>
          </pc:sldLayoutMkLst>
          <pc:spChg chg="add del">
            <ac:chgData name="Krasauskaitė Ugnė" userId="dbe9a6d3-80d0-4cdc-b180-3639bbb88ba5" providerId="ADAL" clId="{07B18557-A708-BB4C-BDBE-7183D1358208}" dt="2021-02-02T06:31:03.619" v="580" actId="11529"/>
            <ac:spMkLst>
              <pc:docMk/>
              <pc:sldMasterMk cId="2010401343" sldId="2147483648"/>
              <pc:sldLayoutMk cId="1966835292" sldId="2147483713"/>
              <ac:spMk id="2" creationId="{C4F4DACF-BB61-3747-BF50-802AE06EA179}"/>
            </ac:spMkLst>
          </pc:spChg>
          <pc:spChg chg="add del mod">
            <ac:chgData name="Krasauskaitė Ugnė" userId="dbe9a6d3-80d0-4cdc-b180-3639bbb88ba5" providerId="ADAL" clId="{07B18557-A708-BB4C-BDBE-7183D1358208}" dt="2021-02-02T09:18:15.807" v="2079"/>
            <ac:spMkLst>
              <pc:docMk/>
              <pc:sldMasterMk cId="2010401343" sldId="2147483648"/>
              <pc:sldLayoutMk cId="1966835292" sldId="2147483713"/>
              <ac:spMk id="3" creationId="{B1C7BC27-E701-EC4E-A29B-BA55A67673FA}"/>
            </ac:spMkLst>
          </pc:spChg>
          <pc:spChg chg="mod">
            <ac:chgData name="Krasauskaitė Ugnė" userId="dbe9a6d3-80d0-4cdc-b180-3639bbb88ba5" providerId="ADAL" clId="{07B18557-A708-BB4C-BDBE-7183D1358208}" dt="2021-02-02T08:42:33.387" v="1655" actId="20577"/>
            <ac:spMkLst>
              <pc:docMk/>
              <pc:sldMasterMk cId="2010401343" sldId="2147483648"/>
              <pc:sldLayoutMk cId="1966835292" sldId="2147483713"/>
              <ac:spMk id="14" creationId="{462B305F-E454-6A49-BE5A-20AC4E248E21}"/>
            </ac:spMkLst>
          </pc:spChg>
          <pc:spChg chg="mod">
            <ac:chgData name="Krasauskaitė Ugnė" userId="dbe9a6d3-80d0-4cdc-b180-3639bbb88ba5" providerId="ADAL" clId="{07B18557-A708-BB4C-BDBE-7183D1358208}" dt="2021-02-02T08:42:29.387" v="1647" actId="20577"/>
            <ac:spMkLst>
              <pc:docMk/>
              <pc:sldMasterMk cId="2010401343" sldId="2147483648"/>
              <pc:sldLayoutMk cId="1966835292" sldId="2147483713"/>
              <ac:spMk id="15" creationId="{AD15DE3A-FC37-F54E-907A-A159B33E946B}"/>
            </ac:spMkLst>
          </pc:spChg>
          <pc:spChg chg="del mod">
            <ac:chgData name="Krasauskaitė Ugnė" userId="dbe9a6d3-80d0-4cdc-b180-3639bbb88ba5" providerId="ADAL" clId="{07B18557-A708-BB4C-BDBE-7183D1358208}" dt="2021-02-02T06:28:33.325" v="576" actId="478"/>
            <ac:spMkLst>
              <pc:docMk/>
              <pc:sldMasterMk cId="2010401343" sldId="2147483648"/>
              <pc:sldLayoutMk cId="1966835292" sldId="2147483713"/>
              <ac:spMk id="16" creationId="{2C9E9A14-EC98-B045-9BAB-C876E9A81973}"/>
            </ac:spMkLst>
          </pc:spChg>
          <pc:picChg chg="add del mod">
            <ac:chgData name="Krasauskaitė Ugnė" userId="dbe9a6d3-80d0-4cdc-b180-3639bbb88ba5" providerId="ADAL" clId="{07B18557-A708-BB4C-BDBE-7183D1358208}" dt="2021-02-01T14:30:23.593" v="353" actId="478"/>
            <ac:picMkLst>
              <pc:docMk/>
              <pc:sldMasterMk cId="2010401343" sldId="2147483648"/>
              <pc:sldLayoutMk cId="1966835292" sldId="2147483713"/>
              <ac:picMk id="2" creationId="{DA19C28C-07A2-5342-9B85-3C18E9F43A13}"/>
            </ac:picMkLst>
          </pc:picChg>
          <pc:picChg chg="add mod modCrop">
            <ac:chgData name="Krasauskaitė Ugnė" userId="dbe9a6d3-80d0-4cdc-b180-3639bbb88ba5" providerId="ADAL" clId="{07B18557-A708-BB4C-BDBE-7183D1358208}" dt="2021-02-02T07:36:02.988" v="1270" actId="732"/>
            <ac:picMkLst>
              <pc:docMk/>
              <pc:sldMasterMk cId="2010401343" sldId="2147483648"/>
              <pc:sldLayoutMk cId="1966835292" sldId="2147483713"/>
              <ac:picMk id="4" creationId="{5B3236F9-E2AE-0F43-8E57-369CAB5520BE}"/>
            </ac:picMkLst>
          </pc:picChg>
          <pc:picChg chg="add mod">
            <ac:chgData name="Krasauskaitė Ugnė" userId="dbe9a6d3-80d0-4cdc-b180-3639bbb88ba5" providerId="ADAL" clId="{07B18557-A708-BB4C-BDBE-7183D1358208}" dt="2021-02-02T07:36:55.589" v="1281" actId="1076"/>
            <ac:picMkLst>
              <pc:docMk/>
              <pc:sldMasterMk cId="2010401343" sldId="2147483648"/>
              <pc:sldLayoutMk cId="1966835292" sldId="2147483713"/>
              <ac:picMk id="5" creationId="{5280B7D9-02D2-AC4C-8368-6F07A5A2E8F5}"/>
            </ac:picMkLst>
          </pc:picChg>
          <pc:picChg chg="add mod">
            <ac:chgData name="Krasauskaitė Ugnė" userId="dbe9a6d3-80d0-4cdc-b180-3639bbb88ba5" providerId="ADAL" clId="{07B18557-A708-BB4C-BDBE-7183D1358208}" dt="2021-02-01T14:25:42.813" v="289" actId="1076"/>
            <ac:picMkLst>
              <pc:docMk/>
              <pc:sldMasterMk cId="2010401343" sldId="2147483648"/>
              <pc:sldLayoutMk cId="1966835292" sldId="2147483713"/>
              <ac:picMk id="7" creationId="{ED861843-38B4-D148-99E5-9F4C3E2339E0}"/>
            </ac:picMkLst>
          </pc:picChg>
          <pc:picChg chg="del">
            <ac:chgData name="Krasauskaitė Ugnė" userId="dbe9a6d3-80d0-4cdc-b180-3639bbb88ba5" providerId="ADAL" clId="{07B18557-A708-BB4C-BDBE-7183D1358208}" dt="2021-02-01T14:25:29.525" v="287" actId="478"/>
            <ac:picMkLst>
              <pc:docMk/>
              <pc:sldMasterMk cId="2010401343" sldId="2147483648"/>
              <pc:sldLayoutMk cId="1966835292" sldId="2147483713"/>
              <ac:picMk id="19" creationId="{D3D9B3B5-9DAD-3944-8087-1BEA5B28F77F}"/>
            </ac:picMkLst>
          </pc:picChg>
        </pc:sldLayoutChg>
        <pc:sldLayoutChg chg="addSp delSp modSp add del mod ord modTransition">
          <pc:chgData name="Krasauskaitė Ugnė" userId="dbe9a6d3-80d0-4cdc-b180-3639bbb88ba5" providerId="ADAL" clId="{07B18557-A708-BB4C-BDBE-7183D1358208}" dt="2021-02-02T09:24:01.788" v="2196"/>
          <pc:sldLayoutMkLst>
            <pc:docMk/>
            <pc:sldMasterMk cId="2010401343" sldId="2147483648"/>
            <pc:sldLayoutMk cId="3364796189" sldId="2147483714"/>
          </pc:sldLayoutMkLst>
          <pc:spChg chg="add del mod">
            <ac:chgData name="Krasauskaitė Ugnė" userId="dbe9a6d3-80d0-4cdc-b180-3639bbb88ba5" providerId="ADAL" clId="{07B18557-A708-BB4C-BDBE-7183D1358208}" dt="2021-02-02T09:21:26.428" v="2130" actId="478"/>
            <ac:spMkLst>
              <pc:docMk/>
              <pc:sldMasterMk cId="2010401343" sldId="2147483648"/>
              <pc:sldLayoutMk cId="3364796189" sldId="2147483714"/>
              <ac:spMk id="3" creationId="{A89F7F32-0074-1647-824B-E004C684D2D9}"/>
            </ac:spMkLst>
          </pc:spChg>
          <pc:spChg chg="add mod">
            <ac:chgData name="Krasauskaitė Ugnė" userId="dbe9a6d3-80d0-4cdc-b180-3639bbb88ba5" providerId="ADAL" clId="{07B18557-A708-BB4C-BDBE-7183D1358208}" dt="2021-02-01T14:38:58.138" v="457" actId="14100"/>
            <ac:spMkLst>
              <pc:docMk/>
              <pc:sldMasterMk cId="2010401343" sldId="2147483648"/>
              <pc:sldLayoutMk cId="3364796189" sldId="2147483714"/>
              <ac:spMk id="8" creationId="{296451B7-2052-9240-BFB3-A9AA9A36AD9B}"/>
            </ac:spMkLst>
          </pc:spChg>
          <pc:spChg chg="add del">
            <ac:chgData name="Krasauskaitė Ugnė" userId="dbe9a6d3-80d0-4cdc-b180-3639bbb88ba5" providerId="ADAL" clId="{07B18557-A708-BB4C-BDBE-7183D1358208}" dt="2021-02-01T14:40:50.241" v="492" actId="478"/>
            <ac:spMkLst>
              <pc:docMk/>
              <pc:sldMasterMk cId="2010401343" sldId="2147483648"/>
              <pc:sldLayoutMk cId="3364796189" sldId="2147483714"/>
              <ac:spMk id="10" creationId="{440B5D91-76BE-5B47-A4EC-F4726CDBBBA1}"/>
            </ac:spMkLst>
          </pc:spChg>
          <pc:spChg chg="add del mod">
            <ac:chgData name="Krasauskaitė Ugnė" userId="dbe9a6d3-80d0-4cdc-b180-3639bbb88ba5" providerId="ADAL" clId="{07B18557-A708-BB4C-BDBE-7183D1358208}" dt="2021-02-02T09:23:28.991" v="2133" actId="478"/>
            <ac:spMkLst>
              <pc:docMk/>
              <pc:sldMasterMk cId="2010401343" sldId="2147483648"/>
              <pc:sldLayoutMk cId="3364796189" sldId="2147483714"/>
              <ac:spMk id="12" creationId="{273F8B80-F17A-9E47-8FE4-879DE584BB4B}"/>
            </ac:spMkLst>
          </pc:spChg>
          <pc:spChg chg="add del mod">
            <ac:chgData name="Krasauskaitė Ugnė" userId="dbe9a6d3-80d0-4cdc-b180-3639bbb88ba5" providerId="ADAL" clId="{07B18557-A708-BB4C-BDBE-7183D1358208}" dt="2021-02-02T06:53:37.401" v="847" actId="478"/>
            <ac:spMkLst>
              <pc:docMk/>
              <pc:sldMasterMk cId="2010401343" sldId="2147483648"/>
              <pc:sldLayoutMk cId="3364796189" sldId="2147483714"/>
              <ac:spMk id="12" creationId="{6B8CDD0D-6124-2C4A-A92C-2E0AACAD7A81}"/>
            </ac:spMkLst>
          </pc:spChg>
          <pc:spChg chg="add mod">
            <ac:chgData name="Krasauskaitė Ugnė" userId="dbe9a6d3-80d0-4cdc-b180-3639bbb88ba5" providerId="ADAL" clId="{07B18557-A708-BB4C-BDBE-7183D1358208}" dt="2021-02-02T09:18:36.251" v="2083"/>
            <ac:spMkLst>
              <pc:docMk/>
              <pc:sldMasterMk cId="2010401343" sldId="2147483648"/>
              <pc:sldLayoutMk cId="3364796189" sldId="2147483714"/>
              <ac:spMk id="13" creationId="{C83BDE46-B3FD-934A-954D-8ED9ABBD069B}"/>
            </ac:spMkLst>
          </pc:spChg>
          <pc:spChg chg="del">
            <ac:chgData name="Krasauskaitė Ugnė" userId="dbe9a6d3-80d0-4cdc-b180-3639bbb88ba5" providerId="ADAL" clId="{07B18557-A708-BB4C-BDBE-7183D1358208}" dt="2021-02-01T14:30:54.213" v="358" actId="478"/>
            <ac:spMkLst>
              <pc:docMk/>
              <pc:sldMasterMk cId="2010401343" sldId="2147483648"/>
              <pc:sldLayoutMk cId="3364796189" sldId="2147483714"/>
              <ac:spMk id="14" creationId="{462B305F-E454-6A49-BE5A-20AC4E248E21}"/>
            </ac:spMkLst>
          </pc:spChg>
          <pc:spChg chg="add mod">
            <ac:chgData name="Krasauskaitė Ugnė" userId="dbe9a6d3-80d0-4cdc-b180-3639bbb88ba5" providerId="ADAL" clId="{07B18557-A708-BB4C-BDBE-7183D1358208}" dt="2021-02-02T09:24:01.788" v="2196"/>
            <ac:spMkLst>
              <pc:docMk/>
              <pc:sldMasterMk cId="2010401343" sldId="2147483648"/>
              <pc:sldLayoutMk cId="3364796189" sldId="2147483714"/>
              <ac:spMk id="14" creationId="{5D93AD1B-7E9A-944B-B801-B65F2423E5BA}"/>
            </ac:spMkLst>
          </pc:spChg>
          <pc:spChg chg="del">
            <ac:chgData name="Krasauskaitė Ugnė" userId="dbe9a6d3-80d0-4cdc-b180-3639bbb88ba5" providerId="ADAL" clId="{07B18557-A708-BB4C-BDBE-7183D1358208}" dt="2021-02-01T14:30:53.120" v="357" actId="478"/>
            <ac:spMkLst>
              <pc:docMk/>
              <pc:sldMasterMk cId="2010401343" sldId="2147483648"/>
              <pc:sldLayoutMk cId="3364796189" sldId="2147483714"/>
              <ac:spMk id="15" creationId="{AD15DE3A-FC37-F54E-907A-A159B33E946B}"/>
            </ac:spMkLst>
          </pc:spChg>
          <pc:spChg chg="del">
            <ac:chgData name="Krasauskaitė Ugnė" userId="dbe9a6d3-80d0-4cdc-b180-3639bbb88ba5" providerId="ADAL" clId="{07B18557-A708-BB4C-BDBE-7183D1358208}" dt="2021-02-02T06:32:43.045" v="606" actId="478"/>
            <ac:spMkLst>
              <pc:docMk/>
              <pc:sldMasterMk cId="2010401343" sldId="2147483648"/>
              <pc:sldLayoutMk cId="3364796189" sldId="2147483714"/>
              <ac:spMk id="16" creationId="{2C9E9A14-EC98-B045-9BAB-C876E9A81973}"/>
            </ac:spMkLst>
          </pc:spChg>
          <pc:spChg chg="add del mod">
            <ac:chgData name="Krasauskaitė Ugnė" userId="dbe9a6d3-80d0-4cdc-b180-3639bbb88ba5" providerId="ADAL" clId="{07B18557-A708-BB4C-BDBE-7183D1358208}" dt="2021-02-02T09:21:27.556" v="2131" actId="478"/>
            <ac:spMkLst>
              <pc:docMk/>
              <pc:sldMasterMk cId="2010401343" sldId="2147483648"/>
              <pc:sldLayoutMk cId="3364796189" sldId="2147483714"/>
              <ac:spMk id="17" creationId="{658CBE40-AB00-2B41-923F-CF9D7BE30F5F}"/>
            </ac:spMkLst>
          </pc:spChg>
          <pc:spChg chg="add mod">
            <ac:chgData name="Krasauskaitė Ugnė" userId="dbe9a6d3-80d0-4cdc-b180-3639bbb88ba5" providerId="ADAL" clId="{07B18557-A708-BB4C-BDBE-7183D1358208}" dt="2021-02-02T08:43:03.834" v="1698" actId="20577"/>
            <ac:spMkLst>
              <pc:docMk/>
              <pc:sldMasterMk cId="2010401343" sldId="2147483648"/>
              <pc:sldLayoutMk cId="3364796189" sldId="2147483714"/>
              <ac:spMk id="18" creationId="{224758FE-FB03-7945-8489-CE74EBB5340E}"/>
            </ac:spMkLst>
          </pc:spChg>
          <pc:picChg chg="add mod">
            <ac:chgData name="Krasauskaitė Ugnė" userId="dbe9a6d3-80d0-4cdc-b180-3639bbb88ba5" providerId="ADAL" clId="{07B18557-A708-BB4C-BDBE-7183D1358208}" dt="2021-02-01T14:33:11.221" v="382" actId="1076"/>
            <ac:picMkLst>
              <pc:docMk/>
              <pc:sldMasterMk cId="2010401343" sldId="2147483648"/>
              <pc:sldLayoutMk cId="3364796189" sldId="2147483714"/>
              <ac:picMk id="2" creationId="{6D892914-F5A9-F642-B52A-C75D04F09286}"/>
            </ac:picMkLst>
          </pc:picChg>
          <pc:picChg chg="add del">
            <ac:chgData name="Krasauskaitė Ugnė" userId="dbe9a6d3-80d0-4cdc-b180-3639bbb88ba5" providerId="ADAL" clId="{07B18557-A708-BB4C-BDBE-7183D1358208}" dt="2021-02-01T14:36:11.731" v="410" actId="478"/>
            <ac:picMkLst>
              <pc:docMk/>
              <pc:sldMasterMk cId="2010401343" sldId="2147483648"/>
              <pc:sldLayoutMk cId="3364796189" sldId="2147483714"/>
              <ac:picMk id="3" creationId="{68B96AE2-7D55-244B-83AF-D551A81ABD92}"/>
            </ac:picMkLst>
          </pc:picChg>
          <pc:picChg chg="add del mod">
            <ac:chgData name="Krasauskaitė Ugnė" userId="dbe9a6d3-80d0-4cdc-b180-3639bbb88ba5" providerId="ADAL" clId="{07B18557-A708-BB4C-BDBE-7183D1358208}" dt="2021-02-01T14:37:09.001" v="424" actId="478"/>
            <ac:picMkLst>
              <pc:docMk/>
              <pc:sldMasterMk cId="2010401343" sldId="2147483648"/>
              <pc:sldLayoutMk cId="3364796189" sldId="2147483714"/>
              <ac:picMk id="4" creationId="{0592218A-8F55-E145-8A53-5AFCE39D43E6}"/>
            </ac:picMkLst>
          </pc:picChg>
          <pc:picChg chg="add del">
            <ac:chgData name="Krasauskaitė Ugnė" userId="dbe9a6d3-80d0-4cdc-b180-3639bbb88ba5" providerId="ADAL" clId="{07B18557-A708-BB4C-BDBE-7183D1358208}" dt="2021-02-01T14:37:11.171" v="425" actId="478"/>
            <ac:picMkLst>
              <pc:docMk/>
              <pc:sldMasterMk cId="2010401343" sldId="2147483648"/>
              <pc:sldLayoutMk cId="3364796189" sldId="2147483714"/>
              <ac:picMk id="5" creationId="{1C81389D-5533-1F4E-98B9-80B23FE0B9F2}"/>
            </ac:picMkLst>
          </pc:picChg>
          <pc:picChg chg="add del mod">
            <ac:chgData name="Krasauskaitė Ugnė" userId="dbe9a6d3-80d0-4cdc-b180-3639bbb88ba5" providerId="ADAL" clId="{07B18557-A708-BB4C-BDBE-7183D1358208}" dt="2021-02-01T14:43:23.611" v="524" actId="478"/>
            <ac:picMkLst>
              <pc:docMk/>
              <pc:sldMasterMk cId="2010401343" sldId="2147483648"/>
              <pc:sldLayoutMk cId="3364796189" sldId="2147483714"/>
              <ac:picMk id="6" creationId="{E48C8245-A0B5-4343-A773-99B1AC5A1C19}"/>
            </ac:picMkLst>
          </pc:picChg>
          <pc:picChg chg="add mod modCrop">
            <ac:chgData name="Krasauskaitė Ugnė" userId="dbe9a6d3-80d0-4cdc-b180-3639bbb88ba5" providerId="ADAL" clId="{07B18557-A708-BB4C-BDBE-7183D1358208}" dt="2021-02-01T14:34:41.170" v="407" actId="732"/>
            <ac:picMkLst>
              <pc:docMk/>
              <pc:sldMasterMk cId="2010401343" sldId="2147483648"/>
              <pc:sldLayoutMk cId="3364796189" sldId="2147483714"/>
              <ac:picMk id="9" creationId="{DE4D699B-062F-E34A-B8AF-6AF33D54CB2F}"/>
            </ac:picMkLst>
          </pc:picChg>
          <pc:picChg chg="add mod">
            <ac:chgData name="Krasauskaitė Ugnė" userId="dbe9a6d3-80d0-4cdc-b180-3639bbb88ba5" providerId="ADAL" clId="{07B18557-A708-BB4C-BDBE-7183D1358208}" dt="2021-02-01T14:43:24.056" v="525"/>
            <ac:picMkLst>
              <pc:docMk/>
              <pc:sldMasterMk cId="2010401343" sldId="2147483648"/>
              <pc:sldLayoutMk cId="3364796189" sldId="2147483714"/>
              <ac:picMk id="19" creationId="{E6E61C04-401B-A548-95BE-432EEC7539D9}"/>
            </ac:picMkLst>
          </pc:picChg>
        </pc:sldLayoutChg>
        <pc:sldLayoutChg chg="addSp delSp modSp add mod modTransition">
          <pc:chgData name="Krasauskaitė Ugnė" userId="dbe9a6d3-80d0-4cdc-b180-3639bbb88ba5" providerId="ADAL" clId="{07B18557-A708-BB4C-BDBE-7183D1358208}" dt="2021-02-02T09:24:10.656" v="2199" actId="1076"/>
          <pc:sldLayoutMkLst>
            <pc:docMk/>
            <pc:sldMasterMk cId="2010401343" sldId="2147483648"/>
            <pc:sldLayoutMk cId="3744837837" sldId="2147483715"/>
          </pc:sldLayoutMkLst>
          <pc:spChg chg="mod">
            <ac:chgData name="Krasauskaitė Ugnė" userId="dbe9a6d3-80d0-4cdc-b180-3639bbb88ba5" providerId="ADAL" clId="{07B18557-A708-BB4C-BDBE-7183D1358208}" dt="2021-02-01T14:40:33.572" v="490" actId="6549"/>
            <ac:spMkLst>
              <pc:docMk/>
              <pc:sldMasterMk cId="2010401343" sldId="2147483648"/>
              <pc:sldLayoutMk cId="3744837837" sldId="2147483715"/>
              <ac:spMk id="8" creationId="{296451B7-2052-9240-BFB3-A9AA9A36AD9B}"/>
            </ac:spMkLst>
          </pc:spChg>
          <pc:spChg chg="add mod">
            <ac:chgData name="Krasauskaitė Ugnė" userId="dbe9a6d3-80d0-4cdc-b180-3639bbb88ba5" providerId="ADAL" clId="{07B18557-A708-BB4C-BDBE-7183D1358208}" dt="2021-02-02T09:18:47.005" v="2085"/>
            <ac:spMkLst>
              <pc:docMk/>
              <pc:sldMasterMk cId="2010401343" sldId="2147483648"/>
              <pc:sldLayoutMk cId="3744837837" sldId="2147483715"/>
              <ac:spMk id="12" creationId="{20FA2AC1-A86F-6246-9CF6-463924E7F598}"/>
            </ac:spMkLst>
          </pc:spChg>
          <pc:spChg chg="add del mod">
            <ac:chgData name="Krasauskaitė Ugnė" userId="dbe9a6d3-80d0-4cdc-b180-3639bbb88ba5" providerId="ADAL" clId="{07B18557-A708-BB4C-BDBE-7183D1358208}" dt="2021-02-01T14:41:00.560" v="496" actId="478"/>
            <ac:spMkLst>
              <pc:docMk/>
              <pc:sldMasterMk cId="2010401343" sldId="2147483648"/>
              <pc:sldLayoutMk cId="3744837837" sldId="2147483715"/>
              <ac:spMk id="12" creationId="{5010BCAE-E9C5-AA4F-87C0-20DCE32F0484}"/>
            </ac:spMkLst>
          </pc:spChg>
          <pc:spChg chg="add mod">
            <ac:chgData name="Krasauskaitė Ugnė" userId="dbe9a6d3-80d0-4cdc-b180-3639bbb88ba5" providerId="ADAL" clId="{07B18557-A708-BB4C-BDBE-7183D1358208}" dt="2021-02-02T09:24:10.656" v="2199" actId="1076"/>
            <ac:spMkLst>
              <pc:docMk/>
              <pc:sldMasterMk cId="2010401343" sldId="2147483648"/>
              <pc:sldLayoutMk cId="3744837837" sldId="2147483715"/>
              <ac:spMk id="13" creationId="{9926F31A-D9EF-A541-B58C-EF4A2221ECB9}"/>
            </ac:spMkLst>
          </pc:spChg>
          <pc:spChg chg="del">
            <ac:chgData name="Krasauskaitė Ugnė" userId="dbe9a6d3-80d0-4cdc-b180-3639bbb88ba5" providerId="ADAL" clId="{07B18557-A708-BB4C-BDBE-7183D1358208}" dt="2021-02-02T06:32:48.840" v="608" actId="478"/>
            <ac:spMkLst>
              <pc:docMk/>
              <pc:sldMasterMk cId="2010401343" sldId="2147483648"/>
              <pc:sldLayoutMk cId="3744837837" sldId="2147483715"/>
              <ac:spMk id="16" creationId="{2C9E9A14-EC98-B045-9BAB-C876E9A81973}"/>
            </ac:spMkLst>
          </pc:spChg>
          <pc:spChg chg="del mod">
            <ac:chgData name="Krasauskaitė Ugnė" userId="dbe9a6d3-80d0-4cdc-b180-3639bbb88ba5" providerId="ADAL" clId="{07B18557-A708-BB4C-BDBE-7183D1358208}" dt="2021-02-02T09:24:07.734" v="2197" actId="478"/>
            <ac:spMkLst>
              <pc:docMk/>
              <pc:sldMasterMk cId="2010401343" sldId="2147483648"/>
              <pc:sldLayoutMk cId="3744837837" sldId="2147483715"/>
              <ac:spMk id="17" creationId="{658CBE40-AB00-2B41-923F-CF9D7BE30F5F}"/>
            </ac:spMkLst>
          </pc:spChg>
          <pc:spChg chg="mod">
            <ac:chgData name="Krasauskaitė Ugnė" userId="dbe9a6d3-80d0-4cdc-b180-3639bbb88ba5" providerId="ADAL" clId="{07B18557-A708-BB4C-BDBE-7183D1358208}" dt="2021-02-02T08:43:08.770" v="1704" actId="20577"/>
            <ac:spMkLst>
              <pc:docMk/>
              <pc:sldMasterMk cId="2010401343" sldId="2147483648"/>
              <pc:sldLayoutMk cId="3744837837" sldId="2147483715"/>
              <ac:spMk id="18" creationId="{224758FE-FB03-7945-8489-CE74EBB5340E}"/>
            </ac:spMkLst>
          </pc:spChg>
          <pc:picChg chg="mod">
            <ac:chgData name="Krasauskaitė Ugnė" userId="dbe9a6d3-80d0-4cdc-b180-3639bbb88ba5" providerId="ADAL" clId="{07B18557-A708-BB4C-BDBE-7183D1358208}" dt="2021-02-01T14:40:22.613" v="486" actId="1076"/>
            <ac:picMkLst>
              <pc:docMk/>
              <pc:sldMasterMk cId="2010401343" sldId="2147483648"/>
              <pc:sldLayoutMk cId="3744837837" sldId="2147483715"/>
              <ac:picMk id="2" creationId="{6D892914-F5A9-F642-B52A-C75D04F09286}"/>
            </ac:picMkLst>
          </pc:picChg>
          <pc:picChg chg="mod">
            <ac:chgData name="Krasauskaitė Ugnė" userId="dbe9a6d3-80d0-4cdc-b180-3639bbb88ba5" providerId="ADAL" clId="{07B18557-A708-BB4C-BDBE-7183D1358208}" dt="2021-02-01T14:43:34.133" v="534" actId="1038"/>
            <ac:picMkLst>
              <pc:docMk/>
              <pc:sldMasterMk cId="2010401343" sldId="2147483648"/>
              <pc:sldLayoutMk cId="3744837837" sldId="2147483715"/>
              <ac:picMk id="6" creationId="{E48C8245-A0B5-4343-A773-99B1AC5A1C19}"/>
            </ac:picMkLst>
          </pc:picChg>
          <pc:picChg chg="del">
            <ac:chgData name="Krasauskaitė Ugnė" userId="dbe9a6d3-80d0-4cdc-b180-3639bbb88ba5" providerId="ADAL" clId="{07B18557-A708-BB4C-BDBE-7183D1358208}" dt="2021-02-01T14:42:28.799" v="508" actId="478"/>
            <ac:picMkLst>
              <pc:docMk/>
              <pc:sldMasterMk cId="2010401343" sldId="2147483648"/>
              <pc:sldLayoutMk cId="3744837837" sldId="2147483715"/>
              <ac:picMk id="9" creationId="{DE4D699B-062F-E34A-B8AF-6AF33D54CB2F}"/>
            </ac:picMkLst>
          </pc:picChg>
          <pc:picChg chg="add del mod">
            <ac:chgData name="Krasauskaitė Ugnė" userId="dbe9a6d3-80d0-4cdc-b180-3639bbb88ba5" providerId="ADAL" clId="{07B18557-A708-BB4C-BDBE-7183D1358208}" dt="2021-02-01T14:42:26.797" v="507" actId="478"/>
            <ac:picMkLst>
              <pc:docMk/>
              <pc:sldMasterMk cId="2010401343" sldId="2147483648"/>
              <pc:sldLayoutMk cId="3744837837" sldId="2147483715"/>
              <ac:picMk id="13" creationId="{37AC79AA-29C3-2045-8DC6-95C51BEBDAD0}"/>
            </ac:picMkLst>
          </pc:picChg>
          <pc:picChg chg="add mod modCrop">
            <ac:chgData name="Krasauskaitė Ugnė" userId="dbe9a6d3-80d0-4cdc-b180-3639bbb88ba5" providerId="ADAL" clId="{07B18557-A708-BB4C-BDBE-7183D1358208}" dt="2021-02-01T14:43:11.786" v="517" actId="171"/>
            <ac:picMkLst>
              <pc:docMk/>
              <pc:sldMasterMk cId="2010401343" sldId="2147483648"/>
              <pc:sldLayoutMk cId="3744837837" sldId="2147483715"/>
              <ac:picMk id="14" creationId="{A555EE49-EA86-604D-B79E-1835648D4373}"/>
            </ac:picMkLst>
          </pc:picChg>
        </pc:sldLayoutChg>
        <pc:sldLayoutChg chg="addSp delSp modSp add mod modTransition">
          <pc:chgData name="Krasauskaitė Ugnė" userId="dbe9a6d3-80d0-4cdc-b180-3639bbb88ba5" providerId="ADAL" clId="{07B18557-A708-BB4C-BDBE-7183D1358208}" dt="2021-02-02T09:26:47.395" v="2203"/>
          <pc:sldLayoutMkLst>
            <pc:docMk/>
            <pc:sldMasterMk cId="2010401343" sldId="2147483648"/>
            <pc:sldLayoutMk cId="1195424930" sldId="2147483716"/>
          </pc:sldLayoutMkLst>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8" creationId="{296451B7-2052-9240-BFB3-A9AA9A36AD9B}"/>
            </ac:spMkLst>
          </pc:spChg>
          <pc:spChg chg="add mod">
            <ac:chgData name="Krasauskaitė Ugnė" userId="dbe9a6d3-80d0-4cdc-b180-3639bbb88ba5" providerId="ADAL" clId="{07B18557-A708-BB4C-BDBE-7183D1358208}" dt="2021-02-02T09:26:47.395" v="2203"/>
            <ac:spMkLst>
              <pc:docMk/>
              <pc:sldMasterMk cId="2010401343" sldId="2147483648"/>
              <pc:sldLayoutMk cId="1195424930" sldId="2147483716"/>
              <ac:spMk id="11" creationId="{16AAE050-80B0-E943-B294-2C9DD7CDE74B}"/>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2" creationId="{20FA2AC1-A86F-6246-9CF6-463924E7F598}"/>
            </ac:spMkLst>
          </pc:spChg>
          <pc:spChg chg="add mod">
            <ac:chgData name="Krasauskaitė Ugnė" userId="dbe9a6d3-80d0-4cdc-b180-3639bbb88ba5" providerId="ADAL" clId="{07B18557-A708-BB4C-BDBE-7183D1358208}" dt="2021-02-02T09:09:12.849" v="1732" actId="20577"/>
            <ac:spMkLst>
              <pc:docMk/>
              <pc:sldMasterMk cId="2010401343" sldId="2147483648"/>
              <pc:sldLayoutMk cId="1195424930" sldId="2147483716"/>
              <ac:spMk id="13" creationId="{DCD1856C-F327-BF49-A715-D3258E845AB5}"/>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7" creationId="{658CBE40-AB00-2B41-923F-CF9D7BE30F5F}"/>
            </ac:spMkLst>
          </pc:spChg>
          <pc:spChg chg="del">
            <ac:chgData name="Krasauskaitė Ugnė" userId="dbe9a6d3-80d0-4cdc-b180-3639bbb88ba5" providerId="ADAL" clId="{07B18557-A708-BB4C-BDBE-7183D1358208}" dt="2021-02-02T06:35:08.507" v="613" actId="478"/>
            <ac:spMkLst>
              <pc:docMk/>
              <pc:sldMasterMk cId="2010401343" sldId="2147483648"/>
              <pc:sldLayoutMk cId="1195424930" sldId="2147483716"/>
              <ac:spMk id="18" creationId="{224758FE-FB03-7945-8489-CE74EBB5340E}"/>
            </ac:spMkLst>
          </pc:spChg>
          <pc:spChg chg="add mod">
            <ac:chgData name="Krasauskaitė Ugnė" userId="dbe9a6d3-80d0-4cdc-b180-3639bbb88ba5" providerId="ADAL" clId="{07B18557-A708-BB4C-BDBE-7183D1358208}" dt="2021-02-02T09:18:57.353" v="2087"/>
            <ac:spMkLst>
              <pc:docMk/>
              <pc:sldMasterMk cId="2010401343" sldId="2147483648"/>
              <pc:sldLayoutMk cId="1195424930" sldId="2147483716"/>
              <ac:spMk id="19" creationId="{CD1AB869-1A97-C74F-B22C-8C4A3C855317}"/>
            </ac:spMkLst>
          </pc:spChg>
          <pc:spChg chg="add del mod">
            <ac:chgData name="Krasauskaitė Ugnė" userId="dbe9a6d3-80d0-4cdc-b180-3639bbb88ba5" providerId="ADAL" clId="{07B18557-A708-BB4C-BDBE-7183D1358208}" dt="2021-02-02T09:26:46.920" v="2202" actId="478"/>
            <ac:spMkLst>
              <pc:docMk/>
              <pc:sldMasterMk cId="2010401343" sldId="2147483648"/>
              <pc:sldLayoutMk cId="1195424930" sldId="2147483716"/>
              <ac:spMk id="20" creationId="{0DA89282-BC77-374F-8ABF-0748E20950C4}"/>
            </ac:spMkLst>
          </pc:spChg>
          <pc:spChg chg="add mod">
            <ac:chgData name="Krasauskaitė Ugnė" userId="dbe9a6d3-80d0-4cdc-b180-3639bbb88ba5" providerId="ADAL" clId="{07B18557-A708-BB4C-BDBE-7183D1358208}" dt="2021-02-02T09:10:55.982" v="1878" actId="20577"/>
            <ac:spMkLst>
              <pc:docMk/>
              <pc:sldMasterMk cId="2010401343" sldId="2147483648"/>
              <pc:sldLayoutMk cId="1195424930" sldId="2147483716"/>
              <ac:spMk id="21" creationId="{B4B86B12-DA76-274D-9D4F-46D64739DB84}"/>
            </ac:spMkLst>
          </pc:spChg>
          <pc:spChg chg="add mod">
            <ac:chgData name="Krasauskaitė Ugnė" userId="dbe9a6d3-80d0-4cdc-b180-3639bbb88ba5" providerId="ADAL" clId="{07B18557-A708-BB4C-BDBE-7183D1358208}" dt="2021-02-02T09:12:20.058" v="1905" actId="20577"/>
            <ac:spMkLst>
              <pc:docMk/>
              <pc:sldMasterMk cId="2010401343" sldId="2147483648"/>
              <pc:sldLayoutMk cId="1195424930" sldId="2147483716"/>
              <ac:spMk id="22" creationId="{587BF503-4657-4144-AE5A-7FC3C4A8467D}"/>
            </ac:spMkLst>
          </pc:sp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2" creationId="{6D892914-F5A9-F642-B52A-C75D04F09286}"/>
            </ac:picMkLst>
          </pc:picChg>
          <pc:picChg chg="add del">
            <ac:chgData name="Krasauskaitė Ugnė" userId="dbe9a6d3-80d0-4cdc-b180-3639bbb88ba5" providerId="ADAL" clId="{07B18557-A708-BB4C-BDBE-7183D1358208}" dt="2021-02-02T06:39:26.021" v="624"/>
            <ac:picMkLst>
              <pc:docMk/>
              <pc:sldMasterMk cId="2010401343" sldId="2147483648"/>
              <pc:sldLayoutMk cId="1195424930" sldId="2147483716"/>
              <ac:picMk id="3" creationId="{E3FDFFBB-05B3-E14B-9128-FA954C8B4291}"/>
            </ac:picMkLst>
          </pc:picChg>
          <pc:picChg chg="add del mod">
            <ac:chgData name="Krasauskaitė Ugnė" userId="dbe9a6d3-80d0-4cdc-b180-3639bbb88ba5" providerId="ADAL" clId="{07B18557-A708-BB4C-BDBE-7183D1358208}" dt="2021-02-02T06:46:15.049" v="732" actId="478"/>
            <ac:picMkLst>
              <pc:docMk/>
              <pc:sldMasterMk cId="2010401343" sldId="2147483648"/>
              <pc:sldLayoutMk cId="1195424930" sldId="2147483716"/>
              <ac:picMk id="4" creationId="{2E81A4D6-5044-E045-9593-13D9330D8F93}"/>
            </ac:picMkLst>
          </pc:picChg>
          <pc:picChg chg="add del">
            <ac:chgData name="Krasauskaitė Ugnė" userId="dbe9a6d3-80d0-4cdc-b180-3639bbb88ba5" providerId="ADAL" clId="{07B18557-A708-BB4C-BDBE-7183D1358208}" dt="2021-02-02T06:41:07.266" v="629"/>
            <ac:picMkLst>
              <pc:docMk/>
              <pc:sldMasterMk cId="2010401343" sldId="2147483648"/>
              <pc:sldLayoutMk cId="1195424930" sldId="2147483716"/>
              <ac:picMk id="5" creationId="{80565EBA-507F-3E4A-90F0-2A137142A897}"/>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6" creationId="{E48C8245-A0B5-4343-A773-99B1AC5A1C19}"/>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7" creationId="{ED861843-38B4-D148-99E5-9F4C3E2339E0}"/>
            </ac:picMkLst>
          </pc:picChg>
          <pc:picChg chg="add del mod">
            <ac:chgData name="Krasauskaitė Ugnė" userId="dbe9a6d3-80d0-4cdc-b180-3639bbb88ba5" providerId="ADAL" clId="{07B18557-A708-BB4C-BDBE-7183D1358208}" dt="2021-02-02T07:14:08.414" v="1042" actId="478"/>
            <ac:picMkLst>
              <pc:docMk/>
              <pc:sldMasterMk cId="2010401343" sldId="2147483648"/>
              <pc:sldLayoutMk cId="1195424930" sldId="2147483716"/>
              <ac:picMk id="9" creationId="{4D8CDB32-0CED-6046-8707-787BADF4DEFD}"/>
            </ac:picMkLst>
          </pc:picChg>
          <pc:picChg chg="add mod">
            <ac:chgData name="Krasauskaitė Ugnė" userId="dbe9a6d3-80d0-4cdc-b180-3639bbb88ba5" providerId="ADAL" clId="{07B18557-A708-BB4C-BDBE-7183D1358208}" dt="2021-02-02T06:43:22.683" v="670" actId="1038"/>
            <ac:picMkLst>
              <pc:docMk/>
              <pc:sldMasterMk cId="2010401343" sldId="2147483648"/>
              <pc:sldLayoutMk cId="1195424930" sldId="2147483716"/>
              <ac:picMk id="10" creationId="{6B7DEC24-8D93-6D48-A79C-7BDDFFA2B161}"/>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1" creationId="{A36F833E-D503-7449-87CC-B8E383BC66CA}"/>
            </ac:picMkLst>
          </pc:picChg>
          <pc:picChg chg="del">
            <ac:chgData name="Krasauskaitė Ugnė" userId="dbe9a6d3-80d0-4cdc-b180-3639bbb88ba5" providerId="ADAL" clId="{07B18557-A708-BB4C-BDBE-7183D1358208}" dt="2021-02-02T06:35:08.507" v="613" actId="478"/>
            <ac:picMkLst>
              <pc:docMk/>
              <pc:sldMasterMk cId="2010401343" sldId="2147483648"/>
              <pc:sldLayoutMk cId="1195424930" sldId="2147483716"/>
              <ac:picMk id="14" creationId="{A555EE49-EA86-604D-B79E-1835648D4373}"/>
            </ac:picMkLst>
          </pc:picChg>
          <pc:picChg chg="add del mod">
            <ac:chgData name="Krasauskaitė Ugnė" userId="dbe9a6d3-80d0-4cdc-b180-3639bbb88ba5" providerId="ADAL" clId="{07B18557-A708-BB4C-BDBE-7183D1358208}" dt="2021-02-02T06:43:24.528" v="671" actId="478"/>
            <ac:picMkLst>
              <pc:docMk/>
              <pc:sldMasterMk cId="2010401343" sldId="2147483648"/>
              <pc:sldLayoutMk cId="1195424930" sldId="2147483716"/>
              <ac:picMk id="15" creationId="{A09DED3F-BCAE-0F45-86E8-F7640634A763}"/>
            </ac:picMkLst>
          </pc:picChg>
          <pc:picChg chg="add mod modCrop">
            <ac:chgData name="Krasauskaitė Ugnė" userId="dbe9a6d3-80d0-4cdc-b180-3639bbb88ba5" providerId="ADAL" clId="{07B18557-A708-BB4C-BDBE-7183D1358208}" dt="2021-02-02T06:48:07.003" v="738" actId="732"/>
            <ac:picMkLst>
              <pc:docMk/>
              <pc:sldMasterMk cId="2010401343" sldId="2147483648"/>
              <pc:sldLayoutMk cId="1195424930" sldId="2147483716"/>
              <ac:picMk id="16" creationId="{A7015AA5-A63A-AA42-ACD1-300F08FBDCD4}"/>
            </ac:picMkLst>
          </pc:picChg>
          <pc:picChg chg="add mod">
            <ac:chgData name="Krasauskaitė Ugnė" userId="dbe9a6d3-80d0-4cdc-b180-3639bbb88ba5" providerId="ADAL" clId="{07B18557-A708-BB4C-BDBE-7183D1358208}" dt="2021-02-02T07:14:08.916" v="1043"/>
            <ac:picMkLst>
              <pc:docMk/>
              <pc:sldMasterMk cId="2010401343" sldId="2147483648"/>
              <pc:sldLayoutMk cId="1195424930" sldId="2147483716"/>
              <ac:picMk id="23" creationId="{810A3938-1C5A-734A-9AEB-AA2A81156F6C}"/>
            </ac:picMkLst>
          </pc:picChg>
        </pc:sldLayoutChg>
        <pc:sldLayoutChg chg="addSp delSp modSp add mod modTransition setBg">
          <pc:chgData name="Krasauskaitė Ugnė" userId="dbe9a6d3-80d0-4cdc-b180-3639bbb88ba5" providerId="ADAL" clId="{07B18557-A708-BB4C-BDBE-7183D1358208}" dt="2021-02-02T09:27:11.420" v="2214" actId="207"/>
          <pc:sldLayoutMkLst>
            <pc:docMk/>
            <pc:sldMasterMk cId="2010401343" sldId="2147483648"/>
            <pc:sldLayoutMk cId="3796437252" sldId="2147483717"/>
          </pc:sldLayoutMkLst>
          <pc:spChg chg="add del mod">
            <ac:chgData name="Krasauskaitė Ugnė" userId="dbe9a6d3-80d0-4cdc-b180-3639bbb88ba5" providerId="ADAL" clId="{07B18557-A708-BB4C-BDBE-7183D1358208}" dt="2021-02-02T06:56:29.691" v="866" actId="478"/>
            <ac:spMkLst>
              <pc:docMk/>
              <pc:sldMasterMk cId="2010401343" sldId="2147483648"/>
              <pc:sldLayoutMk cId="3796437252" sldId="2147483717"/>
              <ac:spMk id="3" creationId="{CF50A47D-21D4-FD42-953E-430E5C96D244}"/>
            </ac:spMkLst>
          </pc:spChg>
          <pc:spChg chg="add mod">
            <ac:chgData name="Krasauskaitė Ugnė" userId="dbe9a6d3-80d0-4cdc-b180-3639bbb88ba5" providerId="ADAL" clId="{07B18557-A708-BB4C-BDBE-7183D1358208}" dt="2021-02-02T09:27:11.420" v="2214" actId="207"/>
            <ac:spMkLst>
              <pc:docMk/>
              <pc:sldMasterMk cId="2010401343" sldId="2147483648"/>
              <pc:sldLayoutMk cId="3796437252" sldId="2147483717"/>
              <ac:spMk id="8" creationId="{7097BC22-7AFA-9C42-947D-4B0B979CA803}"/>
            </ac:spMkLst>
          </pc:spChg>
          <pc:spChg chg="add mod">
            <ac:chgData name="Krasauskaitė Ugnė" userId="dbe9a6d3-80d0-4cdc-b180-3639bbb88ba5" providerId="ADAL" clId="{07B18557-A708-BB4C-BDBE-7183D1358208}" dt="2021-02-02T06:56:31.686" v="868"/>
            <ac:spMkLst>
              <pc:docMk/>
              <pc:sldMasterMk cId="2010401343" sldId="2147483648"/>
              <pc:sldLayoutMk cId="3796437252" sldId="2147483717"/>
              <ac:spMk id="12" creationId="{56D8A384-C846-7641-BEB4-42006FEB5447}"/>
            </ac:spMkLst>
          </pc:spChg>
          <pc:spChg chg="del">
            <ac:chgData name="Krasauskaitė Ugnė" userId="dbe9a6d3-80d0-4cdc-b180-3639bbb88ba5" providerId="ADAL" clId="{07B18557-A708-BB4C-BDBE-7183D1358208}" dt="2021-02-02T06:54:52.743" v="853" actId="478"/>
            <ac:spMkLst>
              <pc:docMk/>
              <pc:sldMasterMk cId="2010401343" sldId="2147483648"/>
              <pc:sldLayoutMk cId="3796437252" sldId="2147483717"/>
              <ac:spMk id="13" creationId="{DCD1856C-F327-BF49-A715-D3258E845AB5}"/>
            </ac:spMkLst>
          </pc:spChg>
          <pc:spChg chg="add mod">
            <ac:chgData name="Krasauskaitė Ugnė" userId="dbe9a6d3-80d0-4cdc-b180-3639bbb88ba5" providerId="ADAL" clId="{07B18557-A708-BB4C-BDBE-7183D1358208}" dt="2021-02-02T09:12:42.652" v="1924" actId="20577"/>
            <ac:spMkLst>
              <pc:docMk/>
              <pc:sldMasterMk cId="2010401343" sldId="2147483648"/>
              <pc:sldLayoutMk cId="3796437252" sldId="2147483717"/>
              <ac:spMk id="14" creationId="{F497E261-9388-AC42-BFA8-252592EA0D4A}"/>
            </ac:spMkLst>
          </pc:spChg>
          <pc:spChg chg="add del mod">
            <ac:chgData name="Krasauskaitė Ugnė" userId="dbe9a6d3-80d0-4cdc-b180-3639bbb88ba5" providerId="ADAL" clId="{07B18557-A708-BB4C-BDBE-7183D1358208}" dt="2021-02-02T06:59:16.975" v="894" actId="478"/>
            <ac:spMkLst>
              <pc:docMk/>
              <pc:sldMasterMk cId="2010401343" sldId="2147483648"/>
              <pc:sldLayoutMk cId="3796437252" sldId="2147483717"/>
              <ac:spMk id="15" creationId="{0F4CB0B1-ACC7-054A-80F4-1C69A886B8F8}"/>
            </ac:spMkLst>
          </pc:spChg>
          <pc:spChg chg="add mod">
            <ac:chgData name="Krasauskaitė Ugnė" userId="dbe9a6d3-80d0-4cdc-b180-3639bbb88ba5" providerId="ADAL" clId="{07B18557-A708-BB4C-BDBE-7183D1358208}" dt="2021-02-02T09:13:08.467" v="1950"/>
            <ac:spMkLst>
              <pc:docMk/>
              <pc:sldMasterMk cId="2010401343" sldId="2147483648"/>
              <pc:sldLayoutMk cId="3796437252" sldId="2147483717"/>
              <ac:spMk id="17" creationId="{B5FF6581-2E75-F54C-AC74-4CFB308232A1}"/>
            </ac:spMkLst>
          </pc:spChg>
          <pc:spChg chg="add del mod">
            <ac:chgData name="Krasauskaitė Ugnė" userId="dbe9a6d3-80d0-4cdc-b180-3639bbb88ba5" providerId="ADAL" clId="{07B18557-A708-BB4C-BDBE-7183D1358208}" dt="2021-02-02T06:58:24.535" v="884" actId="478"/>
            <ac:spMkLst>
              <pc:docMk/>
              <pc:sldMasterMk cId="2010401343" sldId="2147483648"/>
              <pc:sldLayoutMk cId="3796437252" sldId="2147483717"/>
              <ac:spMk id="18" creationId="{26D49280-F006-5446-A640-5AEFC8F33AE6}"/>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19" creationId="{CD1AB869-1A97-C74F-B22C-8C4A3C855317}"/>
            </ac:spMkLst>
          </pc:spChg>
          <pc:spChg chg="del">
            <ac:chgData name="Krasauskaitė Ugnė" userId="dbe9a6d3-80d0-4cdc-b180-3639bbb88ba5" providerId="ADAL" clId="{07B18557-A708-BB4C-BDBE-7183D1358208}" dt="2021-02-02T06:55:01.176" v="854" actId="478"/>
            <ac:spMkLst>
              <pc:docMk/>
              <pc:sldMasterMk cId="2010401343" sldId="2147483648"/>
              <pc:sldLayoutMk cId="3796437252" sldId="2147483717"/>
              <ac:spMk id="20" creationId="{0DA89282-BC77-374F-8ABF-0748E20950C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1" creationId="{B4B86B12-DA76-274D-9D4F-46D64739DB84}"/>
            </ac:spMkLst>
          </pc:spChg>
          <pc:spChg chg="del">
            <ac:chgData name="Krasauskaitė Ugnė" userId="dbe9a6d3-80d0-4cdc-b180-3639bbb88ba5" providerId="ADAL" clId="{07B18557-A708-BB4C-BDBE-7183D1358208}" dt="2021-02-02T06:55:04.014" v="855" actId="478"/>
            <ac:spMkLst>
              <pc:docMk/>
              <pc:sldMasterMk cId="2010401343" sldId="2147483648"/>
              <pc:sldLayoutMk cId="3796437252" sldId="2147483717"/>
              <ac:spMk id="22" creationId="{587BF503-4657-4144-AE5A-7FC3C4A8467D}"/>
            </ac:spMkLst>
          </pc:spChg>
          <pc:spChg chg="add mod">
            <ac:chgData name="Krasauskaitė Ugnė" userId="dbe9a6d3-80d0-4cdc-b180-3639bbb88ba5" providerId="ADAL" clId="{07B18557-A708-BB4C-BDBE-7183D1358208}" dt="2021-02-02T09:12:51.453" v="1943" actId="20577"/>
            <ac:spMkLst>
              <pc:docMk/>
              <pc:sldMasterMk cId="2010401343" sldId="2147483648"/>
              <pc:sldLayoutMk cId="3796437252" sldId="2147483717"/>
              <ac:spMk id="23" creationId="{2E6D4784-2EA3-C74A-80A6-6E53A345902F}"/>
            </ac:spMkLst>
          </pc:spChg>
          <pc:spChg chg="add del mod">
            <ac:chgData name="Krasauskaitė Ugnė" userId="dbe9a6d3-80d0-4cdc-b180-3639bbb88ba5" providerId="ADAL" clId="{07B18557-A708-BB4C-BDBE-7183D1358208}" dt="2021-02-02T06:59:18.373" v="895" actId="478"/>
            <ac:spMkLst>
              <pc:docMk/>
              <pc:sldMasterMk cId="2010401343" sldId="2147483648"/>
              <pc:sldLayoutMk cId="3796437252" sldId="2147483717"/>
              <ac:spMk id="24" creationId="{F306C7B3-BE6D-8346-AB28-31D422775870}"/>
            </ac:spMkLst>
          </pc:spChg>
          <pc:spChg chg="add mod">
            <ac:chgData name="Krasauskaitė Ugnė" userId="dbe9a6d3-80d0-4cdc-b180-3639bbb88ba5" providerId="ADAL" clId="{07B18557-A708-BB4C-BDBE-7183D1358208}" dt="2021-02-02T09:13:08.467" v="1950"/>
            <ac:spMkLst>
              <pc:docMk/>
              <pc:sldMasterMk cId="2010401343" sldId="2147483648"/>
              <pc:sldLayoutMk cId="3796437252" sldId="2147483717"/>
              <ac:spMk id="25" creationId="{5592035A-2271-5843-9AF4-E3E9FDCF0139}"/>
            </ac:spMkLst>
          </pc:spChg>
          <pc:spChg chg="add del mod">
            <ac:chgData name="Krasauskaitė Ugnė" userId="dbe9a6d3-80d0-4cdc-b180-3639bbb88ba5" providerId="ADAL" clId="{07B18557-A708-BB4C-BDBE-7183D1358208}" dt="2021-02-02T06:59:06.901" v="892" actId="478"/>
            <ac:spMkLst>
              <pc:docMk/>
              <pc:sldMasterMk cId="2010401343" sldId="2147483648"/>
              <pc:sldLayoutMk cId="3796437252" sldId="2147483717"/>
              <ac:spMk id="26" creationId="{1CB3167C-193B-7B43-AC52-389952425FF3}"/>
            </ac:spMkLst>
          </pc:spChg>
          <pc:spChg chg="add del mod">
            <ac:chgData name="Krasauskaitė Ugnė" userId="dbe9a6d3-80d0-4cdc-b180-3639bbb88ba5" providerId="ADAL" clId="{07B18557-A708-BB4C-BDBE-7183D1358208}" dt="2021-02-02T09:27:09.438" v="2212" actId="478"/>
            <ac:spMkLst>
              <pc:docMk/>
              <pc:sldMasterMk cId="2010401343" sldId="2147483648"/>
              <pc:sldLayoutMk cId="3796437252" sldId="2147483717"/>
              <ac:spMk id="27" creationId="{61CEBCC4-E80B-604A-814A-EDFAF11839D4}"/>
            </ac:spMkLst>
          </pc:spChg>
          <pc:picChg chg="add del mod">
            <ac:chgData name="Krasauskaitė Ugnė" userId="dbe9a6d3-80d0-4cdc-b180-3639bbb88ba5" providerId="ADAL" clId="{07B18557-A708-BB4C-BDBE-7183D1358208}" dt="2021-02-02T06:56:30.646" v="867" actId="478"/>
            <ac:picMkLst>
              <pc:docMk/>
              <pc:sldMasterMk cId="2010401343" sldId="2147483648"/>
              <pc:sldLayoutMk cId="3796437252" sldId="2147483717"/>
              <ac:picMk id="2" creationId="{7E2FB549-DC24-834B-9C85-19CBA95E45D2}"/>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9" creationId="{4D8CDB32-0CED-6046-8707-787BADF4DEFD}"/>
            </ac:picMkLst>
          </pc:picChg>
          <pc:picChg chg="del">
            <ac:chgData name="Krasauskaitė Ugnė" userId="dbe9a6d3-80d0-4cdc-b180-3639bbb88ba5" providerId="ADAL" clId="{07B18557-A708-BB4C-BDBE-7183D1358208}" dt="2021-02-02T06:55:01.176" v="854" actId="478"/>
            <ac:picMkLst>
              <pc:docMk/>
              <pc:sldMasterMk cId="2010401343" sldId="2147483648"/>
              <pc:sldLayoutMk cId="3796437252" sldId="2147483717"/>
              <ac:picMk id="10" creationId="{6B7DEC24-8D93-6D48-A79C-7BDDFFA2B161}"/>
            </ac:picMkLst>
          </pc:picChg>
          <pc:picChg chg="del">
            <ac:chgData name="Krasauskaitė Ugnė" userId="dbe9a6d3-80d0-4cdc-b180-3639bbb88ba5" providerId="ADAL" clId="{07B18557-A708-BB4C-BDBE-7183D1358208}" dt="2021-02-02T06:54:52.743" v="853" actId="478"/>
            <ac:picMkLst>
              <pc:docMk/>
              <pc:sldMasterMk cId="2010401343" sldId="2147483648"/>
              <pc:sldLayoutMk cId="3796437252" sldId="2147483717"/>
              <ac:picMk id="16" creationId="{A7015AA5-A63A-AA42-ACD1-300F08FBDCD4}"/>
            </ac:picMkLst>
          </pc:picChg>
        </pc:sldLayoutChg>
        <pc:sldLayoutChg chg="addSp delSp modSp add mod modTransition setBg">
          <pc:chgData name="Krasauskaitė Ugnė" userId="dbe9a6d3-80d0-4cdc-b180-3639bbb88ba5" providerId="ADAL" clId="{07B18557-A708-BB4C-BDBE-7183D1358208}" dt="2021-02-02T09:27:16.185" v="2216"/>
          <pc:sldLayoutMkLst>
            <pc:docMk/>
            <pc:sldMasterMk cId="2010401343" sldId="2147483648"/>
            <pc:sldLayoutMk cId="2153394625" sldId="2147483718"/>
          </pc:sldLayoutMkLst>
          <pc:spChg chg="add del mod">
            <ac:chgData name="Krasauskaitė Ugnė" userId="dbe9a6d3-80d0-4cdc-b180-3639bbb88ba5" providerId="ADAL" clId="{07B18557-A708-BB4C-BDBE-7183D1358208}" dt="2021-02-02T07:24:08.209" v="1150"/>
            <ac:spMkLst>
              <pc:docMk/>
              <pc:sldMasterMk cId="2010401343" sldId="2147483648"/>
              <pc:sldLayoutMk cId="2153394625" sldId="2147483718"/>
              <ac:spMk id="2" creationId="{B1C055EE-63ED-D54F-BBFF-BB1FBB01CCD1}"/>
            </ac:spMkLst>
          </pc:spChg>
          <pc:spChg chg="add del mod">
            <ac:chgData name="Krasauskaitė Ugnė" userId="dbe9a6d3-80d0-4cdc-b180-3639bbb88ba5" providerId="ADAL" clId="{07B18557-A708-BB4C-BDBE-7183D1358208}" dt="2021-02-02T09:27:15.152" v="2215" actId="478"/>
            <ac:spMkLst>
              <pc:docMk/>
              <pc:sldMasterMk cId="2010401343" sldId="2147483648"/>
              <pc:sldLayoutMk cId="2153394625" sldId="2147483718"/>
              <ac:spMk id="8" creationId="{89A93297-600A-0145-80AA-A90D2242E4D0}"/>
            </ac:spMkLst>
          </pc:spChg>
          <pc:spChg chg="add mod">
            <ac:chgData name="Krasauskaitė Ugnė" userId="dbe9a6d3-80d0-4cdc-b180-3639bbb88ba5" providerId="ADAL" clId="{07B18557-A708-BB4C-BDBE-7183D1358208}" dt="2021-02-02T09:13:36.318" v="1960" actId="207"/>
            <ac:spMkLst>
              <pc:docMk/>
              <pc:sldMasterMk cId="2010401343" sldId="2147483648"/>
              <pc:sldLayoutMk cId="2153394625" sldId="2147483718"/>
              <ac:spMk id="9" creationId="{4BAC6CB9-A2BD-9C4D-BD91-AAEC4A25A540}"/>
            </ac:spMkLst>
          </pc:spChg>
          <pc:spChg chg="add mod">
            <ac:chgData name="Krasauskaitė Ugnė" userId="dbe9a6d3-80d0-4cdc-b180-3639bbb88ba5" providerId="ADAL" clId="{07B18557-A708-BB4C-BDBE-7183D1358208}" dt="2021-02-02T09:13:41.644" v="1961" actId="207"/>
            <ac:spMkLst>
              <pc:docMk/>
              <pc:sldMasterMk cId="2010401343" sldId="2147483648"/>
              <pc:sldLayoutMk cId="2153394625" sldId="2147483718"/>
              <ac:spMk id="10" creationId="{3485DFEF-EDD4-704B-A25A-111EB2878F7D}"/>
            </ac:spMkLst>
          </pc:spChg>
          <pc:spChg chg="add mod">
            <ac:chgData name="Krasauskaitė Ugnė" userId="dbe9a6d3-80d0-4cdc-b180-3639bbb88ba5" providerId="ADAL" clId="{07B18557-A708-BB4C-BDBE-7183D1358208}" dt="2021-02-02T09:27:16.185" v="2216"/>
            <ac:spMkLst>
              <pc:docMk/>
              <pc:sldMasterMk cId="2010401343" sldId="2147483648"/>
              <pc:sldLayoutMk cId="2153394625" sldId="2147483718"/>
              <ac:spMk id="11" creationId="{F80D21C5-583C-354C-8D73-4176FE0517AA}"/>
            </ac:spMkLst>
          </pc:spChg>
          <pc:spChg chg="mod">
            <ac:chgData name="Krasauskaitė Ugnė" userId="dbe9a6d3-80d0-4cdc-b180-3639bbb88ba5" providerId="ADAL" clId="{07B18557-A708-BB4C-BDBE-7183D1358208}" dt="2021-02-02T06:59:48.807" v="899" actId="207"/>
            <ac:spMkLst>
              <pc:docMk/>
              <pc:sldMasterMk cId="2010401343" sldId="2147483648"/>
              <pc:sldLayoutMk cId="2153394625" sldId="2147483718"/>
              <ac:spMk id="12" creationId="{56D8A384-C846-7641-BEB4-42006FEB5447}"/>
            </ac:spMkLst>
          </pc:spChg>
          <pc:spChg chg="del mod">
            <ac:chgData name="Krasauskaitė Ugnė" userId="dbe9a6d3-80d0-4cdc-b180-3639bbb88ba5" providerId="ADAL" clId="{07B18557-A708-BB4C-BDBE-7183D1358208}" dt="2021-02-02T09:13:24.279" v="1958" actId="478"/>
            <ac:spMkLst>
              <pc:docMk/>
              <pc:sldMasterMk cId="2010401343" sldId="2147483648"/>
              <pc:sldLayoutMk cId="2153394625" sldId="2147483718"/>
              <ac:spMk id="14" creationId="{F497E261-9388-AC42-BFA8-252592EA0D4A}"/>
            </ac:spMkLst>
          </pc:spChg>
          <pc:spChg chg="mod">
            <ac:chgData name="Krasauskaitė Ugnė" userId="dbe9a6d3-80d0-4cdc-b180-3639bbb88ba5" providerId="ADAL" clId="{07B18557-A708-BB4C-BDBE-7183D1358208}" dt="2021-02-02T09:13:18.796" v="1957"/>
            <ac:spMkLst>
              <pc:docMk/>
              <pc:sldMasterMk cId="2010401343" sldId="2147483648"/>
              <pc:sldLayoutMk cId="2153394625" sldId="2147483718"/>
              <ac:spMk id="17" creationId="{B5FF6581-2E75-F54C-AC74-4CFB308232A1}"/>
            </ac:spMkLst>
          </pc:spChg>
          <pc:spChg chg="del mod">
            <ac:chgData name="Krasauskaitė Ugnė" userId="dbe9a6d3-80d0-4cdc-b180-3639bbb88ba5" providerId="ADAL" clId="{07B18557-A708-BB4C-BDBE-7183D1358208}" dt="2021-02-02T09:13:24.279" v="1958" actId="478"/>
            <ac:spMkLst>
              <pc:docMk/>
              <pc:sldMasterMk cId="2010401343" sldId="2147483648"/>
              <pc:sldLayoutMk cId="2153394625" sldId="2147483718"/>
              <ac:spMk id="23" creationId="{2E6D4784-2EA3-C74A-80A6-6E53A345902F}"/>
            </ac:spMkLst>
          </pc:spChg>
          <pc:spChg chg="mod">
            <ac:chgData name="Krasauskaitė Ugnė" userId="dbe9a6d3-80d0-4cdc-b180-3639bbb88ba5" providerId="ADAL" clId="{07B18557-A708-BB4C-BDBE-7183D1358208}" dt="2021-02-02T09:13:18.796" v="1957"/>
            <ac:spMkLst>
              <pc:docMk/>
              <pc:sldMasterMk cId="2010401343" sldId="2147483648"/>
              <pc:sldLayoutMk cId="2153394625" sldId="2147483718"/>
              <ac:spMk id="25" creationId="{5592035A-2271-5843-9AF4-E3E9FDCF0139}"/>
            </ac:spMkLst>
          </pc:spChg>
        </pc:sldLayoutChg>
        <pc:sldLayoutChg chg="addSp delSp modSp add mod modTransition setBg">
          <pc:chgData name="Krasauskaitė Ugnė" userId="dbe9a6d3-80d0-4cdc-b180-3639bbb88ba5" providerId="ADAL" clId="{07B18557-A708-BB4C-BDBE-7183D1358208}" dt="2021-02-02T09:14:09.070" v="1985"/>
          <pc:sldLayoutMkLst>
            <pc:docMk/>
            <pc:sldMasterMk cId="2010401343" sldId="2147483648"/>
            <pc:sldLayoutMk cId="2962774028" sldId="2147483719"/>
          </pc:sldLayoutMkLst>
          <pc:spChg chg="add del mod">
            <ac:chgData name="Krasauskaitė Ugnė" userId="dbe9a6d3-80d0-4cdc-b180-3639bbb88ba5" providerId="ADAL" clId="{07B18557-A708-BB4C-BDBE-7183D1358208}" dt="2021-02-02T07:03:30.923" v="948" actId="478"/>
            <ac:spMkLst>
              <pc:docMk/>
              <pc:sldMasterMk cId="2010401343" sldId="2147483648"/>
              <pc:sldLayoutMk cId="2962774028" sldId="2147483719"/>
              <ac:spMk id="3" creationId="{B9DBE1E0-E04E-CB49-BF50-B125165AC2D1}"/>
            </ac:spMkLst>
          </pc:spChg>
          <pc:spChg chg="add mod">
            <ac:chgData name="Krasauskaitė Ugnė" userId="dbe9a6d3-80d0-4cdc-b180-3639bbb88ba5" providerId="ADAL" clId="{07B18557-A708-BB4C-BDBE-7183D1358208}" dt="2021-02-02T07:03:17.387" v="943" actId="1076"/>
            <ac:spMkLst>
              <pc:docMk/>
              <pc:sldMasterMk cId="2010401343" sldId="2147483648"/>
              <pc:sldLayoutMk cId="2962774028" sldId="2147483719"/>
              <ac:spMk id="9" creationId="{75224FEE-B2A5-5B45-808C-F0B694341654}"/>
            </ac:spMkLst>
          </pc:spChg>
          <pc:spChg chg="add mod">
            <ac:chgData name="Krasauskaitė Ugnė" userId="dbe9a6d3-80d0-4cdc-b180-3639bbb88ba5" providerId="ADAL" clId="{07B18557-A708-BB4C-BDBE-7183D1358208}" dt="2021-02-02T09:14:06.721" v="1984"/>
            <ac:spMkLst>
              <pc:docMk/>
              <pc:sldMasterMk cId="2010401343" sldId="2147483648"/>
              <pc:sldLayoutMk cId="2962774028" sldId="2147483719"/>
              <ac:spMk id="10" creationId="{B72BBEF3-610E-084B-8035-69D7E509C5AF}"/>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1" creationId="{9EFD556E-C1A7-5645-9F10-11C2BCD82F9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2" creationId="{56D8A384-C846-7641-BEB4-42006FEB5447}"/>
            </ac:spMkLst>
          </pc:spChg>
          <pc:spChg chg="add mod">
            <ac:chgData name="Krasauskaitė Ugnė" userId="dbe9a6d3-80d0-4cdc-b180-3639bbb88ba5" providerId="ADAL" clId="{07B18557-A708-BB4C-BDBE-7183D1358208}" dt="2021-02-02T07:03:15.983" v="942" actId="571"/>
            <ac:spMkLst>
              <pc:docMk/>
              <pc:sldMasterMk cId="2010401343" sldId="2147483648"/>
              <pc:sldLayoutMk cId="2962774028" sldId="2147483719"/>
              <ac:spMk id="13" creationId="{11896EF0-9B26-EB47-AD17-2662ED0CC9C4}"/>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4" creationId="{F497E261-9388-AC42-BFA8-252592EA0D4A}"/>
            </ac:spMkLst>
          </pc:spChg>
          <pc:spChg chg="add del mod">
            <ac:chgData name="Krasauskaitė Ugnė" userId="dbe9a6d3-80d0-4cdc-b180-3639bbb88ba5" providerId="ADAL" clId="{07B18557-A708-BB4C-BDBE-7183D1358208}" dt="2021-02-02T07:03:22.396" v="946" actId="478"/>
            <ac:spMkLst>
              <pc:docMk/>
              <pc:sldMasterMk cId="2010401343" sldId="2147483648"/>
              <pc:sldLayoutMk cId="2962774028" sldId="2147483719"/>
              <ac:spMk id="15" creationId="{23532C0B-D7E7-754E-9EE3-EDCFD78C0FE3}"/>
            </ac:spMkLst>
          </pc:spChg>
          <pc:spChg chg="add mod">
            <ac:chgData name="Krasauskaitė Ugnė" userId="dbe9a6d3-80d0-4cdc-b180-3639bbb88ba5" providerId="ADAL" clId="{07B18557-A708-BB4C-BDBE-7183D1358208}" dt="2021-02-02T09:14:00.163" v="1982" actId="20577"/>
            <ac:spMkLst>
              <pc:docMk/>
              <pc:sldMasterMk cId="2010401343" sldId="2147483648"/>
              <pc:sldLayoutMk cId="2962774028" sldId="2147483719"/>
              <ac:spMk id="16" creationId="{69113ABE-874B-0647-8AAD-DE5BA4A26CC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17" creationId="{B5FF6581-2E75-F54C-AC74-4CFB308232A1}"/>
            </ac:spMkLst>
          </pc:spChg>
          <pc:spChg chg="add mod">
            <ac:chgData name="Krasauskaitė Ugnė" userId="dbe9a6d3-80d0-4cdc-b180-3639bbb88ba5" providerId="ADAL" clId="{07B18557-A708-BB4C-BDBE-7183D1358208}" dt="2021-02-02T07:03:42.043" v="951" actId="1076"/>
            <ac:spMkLst>
              <pc:docMk/>
              <pc:sldMasterMk cId="2010401343" sldId="2147483648"/>
              <pc:sldLayoutMk cId="2962774028" sldId="2147483719"/>
              <ac:spMk id="18" creationId="{504E145C-81F0-8344-8DEA-9501D7BD7159}"/>
            </ac:spMkLst>
          </pc:spChg>
          <pc:spChg chg="add mod">
            <ac:chgData name="Krasauskaitė Ugnė" userId="dbe9a6d3-80d0-4cdc-b180-3639bbb88ba5" providerId="ADAL" clId="{07B18557-A708-BB4C-BDBE-7183D1358208}" dt="2021-02-02T09:14:04.216" v="1983"/>
            <ac:spMkLst>
              <pc:docMk/>
              <pc:sldMasterMk cId="2010401343" sldId="2147483648"/>
              <pc:sldLayoutMk cId="2962774028" sldId="2147483719"/>
              <ac:spMk id="19" creationId="{BAFEA5EF-7EB5-B242-B569-0521DECA7C5F}"/>
            </ac:spMkLst>
          </pc:spChg>
          <pc:spChg chg="add mod">
            <ac:chgData name="Krasauskaitė Ugnė" userId="dbe9a6d3-80d0-4cdc-b180-3639bbb88ba5" providerId="ADAL" clId="{07B18557-A708-BB4C-BDBE-7183D1358208}" dt="2021-02-02T09:14:09.070" v="1985"/>
            <ac:spMkLst>
              <pc:docMk/>
              <pc:sldMasterMk cId="2010401343" sldId="2147483648"/>
              <pc:sldLayoutMk cId="2962774028" sldId="2147483719"/>
              <ac:spMk id="20" creationId="{3E63EFE9-5010-3C45-ABA3-DB0AF79AC1EE}"/>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3" creationId="{2E6D4784-2EA3-C74A-80A6-6E53A345902F}"/>
            </ac:spMkLst>
          </pc:spChg>
          <pc:spChg chg="del">
            <ac:chgData name="Krasauskaitė Ugnė" userId="dbe9a6d3-80d0-4cdc-b180-3639bbb88ba5" providerId="ADAL" clId="{07B18557-A708-BB4C-BDBE-7183D1358208}" dt="2021-02-02T07:00:44.130" v="910" actId="478"/>
            <ac:spMkLst>
              <pc:docMk/>
              <pc:sldMasterMk cId="2010401343" sldId="2147483648"/>
              <pc:sldLayoutMk cId="2962774028" sldId="2147483719"/>
              <ac:spMk id="25" creationId="{5592035A-2271-5843-9AF4-E3E9FDCF0139}"/>
            </ac:spMkLst>
          </pc:spChg>
          <pc:picChg chg="add del mod">
            <ac:chgData name="Krasauskaitė Ugnė" userId="dbe9a6d3-80d0-4cdc-b180-3639bbb88ba5" providerId="ADAL" clId="{07B18557-A708-BB4C-BDBE-7183D1358208}" dt="2021-02-02T07:01:45.559" v="923" actId="478"/>
            <ac:picMkLst>
              <pc:docMk/>
              <pc:sldMasterMk cId="2010401343" sldId="2147483648"/>
              <pc:sldLayoutMk cId="2962774028" sldId="2147483719"/>
              <ac:picMk id="2" creationId="{86983450-5042-BF4B-BB14-1C1668A70614}"/>
            </ac:picMkLst>
          </pc:picChg>
        </pc:sldLayoutChg>
        <pc:sldLayoutChg chg="modSp add mod modTransition">
          <pc:chgData name="Krasauskaitė Ugnė" userId="dbe9a6d3-80d0-4cdc-b180-3639bbb88ba5" providerId="ADAL" clId="{07B18557-A708-BB4C-BDBE-7183D1358208}" dt="2021-02-02T09:14:18.722" v="1989"/>
          <pc:sldLayoutMkLst>
            <pc:docMk/>
            <pc:sldMasterMk cId="2010401343" sldId="2147483648"/>
            <pc:sldLayoutMk cId="236036594" sldId="2147483720"/>
          </pc:sldLayoutMkLst>
          <pc:spChg chg="mod">
            <ac:chgData name="Krasauskaitė Ugnė" userId="dbe9a6d3-80d0-4cdc-b180-3639bbb88ba5" providerId="ADAL" clId="{07B18557-A708-BB4C-BDBE-7183D1358208}" dt="2021-02-02T07:04:45.809" v="956" actId="1076"/>
            <ac:spMkLst>
              <pc:docMk/>
              <pc:sldMasterMk cId="2010401343" sldId="2147483648"/>
              <pc:sldLayoutMk cId="236036594" sldId="2147483720"/>
              <ac:spMk id="9" creationId="{75224FEE-B2A5-5B45-808C-F0B694341654}"/>
            </ac:spMkLst>
          </pc:spChg>
          <pc:spChg chg="mod">
            <ac:chgData name="Krasauskaitė Ugnė" userId="dbe9a6d3-80d0-4cdc-b180-3639bbb88ba5" providerId="ADAL" clId="{07B18557-A708-BB4C-BDBE-7183D1358208}" dt="2021-02-02T09:14:15.566" v="1987"/>
            <ac:spMkLst>
              <pc:docMk/>
              <pc:sldMasterMk cId="2010401343" sldId="2147483648"/>
              <pc:sldLayoutMk cId="236036594" sldId="2147483720"/>
              <ac:spMk id="10" creationId="{B72BBEF3-610E-084B-8035-69D7E509C5AF}"/>
            </ac:spMkLst>
          </pc:spChg>
          <pc:spChg chg="mod">
            <ac:chgData name="Krasauskaitė Ugnė" userId="dbe9a6d3-80d0-4cdc-b180-3639bbb88ba5" providerId="ADAL" clId="{07B18557-A708-BB4C-BDBE-7183D1358208}" dt="2021-02-02T09:14:13.830" v="1986"/>
            <ac:spMkLst>
              <pc:docMk/>
              <pc:sldMasterMk cId="2010401343" sldId="2147483648"/>
              <pc:sldLayoutMk cId="236036594" sldId="2147483720"/>
              <ac:spMk id="16" creationId="{69113ABE-874B-0647-8AAD-DE5BA4A26CCF}"/>
            </ac:spMkLst>
          </pc:spChg>
          <pc:spChg chg="mod">
            <ac:chgData name="Krasauskaitė Ugnė" userId="dbe9a6d3-80d0-4cdc-b180-3639bbb88ba5" providerId="ADAL" clId="{07B18557-A708-BB4C-BDBE-7183D1358208}" dt="2021-02-02T07:04:56.719" v="958" actId="167"/>
            <ac:spMkLst>
              <pc:docMk/>
              <pc:sldMasterMk cId="2010401343" sldId="2147483648"/>
              <pc:sldLayoutMk cId="236036594" sldId="2147483720"/>
              <ac:spMk id="18" creationId="{504E145C-81F0-8344-8DEA-9501D7BD7159}"/>
            </ac:spMkLst>
          </pc:spChg>
          <pc:spChg chg="mod">
            <ac:chgData name="Krasauskaitė Ugnė" userId="dbe9a6d3-80d0-4cdc-b180-3639bbb88ba5" providerId="ADAL" clId="{07B18557-A708-BB4C-BDBE-7183D1358208}" dt="2021-02-02T09:14:18.722" v="1989"/>
            <ac:spMkLst>
              <pc:docMk/>
              <pc:sldMasterMk cId="2010401343" sldId="2147483648"/>
              <pc:sldLayoutMk cId="236036594" sldId="2147483720"/>
              <ac:spMk id="19" creationId="{BAFEA5EF-7EB5-B242-B569-0521DECA7C5F}"/>
            </ac:spMkLst>
          </pc:spChg>
          <pc:spChg chg="mod">
            <ac:chgData name="Krasauskaitė Ugnė" userId="dbe9a6d3-80d0-4cdc-b180-3639bbb88ba5" providerId="ADAL" clId="{07B18557-A708-BB4C-BDBE-7183D1358208}" dt="2021-02-02T09:14:17.107" v="1988"/>
            <ac:spMkLst>
              <pc:docMk/>
              <pc:sldMasterMk cId="2010401343" sldId="2147483648"/>
              <pc:sldLayoutMk cId="236036594" sldId="2147483720"/>
              <ac:spMk id="20" creationId="{3E63EFE9-5010-3C45-ABA3-DB0AF79AC1EE}"/>
            </ac:spMkLst>
          </pc:spChg>
        </pc:sldLayoutChg>
        <pc:sldLayoutChg chg="addSp delSp modSp add del mod modTransition setBg">
          <pc:chgData name="Krasauskaitė Ugnė" userId="dbe9a6d3-80d0-4cdc-b180-3639bbb88ba5" providerId="ADAL" clId="{07B18557-A708-BB4C-BDBE-7183D1358208}" dt="2021-02-02T07:47:14.044" v="1349" actId="2696"/>
          <pc:sldLayoutMkLst>
            <pc:docMk/>
            <pc:sldMasterMk cId="2010401343" sldId="2147483648"/>
            <pc:sldLayoutMk cId="1608928890" sldId="2147483721"/>
          </pc:sldLayoutMkLst>
          <pc:spChg chg="del">
            <ac:chgData name="Krasauskaitė Ugnė" userId="dbe9a6d3-80d0-4cdc-b180-3639bbb88ba5" providerId="ADAL" clId="{07B18557-A708-BB4C-BDBE-7183D1358208}" dt="2021-02-02T07:05:27.075" v="963" actId="478"/>
            <ac:spMkLst>
              <pc:docMk/>
              <pc:sldMasterMk cId="2010401343" sldId="2147483648"/>
              <pc:sldLayoutMk cId="1608928890" sldId="2147483721"/>
              <ac:spMk id="9" creationId="{75224FEE-B2A5-5B45-808C-F0B69434165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0" creationId="{B72BBEF3-610E-084B-8035-69D7E509C5AF}"/>
            </ac:spMkLst>
          </pc:spChg>
          <pc:spChg chg="add del mod">
            <ac:chgData name="Krasauskaitė Ugnė" userId="dbe9a6d3-80d0-4cdc-b180-3639bbb88ba5" providerId="ADAL" clId="{07B18557-A708-BB4C-BDBE-7183D1358208}" dt="2021-02-02T07:10:20.292" v="973"/>
            <ac:spMkLst>
              <pc:docMk/>
              <pc:sldMasterMk cId="2010401343" sldId="2147483648"/>
              <pc:sldLayoutMk cId="1608928890" sldId="2147483721"/>
              <ac:spMk id="11" creationId="{656D627B-1CCC-BA40-B674-6C781F1A0024}"/>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6" creationId="{69113ABE-874B-0647-8AAD-DE5BA4A26CCF}"/>
            </ac:spMkLst>
          </pc:spChg>
          <pc:spChg chg="del">
            <ac:chgData name="Krasauskaitė Ugnė" userId="dbe9a6d3-80d0-4cdc-b180-3639bbb88ba5" providerId="ADAL" clId="{07B18557-A708-BB4C-BDBE-7183D1358208}" dt="2021-02-02T07:05:26.255" v="962" actId="478"/>
            <ac:spMkLst>
              <pc:docMk/>
              <pc:sldMasterMk cId="2010401343" sldId="2147483648"/>
              <pc:sldLayoutMk cId="1608928890" sldId="2147483721"/>
              <ac:spMk id="18" creationId="{504E145C-81F0-8344-8DEA-9501D7BD7159}"/>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19" creationId="{BAFEA5EF-7EB5-B242-B569-0521DECA7C5F}"/>
            </ac:spMkLst>
          </pc:spChg>
          <pc:spChg chg="mod">
            <ac:chgData name="Krasauskaitė Ugnė" userId="dbe9a6d3-80d0-4cdc-b180-3639bbb88ba5" providerId="ADAL" clId="{07B18557-A708-BB4C-BDBE-7183D1358208}" dt="2021-02-02T07:05:31.232" v="964" actId="207"/>
            <ac:spMkLst>
              <pc:docMk/>
              <pc:sldMasterMk cId="2010401343" sldId="2147483648"/>
              <pc:sldLayoutMk cId="1608928890" sldId="2147483721"/>
              <ac:spMk id="20" creationId="{3E63EFE9-5010-3C45-ABA3-DB0AF79AC1EE}"/>
            </ac:spMkLst>
          </pc:spChg>
          <pc:picChg chg="add del">
            <ac:chgData name="Krasauskaitė Ugnė" userId="dbe9a6d3-80d0-4cdc-b180-3639bbb88ba5" providerId="ADAL" clId="{07B18557-A708-BB4C-BDBE-7183D1358208}" dt="2021-02-02T07:09:24.780" v="967" actId="478"/>
            <ac:picMkLst>
              <pc:docMk/>
              <pc:sldMasterMk cId="2010401343" sldId="2147483648"/>
              <pc:sldLayoutMk cId="1608928890" sldId="2147483721"/>
              <ac:picMk id="2" creationId="{E35EA3BD-FC93-A64B-BD32-265CC3A8483B}"/>
            </ac:picMkLst>
          </pc:picChg>
          <pc:picChg chg="add">
            <ac:chgData name="Krasauskaitė Ugnė" userId="dbe9a6d3-80d0-4cdc-b180-3639bbb88ba5" providerId="ADAL" clId="{07B18557-A708-BB4C-BDBE-7183D1358208}" dt="2021-02-02T07:09:25.596" v="968"/>
            <ac:picMkLst>
              <pc:docMk/>
              <pc:sldMasterMk cId="2010401343" sldId="2147483648"/>
              <pc:sldLayoutMk cId="1608928890" sldId="2147483721"/>
              <ac:picMk id="3" creationId="{2BC74FC8-653D-6C4D-BBBD-3FB72EAF0D5F}"/>
            </ac:picMkLst>
          </pc:picChg>
        </pc:sldLayoutChg>
        <pc:sldLayoutChg chg="add del mod modTransition">
          <pc:chgData name="Krasauskaitė Ugnė" userId="dbe9a6d3-80d0-4cdc-b180-3639bbb88ba5" providerId="ADAL" clId="{07B18557-A708-BB4C-BDBE-7183D1358208}" dt="2021-02-02T07:09:44.121" v="970" actId="2890"/>
          <pc:sldLayoutMkLst>
            <pc:docMk/>
            <pc:sldMasterMk cId="2010401343" sldId="2147483648"/>
            <pc:sldLayoutMk cId="3024301400" sldId="2147483722"/>
          </pc:sldLayoutMkLst>
        </pc:sldLayoutChg>
        <pc:sldLayoutChg chg="addSp delSp modSp add del mod modTransition">
          <pc:chgData name="Krasauskaitė Ugnė" userId="dbe9a6d3-80d0-4cdc-b180-3639bbb88ba5" providerId="ADAL" clId="{07B18557-A708-BB4C-BDBE-7183D1358208}" dt="2021-02-02T07:40:52.941" v="1294" actId="2696"/>
          <pc:sldLayoutMkLst>
            <pc:docMk/>
            <pc:sldMasterMk cId="2010401343" sldId="2147483648"/>
            <pc:sldLayoutMk cId="3942808021" sldId="2147483722"/>
          </pc:sldLayoutMkLst>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1" creationId="{B74CE864-78FC-D34C-AB42-86A42732B7E3}"/>
            </ac:spMkLst>
          </pc:spChg>
          <pc:spChg chg="add mod">
            <ac:chgData name="Krasauskaitė Ugnė" userId="dbe9a6d3-80d0-4cdc-b180-3639bbb88ba5" providerId="ADAL" clId="{07B18557-A708-BB4C-BDBE-7183D1358208}" dt="2021-02-02T07:11:19.817" v="979" actId="571"/>
            <ac:spMkLst>
              <pc:docMk/>
              <pc:sldMasterMk cId="2010401343" sldId="2147483648"/>
              <pc:sldLayoutMk cId="3942808021" sldId="2147483722"/>
              <ac:spMk id="12" creationId="{E7E5F0C7-FE59-2D4C-8891-9014D1B0D489}"/>
            </ac:spMkLst>
          </pc:spChg>
          <pc:spChg chg="mod">
            <ac:chgData name="Krasauskaitė Ugnė" userId="dbe9a6d3-80d0-4cdc-b180-3639bbb88ba5" providerId="ADAL" clId="{07B18557-A708-BB4C-BDBE-7183D1358208}" dt="2021-02-02T07:11:42.894" v="983" actId="207"/>
            <ac:spMkLst>
              <pc:docMk/>
              <pc:sldMasterMk cId="2010401343" sldId="2147483648"/>
              <pc:sldLayoutMk cId="3942808021" sldId="2147483722"/>
              <ac:spMk id="13" creationId="{DCD1856C-F327-BF49-A715-D3258E845AB5}"/>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4" creationId="{7DDD2E52-0E1E-E143-A539-64F521CF2883}"/>
            </ac:spMkLst>
          </pc:spChg>
          <pc:spChg chg="add del mod">
            <ac:chgData name="Krasauskaitė Ugnė" userId="dbe9a6d3-80d0-4cdc-b180-3639bbb88ba5" providerId="ADAL" clId="{07B18557-A708-BB4C-BDBE-7183D1358208}" dt="2021-02-02T07:11:56.074" v="986" actId="478"/>
            <ac:spMkLst>
              <pc:docMk/>
              <pc:sldMasterMk cId="2010401343" sldId="2147483648"/>
              <pc:sldLayoutMk cId="3942808021" sldId="2147483722"/>
              <ac:spMk id="15" creationId="{9FE805C2-8010-6142-9DC9-36CBA20F89FC}"/>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7" creationId="{7D9CDE45-A6A7-984E-8092-11427C926573}"/>
            </ac:spMkLst>
          </pc:spChg>
          <pc:spChg chg="add mod">
            <ac:chgData name="Krasauskaitė Ugnė" userId="dbe9a6d3-80d0-4cdc-b180-3639bbb88ba5" providerId="ADAL" clId="{07B18557-A708-BB4C-BDBE-7183D1358208}" dt="2021-02-02T07:12:23.420" v="1022" actId="1037"/>
            <ac:spMkLst>
              <pc:docMk/>
              <pc:sldMasterMk cId="2010401343" sldId="2147483648"/>
              <pc:sldLayoutMk cId="3942808021" sldId="2147483722"/>
              <ac:spMk id="18" creationId="{A01C1E10-F8BA-9841-A981-0B3A6F8ACBE2}"/>
            </ac:spMkLst>
          </pc:spChg>
          <pc:spChg chg="del">
            <ac:chgData name="Krasauskaitė Ugnė" userId="dbe9a6d3-80d0-4cdc-b180-3639bbb88ba5" providerId="ADAL" clId="{07B18557-A708-BB4C-BDBE-7183D1358208}" dt="2021-02-02T07:23:36.838" v="1141" actId="478"/>
            <ac:spMkLst>
              <pc:docMk/>
              <pc:sldMasterMk cId="2010401343" sldId="2147483648"/>
              <pc:sldLayoutMk cId="3942808021" sldId="2147483722"/>
              <ac:spMk id="20" creationId="{0DA89282-BC77-374F-8ABF-0748E20950C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1" creationId="{B4B86B12-DA76-274D-9D4F-46D64739DB84}"/>
            </ac:spMkLst>
          </pc:spChg>
          <pc:spChg chg="mod">
            <ac:chgData name="Krasauskaitė Ugnė" userId="dbe9a6d3-80d0-4cdc-b180-3639bbb88ba5" providerId="ADAL" clId="{07B18557-A708-BB4C-BDBE-7183D1358208}" dt="2021-02-02T07:12:04.296" v="987" actId="14100"/>
            <ac:spMkLst>
              <pc:docMk/>
              <pc:sldMasterMk cId="2010401343" sldId="2147483648"/>
              <pc:sldLayoutMk cId="3942808021" sldId="2147483722"/>
              <ac:spMk id="22" creationId="{587BF503-4657-4144-AE5A-7FC3C4A8467D}"/>
            </ac:spMkLst>
          </pc:spChg>
          <pc:spChg chg="add mod">
            <ac:chgData name="Krasauskaitė Ugnė" userId="dbe9a6d3-80d0-4cdc-b180-3639bbb88ba5" providerId="ADAL" clId="{07B18557-A708-BB4C-BDBE-7183D1358208}" dt="2021-02-02T07:23:37.289" v="1142"/>
            <ac:spMkLst>
              <pc:docMk/>
              <pc:sldMasterMk cId="2010401343" sldId="2147483648"/>
              <pc:sldLayoutMk cId="3942808021" sldId="2147483722"/>
              <ac:spMk id="23" creationId="{FAFCCF0F-02F4-FD46-A9D5-DA8EEC1CE04D}"/>
            </ac:spMkLst>
          </pc:spChg>
        </pc:sldLayoutChg>
        <pc:sldLayoutChg chg="addSp delSp modSp add mod modTransition setBg">
          <pc:chgData name="Krasauskaitė Ugnė" userId="dbe9a6d3-80d0-4cdc-b180-3639bbb88ba5" providerId="ADAL" clId="{07B18557-A708-BB4C-BDBE-7183D1358208}" dt="2021-02-02T09:26:55.392" v="2206" actId="207"/>
          <pc:sldLayoutMkLst>
            <pc:docMk/>
            <pc:sldMasterMk cId="2010401343" sldId="2147483648"/>
            <pc:sldLayoutMk cId="149757217" sldId="2147483723"/>
          </pc:sldLayoutMkLst>
          <pc:spChg chg="add mod">
            <ac:chgData name="Krasauskaitė Ugnė" userId="dbe9a6d3-80d0-4cdc-b180-3639bbb88ba5" providerId="ADAL" clId="{07B18557-A708-BB4C-BDBE-7183D1358208}" dt="2021-02-02T09:26:55.392" v="2206" actId="207"/>
            <ac:spMkLst>
              <pc:docMk/>
              <pc:sldMasterMk cId="2010401343" sldId="2147483648"/>
              <pc:sldLayoutMk cId="149757217" sldId="2147483723"/>
              <ac:spMk id="10" creationId="{75DBDACD-F72D-4347-B282-C11CA7E9B316}"/>
            </ac:spMkLst>
          </pc:spChg>
          <pc:spChg chg="mod">
            <ac:chgData name="Krasauskaitė Ugnė" userId="dbe9a6d3-80d0-4cdc-b180-3639bbb88ba5" providerId="ADAL" clId="{07B18557-A708-BB4C-BDBE-7183D1358208}" dt="2021-02-02T09:11:03.148" v="1884" actId="20577"/>
            <ac:spMkLst>
              <pc:docMk/>
              <pc:sldMasterMk cId="2010401343" sldId="2147483648"/>
              <pc:sldLayoutMk cId="149757217" sldId="2147483723"/>
              <ac:spMk id="13" creationId="{DCD1856C-F327-BF49-A715-D3258E845AB5}"/>
            </ac:spMkLst>
          </pc:spChg>
          <pc:spChg chg="add del mod">
            <ac:chgData name="Krasauskaitė Ugnė" userId="dbe9a6d3-80d0-4cdc-b180-3639bbb88ba5" providerId="ADAL" clId="{07B18557-A708-BB4C-BDBE-7183D1358208}" dt="2021-02-02T09:26:52.874" v="2204" actId="478"/>
            <ac:spMkLst>
              <pc:docMk/>
              <pc:sldMasterMk cId="2010401343" sldId="2147483648"/>
              <pc:sldLayoutMk cId="149757217" sldId="2147483723"/>
              <ac:spMk id="17" creationId="{0FAEFB1A-435A-D349-AF5F-08B370B8F014}"/>
            </ac:spMkLst>
          </pc:spChg>
          <pc:spChg chg="mod">
            <ac:chgData name="Krasauskaitė Ugnė" userId="dbe9a6d3-80d0-4cdc-b180-3639bbb88ba5" providerId="ADAL" clId="{07B18557-A708-BB4C-BDBE-7183D1358208}" dt="2021-02-02T09:19:06.406" v="2089"/>
            <ac:spMkLst>
              <pc:docMk/>
              <pc:sldMasterMk cId="2010401343" sldId="2147483648"/>
              <pc:sldLayoutMk cId="149757217" sldId="2147483723"/>
              <ac:spMk id="19" creationId="{CD1AB869-1A97-C74F-B22C-8C4A3C855317}"/>
            </ac:spMkLst>
          </pc:spChg>
          <pc:spChg chg="del mod">
            <ac:chgData name="Krasauskaitė Ugnė" userId="dbe9a6d3-80d0-4cdc-b180-3639bbb88ba5" providerId="ADAL" clId="{07B18557-A708-BB4C-BDBE-7183D1358208}" dt="2021-02-02T07:23:29.159" v="1137" actId="478"/>
            <ac:spMkLst>
              <pc:docMk/>
              <pc:sldMasterMk cId="2010401343" sldId="2147483648"/>
              <pc:sldLayoutMk cId="149757217" sldId="2147483723"/>
              <ac:spMk id="20" creationId="{0DA89282-BC77-374F-8ABF-0748E20950C4}"/>
            </ac:spMkLst>
          </pc:spChg>
          <pc:spChg chg="mod">
            <ac:chgData name="Krasauskaitė Ugnė" userId="dbe9a6d3-80d0-4cdc-b180-3639bbb88ba5" providerId="ADAL" clId="{07B18557-A708-BB4C-BDBE-7183D1358208}" dt="2021-02-02T09:10:51.790" v="1876" actId="20577"/>
            <ac:spMkLst>
              <pc:docMk/>
              <pc:sldMasterMk cId="2010401343" sldId="2147483648"/>
              <pc:sldLayoutMk cId="149757217" sldId="2147483723"/>
              <ac:spMk id="21" creationId="{B4B86B12-DA76-274D-9D4F-46D64739DB84}"/>
            </ac:spMkLst>
          </pc:spChg>
          <pc:spChg chg="mod">
            <ac:chgData name="Krasauskaitė Ugnė" userId="dbe9a6d3-80d0-4cdc-b180-3639bbb88ba5" providerId="ADAL" clId="{07B18557-A708-BB4C-BDBE-7183D1358208}" dt="2021-02-02T09:09:59.071" v="1793" actId="20577"/>
            <ac:spMkLst>
              <pc:docMk/>
              <pc:sldMasterMk cId="2010401343" sldId="2147483648"/>
              <pc:sldLayoutMk cId="149757217" sldId="2147483723"/>
              <ac:spMk id="22" creationId="{587BF503-4657-4144-AE5A-7FC3C4A8467D}"/>
            </ac:spMkLst>
          </pc:spChg>
          <pc:picChg chg="add del mod">
            <ac:chgData name="Krasauskaitė Ugnė" userId="dbe9a6d3-80d0-4cdc-b180-3639bbb88ba5" providerId="ADAL" clId="{07B18557-A708-BB4C-BDBE-7183D1358208}" dt="2021-02-02T07:14:43.971" v="1051" actId="478"/>
            <ac:picMkLst>
              <pc:docMk/>
              <pc:sldMasterMk cId="2010401343" sldId="2147483648"/>
              <pc:sldLayoutMk cId="149757217" sldId="2147483723"/>
              <ac:picMk id="2" creationId="{5BB6DD7D-2F0C-1544-AADE-A5CE16FE41EC}"/>
            </ac:picMkLst>
          </pc:picChg>
          <pc:picChg chg="add del mod">
            <ac:chgData name="Krasauskaitė Ugnė" userId="dbe9a6d3-80d0-4cdc-b180-3639bbb88ba5" providerId="ADAL" clId="{07B18557-A708-BB4C-BDBE-7183D1358208}" dt="2021-02-02T07:15:10.930" v="1056" actId="478"/>
            <ac:picMkLst>
              <pc:docMk/>
              <pc:sldMasterMk cId="2010401343" sldId="2147483648"/>
              <pc:sldLayoutMk cId="149757217" sldId="2147483723"/>
              <ac:picMk id="3" creationId="{9673E921-7916-6B4A-91F8-0EF04A02A2CB}"/>
            </ac:picMkLst>
          </pc:picChg>
          <pc:picChg chg="add del mod">
            <ac:chgData name="Krasauskaitė Ugnė" userId="dbe9a6d3-80d0-4cdc-b180-3639bbb88ba5" providerId="ADAL" clId="{07B18557-A708-BB4C-BDBE-7183D1358208}" dt="2021-02-02T07:15:40.329" v="1061" actId="478"/>
            <ac:picMkLst>
              <pc:docMk/>
              <pc:sldMasterMk cId="2010401343" sldId="2147483648"/>
              <pc:sldLayoutMk cId="149757217" sldId="2147483723"/>
              <ac:picMk id="4" creationId="{2D75F3E0-9ED5-3641-A027-C455937E1668}"/>
            </ac:picMkLst>
          </pc:picChg>
          <pc:picChg chg="del mod">
            <ac:chgData name="Krasauskaitė Ugnė" userId="dbe9a6d3-80d0-4cdc-b180-3639bbb88ba5" providerId="ADAL" clId="{07B18557-A708-BB4C-BDBE-7183D1358208}" dt="2021-02-02T07:14:44.839" v="1052" actId="478"/>
            <ac:picMkLst>
              <pc:docMk/>
              <pc:sldMasterMk cId="2010401343" sldId="2147483648"/>
              <pc:sldLayoutMk cId="149757217" sldId="2147483723"/>
              <ac:picMk id="9" creationId="{4D8CDB32-0CED-6046-8707-787BADF4DEFD}"/>
            </ac:picMkLst>
          </pc:picChg>
          <pc:picChg chg="del">
            <ac:chgData name="Krasauskaitė Ugnė" userId="dbe9a6d3-80d0-4cdc-b180-3639bbb88ba5" providerId="ADAL" clId="{07B18557-A708-BB4C-BDBE-7183D1358208}" dt="2021-02-02T07:15:12.030" v="1057" actId="478"/>
            <ac:picMkLst>
              <pc:docMk/>
              <pc:sldMasterMk cId="2010401343" sldId="2147483648"/>
              <pc:sldLayoutMk cId="149757217" sldId="2147483723"/>
              <ac:picMk id="10" creationId="{6B7DEC24-8D93-6D48-A79C-7BDDFFA2B161}"/>
            </ac:picMkLst>
          </pc:picChg>
          <pc:picChg chg="add mod">
            <ac:chgData name="Krasauskaitė Ugnė" userId="dbe9a6d3-80d0-4cdc-b180-3639bbb88ba5" providerId="ADAL" clId="{07B18557-A708-BB4C-BDBE-7183D1358208}" dt="2021-02-02T07:14:45.928" v="1053"/>
            <ac:picMkLst>
              <pc:docMk/>
              <pc:sldMasterMk cId="2010401343" sldId="2147483648"/>
              <pc:sldLayoutMk cId="149757217" sldId="2147483723"/>
              <ac:picMk id="11" creationId="{BC028207-03C6-EB4F-8087-70DFE414C3FB}"/>
            </ac:picMkLst>
          </pc:picChg>
          <pc:picChg chg="add mod">
            <ac:chgData name="Krasauskaitė Ugnė" userId="dbe9a6d3-80d0-4cdc-b180-3639bbb88ba5" providerId="ADAL" clId="{07B18557-A708-BB4C-BDBE-7183D1358208}" dt="2021-02-02T07:15:13.302" v="1058"/>
            <ac:picMkLst>
              <pc:docMk/>
              <pc:sldMasterMk cId="2010401343" sldId="2147483648"/>
              <pc:sldLayoutMk cId="149757217" sldId="2147483723"/>
              <ac:picMk id="14" creationId="{E8B3520C-4886-5844-B632-0EFDEEFA04BE}"/>
            </ac:picMkLst>
          </pc:picChg>
          <pc:picChg chg="add mod modCrop">
            <ac:chgData name="Krasauskaitė Ugnė" userId="dbe9a6d3-80d0-4cdc-b180-3639bbb88ba5" providerId="ADAL" clId="{07B18557-A708-BB4C-BDBE-7183D1358208}" dt="2021-02-02T07:15:50.556" v="1064" actId="732"/>
            <ac:picMkLst>
              <pc:docMk/>
              <pc:sldMasterMk cId="2010401343" sldId="2147483648"/>
              <pc:sldLayoutMk cId="149757217" sldId="2147483723"/>
              <ac:picMk id="15" creationId="{DBBDCAF9-A99D-AB48-B61A-DEA4A9FF6C9F}"/>
            </ac:picMkLst>
          </pc:picChg>
          <pc:picChg chg="del">
            <ac:chgData name="Krasauskaitė Ugnė" userId="dbe9a6d3-80d0-4cdc-b180-3639bbb88ba5" providerId="ADAL" clId="{07B18557-A708-BB4C-BDBE-7183D1358208}" dt="2021-02-02T07:15:41.247" v="1062" actId="478"/>
            <ac:picMkLst>
              <pc:docMk/>
              <pc:sldMasterMk cId="2010401343" sldId="2147483648"/>
              <pc:sldLayoutMk cId="149757217" sldId="2147483723"/>
              <ac:picMk id="16" creationId="{A7015AA5-A63A-AA42-ACD1-300F08FBDCD4}"/>
            </ac:picMkLst>
          </pc:picChg>
        </pc:sldLayoutChg>
        <pc:sldLayoutChg chg="addSp delSp modSp add del mod modTransition setBg">
          <pc:chgData name="Krasauskaitė Ugnė" userId="dbe9a6d3-80d0-4cdc-b180-3639bbb88ba5" providerId="ADAL" clId="{07B18557-A708-BB4C-BDBE-7183D1358208}" dt="2021-02-02T07:40:52.977" v="1295" actId="2696"/>
          <pc:sldLayoutMkLst>
            <pc:docMk/>
            <pc:sldMasterMk cId="2010401343" sldId="2147483648"/>
            <pc:sldLayoutMk cId="3666580966" sldId="2147483724"/>
          </pc:sldLayoutMkLst>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2" creationId="{50E515E2-7668-514A-A0B4-AC7D06DDB5FE}"/>
            </ac:spMkLst>
          </pc:spChg>
          <pc:spChg chg="del">
            <ac:chgData name="Krasauskaitė Ugnė" userId="dbe9a6d3-80d0-4cdc-b180-3639bbb88ba5" providerId="ADAL" clId="{07B18557-A708-BB4C-BDBE-7183D1358208}" dt="2021-02-02T07:16:58.966" v="1069" actId="478"/>
            <ac:spMkLst>
              <pc:docMk/>
              <pc:sldMasterMk cId="2010401343" sldId="2147483648"/>
              <pc:sldLayoutMk cId="3666580966" sldId="2147483724"/>
              <ac:spMk id="13" creationId="{DCD1856C-F327-BF49-A715-D3258E845AB5}"/>
            </ac:spMkLst>
          </pc:spChg>
          <pc:spChg chg="add mod">
            <ac:chgData name="Krasauskaitė Ugnė" userId="dbe9a6d3-80d0-4cdc-b180-3639bbb88ba5" providerId="ADAL" clId="{07B18557-A708-BB4C-BDBE-7183D1358208}" dt="2021-02-02T07:17:17.778" v="1072"/>
            <ac:spMkLst>
              <pc:docMk/>
              <pc:sldMasterMk cId="2010401343" sldId="2147483648"/>
              <pc:sldLayoutMk cId="3666580966" sldId="2147483724"/>
              <ac:spMk id="14" creationId="{514F5ED2-184B-FF44-963D-AD51B425DD2A}"/>
            </ac:spMkLst>
          </pc:spChg>
          <pc:spChg chg="add del mod">
            <ac:chgData name="Krasauskaitė Ugnė" userId="dbe9a6d3-80d0-4cdc-b180-3639bbb88ba5" providerId="ADAL" clId="{07B18557-A708-BB4C-BDBE-7183D1358208}" dt="2021-02-02T07:23:42.016" v="1143" actId="478"/>
            <ac:spMkLst>
              <pc:docMk/>
              <pc:sldMasterMk cId="2010401343" sldId="2147483648"/>
              <pc:sldLayoutMk cId="3666580966" sldId="2147483724"/>
              <ac:spMk id="15" creationId="{752F7F13-96AD-5D4B-A44C-792B5118767F}"/>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7" creationId="{7D9CDE45-A6A7-984E-8092-11427C926573}"/>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18" creationId="{A01C1E10-F8BA-9841-A981-0B3A6F8ACBE2}"/>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19" creationId="{CD1AB869-1A97-C74F-B22C-8C4A3C855317}"/>
            </ac:spMkLst>
          </pc:spChg>
          <pc:spChg chg="del">
            <ac:chgData name="Krasauskaitė Ugnė" userId="dbe9a6d3-80d0-4cdc-b180-3639bbb88ba5" providerId="ADAL" clId="{07B18557-A708-BB4C-BDBE-7183D1358208}" dt="2021-02-02T07:17:01.096" v="1070" actId="478"/>
            <ac:spMkLst>
              <pc:docMk/>
              <pc:sldMasterMk cId="2010401343" sldId="2147483648"/>
              <pc:sldLayoutMk cId="3666580966" sldId="2147483724"/>
              <ac:spMk id="20" creationId="{0DA89282-BC77-374F-8ABF-0748E20950C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1" creationId="{B4B86B12-DA76-274D-9D4F-46D64739DB84}"/>
            </ac:spMkLst>
          </pc:spChg>
          <pc:spChg chg="mod">
            <ac:chgData name="Krasauskaitė Ugnė" userId="dbe9a6d3-80d0-4cdc-b180-3639bbb88ba5" providerId="ADAL" clId="{07B18557-A708-BB4C-BDBE-7183D1358208}" dt="2021-02-02T07:16:56.187" v="1068" actId="207"/>
            <ac:spMkLst>
              <pc:docMk/>
              <pc:sldMasterMk cId="2010401343" sldId="2147483648"/>
              <pc:sldLayoutMk cId="3666580966" sldId="2147483724"/>
              <ac:spMk id="22" creationId="{587BF503-4657-4144-AE5A-7FC3C4A8467D}"/>
            </ac:spMkLst>
          </pc:spChg>
          <pc:spChg chg="add mod">
            <ac:chgData name="Krasauskaitė Ugnė" userId="dbe9a6d3-80d0-4cdc-b180-3639bbb88ba5" providerId="ADAL" clId="{07B18557-A708-BB4C-BDBE-7183D1358208}" dt="2021-02-02T07:23:44.061" v="1145" actId="207"/>
            <ac:spMkLst>
              <pc:docMk/>
              <pc:sldMasterMk cId="2010401343" sldId="2147483648"/>
              <pc:sldLayoutMk cId="3666580966" sldId="2147483724"/>
              <ac:spMk id="26" creationId="{794D299C-E3AE-264F-A3D3-1A02F510D170}"/>
            </ac:spMkLst>
          </pc:sp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9" creationId="{4D8CDB32-0CED-6046-8707-787BADF4DEFD}"/>
            </ac:picMkLst>
          </pc:picChg>
          <pc:picChg chg="del">
            <ac:chgData name="Krasauskaitė Ugnė" userId="dbe9a6d3-80d0-4cdc-b180-3639bbb88ba5" providerId="ADAL" clId="{07B18557-A708-BB4C-BDBE-7183D1358208}" dt="2021-02-02T07:17:01.096" v="1070" actId="478"/>
            <ac:picMkLst>
              <pc:docMk/>
              <pc:sldMasterMk cId="2010401343" sldId="2147483648"/>
              <pc:sldLayoutMk cId="3666580966" sldId="2147483724"/>
              <ac:picMk id="10" creationId="{6B7DEC24-8D93-6D48-A79C-7BDDFFA2B161}"/>
            </ac:picMkLst>
          </pc:picChg>
          <pc:picChg chg="del">
            <ac:chgData name="Krasauskaitė Ugnė" userId="dbe9a6d3-80d0-4cdc-b180-3639bbb88ba5" providerId="ADAL" clId="{07B18557-A708-BB4C-BDBE-7183D1358208}" dt="2021-02-02T07:16:58.966" v="1069" actId="478"/>
            <ac:picMkLst>
              <pc:docMk/>
              <pc:sldMasterMk cId="2010401343" sldId="2147483648"/>
              <pc:sldLayoutMk cId="3666580966" sldId="2147483724"/>
              <ac:picMk id="16" creationId="{A7015AA5-A63A-AA42-ACD1-300F08FBDCD4}"/>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3" creationId="{B8084956-4CA0-D943-AB50-DBEAD33CF820}"/>
            </ac:picMkLst>
          </pc:picChg>
          <pc:picChg chg="add mod">
            <ac:chgData name="Krasauskaitė Ugnė" userId="dbe9a6d3-80d0-4cdc-b180-3639bbb88ba5" providerId="ADAL" clId="{07B18557-A708-BB4C-BDBE-7183D1358208}" dt="2021-02-02T07:17:17.778" v="1072"/>
            <ac:picMkLst>
              <pc:docMk/>
              <pc:sldMasterMk cId="2010401343" sldId="2147483648"/>
              <pc:sldLayoutMk cId="3666580966" sldId="2147483724"/>
              <ac:picMk id="24" creationId="{6F2EBF90-FF96-4D40-B3B6-9CC8B843C7B1}"/>
            </ac:picMkLst>
          </pc:picChg>
          <pc:picChg chg="add mod">
            <ac:chgData name="Krasauskaitė Ugnė" userId="dbe9a6d3-80d0-4cdc-b180-3639bbb88ba5" providerId="ADAL" clId="{07B18557-A708-BB4C-BDBE-7183D1358208}" dt="2021-02-02T07:17:24.284" v="1073"/>
            <ac:picMkLst>
              <pc:docMk/>
              <pc:sldMasterMk cId="2010401343" sldId="2147483648"/>
              <pc:sldLayoutMk cId="3666580966" sldId="2147483724"/>
              <ac:picMk id="25" creationId="{8CC1D387-C633-7A41-8291-CB59270A31DC}"/>
            </ac:picMkLst>
          </pc:picChg>
        </pc:sldLayoutChg>
        <pc:sldLayoutChg chg="addSp delSp modSp add mod ord modTransition">
          <pc:chgData name="Krasauskaitė Ugnė" userId="dbe9a6d3-80d0-4cdc-b180-3639bbb88ba5" providerId="ADAL" clId="{07B18557-A708-BB4C-BDBE-7183D1358208}" dt="2021-02-02T07:45:38.026" v="1337" actId="20578"/>
          <pc:sldLayoutMkLst>
            <pc:docMk/>
            <pc:sldMasterMk cId="3226558009" sldId="2147483740"/>
            <pc:sldLayoutMk cId="1696790623" sldId="2147483725"/>
          </pc:sldLayoutMkLst>
          <pc:spChg chg="add mod">
            <ac:chgData name="Krasauskaitė Ugnė" userId="dbe9a6d3-80d0-4cdc-b180-3639bbb88ba5" providerId="ADAL" clId="{07B18557-A708-BB4C-BDBE-7183D1358208}" dt="2021-02-02T07:19:11.275" v="1094" actId="14100"/>
            <ac:spMkLst>
              <pc:docMk/>
              <pc:sldMasterMk cId="3226558009" sldId="2147483740"/>
              <pc:sldLayoutMk cId="1696790623" sldId="2147483725"/>
              <ac:spMk id="13" creationId="{5F302F9B-B4B3-B045-8492-FFC9D530256C}"/>
            </ac:spMkLst>
          </pc:spChg>
          <pc:spChg chg="del mod">
            <ac:chgData name="Krasauskaitė Ugnė" userId="dbe9a6d3-80d0-4cdc-b180-3639bbb88ba5" providerId="ADAL" clId="{07B18557-A708-BB4C-BDBE-7183D1358208}" dt="2021-02-02T07:18:41.740" v="1087" actId="478"/>
            <ac:spMkLst>
              <pc:docMk/>
              <pc:sldMasterMk cId="3226558009" sldId="2147483740"/>
              <pc:sldLayoutMk cId="1696790623" sldId="2147483725"/>
              <ac:spMk id="14" creationId="{514F5ED2-184B-FF44-963D-AD51B425DD2A}"/>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5" creationId="{752F7F13-96AD-5D4B-A44C-792B5118767F}"/>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7" creationId="{7D9CDE45-A6A7-984E-8092-11427C926573}"/>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18" creationId="{A01C1E10-F8BA-9841-A981-0B3A6F8ACBE2}"/>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1" creationId="{B4B86B12-DA76-274D-9D4F-46D64739DB84}"/>
            </ac:spMkLst>
          </pc:spChg>
          <pc:spChg chg="del">
            <ac:chgData name="Krasauskaitė Ugnė" userId="dbe9a6d3-80d0-4cdc-b180-3639bbb88ba5" providerId="ADAL" clId="{07B18557-A708-BB4C-BDBE-7183D1358208}" dt="2021-02-02T07:18:44.460" v="1089" actId="478"/>
            <ac:spMkLst>
              <pc:docMk/>
              <pc:sldMasterMk cId="3226558009" sldId="2147483740"/>
              <pc:sldLayoutMk cId="1696790623" sldId="2147483725"/>
              <ac:spMk id="22" creationId="{587BF503-4657-4144-AE5A-7FC3C4A8467D}"/>
            </ac:spMkLst>
          </pc:spChg>
          <pc:picChg chg="del">
            <ac:chgData name="Krasauskaitė Ugnė" userId="dbe9a6d3-80d0-4cdc-b180-3639bbb88ba5" providerId="ADAL" clId="{07B18557-A708-BB4C-BDBE-7183D1358208}" dt="2021-02-02T07:18:39.657" v="1085" actId="478"/>
            <ac:picMkLst>
              <pc:docMk/>
              <pc:sldMasterMk cId="3226558009" sldId="2147483740"/>
              <pc:sldLayoutMk cId="1696790623" sldId="2147483725"/>
              <ac:picMk id="23" creationId="{B8084956-4CA0-D943-AB50-DBEAD33CF820}"/>
            </ac:picMkLst>
          </pc:picChg>
          <pc:picChg chg="del">
            <ac:chgData name="Krasauskaitė Ugnė" userId="dbe9a6d3-80d0-4cdc-b180-3639bbb88ba5" providerId="ADAL" clId="{07B18557-A708-BB4C-BDBE-7183D1358208}" dt="2021-02-02T07:18:38.226" v="1084" actId="478"/>
            <ac:picMkLst>
              <pc:docMk/>
              <pc:sldMasterMk cId="3226558009" sldId="2147483740"/>
              <pc:sldLayoutMk cId="1696790623" sldId="2147483725"/>
              <ac:picMk id="24" creationId="{6F2EBF90-FF96-4D40-B3B6-9CC8B843C7B1}"/>
            </ac:picMkLst>
          </pc:picChg>
          <pc:picChg chg="del">
            <ac:chgData name="Krasauskaitė Ugnė" userId="dbe9a6d3-80d0-4cdc-b180-3639bbb88ba5" providerId="ADAL" clId="{07B18557-A708-BB4C-BDBE-7183D1358208}" dt="2021-02-02T07:18:42.612" v="1088" actId="478"/>
            <ac:picMkLst>
              <pc:docMk/>
              <pc:sldMasterMk cId="3226558009" sldId="2147483740"/>
              <pc:sldLayoutMk cId="1696790623" sldId="2147483725"/>
              <ac:picMk id="25" creationId="{8CC1D387-C633-7A41-8291-CB59270A31DC}"/>
            </ac:picMkLst>
          </pc:picChg>
        </pc:sldLayoutChg>
        <pc:sldLayoutChg chg="modSp add mod modTransition setBg">
          <pc:chgData name="Krasauskaitė Ugnė" userId="dbe9a6d3-80d0-4cdc-b180-3639bbb88ba5" providerId="ADAL" clId="{07B18557-A708-BB4C-BDBE-7183D1358208}" dt="2021-02-02T07:19:41.841" v="1098"/>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7:19:38.061" v="1097" actId="207"/>
            <ac:spMkLst>
              <pc:docMk/>
              <pc:sldMasterMk cId="3226558009" sldId="2147483740"/>
              <pc:sldLayoutMk cId="3830311098" sldId="2147483726"/>
              <ac:spMk id="12" creationId="{50E515E2-7668-514A-A0B4-AC7D06DDB5FE}"/>
            </ac:spMkLst>
          </pc:spChg>
        </pc:sldLayoutChg>
        <pc:sldLayoutChg chg="addSp delSp modSp add mod modTransition">
          <pc:chgData name="Krasauskaitė Ugnė" userId="dbe9a6d3-80d0-4cdc-b180-3639bbb88ba5" providerId="ADAL" clId="{07B18557-A708-BB4C-BDBE-7183D1358208}" dt="2021-02-02T07:24:47.386" v="1155" actId="14100"/>
          <pc:sldLayoutMkLst>
            <pc:docMk/>
            <pc:sldMasterMk cId="3226558009" sldId="2147483740"/>
            <pc:sldLayoutMk cId="3116550192" sldId="2147483727"/>
          </pc:sldLayoutMkLst>
          <pc:spChg chg="add del mod">
            <ac:chgData name="Krasauskaitė Ugnė" userId="dbe9a6d3-80d0-4cdc-b180-3639bbb88ba5" providerId="ADAL" clId="{07B18557-A708-BB4C-BDBE-7183D1358208}" dt="2021-02-02T07:22:16.273" v="1116" actId="478"/>
            <ac:spMkLst>
              <pc:docMk/>
              <pc:sldMasterMk cId="3226558009" sldId="2147483740"/>
              <pc:sldLayoutMk cId="3116550192" sldId="2147483727"/>
              <ac:spMk id="4" creationId="{EFB0F378-6AE0-8744-9A95-54E5C319C6D5}"/>
            </ac:spMkLst>
          </pc:spChg>
          <pc:spChg chg="add del mod">
            <ac:chgData name="Krasauskaitė Ugnė" userId="dbe9a6d3-80d0-4cdc-b180-3639bbb88ba5" providerId="ADAL" clId="{07B18557-A708-BB4C-BDBE-7183D1358208}" dt="2021-02-02T07:24:33.852" v="1153" actId="478"/>
            <ac:spMkLst>
              <pc:docMk/>
              <pc:sldMasterMk cId="3226558009" sldId="2147483740"/>
              <pc:sldLayoutMk cId="3116550192" sldId="2147483727"/>
              <ac:spMk id="5" creationId="{0113D3D2-89A6-8744-9AEE-75AFD5CB4FF9}"/>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6" creationId="{45230BBD-D8AC-0545-A7D5-13382E10E93A}"/>
            </ac:spMkLst>
          </pc:spChg>
          <pc:spChg chg="add mod">
            <ac:chgData name="Krasauskaitė Ugnė" userId="dbe9a6d3-80d0-4cdc-b180-3639bbb88ba5" providerId="ADAL" clId="{07B18557-A708-BB4C-BDBE-7183D1358208}" dt="2021-02-02T07:24:47.386" v="1155" actId="14100"/>
            <ac:spMkLst>
              <pc:docMk/>
              <pc:sldMasterMk cId="3226558009" sldId="2147483740"/>
              <pc:sldLayoutMk cId="3116550192" sldId="2147483727"/>
              <ac:spMk id="7" creationId="{10D8EEC7-A4A8-754E-B0D5-1BD7DE8A8170}"/>
            </ac:spMkLst>
          </pc:spChg>
          <pc:spChg chg="add mod">
            <ac:chgData name="Krasauskaitė Ugnė" userId="dbe9a6d3-80d0-4cdc-b180-3639bbb88ba5" providerId="ADAL" clId="{07B18557-A708-BB4C-BDBE-7183D1358208}" dt="2021-02-02T07:24:34.329" v="1154"/>
            <ac:spMkLst>
              <pc:docMk/>
              <pc:sldMasterMk cId="3226558009" sldId="2147483740"/>
              <pc:sldLayoutMk cId="3116550192" sldId="2147483727"/>
              <ac:spMk id="8" creationId="{4B331744-C198-9B45-85BF-0BDB03F95D70}"/>
            </ac:spMkLst>
          </pc:spChg>
          <pc:spChg chg="mod">
            <ac:chgData name="Krasauskaitė Ugnė" userId="dbe9a6d3-80d0-4cdc-b180-3639bbb88ba5" providerId="ADAL" clId="{07B18557-A708-BB4C-BDBE-7183D1358208}" dt="2021-02-02T07:21:23.796" v="1108" actId="14100"/>
            <ac:spMkLst>
              <pc:docMk/>
              <pc:sldMasterMk cId="3226558009" sldId="2147483740"/>
              <pc:sldLayoutMk cId="3116550192" sldId="2147483727"/>
              <ac:spMk id="12" creationId="{50E515E2-7668-514A-A0B4-AC7D06DDB5FE}"/>
            </ac:spMkLst>
          </pc:spChg>
          <pc:spChg chg="del mod">
            <ac:chgData name="Krasauskaitė Ugnė" userId="dbe9a6d3-80d0-4cdc-b180-3639bbb88ba5" providerId="ADAL" clId="{07B18557-A708-BB4C-BDBE-7183D1358208}" dt="2021-02-02T07:22:07.706" v="1112" actId="478"/>
            <ac:spMkLst>
              <pc:docMk/>
              <pc:sldMasterMk cId="3226558009" sldId="2147483740"/>
              <pc:sldLayoutMk cId="3116550192" sldId="2147483727"/>
              <ac:spMk id="13" creationId="{5F302F9B-B4B3-B045-8492-FFC9D530256C}"/>
            </ac:spMkLst>
          </pc:spChg>
        </pc:sldLayoutChg>
        <pc:sldLayoutChg chg="addSp delSp modSp add mod modTransition setBg">
          <pc:chgData name="Krasauskaitė Ugnė" userId="dbe9a6d3-80d0-4cdc-b180-3639bbb88ba5" providerId="ADAL" clId="{07B18557-A708-BB4C-BDBE-7183D1358208}" dt="2021-02-02T07:25:39.563" v="1161" actId="207"/>
          <pc:sldLayoutMkLst>
            <pc:docMk/>
            <pc:sldMasterMk cId="3226558009" sldId="2147483740"/>
            <pc:sldLayoutMk cId="2001385822" sldId="2147483728"/>
          </pc:sldLayoutMkLst>
          <pc:spChg chg="del">
            <ac:chgData name="Krasauskaitė Ugnė" userId="dbe9a6d3-80d0-4cdc-b180-3639bbb88ba5" providerId="ADAL" clId="{07B18557-A708-BB4C-BDBE-7183D1358208}" dt="2021-02-02T07:25:33.234" v="1159" actId="478"/>
            <ac:spMkLst>
              <pc:docMk/>
              <pc:sldMasterMk cId="3226558009" sldId="2147483740"/>
              <pc:sldLayoutMk cId="2001385822" sldId="2147483728"/>
              <ac:spMk id="8" creationId="{4B331744-C198-9B45-85BF-0BDB03F95D70}"/>
            </ac:spMkLst>
          </pc:spChg>
          <pc:spChg chg="add mod">
            <ac:chgData name="Krasauskaitė Ugnė" userId="dbe9a6d3-80d0-4cdc-b180-3639bbb88ba5" providerId="ADAL" clId="{07B18557-A708-BB4C-BDBE-7183D1358208}" dt="2021-02-02T07:25:39.563" v="1161" actId="207"/>
            <ac:spMkLst>
              <pc:docMk/>
              <pc:sldMasterMk cId="3226558009" sldId="2147483740"/>
              <pc:sldLayoutMk cId="2001385822" sldId="2147483728"/>
              <ac:spMk id="9" creationId="{5C3FF9AB-7E5F-234A-995C-67E3E6EB9445}"/>
            </ac:spMkLst>
          </pc:spChg>
          <pc:spChg chg="mod">
            <ac:chgData name="Krasauskaitė Ugnė" userId="dbe9a6d3-80d0-4cdc-b180-3639bbb88ba5" providerId="ADAL" clId="{07B18557-A708-BB4C-BDBE-7183D1358208}" dt="2021-02-02T07:25:30.619" v="1158" actId="207"/>
            <ac:spMkLst>
              <pc:docMk/>
              <pc:sldMasterMk cId="3226558009" sldId="2147483740"/>
              <pc:sldLayoutMk cId="2001385822" sldId="2147483728"/>
              <ac:spMk id="12" creationId="{50E515E2-7668-514A-A0B4-AC7D06DDB5FE}"/>
            </ac:spMkLst>
          </pc:spChg>
        </pc:sldLayoutChg>
        <pc:sldLayoutChg chg="add del mod modTransition">
          <pc:chgData name="Krasauskaitė Ugnė" userId="dbe9a6d3-80d0-4cdc-b180-3639bbb88ba5" providerId="ADAL" clId="{07B18557-A708-BB4C-BDBE-7183D1358208}" dt="2021-02-02T07:25:51.729" v="1165" actId="2890"/>
          <pc:sldLayoutMkLst>
            <pc:docMk/>
            <pc:sldMasterMk cId="2010401343" sldId="2147483648"/>
            <pc:sldLayoutMk cId="2240221111" sldId="2147483729"/>
          </pc:sldLayoutMkLst>
        </pc:sldLayoutChg>
        <pc:sldLayoutChg chg="addSp delSp modSp mod ord">
          <pc:chgData name="Krasauskaitė Ugnė" userId="dbe9a6d3-80d0-4cdc-b180-3639bbb88ba5" providerId="ADAL" clId="{07B18557-A708-BB4C-BDBE-7183D1358208}" dt="2021-02-02T07:26:50.555" v="1181"/>
          <pc:sldLayoutMkLst>
            <pc:docMk/>
            <pc:sldMasterMk cId="3226558009" sldId="2147483740"/>
            <pc:sldLayoutMk cId="2456432916" sldId="2147483729"/>
          </pc:sldLayoutMkLst>
          <pc:spChg chg="add del">
            <ac:chgData name="Krasauskaitė Ugnė" userId="dbe9a6d3-80d0-4cdc-b180-3639bbb88ba5" providerId="ADAL" clId="{07B18557-A708-BB4C-BDBE-7183D1358208}" dt="2021-02-02T07:26:30.415" v="1171" actId="11529"/>
            <ac:spMkLst>
              <pc:docMk/>
              <pc:sldMasterMk cId="3226558009" sldId="2147483740"/>
              <pc:sldLayoutMk cId="2456432916" sldId="2147483729"/>
              <ac:spMk id="2" creationId="{A0D925AE-6878-A94F-9B33-FD41890450D7}"/>
            </ac:spMkLst>
          </pc:spChg>
          <pc:spChg chg="add del mod">
            <ac:chgData name="Krasauskaitė Ugnė" userId="dbe9a6d3-80d0-4cdc-b180-3639bbb88ba5" providerId="ADAL" clId="{07B18557-A708-BB4C-BDBE-7183D1358208}" dt="2021-02-02T07:26:33.842" v="1173" actId="478"/>
            <ac:spMkLst>
              <pc:docMk/>
              <pc:sldMasterMk cId="3226558009" sldId="2147483740"/>
              <pc:sldLayoutMk cId="2456432916" sldId="2147483729"/>
              <ac:spMk id="3" creationId="{AE8F203F-29F8-BF40-A3B3-F325A8B5C4A1}"/>
            </ac:spMkLst>
          </pc:spChg>
          <pc:spChg chg="add del">
            <ac:chgData name="Krasauskaitė Ugnė" userId="dbe9a6d3-80d0-4cdc-b180-3639bbb88ba5" providerId="ADAL" clId="{07B18557-A708-BB4C-BDBE-7183D1358208}" dt="2021-02-02T07:26:39.942" v="1174" actId="11529"/>
            <ac:spMkLst>
              <pc:docMk/>
              <pc:sldMasterMk cId="3226558009" sldId="2147483740"/>
              <pc:sldLayoutMk cId="2456432916" sldId="2147483729"/>
              <ac:spMk id="4" creationId="{F2C91FD7-E34C-A44F-85F3-521DB6CDF1AB}"/>
            </ac:spMkLst>
          </pc:spChg>
          <pc:spChg chg="add del mod">
            <ac:chgData name="Krasauskaitė Ugnė" userId="dbe9a6d3-80d0-4cdc-b180-3639bbb88ba5" providerId="ADAL" clId="{07B18557-A708-BB4C-BDBE-7183D1358208}" dt="2021-02-02T07:26:48.455" v="1179" actId="478"/>
            <ac:spMkLst>
              <pc:docMk/>
              <pc:sldMasterMk cId="3226558009" sldId="2147483740"/>
              <pc:sldLayoutMk cId="2456432916" sldId="2147483729"/>
              <ac:spMk id="5" creationId="{BB2B757D-F066-7B40-A0B2-3A6B1F50C7E6}"/>
            </ac:spMkLst>
          </pc:spChg>
          <pc:spChg chg="add del mod">
            <ac:chgData name="Krasauskaitė Ugnė" userId="dbe9a6d3-80d0-4cdc-b180-3639bbb88ba5" providerId="ADAL" clId="{07B18557-A708-BB4C-BDBE-7183D1358208}" dt="2021-02-02T07:26:49.605" v="1180" actId="478"/>
            <ac:spMkLst>
              <pc:docMk/>
              <pc:sldMasterMk cId="3226558009" sldId="2147483740"/>
              <pc:sldLayoutMk cId="2456432916" sldId="2147483729"/>
              <ac:spMk id="12" creationId="{56D8A384-C846-7641-BEB4-42006FEB5447}"/>
            </ac:spMkLst>
          </pc:spChg>
          <pc:spChg chg="add mod">
            <ac:chgData name="Krasauskaitė Ugnė" userId="dbe9a6d3-80d0-4cdc-b180-3639bbb88ba5" providerId="ADAL" clId="{07B18557-A708-BB4C-BDBE-7183D1358208}" dt="2021-02-02T07:26:50.555" v="1181"/>
            <ac:spMkLst>
              <pc:docMk/>
              <pc:sldMasterMk cId="3226558009" sldId="2147483740"/>
              <pc:sldLayoutMk cId="2456432916" sldId="2147483729"/>
              <ac:spMk id="13" creationId="{BFB2BAA7-03FA-7D45-B48B-16E2EB97900F}"/>
            </ac:spMkLst>
          </pc:spChg>
          <pc:spChg chg="del">
            <ac:chgData name="Krasauskaitė Ugnė" userId="dbe9a6d3-80d0-4cdc-b180-3639bbb88ba5" providerId="ADAL" clId="{07B18557-A708-BB4C-BDBE-7183D1358208}" dt="2021-02-02T07:26:15.216" v="1170" actId="478"/>
            <ac:spMkLst>
              <pc:docMk/>
              <pc:sldMasterMk cId="3226558009" sldId="2147483740"/>
              <pc:sldLayoutMk cId="2456432916" sldId="2147483729"/>
              <ac:spMk id="14" creationId="{F497E261-9388-AC42-BFA8-252592EA0D4A}"/>
            </ac:spMkLst>
          </pc:spChg>
          <pc:spChg chg="del">
            <ac:chgData name="Krasauskaitė Ugnė" userId="dbe9a6d3-80d0-4cdc-b180-3639bbb88ba5" providerId="ADAL" clId="{07B18557-A708-BB4C-BDBE-7183D1358208}" dt="2021-02-02T07:26:09.985" v="1167" actId="478"/>
            <ac:spMkLst>
              <pc:docMk/>
              <pc:sldMasterMk cId="3226558009" sldId="2147483740"/>
              <pc:sldLayoutMk cId="2456432916" sldId="2147483729"/>
              <ac:spMk id="17" creationId="{B5FF6581-2E75-F54C-AC74-4CFB308232A1}"/>
            </ac:spMkLst>
          </pc:spChg>
        </pc:sldLayoutChg>
        <pc:sldLayoutChg chg="modSp add del mod modTransition setBg">
          <pc:chgData name="Krasauskaitė Ugnė" userId="dbe9a6d3-80d0-4cdc-b180-3639bbb88ba5" providerId="ADAL" clId="{07B18557-A708-BB4C-BDBE-7183D1358208}" dt="2021-02-02T07:28:17.707" v="1193" actId="2696"/>
          <pc:sldLayoutMkLst>
            <pc:docMk/>
            <pc:sldMasterMk cId="2010401343" sldId="2147483648"/>
            <pc:sldLayoutMk cId="1577209119" sldId="2147483730"/>
          </pc:sldLayoutMkLst>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3" creationId="{2E6D4784-2EA3-C74A-80A6-6E53A345902F}"/>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5" creationId="{5592035A-2271-5843-9AF4-E3E9FDCF0139}"/>
            </ac:spMkLst>
          </pc:spChg>
          <pc:spChg chg="mod">
            <ac:chgData name="Krasauskaitė Ugnė" userId="dbe9a6d3-80d0-4cdc-b180-3639bbb88ba5" providerId="ADAL" clId="{07B18557-A708-BB4C-BDBE-7183D1358208}" dt="2021-02-02T07:27:05.884" v="1183" actId="207"/>
            <ac:spMkLst>
              <pc:docMk/>
              <pc:sldMasterMk cId="2010401343" sldId="2147483648"/>
              <pc:sldLayoutMk cId="1577209119" sldId="2147483730"/>
              <ac:spMk id="27" creationId="{61CEBCC4-E80B-604A-814A-EDFAF11839D4}"/>
            </ac:spMkLst>
          </pc:spChg>
        </pc:sldLayoutChg>
        <pc:sldLayoutChg chg="addSp delSp modSp add mod modTransition">
          <pc:chgData name="Krasauskaitė Ugnė" userId="dbe9a6d3-80d0-4cdc-b180-3639bbb88ba5" providerId="ADAL" clId="{07B18557-A708-BB4C-BDBE-7183D1358208}" dt="2021-02-02T07:28:03.354" v="1192"/>
          <pc:sldLayoutMkLst>
            <pc:docMk/>
            <pc:sldMasterMk cId="3226558009" sldId="2147483740"/>
            <pc:sldLayoutMk cId="3322117946" sldId="2147483731"/>
          </pc:sldLayoutMkLst>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6" creationId="{66AC166F-BD2D-6D49-902E-EA2D168F6C1B}"/>
            </ac:spMkLst>
          </pc:spChg>
          <pc:spChg chg="add mod">
            <ac:chgData name="Krasauskaitė Ugnė" userId="dbe9a6d3-80d0-4cdc-b180-3639bbb88ba5" providerId="ADAL" clId="{07B18557-A708-BB4C-BDBE-7183D1358208}" dt="2021-02-02T07:28:03.354" v="1192"/>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27:48.015" v="1191" actId="1076"/>
            <ac:spMkLst>
              <pc:docMk/>
              <pc:sldMasterMk cId="3226558009" sldId="2147483740"/>
              <pc:sldLayoutMk cId="3322117946" sldId="2147483731"/>
              <ac:spMk id="13" creationId="{BFB2BAA7-03FA-7D45-B48B-16E2EB97900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3" creationId="{2E6D4784-2EA3-C74A-80A6-6E53A345902F}"/>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5" creationId="{5592035A-2271-5843-9AF4-E3E9FDCF0139}"/>
            </ac:spMkLst>
          </pc:spChg>
          <pc:spChg chg="del">
            <ac:chgData name="Krasauskaitė Ugnė" userId="dbe9a6d3-80d0-4cdc-b180-3639bbb88ba5" providerId="ADAL" clId="{07B18557-A708-BB4C-BDBE-7183D1358208}" dt="2021-02-02T07:27:44.861" v="1190" actId="478"/>
            <ac:spMkLst>
              <pc:docMk/>
              <pc:sldMasterMk cId="3226558009" sldId="2147483740"/>
              <pc:sldLayoutMk cId="3322117946" sldId="2147483731"/>
              <ac:spMk id="27" creationId="{61CEBCC4-E80B-604A-814A-EDFAF11839D4}"/>
            </ac:spMkLst>
          </pc:spChg>
        </pc:sldLayoutChg>
        <pc:sldLayoutChg chg="modSp add mod modTransition setBg">
          <pc:chgData name="Krasauskaitė Ugnė" userId="dbe9a6d3-80d0-4cdc-b180-3639bbb88ba5" providerId="ADAL" clId="{07B18557-A708-BB4C-BDBE-7183D1358208}" dt="2021-02-02T07:28:28.714" v="1196"/>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7:28:25.826" v="1195" actId="207"/>
            <ac:spMkLst>
              <pc:docMk/>
              <pc:sldMasterMk cId="3226558009" sldId="2147483740"/>
              <pc:sldLayoutMk cId="1562306216" sldId="2147483732"/>
              <ac:spMk id="7" creationId="{C1CCD885-C1EB-3A48-B8A0-CC1F23EEB6AE}"/>
            </ac:spMkLst>
          </pc:spChg>
        </pc:sldLayoutChg>
        <pc:sldLayoutChg chg="addSp delSp modSp mod ord">
          <pc:chgData name="Krasauskaitė Ugnė" userId="dbe9a6d3-80d0-4cdc-b180-3639bbb88ba5" providerId="ADAL" clId="{07B18557-A708-BB4C-BDBE-7183D1358208}" dt="2021-02-02T07:29:21.657" v="1211" actId="1076"/>
          <pc:sldLayoutMkLst>
            <pc:docMk/>
            <pc:sldMasterMk cId="3226558009" sldId="2147483740"/>
            <pc:sldLayoutMk cId="2989932070" sldId="2147483733"/>
          </pc:sldLayoutMkLst>
          <pc:spChg chg="add mod">
            <ac:chgData name="Krasauskaitė Ugnė" userId="dbe9a6d3-80d0-4cdc-b180-3639bbb88ba5" providerId="ADAL" clId="{07B18557-A708-BB4C-BDBE-7183D1358208}" dt="2021-02-02T07:29:14.734" v="1208" actId="1076"/>
            <ac:spMkLst>
              <pc:docMk/>
              <pc:sldMasterMk cId="3226558009" sldId="2147483740"/>
              <pc:sldLayoutMk cId="2989932070" sldId="2147483733"/>
              <ac:spMk id="8" creationId="{D95773F8-D068-1F4A-994E-CAA5A3CA9D73}"/>
            </ac:spMkLst>
          </pc:spChg>
          <pc:spChg chg="del">
            <ac:chgData name="Krasauskaitė Ugnė" userId="dbe9a6d3-80d0-4cdc-b180-3639bbb88ba5" providerId="ADAL" clId="{07B18557-A708-BB4C-BDBE-7183D1358208}" dt="2021-02-02T07:29:17.049" v="1209" actId="478"/>
            <ac:spMkLst>
              <pc:docMk/>
              <pc:sldMasterMk cId="3226558009" sldId="2147483740"/>
              <pc:sldLayoutMk cId="2989932070" sldId="2147483733"/>
              <ac:spMk id="9" creationId="{75224FEE-B2A5-5B45-808C-F0B694341654}"/>
            </ac:spMkLst>
          </pc:spChg>
          <pc:spChg chg="del">
            <ac:chgData name="Krasauskaitė Ugnė" userId="dbe9a6d3-80d0-4cdc-b180-3639bbb88ba5" providerId="ADAL" clId="{07B18557-A708-BB4C-BDBE-7183D1358208}" dt="2021-02-02T07:28:56.401" v="1204" actId="478"/>
            <ac:spMkLst>
              <pc:docMk/>
              <pc:sldMasterMk cId="3226558009" sldId="2147483740"/>
              <pc:sldLayoutMk cId="2989932070" sldId="2147483733"/>
              <ac:spMk id="10" creationId="{B72BBEF3-610E-084B-8035-69D7E509C5AF}"/>
            </ac:spMkLst>
          </pc:spChg>
          <pc:spChg chg="add mod">
            <ac:chgData name="Krasauskaitė Ugnė" userId="dbe9a6d3-80d0-4cdc-b180-3639bbb88ba5" providerId="ADAL" clId="{07B18557-A708-BB4C-BDBE-7183D1358208}" dt="2021-02-02T07:29:21.657" v="1211" actId="1076"/>
            <ac:spMkLst>
              <pc:docMk/>
              <pc:sldMasterMk cId="3226558009" sldId="2147483740"/>
              <pc:sldLayoutMk cId="2989932070" sldId="2147483733"/>
              <ac:spMk id="11" creationId="{52F83555-CE96-6D4C-89FF-4953A94371F1}"/>
            </ac:spMkLst>
          </pc:spChg>
          <pc:spChg chg="del">
            <ac:chgData name="Krasauskaitė Ugnė" userId="dbe9a6d3-80d0-4cdc-b180-3639bbb88ba5" providerId="ADAL" clId="{07B18557-A708-BB4C-BDBE-7183D1358208}" dt="2021-02-02T07:28:48.131" v="1202" actId="478"/>
            <ac:spMkLst>
              <pc:docMk/>
              <pc:sldMasterMk cId="3226558009" sldId="2147483740"/>
              <pc:sldLayoutMk cId="2989932070" sldId="2147483733"/>
              <ac:spMk id="18" creationId="{504E145C-81F0-8344-8DEA-9501D7BD7159}"/>
            </ac:spMkLst>
          </pc:spChg>
          <pc:spChg chg="del">
            <ac:chgData name="Krasauskaitė Ugnė" userId="dbe9a6d3-80d0-4cdc-b180-3639bbb88ba5" providerId="ADAL" clId="{07B18557-A708-BB4C-BDBE-7183D1358208}" dt="2021-02-02T07:28:51.124" v="1203" actId="478"/>
            <ac:spMkLst>
              <pc:docMk/>
              <pc:sldMasterMk cId="3226558009" sldId="2147483740"/>
              <pc:sldLayoutMk cId="2989932070" sldId="2147483733"/>
              <ac:spMk id="20" creationId="{3E63EFE9-5010-3C45-ABA3-DB0AF79AC1EE}"/>
            </ac:spMkLst>
          </pc:spChg>
        </pc:sldLayoutChg>
        <pc:sldLayoutChg chg="modSp add mod modTransition setBg">
          <pc:chgData name="Krasauskaitė Ugnė" userId="dbe9a6d3-80d0-4cdc-b180-3639bbb88ba5" providerId="ADAL" clId="{07B18557-A708-BB4C-BDBE-7183D1358208}" dt="2021-02-02T07:29:45.524" v="1215"/>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7:29:42.079" v="1214" actId="207"/>
            <ac:spMkLst>
              <pc:docMk/>
              <pc:sldMasterMk cId="3226558009" sldId="2147483740"/>
              <pc:sldLayoutMk cId="3899158391" sldId="2147483734"/>
              <ac:spMk id="19" creationId="{BAFEA5EF-7EB5-B242-B569-0521DECA7C5F}"/>
            </ac:spMkLst>
          </pc:spChg>
        </pc:sldLayoutChg>
        <pc:sldLayoutChg chg="modSp add mod ord modTransition">
          <pc:chgData name="Krasauskaitė Ugnė" userId="dbe9a6d3-80d0-4cdc-b180-3639bbb88ba5" providerId="ADAL" clId="{07B18557-A708-BB4C-BDBE-7183D1358208}" dt="2021-02-02T07:30:18.947" v="1222" actId="1076"/>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30:10.042" v="1219" actId="167"/>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30:18.947" v="1222" actId="1076"/>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7:30:12.955" v="1220" actId="1076"/>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7:30:15.881" v="1221" actId="1076"/>
            <ac:spMkLst>
              <pc:docMk/>
              <pc:sldMasterMk cId="3226558009" sldId="2147483740"/>
              <pc:sldLayoutMk cId="4197057146" sldId="2147483735"/>
              <ac:spMk id="19" creationId="{BAFEA5EF-7EB5-B242-B569-0521DECA7C5F}"/>
            </ac:spMkLst>
          </pc:spChg>
        </pc:sldLayoutChg>
        <pc:sldLayoutChg chg="modSp add mod modTransition setBg">
          <pc:chgData name="Krasauskaitė Ugnė" userId="dbe9a6d3-80d0-4cdc-b180-3639bbb88ba5" providerId="ADAL" clId="{07B18557-A708-BB4C-BDBE-7183D1358208}" dt="2021-02-02T07:30:33.115" v="1226"/>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7:30:28.268" v="1224" actId="207"/>
            <ac:spMkLst>
              <pc:docMk/>
              <pc:sldMasterMk cId="3226558009" sldId="2147483740"/>
              <pc:sldLayoutMk cId="1911777476" sldId="2147483736"/>
              <ac:spMk id="19" creationId="{BAFEA5EF-7EB5-B242-B569-0521DECA7C5F}"/>
            </ac:spMkLst>
          </pc:spChg>
        </pc:sldLayoutChg>
        <pc:sldLayoutChg chg="addSp delSp modSp add mod ord modTransition">
          <pc:chgData name="Krasauskaitė Ugnė" userId="dbe9a6d3-80d0-4cdc-b180-3639bbb88ba5" providerId="ADAL" clId="{07B18557-A708-BB4C-BDBE-7183D1358208}" dt="2021-02-02T09:26:59.586" v="2208"/>
          <pc:sldLayoutMkLst>
            <pc:docMk/>
            <pc:sldMasterMk cId="2010401343" sldId="2147483648"/>
            <pc:sldLayoutMk cId="4182828940" sldId="2147483737"/>
          </pc:sldLayoutMkLst>
          <pc:spChg chg="add mod">
            <ac:chgData name="Krasauskaitė Ugnė" userId="dbe9a6d3-80d0-4cdc-b180-3639bbb88ba5" providerId="ADAL" clId="{07B18557-A708-BB4C-BDBE-7183D1358208}" dt="2021-02-02T09:26:59.586" v="2208"/>
            <ac:spMkLst>
              <pc:docMk/>
              <pc:sldMasterMk cId="2010401343" sldId="2147483648"/>
              <pc:sldLayoutMk cId="4182828940" sldId="2147483737"/>
              <ac:spMk id="8" creationId="{9A5D1039-D9CB-C345-BC30-CCE7727C8314}"/>
            </ac:spMkLst>
          </pc:spChg>
          <pc:spChg chg="mod">
            <ac:chgData name="Krasauskaitė Ugnė" userId="dbe9a6d3-80d0-4cdc-b180-3639bbb88ba5" providerId="ADAL" clId="{07B18557-A708-BB4C-BDBE-7183D1358208}" dt="2021-02-02T09:11:07.540" v="1890" actId="20577"/>
            <ac:spMkLst>
              <pc:docMk/>
              <pc:sldMasterMk cId="2010401343" sldId="2147483648"/>
              <pc:sldLayoutMk cId="4182828940" sldId="2147483737"/>
              <ac:spMk id="13" creationId="{DCD1856C-F327-BF49-A715-D3258E845AB5}"/>
            </ac:spMkLst>
          </pc:spChg>
          <pc:spChg chg="del">
            <ac:chgData name="Krasauskaitė Ugnė" userId="dbe9a6d3-80d0-4cdc-b180-3639bbb88ba5" providerId="ADAL" clId="{07B18557-A708-BB4C-BDBE-7183D1358208}" dt="2021-02-02T07:31:37.268" v="1231" actId="478"/>
            <ac:spMkLst>
              <pc:docMk/>
              <pc:sldMasterMk cId="2010401343" sldId="2147483648"/>
              <pc:sldLayoutMk cId="4182828940" sldId="2147483737"/>
              <ac:spMk id="19" creationId="{CD1AB869-1A97-C74F-B22C-8C4A3C855317}"/>
            </ac:spMkLst>
          </pc:spChg>
          <pc:spChg chg="del">
            <ac:chgData name="Krasauskaitė Ugnė" userId="dbe9a6d3-80d0-4cdc-b180-3639bbb88ba5" providerId="ADAL" clId="{07B18557-A708-BB4C-BDBE-7183D1358208}" dt="2021-02-02T09:26:59.142" v="2207" actId="478"/>
            <ac:spMkLst>
              <pc:docMk/>
              <pc:sldMasterMk cId="2010401343" sldId="2147483648"/>
              <pc:sldLayoutMk cId="4182828940" sldId="2147483737"/>
              <ac:spMk id="20" creationId="{0DA89282-BC77-374F-8ABF-0748E20950C4}"/>
            </ac:spMkLst>
          </pc:spChg>
          <pc:spChg chg="mod">
            <ac:chgData name="Krasauskaitė Ugnė" userId="dbe9a6d3-80d0-4cdc-b180-3639bbb88ba5" providerId="ADAL" clId="{07B18557-A708-BB4C-BDBE-7183D1358208}" dt="2021-02-02T09:10:47.141" v="1874" actId="20577"/>
            <ac:spMkLst>
              <pc:docMk/>
              <pc:sldMasterMk cId="2010401343" sldId="2147483648"/>
              <pc:sldLayoutMk cId="4182828940" sldId="2147483737"/>
              <ac:spMk id="21" creationId="{B4B86B12-DA76-274D-9D4F-46D64739DB84}"/>
            </ac:spMkLst>
          </pc:spChg>
          <pc:spChg chg="mod">
            <ac:chgData name="Krasauskaitė Ugnė" userId="dbe9a6d3-80d0-4cdc-b180-3639bbb88ba5" providerId="ADAL" clId="{07B18557-A708-BB4C-BDBE-7183D1358208}" dt="2021-02-02T09:10:15.943" v="1822" actId="20577"/>
            <ac:spMkLst>
              <pc:docMk/>
              <pc:sldMasterMk cId="2010401343" sldId="2147483648"/>
              <pc:sldLayoutMk cId="4182828940" sldId="2147483737"/>
              <ac:spMk id="22" creationId="{587BF503-4657-4144-AE5A-7FC3C4A8467D}"/>
            </ac:spMkLst>
          </pc:spChg>
          <pc:picChg chg="add del mod">
            <ac:chgData name="Krasauskaitė Ugnė" userId="dbe9a6d3-80d0-4cdc-b180-3639bbb88ba5" providerId="ADAL" clId="{07B18557-A708-BB4C-BDBE-7183D1358208}" dt="2021-02-02T07:32:27.001" v="1241" actId="478"/>
            <ac:picMkLst>
              <pc:docMk/>
              <pc:sldMasterMk cId="2010401343" sldId="2147483648"/>
              <pc:sldLayoutMk cId="4182828940" sldId="2147483737"/>
              <ac:picMk id="2" creationId="{00701BE0-6F2E-274A-8789-8340354E9FF2}"/>
            </ac:picMkLst>
          </pc:picChg>
          <pc:picChg chg="del">
            <ac:chgData name="Krasauskaitė Ugnė" userId="dbe9a6d3-80d0-4cdc-b180-3639bbb88ba5" providerId="ADAL" clId="{07B18557-A708-BB4C-BDBE-7183D1358208}" dt="2021-02-02T07:31:39.421" v="1233" actId="478"/>
            <ac:picMkLst>
              <pc:docMk/>
              <pc:sldMasterMk cId="2010401343" sldId="2147483648"/>
              <pc:sldLayoutMk cId="4182828940" sldId="2147483737"/>
              <ac:picMk id="10" creationId="{6B7DEC24-8D93-6D48-A79C-7BDDFFA2B161}"/>
            </ac:picMkLst>
          </pc:picChg>
          <pc:picChg chg="add mod">
            <ac:chgData name="Krasauskaitė Ugnė" userId="dbe9a6d3-80d0-4cdc-b180-3639bbb88ba5" providerId="ADAL" clId="{07B18557-A708-BB4C-BDBE-7183D1358208}" dt="2021-02-02T07:32:29.668" v="1243"/>
            <ac:picMkLst>
              <pc:docMk/>
              <pc:sldMasterMk cId="2010401343" sldId="2147483648"/>
              <pc:sldLayoutMk cId="4182828940" sldId="2147483737"/>
              <ac:picMk id="11" creationId="{69C3A560-9403-BC49-A5F7-C015081D15DE}"/>
            </ac:picMkLst>
          </pc:picChg>
          <pc:picChg chg="add mod">
            <ac:chgData name="Krasauskaitė Ugnė" userId="dbe9a6d3-80d0-4cdc-b180-3639bbb88ba5" providerId="ADAL" clId="{07B18557-A708-BB4C-BDBE-7183D1358208}" dt="2021-02-02T07:32:51.435" v="1246" actId="1076"/>
            <ac:picMkLst>
              <pc:docMk/>
              <pc:sldMasterMk cId="2010401343" sldId="2147483648"/>
              <pc:sldLayoutMk cId="4182828940" sldId="2147483737"/>
              <ac:picMk id="12" creationId="{6E36B143-6BE1-0541-83D6-F8722667238A}"/>
            </ac:picMkLst>
          </pc:picChg>
          <pc:picChg chg="add del">
            <ac:chgData name="Krasauskaitė Ugnė" userId="dbe9a6d3-80d0-4cdc-b180-3639bbb88ba5" providerId="ADAL" clId="{07B18557-A708-BB4C-BDBE-7183D1358208}" dt="2021-02-02T07:32:29.172" v="1242" actId="478"/>
            <ac:picMkLst>
              <pc:docMk/>
              <pc:sldMasterMk cId="2010401343" sldId="2147483648"/>
              <pc:sldLayoutMk cId="4182828940" sldId="2147483737"/>
              <ac:picMk id="16" creationId="{A7015AA5-A63A-AA42-ACD1-300F08FBDCD4}"/>
            </ac:picMkLst>
          </pc:picChg>
          <pc:picChg chg="del">
            <ac:chgData name="Krasauskaitė Ugnė" userId="dbe9a6d3-80d0-4cdc-b180-3639bbb88ba5" providerId="ADAL" clId="{07B18557-A708-BB4C-BDBE-7183D1358208}" dt="2021-02-02T07:31:38.168" v="1232" actId="478"/>
            <ac:picMkLst>
              <pc:docMk/>
              <pc:sldMasterMk cId="2010401343" sldId="2147483648"/>
              <pc:sldLayoutMk cId="4182828940" sldId="2147483737"/>
              <ac:picMk id="23" creationId="{810A3938-1C5A-734A-9AEB-AA2A81156F6C}"/>
            </ac:picMkLst>
          </pc:picChg>
        </pc:sldLayoutChg>
        <pc:sldLayoutChg chg="addSp delSp modSp add mod ord modTransition setBg">
          <pc:chgData name="Krasauskaitė Ugnė" userId="dbe9a6d3-80d0-4cdc-b180-3639bbb88ba5" providerId="ADAL" clId="{07B18557-A708-BB4C-BDBE-7183D1358208}" dt="2021-02-02T09:27:04.765" v="2211" actId="207"/>
          <pc:sldLayoutMkLst>
            <pc:docMk/>
            <pc:sldMasterMk cId="2010401343" sldId="2147483648"/>
            <pc:sldLayoutMk cId="2233462981" sldId="2147483738"/>
          </pc:sldLayoutMkLst>
          <pc:spChg chg="add mod">
            <ac:chgData name="Krasauskaitė Ugnė" userId="dbe9a6d3-80d0-4cdc-b180-3639bbb88ba5" providerId="ADAL" clId="{07B18557-A708-BB4C-BDBE-7183D1358208}" dt="2021-02-02T09:27:04.765" v="2211" actId="207"/>
            <ac:spMkLst>
              <pc:docMk/>
              <pc:sldMasterMk cId="2010401343" sldId="2147483648"/>
              <pc:sldLayoutMk cId="2233462981" sldId="2147483738"/>
              <ac:spMk id="8" creationId="{BAFD13B1-56F9-4444-AA73-38EC04BF9A0A}"/>
            </ac:spMkLst>
          </pc:spChg>
          <pc:spChg chg="mod">
            <ac:chgData name="Krasauskaitė Ugnė" userId="dbe9a6d3-80d0-4cdc-b180-3639bbb88ba5" providerId="ADAL" clId="{07B18557-A708-BB4C-BDBE-7183D1358208}" dt="2021-02-02T09:10:32.886" v="1853" actId="20577"/>
            <ac:spMkLst>
              <pc:docMk/>
              <pc:sldMasterMk cId="2010401343" sldId="2147483648"/>
              <pc:sldLayoutMk cId="2233462981" sldId="2147483738"/>
              <ac:spMk id="13" creationId="{DCD1856C-F327-BF49-A715-D3258E845AB5}"/>
            </ac:spMkLst>
          </pc:spChg>
          <pc:spChg chg="del mod">
            <ac:chgData name="Krasauskaitė Ugnė" userId="dbe9a6d3-80d0-4cdc-b180-3639bbb88ba5" providerId="ADAL" clId="{07B18557-A708-BB4C-BDBE-7183D1358208}" dt="2021-02-02T09:27:02.729" v="2209" actId="478"/>
            <ac:spMkLst>
              <pc:docMk/>
              <pc:sldMasterMk cId="2010401343" sldId="2147483648"/>
              <pc:sldLayoutMk cId="2233462981" sldId="2147483738"/>
              <ac:spMk id="20" creationId="{0DA89282-BC77-374F-8ABF-0748E20950C4}"/>
            </ac:spMkLst>
          </pc:spChg>
          <pc:spChg chg="mod">
            <ac:chgData name="Krasauskaitė Ugnė" userId="dbe9a6d3-80d0-4cdc-b180-3639bbb88ba5" providerId="ADAL" clId="{07B18557-A708-BB4C-BDBE-7183D1358208}" dt="2021-02-02T09:10:42.430" v="1872" actId="20577"/>
            <ac:spMkLst>
              <pc:docMk/>
              <pc:sldMasterMk cId="2010401343" sldId="2147483648"/>
              <pc:sldLayoutMk cId="2233462981" sldId="2147483738"/>
              <ac:spMk id="21" creationId="{B4B86B12-DA76-274D-9D4F-46D64739DB84}"/>
            </ac:spMkLst>
          </pc:spChg>
          <pc:spChg chg="mod">
            <ac:chgData name="Krasauskaitė Ugnė" userId="dbe9a6d3-80d0-4cdc-b180-3639bbb88ba5" providerId="ADAL" clId="{07B18557-A708-BB4C-BDBE-7183D1358208}" dt="2021-02-02T09:10:29.158" v="1847" actId="20577"/>
            <ac:spMkLst>
              <pc:docMk/>
              <pc:sldMasterMk cId="2010401343" sldId="2147483648"/>
              <pc:sldLayoutMk cId="2233462981" sldId="2147483738"/>
              <ac:spMk id="22" creationId="{587BF503-4657-4144-AE5A-7FC3C4A8467D}"/>
            </ac:spMkLst>
          </pc:spChg>
          <pc:picChg chg="add del mod">
            <ac:chgData name="Krasauskaitė Ugnė" userId="dbe9a6d3-80d0-4cdc-b180-3639bbb88ba5" providerId="ADAL" clId="{07B18557-A708-BB4C-BDBE-7183D1358208}" dt="2021-02-02T07:33:32.047" v="1253" actId="478"/>
            <ac:picMkLst>
              <pc:docMk/>
              <pc:sldMasterMk cId="2010401343" sldId="2147483648"/>
              <pc:sldLayoutMk cId="2233462981" sldId="2147483738"/>
              <ac:picMk id="2" creationId="{78DC013E-5154-6E40-9892-7BCE190EB7B8}"/>
            </ac:picMkLst>
          </pc:picChg>
          <pc:picChg chg="add mod">
            <ac:chgData name="Krasauskaitė Ugnė" userId="dbe9a6d3-80d0-4cdc-b180-3639bbb88ba5" providerId="ADAL" clId="{07B18557-A708-BB4C-BDBE-7183D1358208}" dt="2021-02-02T07:33:34.453" v="1255"/>
            <ac:picMkLst>
              <pc:docMk/>
              <pc:sldMasterMk cId="2010401343" sldId="2147483648"/>
              <pc:sldLayoutMk cId="2233462981" sldId="2147483738"/>
              <ac:picMk id="9" creationId="{C66F165C-7173-9B41-9B41-5FC5C0B7D53F}"/>
            </ac:picMkLst>
          </pc:picChg>
          <pc:picChg chg="add del mod">
            <ac:chgData name="Krasauskaitė Ugnė" userId="dbe9a6d3-80d0-4cdc-b180-3639bbb88ba5" providerId="ADAL" clId="{07B18557-A708-BB4C-BDBE-7183D1358208}" dt="2021-02-02T07:33:54.093" v="1259" actId="478"/>
            <ac:picMkLst>
              <pc:docMk/>
              <pc:sldMasterMk cId="2010401343" sldId="2147483648"/>
              <pc:sldLayoutMk cId="2233462981" sldId="2147483738"/>
              <ac:picMk id="10" creationId="{0C237020-97A5-D149-91A8-78F048E95896}"/>
            </ac:picMkLst>
          </pc:picChg>
          <pc:picChg chg="del">
            <ac:chgData name="Krasauskaitė Ugnė" userId="dbe9a6d3-80d0-4cdc-b180-3639bbb88ba5" providerId="ADAL" clId="{07B18557-A708-BB4C-BDBE-7183D1358208}" dt="2021-02-02T07:33:33.284" v="1254" actId="478"/>
            <ac:picMkLst>
              <pc:docMk/>
              <pc:sldMasterMk cId="2010401343" sldId="2147483648"/>
              <pc:sldLayoutMk cId="2233462981" sldId="2147483738"/>
              <ac:picMk id="11" creationId="{69C3A560-9403-BC49-A5F7-C015081D15DE}"/>
            </ac:picMkLst>
          </pc:picChg>
          <pc:picChg chg="del">
            <ac:chgData name="Krasauskaitė Ugnė" userId="dbe9a6d3-80d0-4cdc-b180-3639bbb88ba5" providerId="ADAL" clId="{07B18557-A708-BB4C-BDBE-7183D1358208}" dt="2021-02-02T07:33:55.025" v="1260" actId="478"/>
            <ac:picMkLst>
              <pc:docMk/>
              <pc:sldMasterMk cId="2010401343" sldId="2147483648"/>
              <pc:sldLayoutMk cId="2233462981" sldId="2147483738"/>
              <ac:picMk id="12" creationId="{6E36B143-6BE1-0541-83D6-F8722667238A}"/>
            </ac:picMkLst>
          </pc:picChg>
          <pc:picChg chg="add mod">
            <ac:chgData name="Krasauskaitė Ugnė" userId="dbe9a6d3-80d0-4cdc-b180-3639bbb88ba5" providerId="ADAL" clId="{07B18557-A708-BB4C-BDBE-7183D1358208}" dt="2021-02-02T07:33:56.145" v="1261"/>
            <ac:picMkLst>
              <pc:docMk/>
              <pc:sldMasterMk cId="2010401343" sldId="2147483648"/>
              <pc:sldLayoutMk cId="2233462981" sldId="2147483738"/>
              <ac:picMk id="14" creationId="{0B47D6DC-D91B-A144-80BE-9E55BF0FD1FC}"/>
            </ac:picMkLst>
          </pc:picChg>
        </pc:sldLayoutChg>
        <pc:sldLayoutChg chg="modSp add mod modTransition">
          <pc:chgData name="Krasauskaitė Ugnė" userId="dbe9a6d3-80d0-4cdc-b180-3639bbb88ba5" providerId="ADAL" clId="{07B18557-A708-BB4C-BDBE-7183D1358208}" dt="2021-02-02T09:14:48.341" v="2001"/>
          <pc:sldLayoutMkLst>
            <pc:docMk/>
            <pc:sldMasterMk cId="2010401343" sldId="2147483648"/>
            <pc:sldLayoutMk cId="1770696105" sldId="2147483739"/>
          </pc:sldLayoutMkLst>
          <pc:spChg chg="mod">
            <ac:chgData name="Krasauskaitė Ugnė" userId="dbe9a6d3-80d0-4cdc-b180-3639bbb88ba5" providerId="ADAL" clId="{07B18557-A708-BB4C-BDBE-7183D1358208}" dt="2021-02-02T09:14:44.943" v="1999"/>
            <ac:spMkLst>
              <pc:docMk/>
              <pc:sldMasterMk cId="2010401343" sldId="2147483648"/>
              <pc:sldLayoutMk cId="1770696105" sldId="2147483739"/>
              <ac:spMk id="4" creationId="{719F9151-DC16-CE4F-9309-39250B29EAA0}"/>
            </ac:spMkLst>
          </pc:spChg>
          <pc:spChg chg="mod">
            <ac:chgData name="Krasauskaitė Ugnė" userId="dbe9a6d3-80d0-4cdc-b180-3639bbb88ba5" providerId="ADAL" clId="{07B18557-A708-BB4C-BDBE-7183D1358208}" dt="2021-02-02T09:14:43.442" v="1998"/>
            <ac:spMkLst>
              <pc:docMk/>
              <pc:sldMasterMk cId="2010401343" sldId="2147483648"/>
              <pc:sldLayoutMk cId="1770696105" sldId="2147483739"/>
              <ac:spMk id="5" creationId="{C502A480-02A7-4745-AB98-DBF617812510}"/>
            </ac:spMkLst>
          </pc:spChg>
          <pc:spChg chg="mod">
            <ac:chgData name="Krasauskaitė Ugnė" userId="dbe9a6d3-80d0-4cdc-b180-3639bbb88ba5" providerId="ADAL" clId="{07B18557-A708-BB4C-BDBE-7183D1358208}" dt="2021-02-02T09:14:48.341" v="2001"/>
            <ac:spMkLst>
              <pc:docMk/>
              <pc:sldMasterMk cId="2010401343" sldId="2147483648"/>
              <pc:sldLayoutMk cId="1770696105" sldId="2147483739"/>
              <ac:spMk id="6" creationId="{9DD59F3E-D979-E24A-8E0A-3B87A2DA64D7}"/>
            </ac:spMkLst>
          </pc:spChg>
          <pc:spChg chg="mod">
            <ac:chgData name="Krasauskaitė Ugnė" userId="dbe9a6d3-80d0-4cdc-b180-3639bbb88ba5" providerId="ADAL" clId="{07B18557-A708-BB4C-BDBE-7183D1358208}" dt="2021-02-02T09:14:46.618" v="2000"/>
            <ac:spMkLst>
              <pc:docMk/>
              <pc:sldMasterMk cId="2010401343" sldId="2147483648"/>
              <pc:sldLayoutMk cId="1770696105" sldId="2147483739"/>
              <ac:spMk id="7" creationId="{F8037D3B-F9E1-394A-A1A9-880049C2F5D7}"/>
            </ac:spMkLst>
          </pc:spChg>
        </pc:sldLayoutChg>
        <pc:sldLayoutChg chg="addSp delSp modSp add del mod modTransition setBg">
          <pc:chgData name="Krasauskaitė Ugnė" userId="dbe9a6d3-80d0-4cdc-b180-3639bbb88ba5" providerId="ADAL" clId="{07B18557-A708-BB4C-BDBE-7183D1358208}" dt="2021-02-02T07:46:58.472" v="1345" actId="2696"/>
          <pc:sldLayoutMkLst>
            <pc:docMk/>
            <pc:sldMasterMk cId="2010401343" sldId="2147483648"/>
            <pc:sldLayoutMk cId="2054743951" sldId="2147483739"/>
          </pc:sldLayoutMkLst>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0" creationId="{B72BBEF3-610E-084B-8035-69D7E509C5A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6" creationId="{69113ABE-874B-0647-8AAD-DE5BA4A26CC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19" creationId="{BAFEA5EF-7EB5-B242-B569-0521DECA7C5F}"/>
            </ac:spMkLst>
          </pc:spChg>
          <pc:spChg chg="mod">
            <ac:chgData name="Krasauskaitė Ugnė" userId="dbe9a6d3-80d0-4cdc-b180-3639bbb88ba5" providerId="ADAL" clId="{07B18557-A708-BB4C-BDBE-7183D1358208}" dt="2021-02-02T07:42:56.885" v="1310" actId="207"/>
            <ac:spMkLst>
              <pc:docMk/>
              <pc:sldMasterMk cId="2010401343" sldId="2147483648"/>
              <pc:sldLayoutMk cId="2054743951" sldId="2147483739"/>
              <ac:spMk id="20" creationId="{3E63EFE9-5010-3C45-ABA3-DB0AF79AC1EE}"/>
            </ac:spMkLst>
          </pc:spChg>
          <pc:picChg chg="add mod">
            <ac:chgData name="Krasauskaitė Ugnė" userId="dbe9a6d3-80d0-4cdc-b180-3639bbb88ba5" providerId="ADAL" clId="{07B18557-A708-BB4C-BDBE-7183D1358208}" dt="2021-02-02T07:42:47.107" v="1309" actId="171"/>
            <ac:picMkLst>
              <pc:docMk/>
              <pc:sldMasterMk cId="2010401343" sldId="2147483648"/>
              <pc:sldLayoutMk cId="2054743951" sldId="2147483739"/>
              <ac:picMk id="2" creationId="{DD3EA464-5BD9-4443-9F6C-0957DEBA2E04}"/>
            </ac:picMkLst>
          </pc:picChg>
          <pc:picChg chg="del mod">
            <ac:chgData name="Krasauskaitė Ugnė" userId="dbe9a6d3-80d0-4cdc-b180-3639bbb88ba5" providerId="ADAL" clId="{07B18557-A708-BB4C-BDBE-7183D1358208}" dt="2021-02-02T07:42:38.657" v="1304" actId="478"/>
            <ac:picMkLst>
              <pc:docMk/>
              <pc:sldMasterMk cId="2010401343" sldId="2147483648"/>
              <pc:sldLayoutMk cId="2054743951" sldId="2147483739"/>
              <ac:picMk id="3" creationId="{2BC74FC8-653D-6C4D-BBBD-3FB72EAF0D5F}"/>
            </ac:picMkLst>
          </pc:picChg>
        </pc:sldLayoutChg>
        <pc:sldLayoutChg chg="add del mod modTransition">
          <pc:chgData name="Krasauskaitė Ugnė" userId="dbe9a6d3-80d0-4cdc-b180-3639bbb88ba5" providerId="ADAL" clId="{07B18557-A708-BB4C-BDBE-7183D1358208}" dt="2021-02-02T07:40:25.783" v="1293" actId="2890"/>
          <pc:sldLayoutMkLst>
            <pc:docMk/>
            <pc:sldMasterMk cId="2010401343" sldId="2147483648"/>
            <pc:sldLayoutMk cId="3510925537" sldId="2147483739"/>
          </pc:sldLayoutMkLst>
        </pc:sldLayoutChg>
        <pc:sldLayoutChg chg="add del mod replId modTransition">
          <pc:chgData name="Krasauskaitė Ugnė" userId="dbe9a6d3-80d0-4cdc-b180-3639bbb88ba5" providerId="ADAL" clId="{07B18557-A708-BB4C-BDBE-7183D1358208}" dt="2021-02-02T07:45:14.898" v="1335" actId="2890"/>
          <pc:sldLayoutMkLst>
            <pc:docMk/>
            <pc:sldMasterMk cId="2010401343" sldId="2147483648"/>
            <pc:sldLayoutMk cId="1710025390" sldId="2147483743"/>
          </pc:sldLayoutMkLst>
        </pc:sldLayoutChg>
        <pc:sldLayoutChg chg="addSp delSp modSp add mod ord replId modTransition">
          <pc:chgData name="Krasauskaitė Ugnė" userId="dbe9a6d3-80d0-4cdc-b180-3639bbb88ba5" providerId="ADAL" clId="{07B18557-A708-BB4C-BDBE-7183D1358208}" dt="2021-02-02T14:54:20.307" v="2237"/>
          <pc:sldLayoutMkLst>
            <pc:docMk/>
            <pc:sldMasterMk cId="2010401343" sldId="2147483648"/>
            <pc:sldLayoutMk cId="3669118394" sldId="2147483743"/>
          </pc:sldLayoutMkLst>
          <pc:spChg chg="add mod">
            <ac:chgData name="Krasauskaitė Ugnė" userId="dbe9a6d3-80d0-4cdc-b180-3639bbb88ba5" providerId="ADAL" clId="{07B18557-A708-BB4C-BDBE-7183D1358208}" dt="2021-02-02T14:54:20.307" v="2237"/>
            <ac:spMkLst>
              <pc:docMk/>
              <pc:sldMasterMk cId="2010401343" sldId="2147483648"/>
              <pc:sldLayoutMk cId="3669118394" sldId="2147483743"/>
              <ac:spMk id="9" creationId="{BEBF828C-CAAF-9742-BE2C-30ED104C29E7}"/>
            </ac:spMkLst>
          </pc:spChg>
          <pc:spChg chg="del">
            <ac:chgData name="Krasauskaitė Ugnė" userId="dbe9a6d3-80d0-4cdc-b180-3639bbb88ba5" providerId="ADAL" clId="{07B18557-A708-BB4C-BDBE-7183D1358208}" dt="2021-02-02T14:54:18.216" v="2235" actId="478"/>
            <ac:spMkLst>
              <pc:docMk/>
              <pc:sldMasterMk cId="2010401343" sldId="2147483648"/>
              <pc:sldLayoutMk cId="3669118394" sldId="2147483743"/>
              <ac:spMk id="14" creationId="{462B305F-E454-6A49-BE5A-20AC4E248E21}"/>
            </ac:spMkLst>
          </pc:spChg>
          <pc:spChg chg="del">
            <ac:chgData name="Krasauskaitė Ugnė" userId="dbe9a6d3-80d0-4cdc-b180-3639bbb88ba5" providerId="ADAL" clId="{07B18557-A708-BB4C-BDBE-7183D1358208}" dt="2021-02-02T14:54:19.171" v="2236" actId="478"/>
            <ac:spMkLst>
              <pc:docMk/>
              <pc:sldMasterMk cId="2010401343" sldId="2147483648"/>
              <pc:sldLayoutMk cId="3669118394" sldId="2147483743"/>
              <ac:spMk id="15" creationId="{AD15DE3A-FC37-F54E-907A-A159B33E946B}"/>
            </ac:spMkLst>
          </pc:spChg>
        </pc:sldLayoutChg>
      </pc:sldMasterChg>
      <pc:sldMasterChg chg="delSp new mod addSldLayout delSldLayout modSldLayout">
        <pc:chgData name="Krasauskaitė Ugnė" userId="dbe9a6d3-80d0-4cdc-b180-3639bbb88ba5" providerId="ADAL" clId="{07B18557-A708-BB4C-BDBE-7183D1358208}" dt="2021-02-02T08:32:49.582" v="1610" actId="6014"/>
        <pc:sldMasterMkLst>
          <pc:docMk/>
          <pc:sldMasterMk cId="1568673086" sldId="2147483707"/>
        </pc:sldMasterMkLst>
        <pc:spChg chg="del">
          <ac:chgData name="Krasauskaitė Ugnė" userId="dbe9a6d3-80d0-4cdc-b180-3639bbb88ba5" providerId="ADAL" clId="{07B18557-A708-BB4C-BDBE-7183D1358208}" dt="2021-02-01T13:44:47.039" v="10" actId="478"/>
          <ac:spMkLst>
            <pc:docMk/>
            <pc:sldMasterMk cId="1568673086" sldId="2147483707"/>
            <ac:spMk id="2" creationId="{A88BE7E6-1693-B34B-AC5A-0A9A24541F05}"/>
          </ac:spMkLst>
        </pc:spChg>
        <pc:spChg chg="del">
          <ac:chgData name="Krasauskaitė Ugnė" userId="dbe9a6d3-80d0-4cdc-b180-3639bbb88ba5" providerId="ADAL" clId="{07B18557-A708-BB4C-BDBE-7183D1358208}" dt="2021-02-01T13:44:47.039" v="10" actId="478"/>
          <ac:spMkLst>
            <pc:docMk/>
            <pc:sldMasterMk cId="1568673086" sldId="2147483707"/>
            <ac:spMk id="3" creationId="{F4F54069-018F-FB4C-84F8-A2DC00E53FE9}"/>
          </ac:spMkLst>
        </pc:spChg>
        <pc:spChg chg="del">
          <ac:chgData name="Krasauskaitė Ugnė" userId="dbe9a6d3-80d0-4cdc-b180-3639bbb88ba5" providerId="ADAL" clId="{07B18557-A708-BB4C-BDBE-7183D1358208}" dt="2021-02-01T13:44:47.039" v="10" actId="478"/>
          <ac:spMkLst>
            <pc:docMk/>
            <pc:sldMasterMk cId="1568673086" sldId="2147483707"/>
            <ac:spMk id="4" creationId="{AC76CE9D-603C-9A49-B9DB-7FA0D8F2D967}"/>
          </ac:spMkLst>
        </pc:spChg>
        <pc:spChg chg="del">
          <ac:chgData name="Krasauskaitė Ugnė" userId="dbe9a6d3-80d0-4cdc-b180-3639bbb88ba5" providerId="ADAL" clId="{07B18557-A708-BB4C-BDBE-7183D1358208}" dt="2021-02-01T13:44:47.039" v="10" actId="478"/>
          <ac:spMkLst>
            <pc:docMk/>
            <pc:sldMasterMk cId="1568673086" sldId="2147483707"/>
            <ac:spMk id="5" creationId="{B73417F4-BB1F-DA45-9AD0-E0E7044207E9}"/>
          </ac:spMkLst>
        </pc:spChg>
        <pc:spChg chg="del">
          <ac:chgData name="Krasauskaitė Ugnė" userId="dbe9a6d3-80d0-4cdc-b180-3639bbb88ba5" providerId="ADAL" clId="{07B18557-A708-BB4C-BDBE-7183D1358208}" dt="2021-02-01T13:44:47.039" v="10" actId="478"/>
          <ac:spMkLst>
            <pc:docMk/>
            <pc:sldMasterMk cId="1568673086" sldId="2147483707"/>
            <ac:spMk id="6" creationId="{F808B648-29C2-F945-94EE-EEC9E0FF9B96}"/>
          </ac:spMkLst>
        </pc:spChg>
        <pc:sldLayoutChg chg="addSp delSp modSp new mod replId setBg">
          <pc:chgData name="Krasauskaitė Ugnė" userId="dbe9a6d3-80d0-4cdc-b180-3639bbb88ba5" providerId="ADAL" clId="{07B18557-A708-BB4C-BDBE-7183D1358208}" dt="2021-02-02T08:32:09.801" v="1607" actId="6014"/>
          <pc:sldLayoutMkLst>
            <pc:docMk/>
            <pc:sldMasterMk cId="1568673086" sldId="2147483707"/>
            <pc:sldLayoutMk cId="232310961" sldId="2147483708"/>
          </pc:sldLayoutMkLst>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2" creationId="{34EFA849-CD4E-874E-AF79-DCFD974EAF89}"/>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3" creationId="{F4F7F284-1106-634B-AC24-00EBB2AE7F0C}"/>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4" creationId="{81C3E587-8FC3-CB4F-AB53-784275D269D8}"/>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5" creationId="{3E9246EE-83C6-0D44-8988-7CE6D556F9E0}"/>
            </ac:spMkLst>
          </pc:spChg>
          <pc:spChg chg="del">
            <ac:chgData name="Krasauskaitė Ugnė" userId="dbe9a6d3-80d0-4cdc-b180-3639bbb88ba5" providerId="ADAL" clId="{07B18557-A708-BB4C-BDBE-7183D1358208}" dt="2021-02-01T13:44:53.308" v="11" actId="478"/>
            <ac:spMkLst>
              <pc:docMk/>
              <pc:sldMasterMk cId="1568673086" sldId="2147483707"/>
              <pc:sldLayoutMk cId="232310961" sldId="2147483708"/>
              <ac:spMk id="6" creationId="{59B4E778-3A3B-724B-85B9-DFC6DAAA576C}"/>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9" creationId="{54838777-6302-9B4F-988A-1F77AB4B1331}"/>
            </ac:spMkLst>
          </pc:spChg>
          <pc:spChg chg="add del mod">
            <ac:chgData name="Krasauskaitė Ugnė" userId="dbe9a6d3-80d0-4cdc-b180-3639bbb88ba5" providerId="ADAL" clId="{07B18557-A708-BB4C-BDBE-7183D1358208}" dt="2021-02-01T13:45:40.554" v="17"/>
            <ac:spMkLst>
              <pc:docMk/>
              <pc:sldMasterMk cId="1568673086" sldId="2147483707"/>
              <pc:sldLayoutMk cId="232310961" sldId="2147483708"/>
              <ac:spMk id="10" creationId="{2D6E4BA0-DCBE-0D42-AF01-C531421B2942}"/>
            </ac:spMkLst>
          </pc:spChg>
          <pc:spChg chg="add mod">
            <ac:chgData name="Krasauskaitė Ugnė" userId="dbe9a6d3-80d0-4cdc-b180-3639bbb88ba5" providerId="ADAL" clId="{07B18557-A708-BB4C-BDBE-7183D1358208}" dt="2021-02-02T08:29:01.538" v="1564" actId="2711"/>
            <ac:spMkLst>
              <pc:docMk/>
              <pc:sldMasterMk cId="1568673086" sldId="2147483707"/>
              <pc:sldLayoutMk cId="232310961" sldId="2147483708"/>
              <ac:spMk id="13" creationId="{3AB4F772-2275-974B-AA4E-C0D2280B6421}"/>
            </ac:spMkLst>
          </pc:sp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7" creationId="{D075572F-EE1E-8546-BC30-1CC57A0B3E7C}"/>
            </ac:graphicFrameMkLst>
          </pc:graphicFrameChg>
          <pc:graphicFrameChg chg="add del mod">
            <ac:chgData name="Krasauskaitė Ugnė" userId="dbe9a6d3-80d0-4cdc-b180-3639bbb88ba5" providerId="ADAL" clId="{07B18557-A708-BB4C-BDBE-7183D1358208}" dt="2021-02-01T13:45:40.554" v="17"/>
            <ac:graphicFrameMkLst>
              <pc:docMk/>
              <pc:sldMasterMk cId="1568673086" sldId="2147483707"/>
              <pc:sldLayoutMk cId="232310961" sldId="2147483708"/>
              <ac:graphicFrameMk id="8" creationId="{276C34B3-37F2-794A-B43E-3174D36EC177}"/>
            </ac:graphicFrameMkLst>
          </pc:graphicFrameChg>
          <pc:graphicFrameChg chg="add mod">
            <ac:chgData name="Krasauskaitė Ugnė" userId="dbe9a6d3-80d0-4cdc-b180-3639bbb88ba5" providerId="ADAL" clId="{07B18557-A708-BB4C-BDBE-7183D1358208}" dt="2021-02-02T08:27:02.081" v="1556" actId="207"/>
            <ac:graphicFrameMkLst>
              <pc:docMk/>
              <pc:sldMasterMk cId="1568673086" sldId="2147483707"/>
              <pc:sldLayoutMk cId="232310961" sldId="2147483708"/>
              <ac:graphicFrameMk id="11" creationId="{E97E286C-F119-164D-98B5-7554300BFF15}"/>
            </ac:graphicFrameMkLst>
          </pc:graphicFrameChg>
          <pc:graphicFrameChg chg="add mod">
            <ac:chgData name="Krasauskaitė Ugnė" userId="dbe9a6d3-80d0-4cdc-b180-3639bbb88ba5" providerId="ADAL" clId="{07B18557-A708-BB4C-BDBE-7183D1358208}" dt="2021-02-02T08:25:56.702" v="1544" actId="2711"/>
            <ac:graphicFrameMkLst>
              <pc:docMk/>
              <pc:sldMasterMk cId="1568673086" sldId="2147483707"/>
              <pc:sldLayoutMk cId="232310961" sldId="2147483708"/>
              <ac:graphicFrameMk id="12" creationId="{A36EB0B7-CB10-0C4C-B050-33BD0FB32D11}"/>
            </ac:graphicFrameMkLst>
          </pc:graphicFrameChg>
        </pc:sldLayoutChg>
        <pc:sldLayoutChg chg="addSp delSp modSp new mod replId">
          <pc:chgData name="Krasauskaitė Ugnė" userId="dbe9a6d3-80d0-4cdc-b180-3639bbb88ba5" providerId="ADAL" clId="{07B18557-A708-BB4C-BDBE-7183D1358208}" dt="2021-02-02T08:32:27.096" v="1608" actId="6014"/>
          <pc:sldLayoutMkLst>
            <pc:docMk/>
            <pc:sldMasterMk cId="1568673086" sldId="2147483707"/>
            <pc:sldLayoutMk cId="9681063" sldId="2147483709"/>
          </pc:sldLayoutMkLst>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2" creationId="{F5574145-972C-4347-96B3-B59C0E31AEC5}"/>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3" creationId="{1F976C9F-83D1-0343-BC7F-C55260672BF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4" creationId="{9C20A6BC-78DD-F242-85B2-DBC46FBBB3D4}"/>
            </ac:spMkLst>
          </pc:spChg>
          <pc:spChg chg="add del mod">
            <ac:chgData name="Krasauskaitė Ugnė" userId="dbe9a6d3-80d0-4cdc-b180-3639bbb88ba5" providerId="ADAL" clId="{07B18557-A708-BB4C-BDBE-7183D1358208}" dt="2021-02-02T08:29:12.299" v="1567" actId="478"/>
            <ac:spMkLst>
              <pc:docMk/>
              <pc:sldMasterMk cId="1568673086" sldId="2147483707"/>
              <pc:sldLayoutMk cId="9681063" sldId="2147483709"/>
              <ac:spMk id="5" creationId="{08BCEDEB-E635-9C4B-B49A-D2E841F46657}"/>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5" creationId="{790DA9A1-7BB8-964C-9274-03CD2133972C}"/>
            </ac:spMkLst>
          </pc:spChg>
          <pc:spChg chg="del">
            <ac:chgData name="Krasauskaitė Ugnė" userId="dbe9a6d3-80d0-4cdc-b180-3639bbb88ba5" providerId="ADAL" clId="{07B18557-A708-BB4C-BDBE-7183D1358208}" dt="2021-02-01T13:44:56.554" v="12" actId="478"/>
            <ac:spMkLst>
              <pc:docMk/>
              <pc:sldMasterMk cId="1568673086" sldId="2147483707"/>
              <pc:sldLayoutMk cId="9681063" sldId="2147483709"/>
              <ac:spMk id="6" creationId="{46A37E46-AF9E-EC42-BC68-6383B55375BE}"/>
            </ac:spMkLst>
          </pc:spChg>
          <pc:spChg chg="add del mod">
            <ac:chgData name="Krasauskaitė Ugnė" userId="dbe9a6d3-80d0-4cdc-b180-3639bbb88ba5" providerId="ADAL" clId="{07B18557-A708-BB4C-BDBE-7183D1358208}" dt="2021-02-02T08:29:10.145" v="1566"/>
            <ac:spMkLst>
              <pc:docMk/>
              <pc:sldMasterMk cId="1568673086" sldId="2147483707"/>
              <pc:sldLayoutMk cId="9681063" sldId="2147483709"/>
              <ac:spMk id="6" creationId="{E3E72C76-AFEE-7C42-9EC3-ABA3108CD1A2}"/>
            </ac:spMkLst>
          </pc:spChg>
          <pc:spChg chg="add del mod">
            <ac:chgData name="Krasauskaitė Ugnė" userId="dbe9a6d3-80d0-4cdc-b180-3639bbb88ba5" providerId="ADAL" clId="{07B18557-A708-BB4C-BDBE-7183D1358208}" dt="2021-02-02T08:24:10.383" v="1527" actId="478"/>
            <ac:spMkLst>
              <pc:docMk/>
              <pc:sldMasterMk cId="1568673086" sldId="2147483707"/>
              <pc:sldLayoutMk cId="9681063" sldId="2147483709"/>
              <ac:spMk id="9" creationId="{559BF6B7-A47F-0D4D-87F3-3C092B912EA2}"/>
            </ac:spMkLst>
          </pc:spChg>
          <pc:spChg chg="add mod">
            <ac:chgData name="Krasauskaitė Ugnė" userId="dbe9a6d3-80d0-4cdc-b180-3639bbb88ba5" providerId="ADAL" clId="{07B18557-A708-BB4C-BDBE-7183D1358208}" dt="2021-02-02T08:29:31.970" v="1571" actId="207"/>
            <ac:spMkLst>
              <pc:docMk/>
              <pc:sldMasterMk cId="1568673086" sldId="2147483707"/>
              <pc:sldLayoutMk cId="9681063" sldId="2147483709"/>
              <ac:spMk id="10" creationId="{3FBCAAAE-80A2-E844-AF0A-BF81197DCFF9}"/>
            </ac:spMkLst>
          </pc:spChg>
          <pc:graphicFrameChg chg="add mod">
            <ac:chgData name="Krasauskaitė Ugnė" userId="dbe9a6d3-80d0-4cdc-b180-3639bbb88ba5" providerId="ADAL" clId="{07B18557-A708-BB4C-BDBE-7183D1358208}" dt="2021-02-02T08:26:44.215" v="1553" actId="2711"/>
            <ac:graphicFrameMkLst>
              <pc:docMk/>
              <pc:sldMasterMk cId="1568673086" sldId="2147483707"/>
              <pc:sldLayoutMk cId="9681063" sldId="2147483709"/>
              <ac:graphicFrameMk id="7" creationId="{219E62AA-E2D7-254E-B7E9-789668C3EE84}"/>
            </ac:graphicFrameMkLst>
          </pc:graphicFrameChg>
          <pc:graphicFrameChg chg="add mod">
            <ac:chgData name="Krasauskaitė Ugnė" userId="dbe9a6d3-80d0-4cdc-b180-3639bbb88ba5" providerId="ADAL" clId="{07B18557-A708-BB4C-BDBE-7183D1358208}" dt="2021-02-02T08:26:47.982" v="1554" actId="2711"/>
            <ac:graphicFrameMkLst>
              <pc:docMk/>
              <pc:sldMasterMk cId="1568673086" sldId="2147483707"/>
              <pc:sldLayoutMk cId="9681063" sldId="2147483709"/>
              <ac:graphicFrameMk id="8" creationId="{8F4103FC-5D4B-6148-8344-357F85691C58}"/>
            </ac:graphicFrameMkLst>
          </pc:graphicFrameChg>
        </pc:sldLayoutChg>
        <pc:sldLayoutChg chg="new del replId">
          <pc:chgData name="Krasauskaitė Ugnė" userId="dbe9a6d3-80d0-4cdc-b180-3639bbb88ba5" providerId="ADAL" clId="{07B18557-A708-BB4C-BDBE-7183D1358208}" dt="2021-02-01T13:44:42.590" v="5" actId="2696"/>
          <pc:sldLayoutMkLst>
            <pc:docMk/>
            <pc:sldMasterMk cId="1568673086" sldId="2147483707"/>
            <pc:sldLayoutMk cId="3119484123" sldId="2147483710"/>
          </pc:sldLayoutMkLst>
        </pc:sldLayoutChg>
        <pc:sldLayoutChg chg="addSp delSp modSp add mod modTransition setBg">
          <pc:chgData name="Krasauskaitė Ugnė" userId="dbe9a6d3-80d0-4cdc-b180-3639bbb88ba5" providerId="ADAL" clId="{07B18557-A708-BB4C-BDBE-7183D1358208}" dt="2021-02-02T08:32:40.184" v="1609" actId="6014"/>
          <pc:sldLayoutMkLst>
            <pc:docMk/>
            <pc:sldMasterMk cId="1568673086" sldId="2147483707"/>
            <pc:sldLayoutMk cId="4242087196" sldId="2147483710"/>
          </pc:sldLayoutMkLst>
          <pc:spChg chg="add del mod">
            <ac:chgData name="Krasauskaitė Ugnė" userId="dbe9a6d3-80d0-4cdc-b180-3639bbb88ba5" providerId="ADAL" clId="{07B18557-A708-BB4C-BDBE-7183D1358208}" dt="2021-02-01T13:58:07.148" v="152" actId="478"/>
            <ac:spMkLst>
              <pc:docMk/>
              <pc:sldMasterMk cId="1568673086" sldId="2147483707"/>
              <pc:sldLayoutMk cId="4242087196" sldId="2147483710"/>
              <ac:spMk id="6" creationId="{B491214C-DC69-7F44-8A88-07841732D4FB}"/>
            </ac:spMkLst>
          </pc:spChg>
          <pc:spChg chg="del">
            <ac:chgData name="Krasauskaitė Ugnė" userId="dbe9a6d3-80d0-4cdc-b180-3639bbb88ba5" providerId="ADAL" clId="{07B18557-A708-BB4C-BDBE-7183D1358208}" dt="2021-02-01T13:55:21.507" v="127" actId="478"/>
            <ac:spMkLst>
              <pc:docMk/>
              <pc:sldMasterMk cId="1568673086" sldId="2147483707"/>
              <pc:sldLayoutMk cId="4242087196" sldId="2147483710"/>
              <ac:spMk id="9" creationId="{559BF6B7-A47F-0D4D-87F3-3C092B912EA2}"/>
            </ac:spMkLst>
          </pc:spChg>
          <pc:spChg chg="add del mod">
            <ac:chgData name="Krasauskaitė Ugnė" userId="dbe9a6d3-80d0-4cdc-b180-3639bbb88ba5" providerId="ADAL" clId="{07B18557-A708-BB4C-BDBE-7183D1358208}" dt="2021-02-01T13:55:35.082" v="130" actId="478"/>
            <ac:spMkLst>
              <pc:docMk/>
              <pc:sldMasterMk cId="1568673086" sldId="2147483707"/>
              <pc:sldLayoutMk cId="4242087196" sldId="2147483710"/>
              <ac:spMk id="10" creationId="{3130BDC9-60DC-5941-9DEA-8DC1CBF5AEFD}"/>
            </ac:spMkLst>
          </pc:spChg>
          <pc:spChg chg="add mod">
            <ac:chgData name="Krasauskaitė Ugnė" userId="dbe9a6d3-80d0-4cdc-b180-3639bbb88ba5" providerId="ADAL" clId="{07B18557-A708-BB4C-BDBE-7183D1358208}" dt="2021-02-02T08:31:32.231" v="1603" actId="20577"/>
            <ac:spMkLst>
              <pc:docMk/>
              <pc:sldMasterMk cId="1568673086" sldId="2147483707"/>
              <pc:sldLayoutMk cId="4242087196" sldId="2147483710"/>
              <ac:spMk id="12" creationId="{0A4775A3-EB07-A141-A562-5216ADEA360A}"/>
            </ac:spMkLst>
          </pc:spChg>
          <pc:spChg chg="add del mod">
            <ac:chgData name="Krasauskaitė Ugnė" userId="dbe9a6d3-80d0-4cdc-b180-3639bbb88ba5" providerId="ADAL" clId="{07B18557-A708-BB4C-BDBE-7183D1358208}" dt="2021-02-01T13:58:44.946" v="160" actId="478"/>
            <ac:spMkLst>
              <pc:docMk/>
              <pc:sldMasterMk cId="1568673086" sldId="2147483707"/>
              <pc:sldLayoutMk cId="4242087196" sldId="2147483710"/>
              <ac:spMk id="13" creationId="{D1CEB810-FD6E-8C44-927D-340C0FE3C641}"/>
            </ac:spMkLst>
          </pc:spChg>
          <pc:graphicFrameChg chg="add del">
            <ac:chgData name="Krasauskaitė Ugnė" userId="dbe9a6d3-80d0-4cdc-b180-3639bbb88ba5" providerId="ADAL" clId="{07B18557-A708-BB4C-BDBE-7183D1358208}" dt="2021-02-01T14:01:54.773" v="188"/>
            <ac:graphicFrameMkLst>
              <pc:docMk/>
              <pc:sldMasterMk cId="1568673086" sldId="2147483707"/>
              <pc:sldLayoutMk cId="4242087196" sldId="2147483710"/>
              <ac:graphicFrameMk id="2" creationId="{09E765AC-5483-9E40-A183-95768000C2EB}"/>
            </ac:graphicFrameMkLst>
          </pc:graphicFrameChg>
          <pc:graphicFrameChg chg="add del mod modGraphic">
            <ac:chgData name="Krasauskaitė Ugnė" userId="dbe9a6d3-80d0-4cdc-b180-3639bbb88ba5" providerId="ADAL" clId="{07B18557-A708-BB4C-BDBE-7183D1358208}" dt="2021-02-01T13:58:07.148" v="152" actId="478"/>
            <ac:graphicFrameMkLst>
              <pc:docMk/>
              <pc:sldMasterMk cId="1568673086" sldId="2147483707"/>
              <pc:sldLayoutMk cId="4242087196" sldId="2147483710"/>
              <ac:graphicFrameMk id="5" creationId="{3D4B7795-ED57-BA41-9394-B33607ADC5F5}"/>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7" creationId="{219E62AA-E2D7-254E-B7E9-789668C3EE84}"/>
            </ac:graphicFrameMkLst>
          </pc:graphicFrameChg>
          <pc:graphicFrameChg chg="del">
            <ac:chgData name="Krasauskaitė Ugnė" userId="dbe9a6d3-80d0-4cdc-b180-3639bbb88ba5" providerId="ADAL" clId="{07B18557-A708-BB4C-BDBE-7183D1358208}" dt="2021-02-01T13:55:21.507" v="127" actId="478"/>
            <ac:graphicFrameMkLst>
              <pc:docMk/>
              <pc:sldMasterMk cId="1568673086" sldId="2147483707"/>
              <pc:sldLayoutMk cId="4242087196" sldId="2147483710"/>
              <ac:graphicFrameMk id="8" creationId="{8F4103FC-5D4B-6148-8344-357F85691C58}"/>
            </ac:graphicFrameMkLst>
          </pc:graphicFrameChg>
          <pc:graphicFrameChg chg="add mod modGraphic">
            <ac:chgData name="Krasauskaitė Ugnė" userId="dbe9a6d3-80d0-4cdc-b180-3639bbb88ba5" providerId="ADAL" clId="{07B18557-A708-BB4C-BDBE-7183D1358208}" dt="2021-02-02T08:27:30.199" v="1559" actId="2711"/>
            <ac:graphicFrameMkLst>
              <pc:docMk/>
              <pc:sldMasterMk cId="1568673086" sldId="2147483707"/>
              <pc:sldLayoutMk cId="4242087196" sldId="2147483710"/>
              <ac:graphicFrameMk id="11" creationId="{9C492272-9779-2241-83F3-E687CBCE187A}"/>
            </ac:graphicFrameMkLst>
          </pc:graphicFrameChg>
          <pc:graphicFrameChg chg="add del mod">
            <ac:chgData name="Krasauskaitė Ugnė" userId="dbe9a6d3-80d0-4cdc-b180-3639bbb88ba5" providerId="ADAL" clId="{07B18557-A708-BB4C-BDBE-7183D1358208}" dt="2021-02-01T14:02:17.362" v="193" actId="478"/>
            <ac:graphicFrameMkLst>
              <pc:docMk/>
              <pc:sldMasterMk cId="1568673086" sldId="2147483707"/>
              <pc:sldLayoutMk cId="4242087196" sldId="2147483710"/>
              <ac:graphicFrameMk id="14" creationId="{B0463595-F0EE-424B-A4D1-AEC6D01FB0E3}"/>
            </ac:graphicFrameMkLst>
          </pc:graphicFrameChg>
        </pc:sldLayoutChg>
        <pc:sldLayoutChg chg="addSp delSp modSp add mod modTransition">
          <pc:chgData name="Krasauskaitė Ugnė" userId="dbe9a6d3-80d0-4cdc-b180-3639bbb88ba5" providerId="ADAL" clId="{07B18557-A708-BB4C-BDBE-7183D1358208}" dt="2021-02-02T08:32:49.582" v="1610" actId="6014"/>
          <pc:sldLayoutMkLst>
            <pc:docMk/>
            <pc:sldMasterMk cId="1568673086" sldId="2147483707"/>
            <pc:sldLayoutMk cId="152577745" sldId="2147483711"/>
          </pc:sldLayoutMkLst>
          <pc:spChg chg="add mod">
            <ac:chgData name="Krasauskaitė Ugnė" userId="dbe9a6d3-80d0-4cdc-b180-3639bbb88ba5" providerId="ADAL" clId="{07B18557-A708-BB4C-BDBE-7183D1358208}" dt="2021-02-02T08:31:48.410" v="1606" actId="207"/>
            <ac:spMkLst>
              <pc:docMk/>
              <pc:sldMasterMk cId="1568673086" sldId="2147483707"/>
              <pc:sldLayoutMk cId="152577745" sldId="2147483711"/>
              <ac:spMk id="4" creationId="{BFB6A585-1753-A34C-8DD7-7369E5275DA5}"/>
            </ac:spMkLst>
          </pc:spChg>
          <pc:spChg chg="del">
            <ac:chgData name="Krasauskaitė Ugnė" userId="dbe9a6d3-80d0-4cdc-b180-3639bbb88ba5" providerId="ADAL" clId="{07B18557-A708-BB4C-BDBE-7183D1358208}" dt="2021-02-02T08:31:45.725" v="1604" actId="478"/>
            <ac:spMkLst>
              <pc:docMk/>
              <pc:sldMasterMk cId="1568673086" sldId="2147483707"/>
              <pc:sldLayoutMk cId="152577745" sldId="2147483711"/>
              <ac:spMk id="6" creationId="{B491214C-DC69-7F44-8A88-07841732D4FB}"/>
            </ac:spMkLst>
          </pc:spChg>
          <pc:graphicFrameChg chg="mod modGraphic">
            <ac:chgData name="Krasauskaitė Ugnė" userId="dbe9a6d3-80d0-4cdc-b180-3639bbb88ba5" providerId="ADAL" clId="{07B18557-A708-BB4C-BDBE-7183D1358208}" dt="2021-02-02T08:27:47.940" v="1561" actId="2711"/>
            <ac:graphicFrameMkLst>
              <pc:docMk/>
              <pc:sldMasterMk cId="1568673086" sldId="2147483707"/>
              <pc:sldLayoutMk cId="152577745" sldId="2147483711"/>
              <ac:graphicFrameMk id="5" creationId="{3D4B7795-ED57-BA41-9394-B33607ADC5F5}"/>
            </ac:graphicFrameMkLst>
          </pc:graphicFrameChg>
        </pc:sldLayoutChg>
        <pc:sldLayoutChg chg="new del replId">
          <pc:chgData name="Krasauskaitė Ugnė" userId="dbe9a6d3-80d0-4cdc-b180-3639bbb88ba5" providerId="ADAL" clId="{07B18557-A708-BB4C-BDBE-7183D1358208}" dt="2021-02-01T13:44:42.591" v="6" actId="2696"/>
          <pc:sldLayoutMkLst>
            <pc:docMk/>
            <pc:sldMasterMk cId="1568673086" sldId="2147483707"/>
            <pc:sldLayoutMk cId="2012665223" sldId="2147483711"/>
          </pc:sldLayoutMkLst>
        </pc:sldLayoutChg>
        <pc:sldLayoutChg chg="new del replId">
          <pc:chgData name="Krasauskaitė Ugnė" userId="dbe9a6d3-80d0-4cdc-b180-3639bbb88ba5" providerId="ADAL" clId="{07B18557-A708-BB4C-BDBE-7183D1358208}" dt="2021-02-01T13:44:42.593" v="7" actId="2696"/>
          <pc:sldLayoutMkLst>
            <pc:docMk/>
            <pc:sldMasterMk cId="1568673086" sldId="2147483707"/>
            <pc:sldLayoutMk cId="1518374816" sldId="2147483712"/>
          </pc:sldLayoutMkLst>
        </pc:sldLayoutChg>
        <pc:sldLayoutChg chg="new del replId">
          <pc:chgData name="Krasauskaitė Ugnė" userId="dbe9a6d3-80d0-4cdc-b180-3639bbb88ba5" providerId="ADAL" clId="{07B18557-A708-BB4C-BDBE-7183D1358208}" dt="2021-02-01T13:44:42.594" v="8" actId="2696"/>
          <pc:sldLayoutMkLst>
            <pc:docMk/>
            <pc:sldMasterMk cId="1568673086" sldId="2147483707"/>
            <pc:sldLayoutMk cId="3224315519" sldId="2147483713"/>
          </pc:sldLayoutMkLst>
        </pc:sldLayoutChg>
        <pc:sldLayoutChg chg="new del replId">
          <pc:chgData name="Krasauskaitė Ugnė" userId="dbe9a6d3-80d0-4cdc-b180-3639bbb88ba5" providerId="ADAL" clId="{07B18557-A708-BB4C-BDBE-7183D1358208}" dt="2021-02-01T13:44:42.568" v="2" actId="2696"/>
          <pc:sldLayoutMkLst>
            <pc:docMk/>
            <pc:sldMasterMk cId="1568673086" sldId="2147483707"/>
            <pc:sldLayoutMk cId="4162233975" sldId="2147483714"/>
          </pc:sldLayoutMkLst>
        </pc:sldLayoutChg>
        <pc:sldLayoutChg chg="new del replId">
          <pc:chgData name="Krasauskaitė Ugnė" userId="dbe9a6d3-80d0-4cdc-b180-3639bbb88ba5" providerId="ADAL" clId="{07B18557-A708-BB4C-BDBE-7183D1358208}" dt="2021-02-01T13:44:42.595" v="9" actId="2696"/>
          <pc:sldLayoutMkLst>
            <pc:docMk/>
            <pc:sldMasterMk cId="1568673086" sldId="2147483707"/>
            <pc:sldLayoutMk cId="3396874248" sldId="2147483715"/>
          </pc:sldLayoutMkLst>
        </pc:sldLayoutChg>
        <pc:sldLayoutChg chg="new del replId">
          <pc:chgData name="Krasauskaitė Ugnė" userId="dbe9a6d3-80d0-4cdc-b180-3639bbb88ba5" providerId="ADAL" clId="{07B18557-A708-BB4C-BDBE-7183D1358208}" dt="2021-02-01T13:44:42.571" v="3" actId="2696"/>
          <pc:sldLayoutMkLst>
            <pc:docMk/>
            <pc:sldMasterMk cId="1568673086" sldId="2147483707"/>
            <pc:sldLayoutMk cId="2265120177" sldId="2147483716"/>
          </pc:sldLayoutMkLst>
        </pc:sldLayoutChg>
        <pc:sldLayoutChg chg="new del replId">
          <pc:chgData name="Krasauskaitė Ugnė" userId="dbe9a6d3-80d0-4cdc-b180-3639bbb88ba5" providerId="ADAL" clId="{07B18557-A708-BB4C-BDBE-7183D1358208}" dt="2021-02-01T13:44:42.573" v="4" actId="2696"/>
          <pc:sldLayoutMkLst>
            <pc:docMk/>
            <pc:sldMasterMk cId="1568673086" sldId="2147483707"/>
            <pc:sldLayoutMk cId="3390620181" sldId="2147483717"/>
          </pc:sldLayoutMkLst>
        </pc:sldLayoutChg>
        <pc:sldLayoutChg chg="new del replId">
          <pc:chgData name="Krasauskaitė Ugnė" userId="dbe9a6d3-80d0-4cdc-b180-3639bbb88ba5" providerId="ADAL" clId="{07B18557-A708-BB4C-BDBE-7183D1358208}" dt="2021-02-01T13:44:42.551" v="1" actId="2696"/>
          <pc:sldLayoutMkLst>
            <pc:docMk/>
            <pc:sldMasterMk cId="1568673086" sldId="2147483707"/>
            <pc:sldLayoutMk cId="2287143335" sldId="2147483718"/>
          </pc:sldLayoutMkLst>
        </pc:sldLayoutChg>
      </pc:sldMasterChg>
      <pc:sldMasterChg chg="delSp new mod addSldLayout delSldLayout modSldLayout sldLayoutOrd">
        <pc:chgData name="Krasauskaitė Ugnė" userId="dbe9a6d3-80d0-4cdc-b180-3639bbb88ba5" providerId="ADAL" clId="{07B18557-A708-BB4C-BDBE-7183D1358208}" dt="2021-02-02T09:27:46.603" v="2226" actId="207"/>
        <pc:sldMasterMkLst>
          <pc:docMk/>
          <pc:sldMasterMk cId="3226558009" sldId="2147483740"/>
        </pc:sldMasterMkLst>
        <pc:spChg chg="del">
          <ac:chgData name="Krasauskaitė Ugnė" userId="dbe9a6d3-80d0-4cdc-b180-3639bbb88ba5" providerId="ADAL" clId="{07B18557-A708-BB4C-BDBE-7183D1358208}" dt="2021-02-02T07:44:22.469" v="1327" actId="478"/>
          <ac:spMkLst>
            <pc:docMk/>
            <pc:sldMasterMk cId="3226558009" sldId="2147483740"/>
            <ac:spMk id="2" creationId="{FC2D44AD-71EB-194A-B0A0-27D9CF6389F3}"/>
          </ac:spMkLst>
        </pc:spChg>
        <pc:spChg chg="del">
          <ac:chgData name="Krasauskaitė Ugnė" userId="dbe9a6d3-80d0-4cdc-b180-3639bbb88ba5" providerId="ADAL" clId="{07B18557-A708-BB4C-BDBE-7183D1358208}" dt="2021-02-02T07:44:22.469" v="1327" actId="478"/>
          <ac:spMkLst>
            <pc:docMk/>
            <pc:sldMasterMk cId="3226558009" sldId="2147483740"/>
            <ac:spMk id="3" creationId="{91E5A868-22D0-0445-9462-8B376E9B7F0D}"/>
          </ac:spMkLst>
        </pc:spChg>
        <pc:spChg chg="del">
          <ac:chgData name="Krasauskaitė Ugnė" userId="dbe9a6d3-80d0-4cdc-b180-3639bbb88ba5" providerId="ADAL" clId="{07B18557-A708-BB4C-BDBE-7183D1358208}" dt="2021-02-02T07:44:22.469" v="1327" actId="478"/>
          <ac:spMkLst>
            <pc:docMk/>
            <pc:sldMasterMk cId="3226558009" sldId="2147483740"/>
            <ac:spMk id="4" creationId="{B36BE693-AB24-F048-AD70-C7FADD370864}"/>
          </ac:spMkLst>
        </pc:spChg>
        <pc:spChg chg="del">
          <ac:chgData name="Krasauskaitė Ugnė" userId="dbe9a6d3-80d0-4cdc-b180-3639bbb88ba5" providerId="ADAL" clId="{07B18557-A708-BB4C-BDBE-7183D1358208}" dt="2021-02-02T07:44:22.469" v="1327" actId="478"/>
          <ac:spMkLst>
            <pc:docMk/>
            <pc:sldMasterMk cId="3226558009" sldId="2147483740"/>
            <ac:spMk id="5" creationId="{A134AD8B-B80A-DF49-BB8B-1AC3D78EDE20}"/>
          </ac:spMkLst>
        </pc:spChg>
        <pc:spChg chg="del">
          <ac:chgData name="Krasauskaitė Ugnė" userId="dbe9a6d3-80d0-4cdc-b180-3639bbb88ba5" providerId="ADAL" clId="{07B18557-A708-BB4C-BDBE-7183D1358208}" dt="2021-02-02T07:44:22.469" v="1327" actId="478"/>
          <ac:spMkLst>
            <pc:docMk/>
            <pc:sldMasterMk cId="3226558009" sldId="2147483740"/>
            <ac:spMk id="6" creationId="{026B8581-FA0F-8544-903C-A6E0CEBB690B}"/>
          </ac:spMkLst>
        </pc:spChg>
        <pc:sldLayoutChg chg="modSp mod ord">
          <pc:chgData name="Krasauskaitė Ugnė" userId="dbe9a6d3-80d0-4cdc-b180-3639bbb88ba5" providerId="ADAL" clId="{07B18557-A708-BB4C-BDBE-7183D1358208}" dt="2021-02-02T09:14:55.496" v="2009" actId="20577"/>
          <pc:sldLayoutMkLst>
            <pc:docMk/>
            <pc:sldMasterMk cId="3226558009" sldId="2147483740"/>
            <pc:sldLayoutMk cId="1696790623" sldId="2147483725"/>
          </pc:sldLayoutMkLst>
          <pc:spChg chg="mod">
            <ac:chgData name="Krasauskaitė Ugnė" userId="dbe9a6d3-80d0-4cdc-b180-3639bbb88ba5" providerId="ADAL" clId="{07B18557-A708-BB4C-BDBE-7183D1358208}" dt="2021-02-02T09:14:55.496" v="2009" actId="20577"/>
            <ac:spMkLst>
              <pc:docMk/>
              <pc:sldMasterMk cId="3226558009" sldId="2147483740"/>
              <pc:sldLayoutMk cId="1696790623" sldId="2147483725"/>
              <ac:spMk id="12" creationId="{50E515E2-7668-514A-A0B4-AC7D06DDB5FE}"/>
            </ac:spMkLst>
          </pc:spChg>
          <pc:spChg chg="mod">
            <ac:chgData name="Krasauskaitė Ugnė" userId="dbe9a6d3-80d0-4cdc-b180-3639bbb88ba5" providerId="ADAL" clId="{07B18557-A708-BB4C-BDBE-7183D1358208}" dt="2021-02-02T07:45:40.431" v="1338" actId="20578"/>
            <ac:spMkLst>
              <pc:docMk/>
              <pc:sldMasterMk cId="3226558009" sldId="2147483740"/>
              <pc:sldLayoutMk cId="1696790623" sldId="2147483725"/>
              <ac:spMk id="13" creationId="{5F302F9B-B4B3-B045-8492-FFC9D530256C}"/>
            </ac:spMkLst>
          </pc:spChg>
        </pc:sldLayoutChg>
        <pc:sldLayoutChg chg="modSp mod ord">
          <pc:chgData name="Krasauskaitė Ugnė" userId="dbe9a6d3-80d0-4cdc-b180-3639bbb88ba5" providerId="ADAL" clId="{07B18557-A708-BB4C-BDBE-7183D1358208}" dt="2021-02-02T09:15:00.460" v="2015" actId="20577"/>
          <pc:sldLayoutMkLst>
            <pc:docMk/>
            <pc:sldMasterMk cId="3226558009" sldId="2147483740"/>
            <pc:sldLayoutMk cId="3830311098" sldId="2147483726"/>
          </pc:sldLayoutMkLst>
          <pc:spChg chg="mod">
            <ac:chgData name="Krasauskaitė Ugnė" userId="dbe9a6d3-80d0-4cdc-b180-3639bbb88ba5" providerId="ADAL" clId="{07B18557-A708-BB4C-BDBE-7183D1358208}" dt="2021-02-02T09:15:00.460" v="2015" actId="20577"/>
            <ac:spMkLst>
              <pc:docMk/>
              <pc:sldMasterMk cId="3226558009" sldId="2147483740"/>
              <pc:sldLayoutMk cId="3830311098" sldId="2147483726"/>
              <ac:spMk id="12" creationId="{50E515E2-7668-514A-A0B4-AC7D06DDB5FE}"/>
            </ac:spMkLst>
          </pc:spChg>
          <pc:spChg chg="mod">
            <ac:chgData name="Krasauskaitė Ugnė" userId="dbe9a6d3-80d0-4cdc-b180-3639bbb88ba5" providerId="ADAL" clId="{07B18557-A708-BB4C-BDBE-7183D1358208}" dt="2021-02-02T07:46:12.426" v="1340" actId="20578"/>
            <ac:spMkLst>
              <pc:docMk/>
              <pc:sldMasterMk cId="3226558009" sldId="2147483740"/>
              <pc:sldLayoutMk cId="3830311098" sldId="2147483726"/>
              <ac:spMk id="13" creationId="{5F302F9B-B4B3-B045-8492-FFC9D530256C}"/>
            </ac:spMkLst>
          </pc:spChg>
        </pc:sldLayoutChg>
        <pc:sldLayoutChg chg="addSp delSp modSp mod ord">
          <pc:chgData name="Krasauskaitė Ugnė" userId="dbe9a6d3-80d0-4cdc-b180-3639bbb88ba5" providerId="ADAL" clId="{07B18557-A708-BB4C-BDBE-7183D1358208}" dt="2021-02-02T09:27:27.965" v="2218"/>
          <pc:sldLayoutMkLst>
            <pc:docMk/>
            <pc:sldMasterMk cId="3226558009" sldId="2147483740"/>
            <pc:sldLayoutMk cId="3116550192" sldId="2147483727"/>
          </pc:sldLayoutMkLst>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3116550192" sldId="2147483727"/>
              <ac:spMk id="7" creationId="{10D8EEC7-A4A8-754E-B0D5-1BD7DE8A8170}"/>
            </ac:spMkLst>
          </pc:spChg>
          <pc:spChg chg="del">
            <ac:chgData name="Krasauskaitė Ugnė" userId="dbe9a6d3-80d0-4cdc-b180-3639bbb88ba5" providerId="ADAL" clId="{07B18557-A708-BB4C-BDBE-7183D1358208}" dt="2021-02-02T09:27:26.942" v="2217" actId="478"/>
            <ac:spMkLst>
              <pc:docMk/>
              <pc:sldMasterMk cId="3226558009" sldId="2147483740"/>
              <pc:sldLayoutMk cId="3116550192" sldId="2147483727"/>
              <ac:spMk id="8" creationId="{4B331744-C198-9B45-85BF-0BDB03F95D70}"/>
            </ac:spMkLst>
          </pc:spChg>
          <pc:spChg chg="add mod">
            <ac:chgData name="Krasauskaitė Ugnė" userId="dbe9a6d3-80d0-4cdc-b180-3639bbb88ba5" providerId="ADAL" clId="{07B18557-A708-BB4C-BDBE-7183D1358208}" dt="2021-02-02T09:27:27.965" v="2218"/>
            <ac:spMkLst>
              <pc:docMk/>
              <pc:sldMasterMk cId="3226558009" sldId="2147483740"/>
              <pc:sldLayoutMk cId="3116550192" sldId="2147483727"/>
              <ac:spMk id="9" creationId="{ADE85D79-D6BD-7445-9FEA-56BA3B261046}"/>
            </ac:spMkLst>
          </pc:spChg>
          <pc:spChg chg="mod">
            <ac:chgData name="Krasauskaitė Ugnė" userId="dbe9a6d3-80d0-4cdc-b180-3639bbb88ba5" providerId="ADAL" clId="{07B18557-A708-BB4C-BDBE-7183D1358208}" dt="2021-02-02T09:15:05.360" v="2021" actId="20577"/>
            <ac:spMkLst>
              <pc:docMk/>
              <pc:sldMasterMk cId="3226558009" sldId="2147483740"/>
              <pc:sldLayoutMk cId="3116550192" sldId="2147483727"/>
              <ac:spMk id="12" creationId="{50E515E2-7668-514A-A0B4-AC7D06DDB5FE}"/>
            </ac:spMkLst>
          </pc:spChg>
        </pc:sldLayoutChg>
        <pc:sldLayoutChg chg="addSp delSp modSp mod ord">
          <pc:chgData name="Krasauskaitė Ugnė" userId="dbe9a6d3-80d0-4cdc-b180-3639bbb88ba5" providerId="ADAL" clId="{07B18557-A708-BB4C-BDBE-7183D1358208}" dt="2021-02-02T09:27:34.783" v="2221" actId="207"/>
          <pc:sldLayoutMkLst>
            <pc:docMk/>
            <pc:sldMasterMk cId="3226558009" sldId="2147483740"/>
            <pc:sldLayoutMk cId="2001385822" sldId="2147483728"/>
          </pc:sldLayoutMkLst>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6" creationId="{45230BBD-D8AC-0545-A7D5-13382E10E93A}"/>
            </ac:spMkLst>
          </pc:spChg>
          <pc:spChg chg="mod">
            <ac:chgData name="Krasauskaitė Ugnė" userId="dbe9a6d3-80d0-4cdc-b180-3639bbb88ba5" providerId="ADAL" clId="{07B18557-A708-BB4C-BDBE-7183D1358208}" dt="2021-02-02T07:46:12.426" v="1340" actId="20578"/>
            <ac:spMkLst>
              <pc:docMk/>
              <pc:sldMasterMk cId="3226558009" sldId="2147483740"/>
              <pc:sldLayoutMk cId="2001385822" sldId="2147483728"/>
              <ac:spMk id="7" creationId="{10D8EEC7-A4A8-754E-B0D5-1BD7DE8A8170}"/>
            </ac:spMkLst>
          </pc:spChg>
          <pc:spChg chg="add mod">
            <ac:chgData name="Krasauskaitė Ugnė" userId="dbe9a6d3-80d0-4cdc-b180-3639bbb88ba5" providerId="ADAL" clId="{07B18557-A708-BB4C-BDBE-7183D1358208}" dt="2021-02-02T09:27:34.783" v="2221" actId="207"/>
            <ac:spMkLst>
              <pc:docMk/>
              <pc:sldMasterMk cId="3226558009" sldId="2147483740"/>
              <pc:sldLayoutMk cId="2001385822" sldId="2147483728"/>
              <ac:spMk id="8" creationId="{8281D5A8-8B48-6E4A-9F52-6D02B4D92F8C}"/>
            </ac:spMkLst>
          </pc:spChg>
          <pc:spChg chg="del">
            <ac:chgData name="Krasauskaitė Ugnė" userId="dbe9a6d3-80d0-4cdc-b180-3639bbb88ba5" providerId="ADAL" clId="{07B18557-A708-BB4C-BDBE-7183D1358208}" dt="2021-02-02T09:27:32.230" v="2219" actId="478"/>
            <ac:spMkLst>
              <pc:docMk/>
              <pc:sldMasterMk cId="3226558009" sldId="2147483740"/>
              <pc:sldLayoutMk cId="2001385822" sldId="2147483728"/>
              <ac:spMk id="9" creationId="{5C3FF9AB-7E5F-234A-995C-67E3E6EB9445}"/>
            </ac:spMkLst>
          </pc:spChg>
          <pc:spChg chg="mod">
            <ac:chgData name="Krasauskaitė Ugnė" userId="dbe9a6d3-80d0-4cdc-b180-3639bbb88ba5" providerId="ADAL" clId="{07B18557-A708-BB4C-BDBE-7183D1358208}" dt="2021-02-02T09:15:10.194" v="2027" actId="20577"/>
            <ac:spMkLst>
              <pc:docMk/>
              <pc:sldMasterMk cId="3226558009" sldId="2147483740"/>
              <pc:sldLayoutMk cId="2001385822" sldId="2147483728"/>
              <ac:spMk id="12" creationId="{50E515E2-7668-514A-A0B4-AC7D06DDB5FE}"/>
            </ac:spMkLst>
          </pc:spChg>
        </pc:sldLayoutChg>
        <pc:sldLayoutChg chg="addSp delSp modSp mod ord setBg">
          <pc:chgData name="Krasauskaitė Ugnė" userId="dbe9a6d3-80d0-4cdc-b180-3639bbb88ba5" providerId="ADAL" clId="{07B18557-A708-BB4C-BDBE-7183D1358208}" dt="2021-02-02T09:27:40.757" v="2223"/>
          <pc:sldLayoutMkLst>
            <pc:docMk/>
            <pc:sldMasterMk cId="3226558009" sldId="2147483740"/>
            <pc:sldLayoutMk cId="2456432916" sldId="2147483729"/>
          </pc:sldLayoutMkLst>
          <pc:spChg chg="add mod">
            <ac:chgData name="Krasauskaitė Ugnė" userId="dbe9a6d3-80d0-4cdc-b180-3639bbb88ba5" providerId="ADAL" clId="{07B18557-A708-BB4C-BDBE-7183D1358208}" dt="2021-02-02T09:27:40.757" v="2223"/>
            <ac:spMkLst>
              <pc:docMk/>
              <pc:sldMasterMk cId="3226558009" sldId="2147483740"/>
              <pc:sldLayoutMk cId="2456432916" sldId="2147483729"/>
              <ac:spMk id="6" creationId="{207DA501-84CC-F046-B537-8292A41DD1F4}"/>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13" creationId="{BFB2BAA7-03FA-7D45-B48B-16E2EB97900F}"/>
            </ac:spMkLst>
          </pc:spChg>
          <pc:spChg chg="add mod">
            <ac:chgData name="Krasauskaitė Ugnė" userId="dbe9a6d3-80d0-4cdc-b180-3639bbb88ba5" providerId="ADAL" clId="{07B18557-A708-BB4C-BDBE-7183D1358208}" dt="2021-02-02T09:15:16.699" v="2034"/>
            <ac:spMkLst>
              <pc:docMk/>
              <pc:sldMasterMk cId="3226558009" sldId="2147483740"/>
              <pc:sldLayoutMk cId="2456432916" sldId="2147483729"/>
              <ac:spMk id="15" creationId="{B5F1E7A3-042D-1A41-A4EE-C4B741F2F954}"/>
            </ac:spMkLst>
          </pc:spChg>
          <pc:spChg chg="add mod">
            <ac:chgData name="Krasauskaitė Ugnė" userId="dbe9a6d3-80d0-4cdc-b180-3639bbb88ba5" providerId="ADAL" clId="{07B18557-A708-BB4C-BDBE-7183D1358208}" dt="2021-02-02T09:15:57.264" v="2050"/>
            <ac:spMkLst>
              <pc:docMk/>
              <pc:sldMasterMk cId="3226558009" sldId="2147483740"/>
              <pc:sldLayoutMk cId="2456432916" sldId="2147483729"/>
              <ac:spMk id="16" creationId="{0393B77B-8341-1C44-8B13-EC418665B44B}"/>
            </ac:spMkLst>
          </pc:spChg>
          <pc:spChg chg="add del mod">
            <ac:chgData name="Krasauskaitė Ugnė" userId="dbe9a6d3-80d0-4cdc-b180-3639bbb88ba5" providerId="ADAL" clId="{07B18557-A708-BB4C-BDBE-7183D1358208}" dt="2021-02-02T09:27:39.781" v="2222" actId="478"/>
            <ac:spMkLst>
              <pc:docMk/>
              <pc:sldMasterMk cId="3226558009" sldId="2147483740"/>
              <pc:sldLayoutMk cId="2456432916" sldId="2147483729"/>
              <ac:spMk id="18" creationId="{ACFBE8A1-80A2-3049-99A4-110551E71E65}"/>
            </ac:spMkLst>
          </pc:spChg>
          <pc:spChg chg="add mod">
            <ac:chgData name="Krasauskaitė Ugnė" userId="dbe9a6d3-80d0-4cdc-b180-3639bbb88ba5" providerId="ADAL" clId="{07B18557-A708-BB4C-BDBE-7183D1358208}" dt="2021-02-02T07:50:13.203" v="1365"/>
            <ac:spMkLst>
              <pc:docMk/>
              <pc:sldMasterMk cId="3226558009" sldId="2147483740"/>
              <pc:sldLayoutMk cId="2456432916" sldId="2147483729"/>
              <ac:spMk id="19" creationId="{87791077-CFD2-474A-ADBD-B95943A91900}"/>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3" creationId="{2E6D4784-2EA3-C74A-80A6-6E53A345902F}"/>
            </ac:spMkLst>
          </pc:spChg>
          <pc:spChg chg="del mod">
            <ac:chgData name="Krasauskaitė Ugnė" userId="dbe9a6d3-80d0-4cdc-b180-3639bbb88ba5" providerId="ADAL" clId="{07B18557-A708-BB4C-BDBE-7183D1358208}" dt="2021-02-02T07:49:59.176" v="1363" actId="478"/>
            <ac:spMkLst>
              <pc:docMk/>
              <pc:sldMasterMk cId="3226558009" sldId="2147483740"/>
              <pc:sldLayoutMk cId="2456432916" sldId="2147483729"/>
              <ac:spMk id="25" creationId="{5592035A-2271-5843-9AF4-E3E9FDCF0139}"/>
            </ac:spMkLst>
          </pc:spChg>
          <pc:spChg chg="del">
            <ac:chgData name="Krasauskaitė Ugnė" userId="dbe9a6d3-80d0-4cdc-b180-3639bbb88ba5" providerId="ADAL" clId="{07B18557-A708-BB4C-BDBE-7183D1358208}" dt="2021-02-02T07:49:59.176" v="1363" actId="478"/>
            <ac:spMkLst>
              <pc:docMk/>
              <pc:sldMasterMk cId="3226558009" sldId="2147483740"/>
              <pc:sldLayoutMk cId="2456432916" sldId="2147483729"/>
              <ac:spMk id="27" creationId="{61CEBCC4-E80B-604A-814A-EDFAF11839D4}"/>
            </ac:spMkLst>
          </pc:spChg>
        </pc:sldLayoutChg>
        <pc:sldLayoutChg chg="modSp mod ord">
          <pc:chgData name="Krasauskaitė Ugnė" userId="dbe9a6d3-80d0-4cdc-b180-3639bbb88ba5" providerId="ADAL" clId="{07B18557-A708-BB4C-BDBE-7183D1358208}" dt="2021-02-02T09:16:06.953" v="2057"/>
          <pc:sldLayoutMkLst>
            <pc:docMk/>
            <pc:sldMasterMk cId="3226558009" sldId="2147483740"/>
            <pc:sldLayoutMk cId="3322117946" sldId="2147483731"/>
          </pc:sldLayoutMkLst>
          <pc:spChg chg="mod">
            <ac:chgData name="Krasauskaitė Ugnė" userId="dbe9a6d3-80d0-4cdc-b180-3639bbb88ba5" providerId="ADAL" clId="{07B18557-A708-BB4C-BDBE-7183D1358208}" dt="2021-02-02T09:16:06.953" v="2057"/>
            <ac:spMkLst>
              <pc:docMk/>
              <pc:sldMasterMk cId="3226558009" sldId="2147483740"/>
              <pc:sldLayoutMk cId="3322117946" sldId="2147483731"/>
              <ac:spMk id="6" creationId="{66AC166F-BD2D-6D49-902E-EA2D168F6C1B}"/>
            </ac:spMkLst>
          </pc:spChg>
          <pc:spChg chg="mod">
            <ac:chgData name="Krasauskaitė Ugnė" userId="dbe9a6d3-80d0-4cdc-b180-3639bbb88ba5" providerId="ADAL" clId="{07B18557-A708-BB4C-BDBE-7183D1358208}" dt="2021-02-02T09:16:05.129" v="2056" actId="20577"/>
            <ac:spMkLst>
              <pc:docMk/>
              <pc:sldMasterMk cId="3226558009" sldId="2147483740"/>
              <pc:sldLayoutMk cId="3322117946" sldId="2147483731"/>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3322117946" sldId="2147483731"/>
              <ac:spMk id="13" creationId="{BFB2BAA7-03FA-7D45-B48B-16E2EB97900F}"/>
            </ac:spMkLst>
          </pc:spChg>
        </pc:sldLayoutChg>
        <pc:sldLayoutChg chg="modSp mod ord">
          <pc:chgData name="Krasauskaitė Ugnė" userId="dbe9a6d3-80d0-4cdc-b180-3639bbb88ba5" providerId="ADAL" clId="{07B18557-A708-BB4C-BDBE-7183D1358208}" dt="2021-02-02T09:15:41.818" v="2048" actId="20577"/>
          <pc:sldLayoutMkLst>
            <pc:docMk/>
            <pc:sldMasterMk cId="3226558009" sldId="2147483740"/>
            <pc:sldLayoutMk cId="1562306216" sldId="2147483732"/>
          </pc:sldLayoutMkLst>
          <pc:spChg chg="mod">
            <ac:chgData name="Krasauskaitė Ugnė" userId="dbe9a6d3-80d0-4cdc-b180-3639bbb88ba5" providerId="ADAL" clId="{07B18557-A708-BB4C-BDBE-7183D1358208}" dt="2021-02-02T09:15:38.981" v="2042"/>
            <ac:spMkLst>
              <pc:docMk/>
              <pc:sldMasterMk cId="3226558009" sldId="2147483740"/>
              <pc:sldLayoutMk cId="1562306216" sldId="2147483732"/>
              <ac:spMk id="6" creationId="{66AC166F-BD2D-6D49-902E-EA2D168F6C1B}"/>
            </ac:spMkLst>
          </pc:spChg>
          <pc:spChg chg="mod">
            <ac:chgData name="Krasauskaitė Ugnė" userId="dbe9a6d3-80d0-4cdc-b180-3639bbb88ba5" providerId="ADAL" clId="{07B18557-A708-BB4C-BDBE-7183D1358208}" dt="2021-02-02T09:15:41.818" v="2048" actId="20577"/>
            <ac:spMkLst>
              <pc:docMk/>
              <pc:sldMasterMk cId="3226558009" sldId="2147483740"/>
              <pc:sldLayoutMk cId="1562306216" sldId="2147483732"/>
              <ac:spMk id="7" creationId="{C1CCD885-C1EB-3A48-B8A0-CC1F23EEB6AE}"/>
            </ac:spMkLst>
          </pc:spChg>
          <pc:spChg chg="mod">
            <ac:chgData name="Krasauskaitė Ugnė" userId="dbe9a6d3-80d0-4cdc-b180-3639bbb88ba5" providerId="ADAL" clId="{07B18557-A708-BB4C-BDBE-7183D1358208}" dt="2021-02-02T07:46:12.426" v="1340" actId="20578"/>
            <ac:spMkLst>
              <pc:docMk/>
              <pc:sldMasterMk cId="3226558009" sldId="2147483740"/>
              <pc:sldLayoutMk cId="1562306216" sldId="2147483732"/>
              <ac:spMk id="13" creationId="{BFB2BAA7-03FA-7D45-B48B-16E2EB97900F}"/>
            </ac:spMkLst>
          </pc:spChg>
        </pc:sldLayoutChg>
        <pc:sldLayoutChg chg="modSp mod ord">
          <pc:chgData name="Krasauskaitė Ugnė" userId="dbe9a6d3-80d0-4cdc-b180-3639bbb88ba5" providerId="ADAL" clId="{07B18557-A708-BB4C-BDBE-7183D1358208}" dt="2021-02-02T09:16:14.673" v="2059"/>
          <pc:sldLayoutMkLst>
            <pc:docMk/>
            <pc:sldMasterMk cId="3226558009" sldId="2147483740"/>
            <pc:sldLayoutMk cId="2989932070" sldId="2147483733"/>
          </pc:sldLayoutMkLst>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2989932070" sldId="2147483733"/>
              <ac:spMk id="11" creationId="{52F83555-CE96-6D4C-89FF-4953A94371F1}"/>
            </ac:spMkLst>
          </pc:spChg>
          <pc:spChg chg="mod">
            <ac:chgData name="Krasauskaitė Ugnė" userId="dbe9a6d3-80d0-4cdc-b180-3639bbb88ba5" providerId="ADAL" clId="{07B18557-A708-BB4C-BDBE-7183D1358208}" dt="2021-02-02T09:16:12.975" v="2058"/>
            <ac:spMkLst>
              <pc:docMk/>
              <pc:sldMasterMk cId="3226558009" sldId="2147483740"/>
              <pc:sldLayoutMk cId="2989932070" sldId="2147483733"/>
              <ac:spMk id="16" creationId="{69113ABE-874B-0647-8AAD-DE5BA4A26CCF}"/>
            </ac:spMkLst>
          </pc:spChg>
          <pc:spChg chg="mod">
            <ac:chgData name="Krasauskaitė Ugnė" userId="dbe9a6d3-80d0-4cdc-b180-3639bbb88ba5" providerId="ADAL" clId="{07B18557-A708-BB4C-BDBE-7183D1358208}" dt="2021-02-02T09:16:14.673" v="2059"/>
            <ac:spMkLst>
              <pc:docMk/>
              <pc:sldMasterMk cId="3226558009" sldId="2147483740"/>
              <pc:sldLayoutMk cId="2989932070" sldId="2147483733"/>
              <ac:spMk id="19" creationId="{BAFEA5EF-7EB5-B242-B569-0521DECA7C5F}"/>
            </ac:spMkLst>
          </pc:spChg>
        </pc:sldLayoutChg>
        <pc:sldLayoutChg chg="modSp mod ord">
          <pc:chgData name="Krasauskaitė Ugnė" userId="dbe9a6d3-80d0-4cdc-b180-3639bbb88ba5" providerId="ADAL" clId="{07B18557-A708-BB4C-BDBE-7183D1358208}" dt="2021-02-02T09:16:19.282" v="2061"/>
          <pc:sldLayoutMkLst>
            <pc:docMk/>
            <pc:sldMasterMk cId="3226558009" sldId="2147483740"/>
            <pc:sldLayoutMk cId="3899158391" sldId="2147483734"/>
          </pc:sldLayoutMkLst>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3899158391" sldId="2147483734"/>
              <ac:spMk id="11" creationId="{52F83555-CE96-6D4C-89FF-4953A94371F1}"/>
            </ac:spMkLst>
          </pc:spChg>
          <pc:spChg chg="mod">
            <ac:chgData name="Krasauskaitė Ugnė" userId="dbe9a6d3-80d0-4cdc-b180-3639bbb88ba5" providerId="ADAL" clId="{07B18557-A708-BB4C-BDBE-7183D1358208}" dt="2021-02-02T09:16:17.571" v="2060"/>
            <ac:spMkLst>
              <pc:docMk/>
              <pc:sldMasterMk cId="3226558009" sldId="2147483740"/>
              <pc:sldLayoutMk cId="3899158391" sldId="2147483734"/>
              <ac:spMk id="16" creationId="{69113ABE-874B-0647-8AAD-DE5BA4A26CCF}"/>
            </ac:spMkLst>
          </pc:spChg>
          <pc:spChg chg="mod">
            <ac:chgData name="Krasauskaitė Ugnė" userId="dbe9a6d3-80d0-4cdc-b180-3639bbb88ba5" providerId="ADAL" clId="{07B18557-A708-BB4C-BDBE-7183D1358208}" dt="2021-02-02T09:16:19.282" v="2061"/>
            <ac:spMkLst>
              <pc:docMk/>
              <pc:sldMasterMk cId="3226558009" sldId="2147483740"/>
              <pc:sldLayoutMk cId="3899158391" sldId="2147483734"/>
              <ac:spMk id="19" creationId="{BAFEA5EF-7EB5-B242-B569-0521DECA7C5F}"/>
            </ac:spMkLst>
          </pc:spChg>
        </pc:sldLayoutChg>
        <pc:sldLayoutChg chg="modSp mod ord">
          <pc:chgData name="Krasauskaitė Ugnė" userId="dbe9a6d3-80d0-4cdc-b180-3639bbb88ba5" providerId="ADAL" clId="{07B18557-A708-BB4C-BDBE-7183D1358208}" dt="2021-02-02T09:16:26.468" v="2063"/>
          <pc:sldLayoutMkLst>
            <pc:docMk/>
            <pc:sldMasterMk cId="3226558009" sldId="2147483740"/>
            <pc:sldLayoutMk cId="4197057146" sldId="2147483735"/>
          </pc:sldLayoutMkLst>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4197057146" sldId="2147483735"/>
              <ac:spMk id="11" creationId="{52F83555-CE96-6D4C-89FF-4953A94371F1}"/>
            </ac:spMkLst>
          </pc:spChg>
          <pc:spChg chg="mod">
            <ac:chgData name="Krasauskaitė Ugnė" userId="dbe9a6d3-80d0-4cdc-b180-3639bbb88ba5" providerId="ADAL" clId="{07B18557-A708-BB4C-BDBE-7183D1358208}" dt="2021-02-02T09:16:24.772" v="2062"/>
            <ac:spMkLst>
              <pc:docMk/>
              <pc:sldMasterMk cId="3226558009" sldId="2147483740"/>
              <pc:sldLayoutMk cId="4197057146" sldId="2147483735"/>
              <ac:spMk id="16" creationId="{69113ABE-874B-0647-8AAD-DE5BA4A26CCF}"/>
            </ac:spMkLst>
          </pc:spChg>
          <pc:spChg chg="mod">
            <ac:chgData name="Krasauskaitė Ugnė" userId="dbe9a6d3-80d0-4cdc-b180-3639bbb88ba5" providerId="ADAL" clId="{07B18557-A708-BB4C-BDBE-7183D1358208}" dt="2021-02-02T09:16:26.468" v="2063"/>
            <ac:spMkLst>
              <pc:docMk/>
              <pc:sldMasterMk cId="3226558009" sldId="2147483740"/>
              <pc:sldLayoutMk cId="4197057146" sldId="2147483735"/>
              <ac:spMk id="19" creationId="{BAFEA5EF-7EB5-B242-B569-0521DECA7C5F}"/>
            </ac:spMkLst>
          </pc:spChg>
        </pc:sldLayoutChg>
        <pc:sldLayoutChg chg="modSp mod ord">
          <pc:chgData name="Krasauskaitė Ugnė" userId="dbe9a6d3-80d0-4cdc-b180-3639bbb88ba5" providerId="ADAL" clId="{07B18557-A708-BB4C-BDBE-7183D1358208}" dt="2021-02-02T09:16:32.874" v="2065"/>
          <pc:sldLayoutMkLst>
            <pc:docMk/>
            <pc:sldMasterMk cId="3226558009" sldId="2147483740"/>
            <pc:sldLayoutMk cId="1911777476" sldId="2147483736"/>
          </pc:sldLayoutMkLst>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8" creationId="{D95773F8-D068-1F4A-994E-CAA5A3CA9D73}"/>
            </ac:spMkLst>
          </pc:spChg>
          <pc:spChg chg="mod">
            <ac:chgData name="Krasauskaitė Ugnė" userId="dbe9a6d3-80d0-4cdc-b180-3639bbb88ba5" providerId="ADAL" clId="{07B18557-A708-BB4C-BDBE-7183D1358208}" dt="2021-02-02T07:46:12.426" v="1340" actId="20578"/>
            <ac:spMkLst>
              <pc:docMk/>
              <pc:sldMasterMk cId="3226558009" sldId="2147483740"/>
              <pc:sldLayoutMk cId="1911777476" sldId="2147483736"/>
              <ac:spMk id="11" creationId="{52F83555-CE96-6D4C-89FF-4953A94371F1}"/>
            </ac:spMkLst>
          </pc:spChg>
          <pc:spChg chg="mod">
            <ac:chgData name="Krasauskaitė Ugnė" userId="dbe9a6d3-80d0-4cdc-b180-3639bbb88ba5" providerId="ADAL" clId="{07B18557-A708-BB4C-BDBE-7183D1358208}" dt="2021-02-02T09:16:31.302" v="2064"/>
            <ac:spMkLst>
              <pc:docMk/>
              <pc:sldMasterMk cId="3226558009" sldId="2147483740"/>
              <pc:sldLayoutMk cId="1911777476" sldId="2147483736"/>
              <ac:spMk id="16" creationId="{69113ABE-874B-0647-8AAD-DE5BA4A26CCF}"/>
            </ac:spMkLst>
          </pc:spChg>
          <pc:spChg chg="mod">
            <ac:chgData name="Krasauskaitė Ugnė" userId="dbe9a6d3-80d0-4cdc-b180-3639bbb88ba5" providerId="ADAL" clId="{07B18557-A708-BB4C-BDBE-7183D1358208}" dt="2021-02-02T09:16:32.874" v="2065"/>
            <ac:spMkLst>
              <pc:docMk/>
              <pc:sldMasterMk cId="3226558009" sldId="2147483740"/>
              <pc:sldLayoutMk cId="1911777476" sldId="2147483736"/>
              <ac:spMk id="19" creationId="{BAFEA5EF-7EB5-B242-B569-0521DECA7C5F}"/>
            </ac:spMkLst>
          </pc:spChg>
        </pc:sldLayoutChg>
        <pc:sldLayoutChg chg="addSp delSp modSp new mod replId">
          <pc:chgData name="Krasauskaitė Ugnė" userId="dbe9a6d3-80d0-4cdc-b180-3639bbb88ba5" providerId="ADAL" clId="{07B18557-A708-BB4C-BDBE-7183D1358208}" dt="2021-02-02T08:38:05.290" v="1625" actId="6014"/>
          <pc:sldLayoutMkLst>
            <pc:docMk/>
            <pc:sldMasterMk cId="3226558009" sldId="2147483740"/>
            <pc:sldLayoutMk cId="571262370" sldId="2147483741"/>
          </pc:sldLayoutMkLst>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2" creationId="{483D9D73-4BB7-DE4B-A7E7-8A5B4FCB120D}"/>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3" creationId="{7B3C7969-F72B-2246-9B8E-892565E87EE9}"/>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4" creationId="{35520A63-897F-0148-87A1-4409EBB07CAE}"/>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5" creationId="{74885CD9-F319-3240-B81F-1043AA3B3D07}"/>
            </ac:spMkLst>
          </pc:spChg>
          <pc:spChg chg="del">
            <ac:chgData name="Krasauskaitė Ugnė" userId="dbe9a6d3-80d0-4cdc-b180-3639bbb88ba5" providerId="ADAL" clId="{07B18557-A708-BB4C-BDBE-7183D1358208}" dt="2021-02-02T07:44:30.733" v="1329" actId="478"/>
            <ac:spMkLst>
              <pc:docMk/>
              <pc:sldMasterMk cId="3226558009" sldId="2147483740"/>
              <pc:sldLayoutMk cId="571262370" sldId="2147483741"/>
              <ac:spMk id="6" creationId="{BD6F456C-AB95-9144-A4B2-997E72998BD2}"/>
            </ac:spMkLst>
          </pc:spChg>
          <pc:spChg chg="add mod">
            <ac:chgData name="Krasauskaitė Ugnė" userId="dbe9a6d3-80d0-4cdc-b180-3639bbb88ba5" providerId="ADAL" clId="{07B18557-A708-BB4C-BDBE-7183D1358208}" dt="2021-02-02T07:45:01.016" v="1332"/>
            <ac:spMkLst>
              <pc:docMk/>
              <pc:sldMasterMk cId="3226558009" sldId="2147483740"/>
              <pc:sldLayoutMk cId="571262370" sldId="2147483741"/>
              <ac:spMk id="7" creationId="{2968082D-F45E-1B49-9FC3-AAC24B320736}"/>
            </ac:spMkLst>
          </pc:spChg>
        </pc:sldLayoutChg>
        <pc:sldLayoutChg chg="addSp delSp modSp new del mod replId">
          <pc:chgData name="Krasauskaitė Ugnė" userId="dbe9a6d3-80d0-4cdc-b180-3639bbb88ba5" providerId="ADAL" clId="{07B18557-A708-BB4C-BDBE-7183D1358208}" dt="2021-02-02T07:45:43.530" v="1339" actId="2696"/>
          <pc:sldLayoutMkLst>
            <pc:docMk/>
            <pc:sldMasterMk cId="3226558009" sldId="2147483740"/>
            <pc:sldLayoutMk cId="3236624197" sldId="2147483742"/>
          </pc:sldLayoutMkLst>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2" creationId="{413AE0B7-1778-7F4C-A4B6-0BC229F79BF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3" creationId="{4F873E71-A0A0-C049-9C34-48F2DDA58EB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4" creationId="{626F6C85-A4D1-0B4D-A9A3-2762B41DBDCE}"/>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5" creationId="{F3C0173D-0E43-6B47-A26E-0922F2918AE5}"/>
            </ac:spMkLst>
          </pc:spChg>
          <pc:spChg chg="del">
            <ac:chgData name="Krasauskaitė Ugnė" userId="dbe9a6d3-80d0-4cdc-b180-3639bbb88ba5" providerId="ADAL" clId="{07B18557-A708-BB4C-BDBE-7183D1358208}" dt="2021-02-02T07:44:33.054" v="1330" actId="478"/>
            <ac:spMkLst>
              <pc:docMk/>
              <pc:sldMasterMk cId="3226558009" sldId="2147483740"/>
              <pc:sldLayoutMk cId="3236624197" sldId="2147483742"/>
              <ac:spMk id="6" creationId="{F864E92B-F094-A34D-BB82-A5B198C6344C}"/>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7" creationId="{998AF5D2-11B6-744D-8CFF-C0E37AB266B9}"/>
            </ac:spMkLst>
          </pc:spChg>
          <pc:spChg chg="add mod">
            <ac:chgData name="Krasauskaitė Ugnė" userId="dbe9a6d3-80d0-4cdc-b180-3639bbb88ba5" providerId="ADAL" clId="{07B18557-A708-BB4C-BDBE-7183D1358208}" dt="2021-02-02T07:45:25.504" v="1336"/>
            <ac:spMkLst>
              <pc:docMk/>
              <pc:sldMasterMk cId="3226558009" sldId="2147483740"/>
              <pc:sldLayoutMk cId="3236624197" sldId="2147483742"/>
              <ac:spMk id="8" creationId="{D5CBF26C-ED1D-664F-85B9-CBCF7EEECB09}"/>
            </ac:spMkLst>
          </pc:spChg>
        </pc:sldLayoutChg>
        <pc:sldLayoutChg chg="addSp delSp modSp add mod modTransition">
          <pc:chgData name="Krasauskaitė Ugnė" userId="dbe9a6d3-80d0-4cdc-b180-3639bbb88ba5" providerId="ADAL" clId="{07B18557-A708-BB4C-BDBE-7183D1358208}" dt="2021-02-02T09:27:46.603" v="2226" actId="207"/>
          <pc:sldLayoutMkLst>
            <pc:docMk/>
            <pc:sldMasterMk cId="3226558009" sldId="2147483740"/>
            <pc:sldLayoutMk cId="4081787762" sldId="2147483742"/>
          </pc:sldLayoutMkLst>
          <pc:spChg chg="add mod">
            <ac:chgData name="Krasauskaitė Ugnė" userId="dbe9a6d3-80d0-4cdc-b180-3639bbb88ba5" providerId="ADAL" clId="{07B18557-A708-BB4C-BDBE-7183D1358208}" dt="2021-02-02T09:27:46.603" v="2226" actId="207"/>
            <ac:spMkLst>
              <pc:docMk/>
              <pc:sldMasterMk cId="3226558009" sldId="2147483740"/>
              <pc:sldLayoutMk cId="4081787762" sldId="2147483742"/>
              <ac:spMk id="6" creationId="{C730DB8E-FC22-D549-9388-A8698880AA8D}"/>
            </ac:spMkLst>
          </pc:spChg>
          <pc:spChg chg="mod">
            <ac:chgData name="Krasauskaitė Ugnė" userId="dbe9a6d3-80d0-4cdc-b180-3639bbb88ba5" providerId="ADAL" clId="{07B18557-A708-BB4C-BDBE-7183D1358208}" dt="2021-02-02T09:15:24.438" v="2041"/>
            <ac:spMkLst>
              <pc:docMk/>
              <pc:sldMasterMk cId="3226558009" sldId="2147483740"/>
              <pc:sldLayoutMk cId="4081787762" sldId="2147483742"/>
              <ac:spMk id="23" creationId="{2E6D4784-2EA3-C74A-80A6-6E53A345902F}"/>
            </ac:spMkLst>
          </pc:spChg>
          <pc:spChg chg="mod">
            <ac:chgData name="Krasauskaitė Ugnė" userId="dbe9a6d3-80d0-4cdc-b180-3639bbb88ba5" providerId="ADAL" clId="{07B18557-A708-BB4C-BDBE-7183D1358208}" dt="2021-02-02T09:15:50.741" v="2049"/>
            <ac:spMkLst>
              <pc:docMk/>
              <pc:sldMasterMk cId="3226558009" sldId="2147483740"/>
              <pc:sldLayoutMk cId="4081787762" sldId="2147483742"/>
              <ac:spMk id="25" creationId="{5592035A-2271-5843-9AF4-E3E9FDCF0139}"/>
            </ac:spMkLst>
          </pc:spChg>
          <pc:spChg chg="del">
            <ac:chgData name="Krasauskaitė Ugnė" userId="dbe9a6d3-80d0-4cdc-b180-3639bbb88ba5" providerId="ADAL" clId="{07B18557-A708-BB4C-BDBE-7183D1358208}" dt="2021-02-02T09:27:44.005" v="2224" actId="478"/>
            <ac:spMkLst>
              <pc:docMk/>
              <pc:sldMasterMk cId="3226558009" sldId="2147483740"/>
              <pc:sldLayoutMk cId="4081787762" sldId="2147483742"/>
              <ac:spMk id="27" creationId="{61CEBCC4-E80B-604A-814A-EDFAF11839D4}"/>
            </ac:spMkLst>
          </pc:spChg>
        </pc:sldLayoutChg>
        <pc:sldLayoutChg chg="new del replId">
          <pc:chgData name="Krasauskaitė Ugnė" userId="dbe9a6d3-80d0-4cdc-b180-3639bbb88ba5" providerId="ADAL" clId="{07B18557-A708-BB4C-BDBE-7183D1358208}" dt="2021-02-02T07:44:20.170" v="1320" actId="2696"/>
          <pc:sldLayoutMkLst>
            <pc:docMk/>
            <pc:sldMasterMk cId="3226558009" sldId="2147483740"/>
            <pc:sldLayoutMk cId="3407068742" sldId="2147483743"/>
          </pc:sldLayoutMkLst>
        </pc:sldLayoutChg>
        <pc:sldLayoutChg chg="new del replId">
          <pc:chgData name="Krasauskaitė Ugnė" userId="dbe9a6d3-80d0-4cdc-b180-3639bbb88ba5" providerId="ADAL" clId="{07B18557-A708-BB4C-BDBE-7183D1358208}" dt="2021-02-02T07:44:20.197" v="1325" actId="2696"/>
          <pc:sldLayoutMkLst>
            <pc:docMk/>
            <pc:sldMasterMk cId="3226558009" sldId="2147483740"/>
            <pc:sldLayoutMk cId="241433942" sldId="2147483744"/>
          </pc:sldLayoutMkLst>
        </pc:sldLayoutChg>
        <pc:sldLayoutChg chg="new del replId">
          <pc:chgData name="Krasauskaitė Ugnė" userId="dbe9a6d3-80d0-4cdc-b180-3639bbb88ba5" providerId="ADAL" clId="{07B18557-A708-BB4C-BDBE-7183D1358208}" dt="2021-02-02T07:44:20.213" v="1326" actId="2696"/>
          <pc:sldLayoutMkLst>
            <pc:docMk/>
            <pc:sldMasterMk cId="3226558009" sldId="2147483740"/>
            <pc:sldLayoutMk cId="2981114081" sldId="2147483745"/>
          </pc:sldLayoutMkLst>
        </pc:sldLayoutChg>
        <pc:sldLayoutChg chg="new del replId">
          <pc:chgData name="Krasauskaitė Ugnė" userId="dbe9a6d3-80d0-4cdc-b180-3639bbb88ba5" providerId="ADAL" clId="{07B18557-A708-BB4C-BDBE-7183D1358208}" dt="2021-02-02T07:44:20.168" v="1319" actId="2696"/>
          <pc:sldLayoutMkLst>
            <pc:docMk/>
            <pc:sldMasterMk cId="3226558009" sldId="2147483740"/>
            <pc:sldLayoutMk cId="3396406504" sldId="2147483746"/>
          </pc:sldLayoutMkLst>
        </pc:sldLayoutChg>
        <pc:sldLayoutChg chg="new del replId">
          <pc:chgData name="Krasauskaitė Ugnė" userId="dbe9a6d3-80d0-4cdc-b180-3639bbb88ba5" providerId="ADAL" clId="{07B18557-A708-BB4C-BDBE-7183D1358208}" dt="2021-02-02T07:44:20.171" v="1321" actId="2696"/>
          <pc:sldLayoutMkLst>
            <pc:docMk/>
            <pc:sldMasterMk cId="3226558009" sldId="2147483740"/>
            <pc:sldLayoutMk cId="4024401170" sldId="2147483747"/>
          </pc:sldLayoutMkLst>
        </pc:sldLayoutChg>
        <pc:sldLayoutChg chg="new del replId">
          <pc:chgData name="Krasauskaitė Ugnė" userId="dbe9a6d3-80d0-4cdc-b180-3639bbb88ba5" providerId="ADAL" clId="{07B18557-A708-BB4C-BDBE-7183D1358208}" dt="2021-02-02T07:44:20.172" v="1322" actId="2696"/>
          <pc:sldLayoutMkLst>
            <pc:docMk/>
            <pc:sldMasterMk cId="3226558009" sldId="2147483740"/>
            <pc:sldLayoutMk cId="3963893550" sldId="2147483748"/>
          </pc:sldLayoutMkLst>
        </pc:sldLayoutChg>
        <pc:sldLayoutChg chg="new del replId">
          <pc:chgData name="Krasauskaitė Ugnė" userId="dbe9a6d3-80d0-4cdc-b180-3639bbb88ba5" providerId="ADAL" clId="{07B18557-A708-BB4C-BDBE-7183D1358208}" dt="2021-02-02T07:44:20.174" v="1323" actId="2696"/>
          <pc:sldLayoutMkLst>
            <pc:docMk/>
            <pc:sldMasterMk cId="3226558009" sldId="2147483740"/>
            <pc:sldLayoutMk cId="2800721775" sldId="2147483749"/>
          </pc:sldLayoutMkLst>
        </pc:sldLayoutChg>
        <pc:sldLayoutChg chg="new del replId">
          <pc:chgData name="Krasauskaitė Ugnė" userId="dbe9a6d3-80d0-4cdc-b180-3639bbb88ba5" providerId="ADAL" clId="{07B18557-A708-BB4C-BDBE-7183D1358208}" dt="2021-02-02T07:44:20.195" v="1324" actId="2696"/>
          <pc:sldLayoutMkLst>
            <pc:docMk/>
            <pc:sldMasterMk cId="3226558009" sldId="2147483740"/>
            <pc:sldLayoutMk cId="3258365954" sldId="2147483750"/>
          </pc:sldLayoutMkLst>
        </pc:sldLayoutChg>
        <pc:sldLayoutChg chg="new del replId">
          <pc:chgData name="Krasauskaitė Ugnė" userId="dbe9a6d3-80d0-4cdc-b180-3639bbb88ba5" providerId="ADAL" clId="{07B18557-A708-BB4C-BDBE-7183D1358208}" dt="2021-02-02T07:44:20.167" v="1318" actId="2696"/>
          <pc:sldLayoutMkLst>
            <pc:docMk/>
            <pc:sldMasterMk cId="3226558009" sldId="2147483740"/>
            <pc:sldLayoutMk cId="441769775" sldId="214748375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88C9E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E91-AE4B-807D-BE6F3C84C5E9}"/>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E91-AE4B-807D-BE6F3C84C5E9}"/>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E91-AE4B-807D-BE6F3C84C5E9}"/>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bg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88C9EA"/>
              </a:solidFill>
              <a:ln w="25400">
                <a:solidFill>
                  <a:schemeClr val="bg1"/>
                </a:solidFill>
              </a:ln>
              <a:effectLst/>
            </c:spPr>
            <c:extLst>
              <c:ext xmlns:c16="http://schemas.microsoft.com/office/drawing/2014/chart" uri="{C3380CC4-5D6E-409C-BE32-E72D297353CC}">
                <c16:uniqueId val="{00000001-69CE-8343-B148-C1B52C7EBAFE}"/>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69CE-8343-B148-C1B52C7EBAFE}"/>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69CE-8343-B148-C1B52C7EBAFE}"/>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69CE-8343-B148-C1B52C7EBAFE}"/>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69CE-8343-B148-C1B52C7EBAFE}"/>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88C9E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724-CD44-BF54-FEE67B74FB73}"/>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724-CD44-BF54-FEE67B74FB73}"/>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724-CD44-BF54-FEE67B74FB73}"/>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88C9EA"/>
              </a:solidFill>
              <a:ln w="25400">
                <a:solidFill>
                  <a:schemeClr val="bg1"/>
                </a:solidFill>
              </a:ln>
              <a:effectLst/>
            </c:spPr>
            <c:extLst>
              <c:ext xmlns:c16="http://schemas.microsoft.com/office/drawing/2014/chart" uri="{C3380CC4-5D6E-409C-BE32-E72D297353CC}">
                <c16:uniqueId val="{00000001-7B4E-5645-9041-E832FC400608}"/>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7B4E-5645-9041-E832FC400608}"/>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7B4E-5645-9041-E832FC400608}"/>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7B4E-5645-9041-E832FC400608}"/>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7B4E-5645-9041-E832FC400608}"/>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Product recommendation model comparison</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MSE</c:v>
                </c:pt>
              </c:strCache>
            </c:strRef>
          </c:tx>
          <c:spPr>
            <a:solidFill>
              <a:srgbClr val="2C697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Linear Regression</c:v>
                </c:pt>
                <c:pt idx="1">
                  <c:v>Random Forest</c:v>
                </c:pt>
                <c:pt idx="2">
                  <c:v>LightGBM</c:v>
                </c:pt>
                <c:pt idx="3">
                  <c:v>XGBoost</c:v>
                </c:pt>
                <c:pt idx="4">
                  <c:v>CatBoost</c:v>
                </c:pt>
                <c:pt idx="5">
                  <c:v>Neural Network</c:v>
                </c:pt>
              </c:strCache>
            </c:strRef>
          </c:cat>
          <c:val>
            <c:numRef>
              <c:f>Sheet1!$B$2:$B$7</c:f>
              <c:numCache>
                <c:formatCode>General</c:formatCode>
                <c:ptCount val="6"/>
                <c:pt idx="0">
                  <c:v>1.9994000000000001</c:v>
                </c:pt>
                <c:pt idx="1">
                  <c:v>2.2042000000000002</c:v>
                </c:pt>
                <c:pt idx="2">
                  <c:v>2.0002</c:v>
                </c:pt>
                <c:pt idx="3">
                  <c:v>1.9992000000000001</c:v>
                </c:pt>
                <c:pt idx="4">
                  <c:v>1.9996</c:v>
                </c:pt>
                <c:pt idx="5">
                  <c:v>2.0009999999999999</c:v>
                </c:pt>
              </c:numCache>
            </c:numRef>
          </c:val>
          <c:extLst>
            <c:ext xmlns:c16="http://schemas.microsoft.com/office/drawing/2014/chart" uri="{C3380CC4-5D6E-409C-BE32-E72D297353CC}">
              <c16:uniqueId val="{00000000-32FD-4A46-9858-50904D8FC959}"/>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16003376821602949"/>
          <c:h val="6.587164227444788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Demand</a:t>
            </a:r>
            <a:r>
              <a:rPr lang="en-US" sz="1500" b="1" i="0" baseline="0" dirty="0">
                <a:solidFill>
                  <a:schemeClr val="tx1"/>
                </a:solidFill>
                <a:latin typeface="Inter" panose="020B0502030000000004" pitchFamily="34" charset="0"/>
                <a:ea typeface="Inter" panose="020B0502030000000004" pitchFamily="34" charset="0"/>
                <a:cs typeface="Inter" panose="020B0502030000000004" pitchFamily="34" charset="0"/>
              </a:rPr>
              <a:t> Forecasting model comparison</a:t>
            </a:r>
            <a:endPar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endParaRP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Inter" panose="020B0502030000000004" pitchFamily="34" charset="0"/>
              <a:ea typeface="Inter" panose="020B0502030000000004" pitchFamily="34" charset="0"/>
              <a:cs typeface="Inter" panose="020B0502030000000004" pitchFamily="34" charset="0"/>
            </a:defRPr>
          </a:pPr>
          <a:endParaRPr lang="en-US"/>
        </a:p>
      </c:txPr>
    </c:title>
    <c:autoTitleDeleted val="0"/>
    <c:plotArea>
      <c:layout/>
      <c:barChart>
        <c:barDir val="col"/>
        <c:grouping val="clustered"/>
        <c:varyColors val="0"/>
        <c:ser>
          <c:idx val="0"/>
          <c:order val="0"/>
          <c:tx>
            <c:strRef>
              <c:f>Sheet1!$B$1</c:f>
              <c:strCache>
                <c:ptCount val="1"/>
                <c:pt idx="0">
                  <c:v>MSE</c:v>
                </c:pt>
              </c:strCache>
            </c:strRef>
          </c:tx>
          <c:spPr>
            <a:solidFill>
              <a:srgbClr val="2C697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Random Forest</c:v>
                </c:pt>
                <c:pt idx="1">
                  <c:v>LightGBM</c:v>
                </c:pt>
                <c:pt idx="2">
                  <c:v>XGBoost</c:v>
                </c:pt>
              </c:strCache>
            </c:strRef>
          </c:cat>
          <c:val>
            <c:numRef>
              <c:f>Sheet1!$B$2:$B$4</c:f>
              <c:numCache>
                <c:formatCode>General</c:formatCode>
                <c:ptCount val="3"/>
                <c:pt idx="0">
                  <c:v>3.7151999999999998</c:v>
                </c:pt>
                <c:pt idx="1">
                  <c:v>3.8045</c:v>
                </c:pt>
                <c:pt idx="2">
                  <c:v>3.7618999999999998</c:v>
                </c:pt>
              </c:numCache>
            </c:numRef>
          </c:val>
          <c:extLst>
            <c:ext xmlns:c16="http://schemas.microsoft.com/office/drawing/2014/chart" uri="{C3380CC4-5D6E-409C-BE32-E72D297353CC}">
              <c16:uniqueId val="{00000000-9753-4C02-99FB-C9F7B594E0F3}"/>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Inter Medium" panose="020B0502030000000004" pitchFamily="34" charset="0"/>
              <a:ea typeface="Inter Medium" panose="020B0502030000000004" pitchFamily="34" charset="0"/>
              <a:cs typeface="Inter Medium" panose="020B05020300000000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E643A2-24CF-4483-9042-4740CE31843C}" type="doc">
      <dgm:prSet loTypeId="urn:microsoft.com/office/officeart/2018/5/layout/CenteredIconLabelDescriptionList" loCatId="icon" qsTypeId="urn:microsoft.com/office/officeart/2005/8/quickstyle/3d2" qsCatId="3D" csTypeId="urn:microsoft.com/office/officeart/2005/8/colors/accent1_2" csCatId="accent1" phldr="1"/>
      <dgm:spPr/>
      <dgm:t>
        <a:bodyPr/>
        <a:lstStyle/>
        <a:p>
          <a:endParaRPr lang="en-US"/>
        </a:p>
      </dgm:t>
    </dgm:pt>
    <dgm:pt modelId="{C28C8F58-2168-4660-8C46-6845B08D1714}">
      <dgm:prSet custT="1"/>
      <dgm:spPr/>
      <dgm:t>
        <a:bodyPr/>
        <a:lstStyle/>
        <a:p>
          <a:pPr>
            <a:lnSpc>
              <a:spcPct val="100000"/>
            </a:lnSpc>
            <a:defRPr b="1"/>
          </a:pPr>
          <a:r>
            <a:rPr lang="en-US" sz="2400" b="0" i="0" kern="1200" dirty="0">
              <a:latin typeface="Inter Medium"/>
              <a:ea typeface="+mn-ea"/>
              <a:cs typeface="+mn-cs"/>
            </a:rPr>
            <a:t>Enhance e-commerce with personalized recommendations and demand forecasting</a:t>
          </a:r>
        </a:p>
      </dgm:t>
    </dgm:pt>
    <dgm:pt modelId="{BBD371E8-EB58-4849-B1B6-ED4884B00766}" type="parTrans" cxnId="{A99DF4D9-E673-4263-AD68-A1899DFD3C54}">
      <dgm:prSet/>
      <dgm:spPr/>
      <dgm:t>
        <a:bodyPr/>
        <a:lstStyle/>
        <a:p>
          <a:endParaRPr lang="en-US"/>
        </a:p>
      </dgm:t>
    </dgm:pt>
    <dgm:pt modelId="{2966DDA7-D828-46D0-AE63-44802DFC2407}" type="sibTrans" cxnId="{A99DF4D9-E673-4263-AD68-A1899DFD3C54}">
      <dgm:prSet/>
      <dgm:spPr/>
      <dgm:t>
        <a:bodyPr/>
        <a:lstStyle/>
        <a:p>
          <a:endParaRPr lang="en-US"/>
        </a:p>
      </dgm:t>
    </dgm:pt>
    <dgm:pt modelId="{A658976C-4ACF-42A4-BFE2-45BB459FAF42}">
      <dgm:prSet/>
      <dgm:spPr/>
      <dgm:t>
        <a:bodyPr/>
        <a:lstStyle/>
        <a:p>
          <a:pPr>
            <a:lnSpc>
              <a:spcPct val="100000"/>
            </a:lnSpc>
            <a:defRPr b="1"/>
          </a:pPr>
          <a:r>
            <a:rPr lang="en-US" b="0" i="0" dirty="0"/>
            <a:t>Benefits of the work:</a:t>
          </a:r>
          <a:endParaRPr lang="en-US" dirty="0"/>
        </a:p>
      </dgm:t>
    </dgm:pt>
    <dgm:pt modelId="{D553B460-923D-4319-9211-43FC65EE938C}" type="parTrans" cxnId="{1FD3D2AE-EFA1-478A-A8A0-0092DEEAED58}">
      <dgm:prSet/>
      <dgm:spPr/>
      <dgm:t>
        <a:bodyPr/>
        <a:lstStyle/>
        <a:p>
          <a:endParaRPr lang="en-US"/>
        </a:p>
      </dgm:t>
    </dgm:pt>
    <dgm:pt modelId="{23DF8DD9-CF99-4B3B-B42F-9A3A9DC5D5DE}" type="sibTrans" cxnId="{1FD3D2AE-EFA1-478A-A8A0-0092DEEAED58}">
      <dgm:prSet/>
      <dgm:spPr/>
      <dgm:t>
        <a:bodyPr/>
        <a:lstStyle/>
        <a:p>
          <a:endParaRPr lang="en-US"/>
        </a:p>
      </dgm:t>
    </dgm:pt>
    <dgm:pt modelId="{1FD5A5F3-1C63-4A27-BAB8-001916E156AC}">
      <dgm:prSet custT="1"/>
      <dgm:spPr/>
      <dgm:t>
        <a:bodyPr/>
        <a:lstStyle/>
        <a:p>
          <a:pPr>
            <a:lnSpc>
              <a:spcPct val="100000"/>
            </a:lnSpc>
          </a:pPr>
          <a:r>
            <a:rPr lang="en-US" sz="2400" b="0" i="0" kern="1200">
              <a:latin typeface="Inter Medium"/>
              <a:ea typeface="+mn-ea"/>
              <a:cs typeface="+mn-cs"/>
            </a:rPr>
            <a:t>Improve user experience.</a:t>
          </a:r>
        </a:p>
      </dgm:t>
    </dgm:pt>
    <dgm:pt modelId="{97AAE809-CE21-4017-B213-EDBD749A9132}" type="parTrans" cxnId="{2903ED55-8A91-4A9A-8A85-827127C407E1}">
      <dgm:prSet/>
      <dgm:spPr/>
      <dgm:t>
        <a:bodyPr/>
        <a:lstStyle/>
        <a:p>
          <a:endParaRPr lang="en-US"/>
        </a:p>
      </dgm:t>
    </dgm:pt>
    <dgm:pt modelId="{B1C29FA2-B080-4CAA-AFA3-9C4ED2459197}" type="sibTrans" cxnId="{2903ED55-8A91-4A9A-8A85-827127C407E1}">
      <dgm:prSet/>
      <dgm:spPr/>
      <dgm:t>
        <a:bodyPr/>
        <a:lstStyle/>
        <a:p>
          <a:endParaRPr lang="en-US"/>
        </a:p>
      </dgm:t>
    </dgm:pt>
    <dgm:pt modelId="{2319EF57-D103-4350-8DBF-DCCAB612DFE2}">
      <dgm:prSet custT="1"/>
      <dgm:spPr/>
      <dgm:t>
        <a:bodyPr/>
        <a:lstStyle/>
        <a:p>
          <a:pPr>
            <a:lnSpc>
              <a:spcPct val="100000"/>
            </a:lnSpc>
          </a:pPr>
          <a:r>
            <a:rPr lang="en-US" sz="2400" b="0" i="0" kern="1200" dirty="0">
              <a:latin typeface="Inter Medium"/>
              <a:ea typeface="+mn-ea"/>
              <a:cs typeface="+mn-cs"/>
            </a:rPr>
            <a:t>Improve product management and pricing.</a:t>
          </a:r>
        </a:p>
      </dgm:t>
    </dgm:pt>
    <dgm:pt modelId="{AACB4635-62BB-4C4C-9013-1F17C3F2B767}" type="parTrans" cxnId="{69C3F0B3-A1A7-423F-9B15-FE20A81C9EA9}">
      <dgm:prSet/>
      <dgm:spPr/>
      <dgm:t>
        <a:bodyPr/>
        <a:lstStyle/>
        <a:p>
          <a:endParaRPr lang="en-US"/>
        </a:p>
      </dgm:t>
    </dgm:pt>
    <dgm:pt modelId="{57D94024-2E15-4D9F-875E-D25ED5A72FEE}" type="sibTrans" cxnId="{69C3F0B3-A1A7-423F-9B15-FE20A81C9EA9}">
      <dgm:prSet/>
      <dgm:spPr/>
      <dgm:t>
        <a:bodyPr/>
        <a:lstStyle/>
        <a:p>
          <a:endParaRPr lang="en-US"/>
        </a:p>
      </dgm:t>
    </dgm:pt>
    <dgm:pt modelId="{2720DF11-E352-4983-8461-D9AD8D8253F7}">
      <dgm:prSet custT="1"/>
      <dgm:spPr/>
      <dgm:t>
        <a:bodyPr/>
        <a:lstStyle/>
        <a:p>
          <a:pPr>
            <a:lnSpc>
              <a:spcPct val="100000"/>
            </a:lnSpc>
          </a:pPr>
          <a:r>
            <a:rPr lang="en-US" sz="2400" b="0" i="0" kern="1200">
              <a:latin typeface="Inter Medium"/>
              <a:ea typeface="+mn-ea"/>
              <a:cs typeface="+mn-cs"/>
            </a:rPr>
            <a:t>Address issues with cold-start problems.</a:t>
          </a:r>
          <a:endParaRPr lang="en-US" sz="2400" b="0" i="0" kern="1200" dirty="0">
            <a:latin typeface="Inter Medium"/>
            <a:ea typeface="+mn-ea"/>
            <a:cs typeface="+mn-cs"/>
          </a:endParaRPr>
        </a:p>
      </dgm:t>
    </dgm:pt>
    <dgm:pt modelId="{E1D647D3-945F-4934-B2D3-2B416463FEA9}" type="parTrans" cxnId="{5ED85FE5-5F20-4CE4-A07A-D5465EDA7BFA}">
      <dgm:prSet/>
      <dgm:spPr/>
      <dgm:t>
        <a:bodyPr/>
        <a:lstStyle/>
        <a:p>
          <a:endParaRPr lang="en-US"/>
        </a:p>
      </dgm:t>
    </dgm:pt>
    <dgm:pt modelId="{CA746926-32D3-4687-BCB7-AD4D74BC6DC1}" type="sibTrans" cxnId="{5ED85FE5-5F20-4CE4-A07A-D5465EDA7BFA}">
      <dgm:prSet/>
      <dgm:spPr/>
      <dgm:t>
        <a:bodyPr/>
        <a:lstStyle/>
        <a:p>
          <a:endParaRPr lang="en-US"/>
        </a:p>
      </dgm:t>
    </dgm:pt>
    <dgm:pt modelId="{84A8A74A-58F5-4342-A407-EA006E9AB052}" type="pres">
      <dgm:prSet presAssocID="{8CE643A2-24CF-4483-9042-4740CE31843C}" presName="root" presStyleCnt="0">
        <dgm:presLayoutVars>
          <dgm:dir/>
          <dgm:resizeHandles val="exact"/>
        </dgm:presLayoutVars>
      </dgm:prSet>
      <dgm:spPr/>
    </dgm:pt>
    <dgm:pt modelId="{F3E843CB-7773-46ED-8C8E-C4A66587FA14}" type="pres">
      <dgm:prSet presAssocID="{C28C8F58-2168-4660-8C46-6845B08D1714}" presName="compNode" presStyleCnt="0"/>
      <dgm:spPr/>
    </dgm:pt>
    <dgm:pt modelId="{C118DC34-B391-4706-8562-6F241F27A2B1}" type="pres">
      <dgm:prSet presAssocID="{C28C8F58-2168-4660-8C46-6845B08D171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590DC67C-A3E2-4CF1-A914-CB05762324B6}" type="pres">
      <dgm:prSet presAssocID="{C28C8F58-2168-4660-8C46-6845B08D1714}" presName="iconSpace" presStyleCnt="0"/>
      <dgm:spPr/>
    </dgm:pt>
    <dgm:pt modelId="{AAADE01A-440C-48FE-9C4E-5865F17320EE}" type="pres">
      <dgm:prSet presAssocID="{C28C8F58-2168-4660-8C46-6845B08D1714}" presName="parTx" presStyleLbl="revTx" presStyleIdx="0" presStyleCnt="4">
        <dgm:presLayoutVars>
          <dgm:chMax val="0"/>
          <dgm:chPref val="0"/>
        </dgm:presLayoutVars>
      </dgm:prSet>
      <dgm:spPr/>
    </dgm:pt>
    <dgm:pt modelId="{1E9CD338-7E2D-4D55-8531-966BC709CE22}" type="pres">
      <dgm:prSet presAssocID="{C28C8F58-2168-4660-8C46-6845B08D1714}" presName="txSpace" presStyleCnt="0"/>
      <dgm:spPr/>
    </dgm:pt>
    <dgm:pt modelId="{A01DE0DA-48D6-4720-95BF-17D6F41F3E9A}" type="pres">
      <dgm:prSet presAssocID="{C28C8F58-2168-4660-8C46-6845B08D1714}" presName="desTx" presStyleLbl="revTx" presStyleIdx="1" presStyleCnt="4">
        <dgm:presLayoutVars/>
      </dgm:prSet>
      <dgm:spPr/>
    </dgm:pt>
    <dgm:pt modelId="{B97F9752-2C64-4CBB-9BCA-8D78C411252D}" type="pres">
      <dgm:prSet presAssocID="{2966DDA7-D828-46D0-AE63-44802DFC2407}" presName="sibTrans" presStyleCnt="0"/>
      <dgm:spPr/>
    </dgm:pt>
    <dgm:pt modelId="{FDFD1983-2491-4A25-B293-C1241669BD5E}" type="pres">
      <dgm:prSet presAssocID="{A658976C-4ACF-42A4-BFE2-45BB459FAF42}" presName="compNode" presStyleCnt="0"/>
      <dgm:spPr/>
    </dgm:pt>
    <dgm:pt modelId="{3FDA14DA-D2B9-4EA6-98DF-A673C9829EBA}" type="pres">
      <dgm:prSet presAssocID="{A658976C-4ACF-42A4-BFE2-45BB459FAF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11A3B16E-91A2-4C02-A354-D262D12C4B05}" type="pres">
      <dgm:prSet presAssocID="{A658976C-4ACF-42A4-BFE2-45BB459FAF42}" presName="iconSpace" presStyleCnt="0"/>
      <dgm:spPr/>
    </dgm:pt>
    <dgm:pt modelId="{7C1C272E-1D60-4A32-8A9B-AE2F30E48885}" type="pres">
      <dgm:prSet presAssocID="{A658976C-4ACF-42A4-BFE2-45BB459FAF42}" presName="parTx" presStyleLbl="revTx" presStyleIdx="2" presStyleCnt="4">
        <dgm:presLayoutVars>
          <dgm:chMax val="0"/>
          <dgm:chPref val="0"/>
        </dgm:presLayoutVars>
      </dgm:prSet>
      <dgm:spPr/>
    </dgm:pt>
    <dgm:pt modelId="{2256D58A-3638-4A49-B60D-6AD5DC7F7D63}" type="pres">
      <dgm:prSet presAssocID="{A658976C-4ACF-42A4-BFE2-45BB459FAF42}" presName="txSpace" presStyleCnt="0"/>
      <dgm:spPr/>
    </dgm:pt>
    <dgm:pt modelId="{A99C4DBC-6BF1-48FB-B3F2-80640BD2CADD}" type="pres">
      <dgm:prSet presAssocID="{A658976C-4ACF-42A4-BFE2-45BB459FAF42}" presName="desTx" presStyleLbl="revTx" presStyleIdx="3" presStyleCnt="4">
        <dgm:presLayoutVars/>
      </dgm:prSet>
      <dgm:spPr/>
    </dgm:pt>
  </dgm:ptLst>
  <dgm:cxnLst>
    <dgm:cxn modelId="{087B9D44-764A-47CF-817A-D39D9E786CA8}" type="presOf" srcId="{1FD5A5F3-1C63-4A27-BAB8-001916E156AC}" destId="{A99C4DBC-6BF1-48FB-B3F2-80640BD2CADD}" srcOrd="0" destOrd="0" presId="urn:microsoft.com/office/officeart/2018/5/layout/CenteredIconLabelDescriptionList"/>
    <dgm:cxn modelId="{48E99D6D-B565-473E-8580-83F03B679AFE}" type="presOf" srcId="{2319EF57-D103-4350-8DBF-DCCAB612DFE2}" destId="{A99C4DBC-6BF1-48FB-B3F2-80640BD2CADD}" srcOrd="0" destOrd="1" presId="urn:microsoft.com/office/officeart/2018/5/layout/CenteredIconLabelDescriptionList"/>
    <dgm:cxn modelId="{2903ED55-8A91-4A9A-8A85-827127C407E1}" srcId="{A658976C-4ACF-42A4-BFE2-45BB459FAF42}" destId="{1FD5A5F3-1C63-4A27-BAB8-001916E156AC}" srcOrd="0" destOrd="0" parTransId="{97AAE809-CE21-4017-B213-EDBD749A9132}" sibTransId="{B1C29FA2-B080-4CAA-AFA3-9C4ED2459197}"/>
    <dgm:cxn modelId="{2465077D-8849-4CD3-BB90-54D930EBD82E}" type="presOf" srcId="{2720DF11-E352-4983-8461-D9AD8D8253F7}" destId="{A99C4DBC-6BF1-48FB-B3F2-80640BD2CADD}" srcOrd="0" destOrd="2" presId="urn:microsoft.com/office/officeart/2018/5/layout/CenteredIconLabelDescriptionList"/>
    <dgm:cxn modelId="{1DE0BC80-00E5-4908-92E1-9EF715AF8B79}" type="presOf" srcId="{8CE643A2-24CF-4483-9042-4740CE31843C}" destId="{84A8A74A-58F5-4342-A407-EA006E9AB052}" srcOrd="0" destOrd="0" presId="urn:microsoft.com/office/officeart/2018/5/layout/CenteredIconLabelDescriptionList"/>
    <dgm:cxn modelId="{1FD3D2AE-EFA1-478A-A8A0-0092DEEAED58}" srcId="{8CE643A2-24CF-4483-9042-4740CE31843C}" destId="{A658976C-4ACF-42A4-BFE2-45BB459FAF42}" srcOrd="1" destOrd="0" parTransId="{D553B460-923D-4319-9211-43FC65EE938C}" sibTransId="{23DF8DD9-CF99-4B3B-B42F-9A3A9DC5D5DE}"/>
    <dgm:cxn modelId="{69C3F0B3-A1A7-423F-9B15-FE20A81C9EA9}" srcId="{A658976C-4ACF-42A4-BFE2-45BB459FAF42}" destId="{2319EF57-D103-4350-8DBF-DCCAB612DFE2}" srcOrd="1" destOrd="0" parTransId="{AACB4635-62BB-4C4C-9013-1F17C3F2B767}" sibTransId="{57D94024-2E15-4D9F-875E-D25ED5A72FEE}"/>
    <dgm:cxn modelId="{FA7C96B6-453E-4CF4-9E7C-46AD5687F3BC}" type="presOf" srcId="{C28C8F58-2168-4660-8C46-6845B08D1714}" destId="{AAADE01A-440C-48FE-9C4E-5865F17320EE}" srcOrd="0" destOrd="0" presId="urn:microsoft.com/office/officeart/2018/5/layout/CenteredIconLabelDescriptionList"/>
    <dgm:cxn modelId="{8F675AC7-E54D-4FDE-A519-79993995DDE2}" type="presOf" srcId="{A658976C-4ACF-42A4-BFE2-45BB459FAF42}" destId="{7C1C272E-1D60-4A32-8A9B-AE2F30E48885}" srcOrd="0" destOrd="0" presId="urn:microsoft.com/office/officeart/2018/5/layout/CenteredIconLabelDescriptionList"/>
    <dgm:cxn modelId="{A99DF4D9-E673-4263-AD68-A1899DFD3C54}" srcId="{8CE643A2-24CF-4483-9042-4740CE31843C}" destId="{C28C8F58-2168-4660-8C46-6845B08D1714}" srcOrd="0" destOrd="0" parTransId="{BBD371E8-EB58-4849-B1B6-ED4884B00766}" sibTransId="{2966DDA7-D828-46D0-AE63-44802DFC2407}"/>
    <dgm:cxn modelId="{5ED85FE5-5F20-4CE4-A07A-D5465EDA7BFA}" srcId="{A658976C-4ACF-42A4-BFE2-45BB459FAF42}" destId="{2720DF11-E352-4983-8461-D9AD8D8253F7}" srcOrd="2" destOrd="0" parTransId="{E1D647D3-945F-4934-B2D3-2B416463FEA9}" sibTransId="{CA746926-32D3-4687-BCB7-AD4D74BC6DC1}"/>
    <dgm:cxn modelId="{8B2DD6B7-EF39-44C7-9BB9-7F6BC6F788EF}" type="presParOf" srcId="{84A8A74A-58F5-4342-A407-EA006E9AB052}" destId="{F3E843CB-7773-46ED-8C8E-C4A66587FA14}" srcOrd="0" destOrd="0" presId="urn:microsoft.com/office/officeart/2018/5/layout/CenteredIconLabelDescriptionList"/>
    <dgm:cxn modelId="{D4870B59-072C-40AD-956F-6ABCA10BEF94}" type="presParOf" srcId="{F3E843CB-7773-46ED-8C8E-C4A66587FA14}" destId="{C118DC34-B391-4706-8562-6F241F27A2B1}" srcOrd="0" destOrd="0" presId="urn:microsoft.com/office/officeart/2018/5/layout/CenteredIconLabelDescriptionList"/>
    <dgm:cxn modelId="{17372AEC-2B86-47B8-BB5D-965921D2B6D4}" type="presParOf" srcId="{F3E843CB-7773-46ED-8C8E-C4A66587FA14}" destId="{590DC67C-A3E2-4CF1-A914-CB05762324B6}" srcOrd="1" destOrd="0" presId="urn:microsoft.com/office/officeart/2018/5/layout/CenteredIconLabelDescriptionList"/>
    <dgm:cxn modelId="{1C8EB2C0-5EA0-4427-ADD6-B8A324A637E1}" type="presParOf" srcId="{F3E843CB-7773-46ED-8C8E-C4A66587FA14}" destId="{AAADE01A-440C-48FE-9C4E-5865F17320EE}" srcOrd="2" destOrd="0" presId="urn:microsoft.com/office/officeart/2018/5/layout/CenteredIconLabelDescriptionList"/>
    <dgm:cxn modelId="{D7D1AF79-F4BA-41C5-9716-5C60741047DF}" type="presParOf" srcId="{F3E843CB-7773-46ED-8C8E-C4A66587FA14}" destId="{1E9CD338-7E2D-4D55-8531-966BC709CE22}" srcOrd="3" destOrd="0" presId="urn:microsoft.com/office/officeart/2018/5/layout/CenteredIconLabelDescriptionList"/>
    <dgm:cxn modelId="{2EDF892D-43C2-47E4-8C36-D52168A54282}" type="presParOf" srcId="{F3E843CB-7773-46ED-8C8E-C4A66587FA14}" destId="{A01DE0DA-48D6-4720-95BF-17D6F41F3E9A}" srcOrd="4" destOrd="0" presId="urn:microsoft.com/office/officeart/2018/5/layout/CenteredIconLabelDescriptionList"/>
    <dgm:cxn modelId="{F7DF73F9-45AF-44E1-85D8-F05C998EDBB1}" type="presParOf" srcId="{84A8A74A-58F5-4342-A407-EA006E9AB052}" destId="{B97F9752-2C64-4CBB-9BCA-8D78C411252D}" srcOrd="1" destOrd="0" presId="urn:microsoft.com/office/officeart/2018/5/layout/CenteredIconLabelDescriptionList"/>
    <dgm:cxn modelId="{3A17C4FF-4A0A-4385-9734-F2F7F3273FF3}" type="presParOf" srcId="{84A8A74A-58F5-4342-A407-EA006E9AB052}" destId="{FDFD1983-2491-4A25-B293-C1241669BD5E}" srcOrd="2" destOrd="0" presId="urn:microsoft.com/office/officeart/2018/5/layout/CenteredIconLabelDescriptionList"/>
    <dgm:cxn modelId="{ADA0CDE9-1EB3-434F-B3BE-25FA145759A9}" type="presParOf" srcId="{FDFD1983-2491-4A25-B293-C1241669BD5E}" destId="{3FDA14DA-D2B9-4EA6-98DF-A673C9829EBA}" srcOrd="0" destOrd="0" presId="urn:microsoft.com/office/officeart/2018/5/layout/CenteredIconLabelDescriptionList"/>
    <dgm:cxn modelId="{5F400531-7253-4070-BFE6-5E921352B7D1}" type="presParOf" srcId="{FDFD1983-2491-4A25-B293-C1241669BD5E}" destId="{11A3B16E-91A2-4C02-A354-D262D12C4B05}" srcOrd="1" destOrd="0" presId="urn:microsoft.com/office/officeart/2018/5/layout/CenteredIconLabelDescriptionList"/>
    <dgm:cxn modelId="{E5C18340-B35C-45A1-A6CC-C43543140984}" type="presParOf" srcId="{FDFD1983-2491-4A25-B293-C1241669BD5E}" destId="{7C1C272E-1D60-4A32-8A9B-AE2F30E48885}" srcOrd="2" destOrd="0" presId="urn:microsoft.com/office/officeart/2018/5/layout/CenteredIconLabelDescriptionList"/>
    <dgm:cxn modelId="{5BB27C28-7FAB-4E90-99BB-A3AD252FC2A7}" type="presParOf" srcId="{FDFD1983-2491-4A25-B293-C1241669BD5E}" destId="{2256D58A-3638-4A49-B60D-6AD5DC7F7D63}" srcOrd="3" destOrd="0" presId="urn:microsoft.com/office/officeart/2018/5/layout/CenteredIconLabelDescriptionList"/>
    <dgm:cxn modelId="{859BA059-88F0-4F7D-97EB-81C92BBE5B92}" type="presParOf" srcId="{FDFD1983-2491-4A25-B293-C1241669BD5E}" destId="{A99C4DBC-6BF1-48FB-B3F2-80640BD2CAD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8DC34-B391-4706-8562-6F241F27A2B1}">
      <dsp:nvSpPr>
        <dsp:cNvPr id="0" name=""/>
        <dsp:cNvSpPr/>
      </dsp:nvSpPr>
      <dsp:spPr>
        <a:xfrm>
          <a:off x="1541577" y="112942"/>
          <a:ext cx="1509048" cy="14401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AADE01A-440C-48FE-9C4E-5865F17320EE}">
      <dsp:nvSpPr>
        <dsp:cNvPr id="0" name=""/>
        <dsp:cNvSpPr/>
      </dsp:nvSpPr>
      <dsp:spPr>
        <a:xfrm>
          <a:off x="140318" y="1751676"/>
          <a:ext cx="4311566" cy="108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b="1"/>
          </a:pPr>
          <a:r>
            <a:rPr lang="en-US" sz="2400" b="0" i="0" kern="1200" dirty="0">
              <a:latin typeface="Inter Medium"/>
              <a:ea typeface="+mn-ea"/>
              <a:cs typeface="+mn-cs"/>
            </a:rPr>
            <a:t>Enhance e-commerce with personalized recommendations and demand forecasting</a:t>
          </a:r>
        </a:p>
      </dsp:txBody>
      <dsp:txXfrm>
        <a:off x="140318" y="1751676"/>
        <a:ext cx="4311566" cy="1081132"/>
      </dsp:txXfrm>
    </dsp:sp>
    <dsp:sp modelId="{A01DE0DA-48D6-4720-95BF-17D6F41F3E9A}">
      <dsp:nvSpPr>
        <dsp:cNvPr id="0" name=""/>
        <dsp:cNvSpPr/>
      </dsp:nvSpPr>
      <dsp:spPr>
        <a:xfrm>
          <a:off x="140318" y="2925196"/>
          <a:ext cx="4311566" cy="1807085"/>
        </a:xfrm>
        <a:prstGeom prst="rect">
          <a:avLst/>
        </a:prstGeom>
        <a:noFill/>
        <a:ln>
          <a:noFill/>
        </a:ln>
        <a:effectLst/>
      </dsp:spPr>
      <dsp:style>
        <a:lnRef idx="0">
          <a:scrgbClr r="0" g="0" b="0"/>
        </a:lnRef>
        <a:fillRef idx="0">
          <a:scrgbClr r="0" g="0" b="0"/>
        </a:fillRef>
        <a:effectRef idx="0">
          <a:scrgbClr r="0" g="0" b="0"/>
        </a:effectRef>
        <a:fontRef idx="minor"/>
      </dsp:style>
    </dsp:sp>
    <dsp:sp modelId="{3FDA14DA-D2B9-4EA6-98DF-A673C9829EBA}">
      <dsp:nvSpPr>
        <dsp:cNvPr id="0" name=""/>
        <dsp:cNvSpPr/>
      </dsp:nvSpPr>
      <dsp:spPr>
        <a:xfrm>
          <a:off x="6607668" y="112942"/>
          <a:ext cx="1509048" cy="14401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7C1C272E-1D60-4A32-8A9B-AE2F30E48885}">
      <dsp:nvSpPr>
        <dsp:cNvPr id="0" name=""/>
        <dsp:cNvSpPr/>
      </dsp:nvSpPr>
      <dsp:spPr>
        <a:xfrm>
          <a:off x="5206409" y="1751676"/>
          <a:ext cx="4311566" cy="1081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0" i="0" kern="1200" dirty="0"/>
            <a:t>Benefits of the work:</a:t>
          </a:r>
          <a:endParaRPr lang="en-US" sz="3600" kern="1200" dirty="0"/>
        </a:p>
      </dsp:txBody>
      <dsp:txXfrm>
        <a:off x="5206409" y="1751676"/>
        <a:ext cx="4311566" cy="1081132"/>
      </dsp:txXfrm>
    </dsp:sp>
    <dsp:sp modelId="{A99C4DBC-6BF1-48FB-B3F2-80640BD2CADD}">
      <dsp:nvSpPr>
        <dsp:cNvPr id="0" name=""/>
        <dsp:cNvSpPr/>
      </dsp:nvSpPr>
      <dsp:spPr>
        <a:xfrm>
          <a:off x="5206409" y="2925196"/>
          <a:ext cx="4311566" cy="1807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pPr>
          <a:r>
            <a:rPr lang="en-US" sz="2400" b="0" i="0" kern="1200">
              <a:latin typeface="Inter Medium"/>
              <a:ea typeface="+mn-ea"/>
              <a:cs typeface="+mn-cs"/>
            </a:rPr>
            <a:t>Improve user experience.</a:t>
          </a:r>
        </a:p>
        <a:p>
          <a:pPr marL="0" lvl="0" indent="0" algn="ctr" defTabSz="1066800">
            <a:lnSpc>
              <a:spcPct val="100000"/>
            </a:lnSpc>
            <a:spcBef>
              <a:spcPct val="0"/>
            </a:spcBef>
            <a:spcAft>
              <a:spcPct val="35000"/>
            </a:spcAft>
            <a:buNone/>
          </a:pPr>
          <a:r>
            <a:rPr lang="en-US" sz="2400" b="0" i="0" kern="1200" dirty="0">
              <a:latin typeface="Inter Medium"/>
              <a:ea typeface="+mn-ea"/>
              <a:cs typeface="+mn-cs"/>
            </a:rPr>
            <a:t>Improve product management and pricing.</a:t>
          </a:r>
        </a:p>
        <a:p>
          <a:pPr marL="0" lvl="0" indent="0" algn="ctr" defTabSz="1066800">
            <a:lnSpc>
              <a:spcPct val="100000"/>
            </a:lnSpc>
            <a:spcBef>
              <a:spcPct val="0"/>
            </a:spcBef>
            <a:spcAft>
              <a:spcPct val="35000"/>
            </a:spcAft>
            <a:buNone/>
          </a:pPr>
          <a:r>
            <a:rPr lang="en-US" sz="2400" b="0" i="0" kern="1200">
              <a:latin typeface="Inter Medium"/>
              <a:ea typeface="+mn-ea"/>
              <a:cs typeface="+mn-cs"/>
            </a:rPr>
            <a:t>Address issues with cold-start problems.</a:t>
          </a:r>
          <a:endParaRPr lang="en-US" sz="2400" b="0" i="0" kern="1200" dirty="0">
            <a:latin typeface="Inter Medium"/>
            <a:ea typeface="+mn-ea"/>
            <a:cs typeface="+mn-cs"/>
          </a:endParaRPr>
        </a:p>
      </dsp:txBody>
      <dsp:txXfrm>
        <a:off x="5206409" y="2925196"/>
        <a:ext cx="4311566" cy="1807085"/>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6/3/2024</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bg bwMode="auto">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a:t>Header 2</a:t>
            </a:r>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88C9EA"/>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a:t>Header</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HUMAN SIDE OF TECHNOLOGY</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a:solidFill>
            <a:schemeClr val="tx1"/>
          </a:solidFill>
          <a:ln>
            <a:solidFill>
              <a:schemeClr val="tx1"/>
            </a:solidFill>
          </a:ln>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ext_Two part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9" name="Text Placeholder 20">
            <a:extLst>
              <a:ext uri="{FF2B5EF4-FFF2-40B4-BE49-F238E27FC236}">
                <a16:creationId xmlns:a16="http://schemas.microsoft.com/office/drawing/2014/main" id="{4BAC6CB9-A2BD-9C4D-BD91-AAEC4A25A540}"/>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0" name="Text Placeholder 20">
            <a:extLst>
              <a:ext uri="{FF2B5EF4-FFF2-40B4-BE49-F238E27FC236}">
                <a16:creationId xmlns:a16="http://schemas.microsoft.com/office/drawing/2014/main" id="{3485DFEF-EDD4-704B-A25A-111EB2878F7D}"/>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1" name="Slide Number Placeholder 3">
            <a:extLst>
              <a:ext uri="{FF2B5EF4-FFF2-40B4-BE49-F238E27FC236}">
                <a16:creationId xmlns:a16="http://schemas.microsoft.com/office/drawing/2014/main" id="{F80D21C5-583C-354C-8D73-4176FE0517A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_Four part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xt_Four part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ext_Four parts">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ext_Four part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HUMAN SIDE OF TECHNOLOGY</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
        <p:nvSpPr>
          <p:cNvPr id="9" name="Text Placeholder 7">
            <a:extLst>
              <a:ext uri="{FF2B5EF4-FFF2-40B4-BE49-F238E27FC236}">
                <a16:creationId xmlns:a16="http://schemas.microsoft.com/office/drawing/2014/main" id="{BEBF828C-CAAF-9742-BE2C-30ED104C29E7}"/>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88C9EA"/>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spTree>
    <p:extLst>
      <p:ext uri="{BB962C8B-B14F-4D97-AF65-F5344CB8AC3E}">
        <p14:creationId xmlns:p14="http://schemas.microsoft.com/office/powerpoint/2010/main" val="36691183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to_Header_White background">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_Header_Black background">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_Foto_Black background">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ADE85D79-D6BD-7445-9FEA-56BA3B261046}"/>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en-US" dirty="0"/>
              <a:t>Header</a:t>
            </a:r>
          </a:p>
          <a:p>
            <a:pPr lvl="0"/>
            <a:r>
              <a:rPr lang="en-US" dirty="0"/>
              <a:t>Header</a:t>
            </a:r>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0" i="0">
                <a:solidFill>
                  <a:srgbClr val="88C9EA"/>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Content</a:t>
            </a:r>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HUMAN SIDE OF TECHNOLOGY</a:t>
            </a:r>
            <a:endParaRPr lang="en-LT" dirty="0"/>
          </a:p>
        </p:txBody>
      </p:sp>
      <p:sp>
        <p:nvSpPr>
          <p:cNvPr id="10" name="Slide Number Placeholder 3">
            <a:extLst>
              <a:ext uri="{FF2B5EF4-FFF2-40B4-BE49-F238E27FC236}">
                <a16:creationId xmlns:a16="http://schemas.microsoft.com/office/drawing/2014/main" id="{40F44544-E32E-E144-B89C-0065FA25D51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_Foto_White background">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8281D5A8-8B48-6E4A-9F52-6D02B4D92F8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to_Header_Text_Black background">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207DA501-84CC-F046-B537-8292A41DD1F4}"/>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to_Header_Text_White background">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C730DB8E-FC22-D549-9388-A8698880AA8D}"/>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_Text_Foto_Black background">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_Text_Foto_White background">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Foto_Header_Four part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Foto_Header_Four part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Foto_Header_Four part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Foto_Header_Four part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rt_Black background">
    <p:bg>
      <p:bgPr>
        <a:solidFill>
          <a:schemeClr val="tx1"/>
        </a:solidFill>
        <a:effectLst/>
      </p:bgPr>
    </p:bg>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E97E286C-F119-164D-98B5-7554300BFF15}"/>
              </a:ext>
            </a:extLst>
          </p:cNvPr>
          <p:cNvGraphicFramePr/>
          <p:nvPr userDrawn="1">
            <p:extLst>
              <p:ext uri="{D42A27DB-BD31-4B8C-83A1-F6EECF244321}">
                <p14:modId xmlns:p14="http://schemas.microsoft.com/office/powerpoint/2010/main" val="2549737839"/>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A36EB0B7-CB10-0C4C-B050-33BD0FB32D11}"/>
              </a:ext>
            </a:extLst>
          </p:cNvPr>
          <p:cNvGraphicFramePr/>
          <p:nvPr userDrawn="1">
            <p:extLst>
              <p:ext uri="{D42A27DB-BD31-4B8C-83A1-F6EECF244321}">
                <p14:modId xmlns:p14="http://schemas.microsoft.com/office/powerpoint/2010/main" val="679054612"/>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3AB4F772-2275-974B-AA4E-C0D2280B6421}"/>
              </a:ext>
            </a:extLst>
          </p:cNvPr>
          <p:cNvSpPr txBox="1"/>
          <p:nvPr userDrawn="1"/>
        </p:nvSpPr>
        <p:spPr>
          <a:xfrm>
            <a:off x="1279921" y="403225"/>
            <a:ext cx="9722695" cy="1986121"/>
          </a:xfrm>
          <a:prstGeom prst="rect">
            <a:avLst/>
          </a:prstGeom>
          <a:noFill/>
        </p:spPr>
        <p:txBody>
          <a:bodyPr wrap="square" rtlCol="0">
            <a:spAutoFit/>
          </a:bodyPr>
          <a:lstStyle/>
          <a:p>
            <a:pPr algn="ctr">
              <a:lnSpc>
                <a:spcPct val="110000"/>
              </a:lnSpc>
              <a:spcAft>
                <a:spcPts val="1200"/>
              </a:spcAft>
            </a:pPr>
            <a:r>
              <a:rPr lang="en-GB" sz="1800" b="1" i="0"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IMPORTANT (THIS IS NOT PART OF THE SLIDE DESIGN)</a:t>
            </a:r>
            <a:endParaRPr lang="lt-LT" b="1" i="0" dirty="0">
              <a:solidFill>
                <a:srgbClr val="88C9EA"/>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Copy chart from Slide </a:t>
            </a:r>
            <a:r>
              <a:rPr lang="lt-LT" b="0" i="0" dirty="0" err="1">
                <a:solidFill>
                  <a:schemeClr val="bg1"/>
                </a:solidFill>
                <a:latin typeface="Inter" panose="020B0502030000000004" pitchFamily="34" charset="0"/>
                <a:ea typeface="Inter" panose="020B0502030000000004" pitchFamily="34" charset="0"/>
                <a:cs typeface="Inter" panose="020B0502030000000004" pitchFamily="34" charset="0"/>
              </a:rPr>
              <a:t>Master</a:t>
            </a: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a:t>
            </a:r>
          </a:p>
          <a:p>
            <a:pPr algn="ctr">
              <a:lnSpc>
                <a:spcPct val="110000"/>
              </a:lnSpc>
              <a:spcAft>
                <a:spcPts val="1200"/>
              </a:spcAft>
            </a:pP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Go to View panel </a:t>
            </a: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Select Slide Master </a:t>
            </a: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Copy the chart</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Close the Slide Master: select the Normal </a:t>
            </a: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Paste the chart on slide.</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err="1">
                <a:solidFill>
                  <a:schemeClr val="bg1"/>
                </a:solidFill>
                <a:latin typeface="Inter Medium" panose="020B0502030000000004" pitchFamily="34" charset="0"/>
                <a:ea typeface="Inter Medium" panose="020B0502030000000004" pitchFamily="34" charset="0"/>
                <a:cs typeface="Inter Medium" panose="020B0502030000000004" pitchFamily="34" charset="0"/>
              </a:rPr>
              <a:t>Other</a:t>
            </a:r>
            <a:r>
              <a:rPr lang="lt-LT" b="0" i="0" dirty="0">
                <a:solidFill>
                  <a:schemeClr val="bg1"/>
                </a:solidFill>
                <a:latin typeface="Inter Medium" panose="020B0502030000000004" pitchFamily="34" charset="0"/>
                <a:ea typeface="Inter Medium" panose="020B0502030000000004" pitchFamily="34" charset="0"/>
                <a:cs typeface="Inter Medium" panose="020B0502030000000004" pitchFamily="34" charset="0"/>
              </a:rPr>
              <a:t> charts must be created according to </a:t>
            </a:r>
            <a:r>
              <a:rPr lang="lt-LT" b="0" i="0" dirty="0" err="1">
                <a:solidFill>
                  <a:schemeClr val="bg1"/>
                </a:solidFill>
                <a:latin typeface="Inter Medium" panose="020B0502030000000004" pitchFamily="34" charset="0"/>
                <a:ea typeface="Inter Medium" panose="020B0502030000000004" pitchFamily="34" charset="0"/>
                <a:cs typeface="Inter Medium" panose="020B0502030000000004" pitchFamily="34" charset="0"/>
              </a:rPr>
              <a:t>this</a:t>
            </a:r>
            <a:r>
              <a:rPr lang="lt-LT" b="0" i="0" dirty="0">
                <a:solidFill>
                  <a:schemeClr val="bg1"/>
                </a:solidFill>
                <a:latin typeface="Inter Medium" panose="020B0502030000000004" pitchFamily="34" charset="0"/>
                <a:ea typeface="Inter Medium" panose="020B0502030000000004" pitchFamily="34" charset="0"/>
                <a:cs typeface="Inter Medium" panose="020B0502030000000004" pitchFamily="34" charset="0"/>
              </a:rPr>
              <a:t> </a:t>
            </a:r>
            <a:r>
              <a:rPr lang="lt-LT" b="0" i="0" dirty="0" err="1">
                <a:solidFill>
                  <a:schemeClr val="bg1"/>
                </a:solidFill>
                <a:latin typeface="Inter Medium" panose="020B0502030000000004" pitchFamily="34" charset="0"/>
                <a:ea typeface="Inter Medium" panose="020B0502030000000004" pitchFamily="34" charset="0"/>
                <a:cs typeface="Inter Medium" panose="020B0502030000000004" pitchFamily="34" charset="0"/>
              </a:rPr>
              <a:t>design</a:t>
            </a:r>
            <a:r>
              <a:rPr lang="lt-LT" b="0" i="0" dirty="0">
                <a:solidFill>
                  <a:schemeClr val="bg1"/>
                </a:solidFill>
                <a:latin typeface="Inter Medium" panose="020B0502030000000004" pitchFamily="34" charset="0"/>
                <a:ea typeface="Inter Medium" panose="020B0502030000000004" pitchFamily="34" charset="0"/>
                <a:cs typeface="Inter Medium" panose="020B0502030000000004" pitchFamily="34" charset="0"/>
              </a:rPr>
              <a:t>.</a:t>
            </a:r>
            <a:endParaRPr lang="en-US" b="0" i="0" dirty="0">
              <a:solidFill>
                <a:schemeClr val="bg1"/>
              </a:solidFill>
              <a:latin typeface="Inter Medium" panose="020B0502030000000004" pitchFamily="34" charset="0"/>
              <a:ea typeface="Inter Medium" panose="020B0502030000000004" pitchFamily="34" charset="0"/>
              <a:cs typeface="Inter Medium" panose="020B0502030000000004" pitchFamily="34" charset="0"/>
            </a:endParaRPr>
          </a:p>
        </p:txBody>
      </p:sp>
    </p:spTree>
    <p:extLst>
      <p:ext uri="{BB962C8B-B14F-4D97-AF65-F5344CB8AC3E}">
        <p14:creationId xmlns:p14="http://schemas.microsoft.com/office/powerpoint/2010/main" val="23231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_One Number">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282865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88C9EA"/>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a:t>Header</a:t>
            </a:r>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HUMAN SIDE OF TECHNOLOGY</a:t>
            </a:r>
            <a:endParaRPr lang="en-LT" dirty="0"/>
          </a:p>
        </p:txBody>
      </p:sp>
      <p:sp>
        <p:nvSpPr>
          <p:cNvPr id="14" name="TextBox 13">
            <a:extLst>
              <a:ext uri="{FF2B5EF4-FFF2-40B4-BE49-F238E27FC236}">
                <a16:creationId xmlns:a16="http://schemas.microsoft.com/office/drawing/2014/main" id="{5D93AD1B-7E9A-944B-B801-B65F2423E5BA}"/>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KAUNAS UNIVERSITY OF TECHNOLOGY</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rt_White backgroun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219E62AA-E2D7-254E-B7E9-789668C3EE84}"/>
              </a:ext>
            </a:extLst>
          </p:cNvPr>
          <p:cNvGraphicFramePr/>
          <p:nvPr userDrawn="1">
            <p:extLst>
              <p:ext uri="{D42A27DB-BD31-4B8C-83A1-F6EECF244321}">
                <p14:modId xmlns:p14="http://schemas.microsoft.com/office/powerpoint/2010/main" val="112785261"/>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8F4103FC-5D4B-6148-8344-357F85691C58}"/>
              </a:ext>
            </a:extLst>
          </p:cNvPr>
          <p:cNvGraphicFramePr/>
          <p:nvPr userDrawn="1">
            <p:extLst>
              <p:ext uri="{D42A27DB-BD31-4B8C-83A1-F6EECF244321}">
                <p14:modId xmlns:p14="http://schemas.microsoft.com/office/powerpoint/2010/main" val="2720858235"/>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3FBCAAAE-80A2-E844-AF0A-BF81197DCFF9}"/>
              </a:ext>
            </a:extLst>
          </p:cNvPr>
          <p:cNvSpPr txBox="1"/>
          <p:nvPr userDrawn="1"/>
        </p:nvSpPr>
        <p:spPr>
          <a:xfrm>
            <a:off x="1279921" y="403225"/>
            <a:ext cx="9722695" cy="1986121"/>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IMPORTANT (THIS IS NOT PART OF THE SLIDE DESIGN)</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Copy chart from Slide </a:t>
            </a:r>
            <a:r>
              <a:rPr lang="lt-LT" b="0" i="0" dirty="0" err="1">
                <a:solidFill>
                  <a:schemeClr val="tx1"/>
                </a:solidFill>
                <a:latin typeface="Inter" panose="020B0502030000000004" pitchFamily="34" charset="0"/>
                <a:ea typeface="Inter" panose="020B0502030000000004" pitchFamily="34" charset="0"/>
                <a:cs typeface="Inter" panose="020B0502030000000004" pitchFamily="34" charset="0"/>
              </a:rPr>
              <a:t>Master</a:t>
            </a: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a:t>
            </a:r>
          </a:p>
          <a:p>
            <a:pPr algn="ctr">
              <a:lnSpc>
                <a:spcPct val="110000"/>
              </a:lnSpc>
              <a:spcAft>
                <a:spcPts val="1200"/>
              </a:spcAft>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Go to 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Select 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Copy the chart</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Close the Slide Master: select the Normal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Paste the chart on slide.</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a:p>
            <a:pPr algn="ctr">
              <a:lnSpc>
                <a:spcPct val="110000"/>
              </a:lnSpc>
              <a:spcAft>
                <a:spcPts val="1200"/>
              </a:spcAft>
            </a:pPr>
            <a:r>
              <a:rPr lang="lt-LT" b="0" i="0" dirty="0" err="1">
                <a:solidFill>
                  <a:schemeClr val="tx1"/>
                </a:solidFill>
                <a:latin typeface="Inter Medium" panose="020B0502030000000004" pitchFamily="34" charset="0"/>
                <a:ea typeface="Inter Medium" panose="020B0502030000000004" pitchFamily="34" charset="0"/>
                <a:cs typeface="Inter Medium" panose="020B0502030000000004" pitchFamily="34" charset="0"/>
              </a:rPr>
              <a:t>Other</a:t>
            </a:r>
            <a:r>
              <a:rPr lang="lt-LT" b="0" i="0" dirty="0">
                <a:solidFill>
                  <a:schemeClr val="tx1"/>
                </a:solidFill>
                <a:latin typeface="Inter Medium" panose="020B0502030000000004" pitchFamily="34" charset="0"/>
                <a:ea typeface="Inter Medium" panose="020B0502030000000004" pitchFamily="34" charset="0"/>
                <a:cs typeface="Inter Medium" panose="020B0502030000000004" pitchFamily="34" charset="0"/>
              </a:rPr>
              <a:t> charts must be created according to </a:t>
            </a:r>
            <a:r>
              <a:rPr lang="lt-LT" b="0" i="0" dirty="0" err="1">
                <a:solidFill>
                  <a:schemeClr val="tx1"/>
                </a:solidFill>
                <a:latin typeface="Inter Medium" panose="020B0502030000000004" pitchFamily="34" charset="0"/>
                <a:ea typeface="Inter Medium" panose="020B0502030000000004" pitchFamily="34" charset="0"/>
                <a:cs typeface="Inter Medium" panose="020B0502030000000004" pitchFamily="34" charset="0"/>
              </a:rPr>
              <a:t>this</a:t>
            </a:r>
            <a:r>
              <a:rPr lang="lt-LT" b="0" i="0" dirty="0">
                <a:solidFill>
                  <a:schemeClr val="tx1"/>
                </a:solidFill>
                <a:latin typeface="Inter Medium" panose="020B0502030000000004" pitchFamily="34" charset="0"/>
                <a:ea typeface="Inter Medium" panose="020B0502030000000004" pitchFamily="34" charset="0"/>
                <a:cs typeface="Inter Medium" panose="020B0502030000000004" pitchFamily="34" charset="0"/>
              </a:rPr>
              <a:t> </a:t>
            </a:r>
            <a:r>
              <a:rPr lang="lt-LT" b="0" i="0" dirty="0" err="1">
                <a:solidFill>
                  <a:schemeClr val="tx1"/>
                </a:solidFill>
                <a:latin typeface="Inter Medium" panose="020B0502030000000004" pitchFamily="34" charset="0"/>
                <a:ea typeface="Inter Medium" panose="020B0502030000000004" pitchFamily="34" charset="0"/>
                <a:cs typeface="Inter Medium" panose="020B0502030000000004" pitchFamily="34" charset="0"/>
              </a:rPr>
              <a:t>design</a:t>
            </a:r>
            <a:r>
              <a:rPr lang="lt-LT" b="0" i="0" dirty="0">
                <a:solidFill>
                  <a:schemeClr val="tx1"/>
                </a:solidFill>
                <a:latin typeface="Inter Medium" panose="020B0502030000000004" pitchFamily="34" charset="0"/>
                <a:ea typeface="Inter Medium" panose="020B0502030000000004" pitchFamily="34" charset="0"/>
                <a:cs typeface="Inter Medium" panose="020B0502030000000004" pitchFamily="34" charset="0"/>
              </a:rPr>
              <a:t>.</a:t>
            </a:r>
            <a:endParaRPr lang="en-US" b="0" i="0" dirty="0">
              <a:solidFill>
                <a:schemeClr val="tx1"/>
              </a:solidFill>
              <a:latin typeface="Inter Medium" panose="020B0502030000000004" pitchFamily="34" charset="0"/>
              <a:ea typeface="Inter Medium" panose="020B0502030000000004" pitchFamily="34" charset="0"/>
              <a:cs typeface="Inter Medium" panose="020B0502030000000004" pitchFamily="34" charset="0"/>
            </a:endParaRPr>
          </a:p>
        </p:txBody>
      </p:sp>
    </p:spTree>
    <p:extLst>
      <p:ext uri="{BB962C8B-B14F-4D97-AF65-F5344CB8AC3E}">
        <p14:creationId xmlns:p14="http://schemas.microsoft.com/office/powerpoint/2010/main" val="96810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able_Black background">
    <p:bg>
      <p:bgPr>
        <a:solidFill>
          <a:schemeClr val="tx1"/>
        </a:solidFill>
        <a:effectLst/>
      </p:bgPr>
    </p:bg>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C492272-9779-2241-83F3-E687CBCE187A}"/>
              </a:ext>
            </a:extLst>
          </p:cNvPr>
          <p:cNvGraphicFramePr>
            <a:graphicFrameLocks noGrp="1"/>
          </p:cNvGraphicFramePr>
          <p:nvPr userDrawn="1">
            <p:extLst>
              <p:ext uri="{D42A27DB-BD31-4B8C-83A1-F6EECF244321}">
                <p14:modId xmlns:p14="http://schemas.microsoft.com/office/powerpoint/2010/main" val="4134924067"/>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88C9EA"/>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88C9EA"/>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88C9EA"/>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88C9EA"/>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88C9EA"/>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88C9EA"/>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88C9EA"/>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88C9EA"/>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IMPORTANT (THIS IS NOT PART OF THE SLIDE DESIGN)</a:t>
            </a:r>
            <a:endParaRPr lang="lt-LT" b="1" i="0" dirty="0">
              <a:solidFill>
                <a:srgbClr val="88C9EA"/>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Copy table from Slide </a:t>
            </a:r>
            <a:r>
              <a:rPr lang="lt-LT" b="0" i="0" dirty="0" err="1">
                <a:solidFill>
                  <a:schemeClr val="bg1"/>
                </a:solidFill>
                <a:latin typeface="Inter" panose="020B0502030000000004" pitchFamily="34" charset="0"/>
                <a:ea typeface="Inter" panose="020B0502030000000004" pitchFamily="34" charset="0"/>
                <a:cs typeface="Inter" panose="020B0502030000000004" pitchFamily="34" charset="0"/>
              </a:rPr>
              <a:t>Master</a:t>
            </a:r>
            <a:r>
              <a:rPr lang="lt-LT" b="0" i="0" dirty="0">
                <a:solidFill>
                  <a:schemeClr val="bg1"/>
                </a:solidFill>
                <a:latin typeface="Inter" panose="020B0502030000000004" pitchFamily="34" charset="0"/>
                <a:ea typeface="Inter" panose="020B0502030000000004" pitchFamily="34" charset="0"/>
                <a:cs typeface="Inter" panose="020B0502030000000004" pitchFamily="34" charset="0"/>
              </a:rPr>
              <a:t>:</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1.</a:t>
            </a:r>
            <a:r>
              <a:rPr lang="en-GB" sz="1600" b="1" i="0" u="none" strike="noStrike" kern="1200" dirty="0">
                <a:solidFill>
                  <a:srgbClr val="FFFF00"/>
                </a:solidFill>
                <a:effectLst/>
                <a:latin typeface="Inter" panose="020B0502030000000004" pitchFamily="34" charset="0"/>
                <a:ea typeface="Inter" panose="020B0502030000000004" pitchFamily="34" charset="0"/>
                <a:cs typeface="Inter" panose="020B0502030000000004" pitchFamily="34" charset="0"/>
              </a:rPr>
              <a:t>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Go to View panel </a:t>
            </a: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Select Slide Master </a:t>
            </a: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Copy the table</a:t>
            </a:r>
            <a:b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Close the Slide Master: select the Normal </a:t>
            </a:r>
            <a:r>
              <a:rPr lang="en-GB" sz="1600" b="1" i="0" u="none" strike="noStrike" kern="1200" dirty="0">
                <a:solidFill>
                  <a:srgbClr val="88C9EA"/>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rPr>
              <a:t>Paste the table on slide.</a:t>
            </a:r>
            <a:endParaRPr lang="lt-LT" sz="1600" b="0" i="0" u="none" strike="noStrike" kern="1200" dirty="0">
              <a:solidFill>
                <a:schemeClr val="bg1"/>
              </a:solidFill>
              <a:effectLst/>
              <a:latin typeface="Inter" panose="020B0502030000000004" pitchFamily="34" charset="0"/>
              <a:ea typeface="Inter" panose="020B0502030000000004" pitchFamily="34" charset="0"/>
              <a:cs typeface="Inter" panose="020B0502030000000004" pitchFamily="34" charset="0"/>
            </a:endParaRPr>
          </a:p>
        </p:txBody>
      </p:sp>
    </p:spTree>
    <p:extLst>
      <p:ext uri="{BB962C8B-B14F-4D97-AF65-F5344CB8AC3E}">
        <p14:creationId xmlns:p14="http://schemas.microsoft.com/office/powerpoint/2010/main" val="4242087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ble_White backgroun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D4B7795-ED57-BA41-9394-B33607ADC5F5}"/>
              </a:ext>
            </a:extLst>
          </p:cNvPr>
          <p:cNvGraphicFramePr>
            <a:graphicFrameLocks noGrp="1"/>
          </p:cNvGraphicFramePr>
          <p:nvPr userDrawn="1">
            <p:extLst>
              <p:ext uri="{D42A27DB-BD31-4B8C-83A1-F6EECF244321}">
                <p14:modId xmlns:p14="http://schemas.microsoft.com/office/powerpoint/2010/main" val="3518219809"/>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Inter" panose="020B0502030000000004" pitchFamily="34" charset="0"/>
                          <a:ea typeface="Inter" panose="020B0502030000000004" pitchFamily="34" charset="0"/>
                          <a:cs typeface="Inter" panose="020B05020300000000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Inter" panose="020B0502030000000004" pitchFamily="34" charset="0"/>
                          <a:ea typeface="Inter" panose="020B0502030000000004" pitchFamily="34" charset="0"/>
                          <a:cs typeface="Inter" panose="020B05020300000000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
        <p:nvSpPr>
          <p:cNvPr id="4" name="TextBox 3">
            <a:extLst>
              <a:ext uri="{FF2B5EF4-FFF2-40B4-BE49-F238E27FC236}">
                <a16:creationId xmlns:a16="http://schemas.microsoft.com/office/drawing/2014/main" id="{BFB6A585-1753-A34C-8DD7-7369E5275DA5}"/>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IMPORTANT (THIS IS NOT PART OF THE SLIDE DESIGN)</a:t>
            </a:r>
            <a:endParaRPr lang="lt-LT" b="1" i="0" dirty="0">
              <a:solidFill>
                <a:schemeClr val="tx1"/>
              </a:solidFill>
              <a:latin typeface="Inter" panose="020B0502030000000004" pitchFamily="34" charset="0"/>
              <a:ea typeface="Inter" panose="020B0502030000000004" pitchFamily="34" charset="0"/>
              <a:cs typeface="Inter" panose="020B05020300000000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Copy table from Slide </a:t>
            </a:r>
            <a:r>
              <a:rPr lang="lt-LT" b="0" i="0" dirty="0" err="1">
                <a:solidFill>
                  <a:schemeClr val="tx1"/>
                </a:solidFill>
                <a:latin typeface="Inter" panose="020B0502030000000004" pitchFamily="34" charset="0"/>
                <a:ea typeface="Inter" panose="020B0502030000000004" pitchFamily="34" charset="0"/>
                <a:cs typeface="Inter" panose="020B0502030000000004" pitchFamily="34" charset="0"/>
              </a:rPr>
              <a:t>Master</a:t>
            </a:r>
            <a:r>
              <a:rPr lang="lt-LT" b="0" i="0" dirty="0">
                <a:solidFill>
                  <a:schemeClr val="tx1"/>
                </a:solidFill>
                <a:latin typeface="Inter" panose="020B0502030000000004" pitchFamily="34" charset="0"/>
                <a:ea typeface="Inter" panose="020B0502030000000004" pitchFamily="34" charset="0"/>
                <a:cs typeface="Inter" panose="020B0502030000000004" pitchFamily="34" charset="0"/>
              </a:rPr>
              <a:t>:</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1.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Go to View panel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2.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Select Slide Master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3.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Copy the table</a:t>
            </a:r>
            <a:b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b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4.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Close the Slide Master: select the Normal </a:t>
            </a:r>
            <a:r>
              <a:rPr lang="en-GB" sz="1600" b="1"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5. </a:t>
            </a:r>
            <a:r>
              <a:rPr lang="en-GB"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rPr>
              <a:t>Paste the table on slide.</a:t>
            </a:r>
            <a:endParaRPr lang="lt-LT" sz="1600" b="0" i="0" u="none" strike="noStrike" kern="1200" dirty="0">
              <a:solidFill>
                <a:schemeClr val="tx1"/>
              </a:solidFill>
              <a:effectLst/>
              <a:latin typeface="Inter" panose="020B0502030000000004" pitchFamily="34" charset="0"/>
              <a:ea typeface="Inter" panose="020B0502030000000004" pitchFamily="34" charset="0"/>
              <a:cs typeface="Inter" panose="020B0502030000000004" pitchFamily="34" charset="0"/>
            </a:endParaRPr>
          </a:p>
        </p:txBody>
      </p:sp>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_Two Number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sp>
        <p:nvSpPr>
          <p:cNvPr id="8" name="Text Placeholder 6">
            <a:extLst>
              <a:ext uri="{FF2B5EF4-FFF2-40B4-BE49-F238E27FC236}">
                <a16:creationId xmlns:a16="http://schemas.microsoft.com/office/drawing/2014/main" id="{296451B7-2052-9240-BFB3-A9AA9A36AD9B}"/>
              </a:ext>
            </a:extLst>
          </p:cNvPr>
          <p:cNvSpPr>
            <a:spLocks noGrp="1"/>
          </p:cNvSpPr>
          <p:nvPr>
            <p:ph type="body" sz="quarter" idx="13" hasCustomPrompt="1"/>
          </p:nvPr>
        </p:nvSpPr>
        <p:spPr>
          <a:xfrm>
            <a:off x="0" y="3635439"/>
            <a:ext cx="4826508" cy="3222561"/>
          </a:xfrm>
          <a:prstGeom prst="rect">
            <a:avLst/>
          </a:prstGeom>
          <a:ln w="19050">
            <a:noFill/>
          </a:ln>
        </p:spPr>
        <p:txBody>
          <a:bodyPr/>
          <a:lstStyle>
            <a:lvl1pPr marL="0" indent="0" algn="ctr">
              <a:buNone/>
              <a:defRPr sz="24000" b="1" i="0">
                <a:ln w="19050">
                  <a:solidFill>
                    <a:schemeClr val="bg1"/>
                  </a:solidFill>
                </a:ln>
                <a:noFill/>
                <a:latin typeface="Inter" panose="020B0502030000000004" pitchFamily="34" charset="0"/>
                <a:ea typeface="Inter" panose="020B0502030000000004" pitchFamily="34" charset="0"/>
                <a:cs typeface="Inter" panose="020B0502030000000004" pitchFamily="34" charset="0"/>
              </a:defRPr>
            </a:lvl1pPr>
          </a:lstStyle>
          <a:p>
            <a:pPr lvl="0"/>
            <a:r>
              <a:rPr lang="en-US" dirty="0"/>
              <a:t>28</a:t>
            </a:r>
          </a:p>
        </p:txBody>
      </p:sp>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88C9EA"/>
                </a:solidFill>
                <a:latin typeface="Inter Semi Bold" panose="020B0502030000000004" pitchFamily="34" charset="0"/>
                <a:ea typeface="Inter Semi Bold" panose="020B0502030000000004" pitchFamily="34" charset="0"/>
                <a:cs typeface="Inter Semi Bold" panose="020B0502030000000004" pitchFamily="34" charset="0"/>
              </a:defRPr>
            </a:lvl1pPr>
          </a:lstStyle>
          <a:p>
            <a:pPr lvl="0"/>
            <a:r>
              <a:rPr lang="en-US" dirty="0"/>
              <a:t>Header</a:t>
            </a:r>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HUMAN SIDE OF TECHNOLOGY</a:t>
            </a:r>
            <a:endParaRPr lang="en-LT" dirty="0"/>
          </a:p>
        </p:txBody>
      </p:sp>
      <p:sp>
        <p:nvSpPr>
          <p:cNvPr id="13" name="TextBox 12">
            <a:extLst>
              <a:ext uri="{FF2B5EF4-FFF2-40B4-BE49-F238E27FC236}">
                <a16:creationId xmlns:a16="http://schemas.microsoft.com/office/drawing/2014/main" id="{9926F31A-D9EF-A541-B58C-EF4A2221ECB9}"/>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t>KAUNAS UNIVERSITY OF TECHNOLOGY</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Slogan_Black background">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rgbClr val="88C9EA"/>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HUMAN SIDE OF TECHNOLOGY</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err="1"/>
              <a:t>Header</a:t>
            </a:r>
            <a:r>
              <a:rPr lang="lt-LT" dirty="0"/>
              <a:t>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16AAE050-80B0-E943-B294-2C9DD7CDE74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_Slogan_White background">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KAUNAS UNIVERSITY OF TECHNOLOGY</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err="1"/>
              <a:t>Header</a:t>
            </a:r>
            <a:r>
              <a:rPr lang="lt-LT" dirty="0"/>
              <a:t>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75DBDACD-F72D-4347-B282-C11CA7E9B316}"/>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Black background">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rgbClr val="88C9EA"/>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err="1"/>
              <a:t>Header</a:t>
            </a:r>
            <a:r>
              <a:rPr lang="lt-LT" dirty="0"/>
              <a:t>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9A5D1039-D9CB-C345-BC30-CCE7727C8314}"/>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White background">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pPr lvl="0"/>
            <a:r>
              <a:rPr lang="lt-LT" dirty="0" err="1"/>
              <a:t>Header</a:t>
            </a:r>
            <a:r>
              <a:rPr lang="lt-LT" dirty="0"/>
              <a:t>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AFD13B1-56F9-4444-AA73-38EC04BF9A0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xt_Two part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0" i="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Inter" panose="020B0502030000000004" pitchFamily="34" charset="0"/>
                <a:ea typeface="Inter" panose="020B0502030000000004" pitchFamily="34" charset="0"/>
                <a:cs typeface="Inter" panose="020B0502030000000004" pitchFamily="34" charset="0"/>
              </a:defRPr>
            </a:lvl1pPr>
          </a:lstStyle>
          <a:p>
            <a:pPr lvl="0"/>
            <a:r>
              <a:rPr lang="lt-LT" dirty="0" err="1"/>
              <a:t>Text</a:t>
            </a:r>
            <a:endParaRPr lang="lt-LT" dirty="0"/>
          </a:p>
          <a:p>
            <a:pPr lvl="0"/>
            <a:r>
              <a:rPr lang="lt-LT" dirty="0" err="1"/>
              <a:t>second</a:t>
            </a:r>
            <a:r>
              <a:rPr lang="lt-LT" dirty="0"/>
              <a:t> line</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0" i="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HEADER</a:t>
            </a:r>
          </a:p>
        </p:txBody>
      </p:sp>
      <p:sp>
        <p:nvSpPr>
          <p:cNvPr id="8" name="Slide Number Placeholder 3">
            <a:extLst>
              <a:ext uri="{FF2B5EF4-FFF2-40B4-BE49-F238E27FC236}">
                <a16:creationId xmlns:a16="http://schemas.microsoft.com/office/drawing/2014/main" id="{7097BC22-7AFA-9C42-947D-4B0B979CA803}"/>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3.xml"/><Relationship Id="rId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12" r:id="rId2"/>
    <p:sldLayoutId id="2147483714" r:id="rId3"/>
    <p:sldLayoutId id="2147483715" r:id="rId4"/>
    <p:sldLayoutId id="2147483716" r:id="rId5"/>
    <p:sldLayoutId id="2147483723" r:id="rId6"/>
    <p:sldLayoutId id="2147483737" r:id="rId7"/>
    <p:sldLayoutId id="2147483738" r:id="rId8"/>
    <p:sldLayoutId id="2147483717" r:id="rId9"/>
    <p:sldLayoutId id="2147483718" r:id="rId10"/>
    <p:sldLayoutId id="2147483719" r:id="rId11"/>
    <p:sldLayoutId id="2147483720" r:id="rId12"/>
    <p:sldLayoutId id="2147483677" r:id="rId13"/>
    <p:sldLayoutId id="2147483739" r:id="rId14"/>
    <p:sldLayoutId id="214748374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47C390-192F-C5EE-0EBD-62EECF65DF38}"/>
              </a:ext>
            </a:extLst>
          </p:cNvPr>
          <p:cNvSpPr>
            <a:spLocks noGrp="1"/>
          </p:cNvSpPr>
          <p:nvPr>
            <p:ph type="body" sz="quarter" idx="14"/>
          </p:nvPr>
        </p:nvSpPr>
        <p:spPr/>
        <p:txBody>
          <a:bodyPr/>
          <a:lstStyle/>
          <a:p>
            <a:r>
              <a:rPr lang="en-US" dirty="0"/>
              <a:t>KAUNAS UNIVERSITY OF TECHNOLOGY</a:t>
            </a:r>
          </a:p>
        </p:txBody>
      </p:sp>
      <p:sp>
        <p:nvSpPr>
          <p:cNvPr id="6" name="Text Placeholder 5">
            <a:extLst>
              <a:ext uri="{FF2B5EF4-FFF2-40B4-BE49-F238E27FC236}">
                <a16:creationId xmlns:a16="http://schemas.microsoft.com/office/drawing/2014/main" id="{0D50AF9D-D4D8-CC22-A3B8-E7F070F60D7F}"/>
              </a:ext>
            </a:extLst>
          </p:cNvPr>
          <p:cNvSpPr txBox="1">
            <a:spLocks/>
          </p:cNvSpPr>
          <p:nvPr/>
        </p:nvSpPr>
        <p:spPr>
          <a:xfrm>
            <a:off x="407017" y="1635426"/>
            <a:ext cx="9828212" cy="2634648"/>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0" i="0" kern="120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b="1" dirty="0">
                <a:latin typeface="Inter Semi Bold" panose="020B0502030000000004"/>
              </a:rPr>
              <a:t>Developing a Comprehensive Machine Learning System for E-Commerce: Integrating Personalized Recommendations with Demand Forecasting</a:t>
            </a:r>
          </a:p>
        </p:txBody>
      </p:sp>
      <p:sp>
        <p:nvSpPr>
          <p:cNvPr id="2" name="Text Placeholder 29">
            <a:extLst>
              <a:ext uri="{FF2B5EF4-FFF2-40B4-BE49-F238E27FC236}">
                <a16:creationId xmlns:a16="http://schemas.microsoft.com/office/drawing/2014/main" id="{9CD25682-971D-8EE1-E6ED-7BC088CDF834}"/>
              </a:ext>
            </a:extLst>
          </p:cNvPr>
          <p:cNvSpPr txBox="1">
            <a:spLocks/>
          </p:cNvSpPr>
          <p:nvPr/>
        </p:nvSpPr>
        <p:spPr>
          <a:xfrm>
            <a:off x="488411" y="5222574"/>
            <a:ext cx="5257800" cy="1462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Inter Semi Bold" panose="020B0502030000000004"/>
              </a:rPr>
              <a:t>Student: Tatenda Mawango </a:t>
            </a:r>
          </a:p>
          <a:p>
            <a:pPr marL="0" indent="0">
              <a:buNone/>
            </a:pPr>
            <a:r>
              <a:rPr lang="en-US" sz="1800" b="1" dirty="0">
                <a:latin typeface="Inter Semi Bold" panose="020B0502030000000004"/>
              </a:rPr>
              <a:t>Supervisor: Arnas Nakrošis</a:t>
            </a:r>
          </a:p>
          <a:p>
            <a:pPr marL="0" indent="0">
              <a:buNone/>
            </a:pPr>
            <a:r>
              <a:rPr lang="en-US" sz="1800" b="1" dirty="0">
                <a:latin typeface="Inter Semi Bold" panose="020B0502030000000004"/>
              </a:rPr>
              <a:t>30/05/2024</a:t>
            </a:r>
          </a:p>
        </p:txBody>
      </p:sp>
    </p:spTree>
    <p:extLst>
      <p:ext uri="{BB962C8B-B14F-4D97-AF65-F5344CB8AC3E}">
        <p14:creationId xmlns:p14="http://schemas.microsoft.com/office/powerpoint/2010/main" val="79995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8F2799-1E8B-D764-3998-2E928B5191BF}"/>
              </a:ext>
            </a:extLst>
          </p:cNvPr>
          <p:cNvSpPr>
            <a:spLocks noGrp="1"/>
          </p:cNvSpPr>
          <p:nvPr>
            <p:ph type="body" sz="quarter" idx="11"/>
          </p:nvPr>
        </p:nvSpPr>
        <p:spPr/>
        <p:txBody>
          <a:bodyPr/>
          <a:lstStyle/>
          <a:p>
            <a:r>
              <a:rPr lang="en-US" sz="3600" b="1" dirty="0"/>
              <a:t>Demand Forecasting System</a:t>
            </a:r>
          </a:p>
        </p:txBody>
      </p:sp>
      <p:sp>
        <p:nvSpPr>
          <p:cNvPr id="5" name="Text Placeholder 4">
            <a:extLst>
              <a:ext uri="{FF2B5EF4-FFF2-40B4-BE49-F238E27FC236}">
                <a16:creationId xmlns:a16="http://schemas.microsoft.com/office/drawing/2014/main" id="{E2F39404-D018-9FFD-FBDA-48A412D61072}"/>
              </a:ext>
            </a:extLst>
          </p:cNvPr>
          <p:cNvSpPr>
            <a:spLocks noGrp="1"/>
          </p:cNvSpPr>
          <p:nvPr>
            <p:ph type="body" sz="quarter" idx="14"/>
          </p:nvPr>
        </p:nvSpPr>
        <p:spPr/>
        <p:txBody>
          <a:bodyPr/>
          <a:lstStyle/>
          <a:p>
            <a:endParaRPr lang="en-US"/>
          </a:p>
        </p:txBody>
      </p:sp>
      <p:sp>
        <p:nvSpPr>
          <p:cNvPr id="3" name="Text Placeholder 2">
            <a:extLst>
              <a:ext uri="{FF2B5EF4-FFF2-40B4-BE49-F238E27FC236}">
                <a16:creationId xmlns:a16="http://schemas.microsoft.com/office/drawing/2014/main" id="{CA801746-2A70-104E-F9B2-8883E0BA70ED}"/>
              </a:ext>
            </a:extLst>
          </p:cNvPr>
          <p:cNvSpPr>
            <a:spLocks noGrp="1"/>
          </p:cNvSpPr>
          <p:nvPr>
            <p:ph type="body" sz="quarter" idx="12"/>
          </p:nvPr>
        </p:nvSpPr>
        <p:spPr>
          <a:xfrm>
            <a:off x="485402" y="1614197"/>
            <a:ext cx="5452277" cy="5020574"/>
          </a:xfrm>
        </p:spPr>
        <p:txBody>
          <a:bodyPr/>
          <a:lstStyle/>
          <a:p>
            <a:r>
              <a:rPr lang="en-US" sz="3200" dirty="0">
                <a:latin typeface="Inter Medium"/>
                <a:ea typeface="+mn-ea"/>
                <a:cs typeface="+mn-cs"/>
              </a:rPr>
              <a:t>Objective:</a:t>
            </a:r>
          </a:p>
          <a:p>
            <a:pPr marL="971550" lvl="1" indent="-285750"/>
            <a:r>
              <a:rPr lang="en-US" sz="3200" dirty="0">
                <a:latin typeface="Inter Medium"/>
              </a:rPr>
              <a:t>Predict future product demand to optimize product inventory and pricing.</a:t>
            </a:r>
          </a:p>
          <a:p>
            <a:r>
              <a:rPr lang="en-US" sz="3200" dirty="0">
                <a:latin typeface="Inter Medium"/>
                <a:ea typeface="+mn-ea"/>
                <a:cs typeface="+mn-cs"/>
              </a:rPr>
              <a:t>Approach:</a:t>
            </a:r>
          </a:p>
          <a:p>
            <a:pPr marL="971550" lvl="1" indent="-285750"/>
            <a:r>
              <a:rPr lang="en-US" sz="3200" dirty="0">
                <a:latin typeface="Inter Medium"/>
              </a:rPr>
              <a:t>Random Forest</a:t>
            </a:r>
          </a:p>
          <a:p>
            <a:r>
              <a:rPr lang="en-US" sz="3200" dirty="0">
                <a:latin typeface="Inter Medium"/>
                <a:ea typeface="+mn-ea"/>
                <a:cs typeface="+mn-cs"/>
              </a:rPr>
              <a:t>Features:</a:t>
            </a:r>
          </a:p>
          <a:p>
            <a:pPr marL="800100" lvl="1" indent="-342900">
              <a:lnSpc>
                <a:spcPct val="100000"/>
              </a:lnSpc>
              <a:buFont typeface="Arial" panose="020B0604020202020204" pitchFamily="34" charset="0"/>
              <a:buChar char="•"/>
            </a:pPr>
            <a:r>
              <a:rPr lang="en-US" sz="3200" dirty="0">
                <a:latin typeface="Inter Medium"/>
              </a:rPr>
              <a:t>Engineering features: DayOfWeek, Month</a:t>
            </a:r>
          </a:p>
        </p:txBody>
      </p:sp>
      <p:pic>
        <p:nvPicPr>
          <p:cNvPr id="4" name="Picture 3" descr="A graph with a blue rectangle&#10;&#10;Description automatically generated">
            <a:extLst>
              <a:ext uri="{FF2B5EF4-FFF2-40B4-BE49-F238E27FC236}">
                <a16:creationId xmlns:a16="http://schemas.microsoft.com/office/drawing/2014/main" id="{78FBF876-519A-1E0B-FE68-15D7E8E180F6}"/>
              </a:ext>
            </a:extLst>
          </p:cNvPr>
          <p:cNvPicPr>
            <a:picLocks noChangeAspect="1"/>
          </p:cNvPicPr>
          <p:nvPr/>
        </p:nvPicPr>
        <p:blipFill>
          <a:blip r:embed="rId2"/>
          <a:stretch>
            <a:fillRect/>
          </a:stretch>
        </p:blipFill>
        <p:spPr>
          <a:xfrm>
            <a:off x="6245525" y="2172911"/>
            <a:ext cx="4465251" cy="3460138"/>
          </a:xfrm>
          <a:prstGeom prst="rect">
            <a:avLst/>
          </a:prstGeom>
        </p:spPr>
      </p:pic>
    </p:spTree>
    <p:extLst>
      <p:ext uri="{BB962C8B-B14F-4D97-AF65-F5344CB8AC3E}">
        <p14:creationId xmlns:p14="http://schemas.microsoft.com/office/powerpoint/2010/main" val="3457248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2ECBF7-0933-E55C-C133-8D123CCC73E8}"/>
              </a:ext>
            </a:extLst>
          </p:cNvPr>
          <p:cNvSpPr>
            <a:spLocks noGrp="1"/>
          </p:cNvSpPr>
          <p:nvPr>
            <p:ph type="body" sz="quarter" idx="11"/>
          </p:nvPr>
        </p:nvSpPr>
        <p:spPr/>
        <p:txBody>
          <a:bodyPr/>
          <a:lstStyle/>
          <a:p>
            <a:r>
              <a:rPr lang="en-US" sz="3600" b="1" dirty="0"/>
              <a:t>Challenges and Future Work</a:t>
            </a:r>
          </a:p>
        </p:txBody>
      </p:sp>
      <p:sp>
        <p:nvSpPr>
          <p:cNvPr id="7" name="Text Placeholder 6">
            <a:extLst>
              <a:ext uri="{FF2B5EF4-FFF2-40B4-BE49-F238E27FC236}">
                <a16:creationId xmlns:a16="http://schemas.microsoft.com/office/drawing/2014/main" id="{5756BC38-1B35-0363-D0FB-9418F2D313EE}"/>
              </a:ext>
            </a:extLst>
          </p:cNvPr>
          <p:cNvSpPr>
            <a:spLocks noGrp="1"/>
          </p:cNvSpPr>
          <p:nvPr>
            <p:ph type="body" sz="quarter" idx="14"/>
          </p:nvPr>
        </p:nvSpPr>
        <p:spPr/>
        <p:txBody>
          <a:bodyPr/>
          <a:lstStyle/>
          <a:p>
            <a:endParaRPr lang="en-US"/>
          </a:p>
        </p:txBody>
      </p:sp>
      <p:sp>
        <p:nvSpPr>
          <p:cNvPr id="9" name="Text Placeholder 2">
            <a:extLst>
              <a:ext uri="{FF2B5EF4-FFF2-40B4-BE49-F238E27FC236}">
                <a16:creationId xmlns:a16="http://schemas.microsoft.com/office/drawing/2014/main" id="{6DB2C69D-EE77-169B-3384-E1F979C75CB9}"/>
              </a:ext>
            </a:extLst>
          </p:cNvPr>
          <p:cNvSpPr>
            <a:spLocks noGrp="1"/>
          </p:cNvSpPr>
          <p:nvPr>
            <p:ph type="body" sz="quarter" idx="15"/>
          </p:nvPr>
        </p:nvSpPr>
        <p:spPr>
          <a:xfrm>
            <a:off x="641644" y="2084581"/>
            <a:ext cx="9351442" cy="3308514"/>
          </a:xfrm>
        </p:spPr>
        <p:txBody>
          <a:bodyPr/>
          <a:lstStyle/>
          <a:p>
            <a:pPr lvl="0"/>
            <a:r>
              <a:rPr lang="en-US" sz="3600" dirty="0">
                <a:latin typeface="Inter Medium"/>
                <a:ea typeface="+mn-ea"/>
                <a:cs typeface="+mn-cs"/>
              </a:rPr>
              <a:t>Current Limitations:</a:t>
            </a:r>
          </a:p>
          <a:p>
            <a:pPr lvl="1"/>
            <a:r>
              <a:rPr lang="en-US" sz="3600" dirty="0">
                <a:latin typeface="Inter Medium"/>
              </a:rPr>
              <a:t>Cold-start problem</a:t>
            </a:r>
          </a:p>
          <a:p>
            <a:pPr lvl="0"/>
            <a:r>
              <a:rPr lang="en-US" sz="3600" dirty="0">
                <a:latin typeface="Inter Medium"/>
                <a:ea typeface="+mn-ea"/>
                <a:cs typeface="+mn-cs"/>
              </a:rPr>
              <a:t>Future Enhancements: </a:t>
            </a:r>
          </a:p>
          <a:p>
            <a:pPr lvl="1"/>
            <a:r>
              <a:rPr lang="en-US" sz="3600" dirty="0">
                <a:latin typeface="Inter Medium"/>
              </a:rPr>
              <a:t>Hybrid recommendation systems</a:t>
            </a:r>
          </a:p>
          <a:p>
            <a:pPr lvl="1"/>
            <a:r>
              <a:rPr lang="en-US" sz="3600" dirty="0">
                <a:latin typeface="Inter Medium"/>
              </a:rPr>
              <a:t>Real-time Forecasting</a:t>
            </a:r>
          </a:p>
        </p:txBody>
      </p:sp>
    </p:spTree>
    <p:extLst>
      <p:ext uri="{BB962C8B-B14F-4D97-AF65-F5344CB8AC3E}">
        <p14:creationId xmlns:p14="http://schemas.microsoft.com/office/powerpoint/2010/main" val="1018623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B66D14-B8BA-B223-35E6-4388BDA54B3E}"/>
              </a:ext>
            </a:extLst>
          </p:cNvPr>
          <p:cNvSpPr>
            <a:spLocks noGrp="1"/>
          </p:cNvSpPr>
          <p:nvPr>
            <p:ph type="body" sz="quarter" idx="11"/>
          </p:nvPr>
        </p:nvSpPr>
        <p:spPr/>
        <p:txBody>
          <a:bodyPr/>
          <a:lstStyle/>
          <a:p>
            <a:r>
              <a:rPr lang="en-US" sz="3600" b="1" dirty="0"/>
              <a:t>Conclusion</a:t>
            </a:r>
          </a:p>
        </p:txBody>
      </p:sp>
      <p:sp>
        <p:nvSpPr>
          <p:cNvPr id="7" name="Text Placeholder 6">
            <a:extLst>
              <a:ext uri="{FF2B5EF4-FFF2-40B4-BE49-F238E27FC236}">
                <a16:creationId xmlns:a16="http://schemas.microsoft.com/office/drawing/2014/main" id="{894541A9-A6EE-4FB3-62A5-9789987FAFD7}"/>
              </a:ext>
            </a:extLst>
          </p:cNvPr>
          <p:cNvSpPr>
            <a:spLocks noGrp="1"/>
          </p:cNvSpPr>
          <p:nvPr>
            <p:ph type="body" sz="quarter" idx="14"/>
          </p:nvPr>
        </p:nvSpPr>
        <p:spPr/>
        <p:txBody>
          <a:bodyPr/>
          <a:lstStyle/>
          <a:p>
            <a:endParaRPr lang="en-US"/>
          </a:p>
        </p:txBody>
      </p:sp>
      <p:sp>
        <p:nvSpPr>
          <p:cNvPr id="9" name="Text Placeholder 2">
            <a:extLst>
              <a:ext uri="{FF2B5EF4-FFF2-40B4-BE49-F238E27FC236}">
                <a16:creationId xmlns:a16="http://schemas.microsoft.com/office/drawing/2014/main" id="{60B92DAB-665E-54B1-604C-E69B90019FEF}"/>
              </a:ext>
            </a:extLst>
          </p:cNvPr>
          <p:cNvSpPr>
            <a:spLocks noGrp="1"/>
          </p:cNvSpPr>
          <p:nvPr>
            <p:ph type="body" sz="quarter" idx="15"/>
          </p:nvPr>
        </p:nvSpPr>
        <p:spPr>
          <a:xfrm>
            <a:off x="363885" y="1624878"/>
            <a:ext cx="9828212" cy="5051967"/>
          </a:xfrm>
        </p:spPr>
        <p:txBody>
          <a:bodyPr/>
          <a:lstStyle/>
          <a:p>
            <a:pPr marL="342900" indent="-342900">
              <a:lnSpc>
                <a:spcPct val="100000"/>
              </a:lnSpc>
              <a:buFont typeface="+mj-lt"/>
              <a:buAutoNum type="arabicPeriod"/>
            </a:pPr>
            <a:r>
              <a:rPr lang="en-US" sz="1800" dirty="0"/>
              <a:t>After conducting a comprehensive analysis of existing system such as Yusp, Beeketing for Shopify, and WooCommerce, we manage to achieve insightful finding such how their model work. This includes simple collaborative filtering and upselling and cross-selling features with need for algorithms.  </a:t>
            </a:r>
          </a:p>
          <a:p>
            <a:pPr marL="342900" indent="-342900">
              <a:lnSpc>
                <a:spcPct val="100000"/>
              </a:lnSpc>
              <a:buFont typeface="+mj-lt"/>
              <a:buAutoNum type="arabicPeriod"/>
            </a:pPr>
            <a:r>
              <a:rPr lang="en-US" sz="1800" dirty="0"/>
              <a:t>The datasets, including purchase histories and product details, were suitable for developing machine learning models, but the quality and completeness of historical data are crucial. Enhancing accuracy could be achieved by incorporating external data sources such as location information.</a:t>
            </a:r>
          </a:p>
          <a:p>
            <a:pPr marL="342900" indent="-342900">
              <a:lnSpc>
                <a:spcPct val="100000"/>
              </a:lnSpc>
              <a:buFont typeface="+mj-lt"/>
              <a:buAutoNum type="arabicPeriod"/>
            </a:pPr>
            <a:r>
              <a:rPr lang="en-US" sz="1800" dirty="0"/>
              <a:t>The e-commerce system successfully used machine learning models like XGBoost and Random Forest for personalized recommendations and demand forecasting, leveraging historical purchase data effectively. However, further improvement is necessary to address the cold start problem and integrate various data sources through hybrid models.</a:t>
            </a:r>
          </a:p>
          <a:p>
            <a:pPr marL="342900" indent="-342900">
              <a:lnSpc>
                <a:spcPct val="100000"/>
              </a:lnSpc>
              <a:buFont typeface="+mj-lt"/>
              <a:buAutoNum type="arabicPeriod"/>
            </a:pPr>
            <a:r>
              <a:rPr lang="en-US" sz="1800" dirty="0"/>
              <a:t>The system's architecture supported the integration of recommendation and forecasting models, providing a personalized yet efficient user experience. While it can handle increasing data volumes, further optimizations are needed to improve real-time processing capabilities.</a:t>
            </a:r>
          </a:p>
          <a:p>
            <a:pPr marL="342900" indent="-342900">
              <a:lnSpc>
                <a:spcPct val="100000"/>
              </a:lnSpc>
              <a:buFont typeface="+mj-lt"/>
              <a:buAutoNum type="arabicPeriod"/>
            </a:pPr>
            <a:r>
              <a:rPr lang="en-US" sz="1800" dirty="0"/>
              <a:t>Test results indicated success with machine learning techniques with product recommendation accuracy and demand forecasting. Continuous model fine-tuning and combining data sources will help maintain and improve performance and reliability.</a:t>
            </a:r>
          </a:p>
        </p:txBody>
      </p:sp>
    </p:spTree>
    <p:extLst>
      <p:ext uri="{BB962C8B-B14F-4D97-AF65-F5344CB8AC3E}">
        <p14:creationId xmlns:p14="http://schemas.microsoft.com/office/powerpoint/2010/main" val="4221152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352B60-807C-294E-DBA4-A8309B5628FB}"/>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5399562-F257-2FDF-8E43-36B7C99EF320}"/>
              </a:ext>
            </a:extLst>
          </p:cNvPr>
          <p:cNvSpPr>
            <a:spLocks noGrp="1"/>
          </p:cNvSpPr>
          <p:nvPr>
            <p:ph type="body" sz="quarter" idx="12"/>
          </p:nvPr>
        </p:nvSpPr>
        <p:spPr>
          <a:xfrm>
            <a:off x="932972" y="3429000"/>
            <a:ext cx="6624824" cy="1019347"/>
          </a:xfrm>
        </p:spPr>
        <p:txBody>
          <a:bodyPr/>
          <a:lstStyle/>
          <a:p>
            <a:r>
              <a:rPr lang="en-US" sz="8000" b="1" dirty="0"/>
              <a:t>Thank you</a:t>
            </a:r>
          </a:p>
        </p:txBody>
      </p:sp>
    </p:spTree>
    <p:extLst>
      <p:ext uri="{BB962C8B-B14F-4D97-AF65-F5344CB8AC3E}">
        <p14:creationId xmlns:p14="http://schemas.microsoft.com/office/powerpoint/2010/main" val="40632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20994F-2479-13DD-E681-1FF93B9B523C}"/>
              </a:ext>
            </a:extLst>
          </p:cNvPr>
          <p:cNvSpPr>
            <a:spLocks noGrp="1"/>
          </p:cNvSpPr>
          <p:nvPr>
            <p:ph type="body" sz="quarter" idx="11"/>
          </p:nvPr>
        </p:nvSpPr>
        <p:spPr/>
        <p:txBody>
          <a:bodyPr/>
          <a:lstStyle/>
          <a:p>
            <a:r>
              <a:rPr lang="en-US" sz="3600" b="1" dirty="0"/>
              <a:t>Introduction</a:t>
            </a:r>
          </a:p>
        </p:txBody>
      </p:sp>
      <p:sp>
        <p:nvSpPr>
          <p:cNvPr id="5" name="Text Placeholder 4">
            <a:extLst>
              <a:ext uri="{FF2B5EF4-FFF2-40B4-BE49-F238E27FC236}">
                <a16:creationId xmlns:a16="http://schemas.microsoft.com/office/drawing/2014/main" id="{85C35066-E4BB-350E-1B6C-D4CBA73F57A3}"/>
              </a:ext>
            </a:extLst>
          </p:cNvPr>
          <p:cNvSpPr>
            <a:spLocks noGrp="1"/>
          </p:cNvSpPr>
          <p:nvPr>
            <p:ph type="body" sz="quarter" idx="14"/>
          </p:nvPr>
        </p:nvSpPr>
        <p:spPr/>
        <p:txBody>
          <a:bodyPr/>
          <a:lstStyle/>
          <a:p>
            <a:endParaRPr lang="en-US" dirty="0"/>
          </a:p>
        </p:txBody>
      </p:sp>
      <p:graphicFrame>
        <p:nvGraphicFramePr>
          <p:cNvPr id="9" name="TextBox 2">
            <a:extLst>
              <a:ext uri="{FF2B5EF4-FFF2-40B4-BE49-F238E27FC236}">
                <a16:creationId xmlns:a16="http://schemas.microsoft.com/office/drawing/2014/main" id="{ADDBA732-7585-4931-4A17-78DDD30BD37D}"/>
              </a:ext>
            </a:extLst>
          </p:cNvPr>
          <p:cNvGraphicFramePr/>
          <p:nvPr>
            <p:extLst>
              <p:ext uri="{D42A27DB-BD31-4B8C-83A1-F6EECF244321}">
                <p14:modId xmlns:p14="http://schemas.microsoft.com/office/powerpoint/2010/main" val="3008846674"/>
              </p:ext>
            </p:extLst>
          </p:nvPr>
        </p:nvGraphicFramePr>
        <p:xfrm>
          <a:off x="641644" y="1615960"/>
          <a:ext cx="9658295" cy="4845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004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BC99B7-650E-7A65-BA7B-CC036BFBCDC9}"/>
              </a:ext>
            </a:extLst>
          </p:cNvPr>
          <p:cNvSpPr>
            <a:spLocks noGrp="1"/>
          </p:cNvSpPr>
          <p:nvPr>
            <p:ph type="body" sz="quarter" idx="14"/>
          </p:nvPr>
        </p:nvSpPr>
        <p:spPr/>
        <p:txBody>
          <a:bodyPr/>
          <a:lstStyle/>
          <a:p>
            <a:r>
              <a:rPr lang="en-US" dirty="0"/>
              <a:t>KAUNAS UNIVERSITY OF TECHNOLOGY</a:t>
            </a:r>
          </a:p>
        </p:txBody>
      </p:sp>
      <p:sp>
        <p:nvSpPr>
          <p:cNvPr id="4" name="Text Placeholder 3">
            <a:extLst>
              <a:ext uri="{FF2B5EF4-FFF2-40B4-BE49-F238E27FC236}">
                <a16:creationId xmlns:a16="http://schemas.microsoft.com/office/drawing/2014/main" id="{05138583-FE81-1164-D656-5E72C84F2819}"/>
              </a:ext>
            </a:extLst>
          </p:cNvPr>
          <p:cNvSpPr>
            <a:spLocks noGrp="1"/>
          </p:cNvSpPr>
          <p:nvPr>
            <p:ph type="body" sz="quarter" idx="15"/>
          </p:nvPr>
        </p:nvSpPr>
        <p:spPr>
          <a:xfrm>
            <a:off x="216842" y="1953934"/>
            <a:ext cx="9828212" cy="4570968"/>
          </a:xfrm>
        </p:spPr>
        <p:txBody>
          <a:bodyPr/>
          <a:lstStyle/>
          <a:p>
            <a:pPr lvl="0"/>
            <a:r>
              <a:rPr lang="en-US" sz="2800" dirty="0">
                <a:latin typeface="Inter Medium"/>
                <a:ea typeface="+mn-ea"/>
                <a:cs typeface="+mn-cs"/>
              </a:rPr>
              <a:t>Aim: </a:t>
            </a:r>
          </a:p>
          <a:p>
            <a:pPr lvl="1"/>
            <a:r>
              <a:rPr lang="en-US" sz="2800" dirty="0">
                <a:latin typeface="Inter Medium"/>
              </a:rPr>
              <a:t>Create a Machine Learning system enhancing e-commerce with personalized recommendations and demand forecasting.</a:t>
            </a:r>
          </a:p>
          <a:p>
            <a:pPr lvl="0"/>
            <a:r>
              <a:rPr lang="en-US" sz="2800" dirty="0">
                <a:latin typeface="Inter Medium"/>
                <a:ea typeface="+mn-ea"/>
                <a:cs typeface="+mn-cs"/>
              </a:rPr>
              <a:t>Objectives:</a:t>
            </a:r>
          </a:p>
          <a:p>
            <a:pPr lvl="1"/>
            <a:r>
              <a:rPr lang="en-US" sz="2800" dirty="0">
                <a:latin typeface="Inter Medium"/>
              </a:rPr>
              <a:t>Analyze existing e-commerce systems.</a:t>
            </a:r>
          </a:p>
          <a:p>
            <a:pPr lvl="1"/>
            <a:r>
              <a:rPr lang="en-US" sz="2800" dirty="0">
                <a:latin typeface="Inter Medium"/>
              </a:rPr>
              <a:t>Evaluate relevant e-commerce datasets for suitability.</a:t>
            </a:r>
          </a:p>
          <a:p>
            <a:pPr lvl="1"/>
            <a:r>
              <a:rPr lang="en-US" sz="2800" dirty="0">
                <a:latin typeface="Inter Medium"/>
              </a:rPr>
              <a:t>Design and develop a ML-based e-commerce system.</a:t>
            </a:r>
          </a:p>
          <a:p>
            <a:pPr lvl="1"/>
            <a:r>
              <a:rPr lang="en-US" sz="2800" dirty="0">
                <a:latin typeface="Inter Medium"/>
              </a:rPr>
              <a:t>Ensure seamless integration of models.</a:t>
            </a:r>
          </a:p>
          <a:p>
            <a:pPr lvl="1"/>
            <a:r>
              <a:rPr lang="en-US" sz="2800" dirty="0">
                <a:latin typeface="Inter Medium"/>
              </a:rPr>
              <a:t>Evaluate system performance.</a:t>
            </a:r>
          </a:p>
        </p:txBody>
      </p:sp>
      <p:sp>
        <p:nvSpPr>
          <p:cNvPr id="6" name="Text Placeholder 1">
            <a:extLst>
              <a:ext uri="{FF2B5EF4-FFF2-40B4-BE49-F238E27FC236}">
                <a16:creationId xmlns:a16="http://schemas.microsoft.com/office/drawing/2014/main" id="{54F80D8B-213A-4B9F-731E-AFE112FD1866}"/>
              </a:ext>
            </a:extLst>
          </p:cNvPr>
          <p:cNvSpPr>
            <a:spLocks noGrp="1"/>
          </p:cNvSpPr>
          <p:nvPr>
            <p:ph type="body" sz="quarter" idx="11"/>
          </p:nvPr>
        </p:nvSpPr>
        <p:spPr>
          <a:xfrm>
            <a:off x="641645" y="600737"/>
            <a:ext cx="8978606" cy="509636"/>
          </a:xfrm>
        </p:spPr>
        <p:txBody>
          <a:bodyPr/>
          <a:lstStyle/>
          <a:p>
            <a:r>
              <a:rPr lang="en-US" sz="3600" b="1" dirty="0"/>
              <a:t>Aim &amp; Objectives</a:t>
            </a:r>
          </a:p>
        </p:txBody>
      </p:sp>
    </p:spTree>
    <p:extLst>
      <p:ext uri="{BB962C8B-B14F-4D97-AF65-F5344CB8AC3E}">
        <p14:creationId xmlns:p14="http://schemas.microsoft.com/office/powerpoint/2010/main" val="1140726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BC99B7-650E-7A65-BA7B-CC036BFBCDC9}"/>
              </a:ext>
            </a:extLst>
          </p:cNvPr>
          <p:cNvSpPr>
            <a:spLocks noGrp="1"/>
          </p:cNvSpPr>
          <p:nvPr>
            <p:ph type="body" sz="quarter" idx="14"/>
          </p:nvPr>
        </p:nvSpPr>
        <p:spPr/>
        <p:txBody>
          <a:bodyPr/>
          <a:lstStyle/>
          <a:p>
            <a:r>
              <a:rPr lang="en-US" dirty="0"/>
              <a:t>KAUNAS UNIVERSITY OF TECHNOLOGY</a:t>
            </a:r>
          </a:p>
        </p:txBody>
      </p:sp>
      <p:sp>
        <p:nvSpPr>
          <p:cNvPr id="4" name="Text Placeholder 3">
            <a:extLst>
              <a:ext uri="{FF2B5EF4-FFF2-40B4-BE49-F238E27FC236}">
                <a16:creationId xmlns:a16="http://schemas.microsoft.com/office/drawing/2014/main" id="{05138583-FE81-1164-D656-5E72C84F2819}"/>
              </a:ext>
            </a:extLst>
          </p:cNvPr>
          <p:cNvSpPr>
            <a:spLocks noGrp="1"/>
          </p:cNvSpPr>
          <p:nvPr>
            <p:ph type="body" sz="quarter" idx="15"/>
          </p:nvPr>
        </p:nvSpPr>
        <p:spPr>
          <a:xfrm>
            <a:off x="641644" y="2105361"/>
            <a:ext cx="8978605" cy="3576982"/>
          </a:xfrm>
        </p:spPr>
        <p:txBody>
          <a:bodyPr/>
          <a:lstStyle/>
          <a:p>
            <a:pPr lvl="0"/>
            <a:r>
              <a:rPr lang="en-US" sz="3200" dirty="0">
                <a:latin typeface="Inter Medium"/>
                <a:ea typeface="+mn-ea"/>
                <a:cs typeface="+mn-cs"/>
              </a:rPr>
              <a:t>Existing Systems:</a:t>
            </a:r>
          </a:p>
          <a:p>
            <a:pPr lvl="1"/>
            <a:r>
              <a:rPr lang="en-US" sz="3200" dirty="0">
                <a:latin typeface="Inter Medium"/>
              </a:rPr>
              <a:t>Personalized recommendations</a:t>
            </a:r>
          </a:p>
          <a:p>
            <a:pPr lvl="1"/>
            <a:r>
              <a:rPr lang="en-US" sz="3200" dirty="0">
                <a:latin typeface="Inter Medium"/>
              </a:rPr>
              <a:t>Demand forecasting</a:t>
            </a:r>
          </a:p>
          <a:p>
            <a:pPr lvl="0"/>
            <a:r>
              <a:rPr lang="en-US" sz="3200" dirty="0">
                <a:latin typeface="Inter Medium"/>
                <a:ea typeface="+mn-ea"/>
                <a:cs typeface="+mn-cs"/>
              </a:rPr>
              <a:t>Gaps and Opportunities:</a:t>
            </a:r>
          </a:p>
          <a:p>
            <a:pPr lvl="1"/>
            <a:r>
              <a:rPr lang="en-US" sz="3200" dirty="0">
                <a:latin typeface="Inter Medium"/>
              </a:rPr>
              <a:t>Integration of both systems</a:t>
            </a:r>
          </a:p>
          <a:p>
            <a:pPr lvl="1"/>
            <a:r>
              <a:rPr lang="en-US" sz="3200" dirty="0">
                <a:latin typeface="Inter Medium"/>
              </a:rPr>
              <a:t>Addressing cold-start problem</a:t>
            </a:r>
          </a:p>
        </p:txBody>
      </p:sp>
      <p:sp>
        <p:nvSpPr>
          <p:cNvPr id="6" name="Text Placeholder 1">
            <a:extLst>
              <a:ext uri="{FF2B5EF4-FFF2-40B4-BE49-F238E27FC236}">
                <a16:creationId xmlns:a16="http://schemas.microsoft.com/office/drawing/2014/main" id="{54F80D8B-213A-4B9F-731E-AFE112FD1866}"/>
              </a:ext>
            </a:extLst>
          </p:cNvPr>
          <p:cNvSpPr>
            <a:spLocks noGrp="1"/>
          </p:cNvSpPr>
          <p:nvPr>
            <p:ph type="body" sz="quarter" idx="11"/>
          </p:nvPr>
        </p:nvSpPr>
        <p:spPr>
          <a:xfrm>
            <a:off x="641645" y="600737"/>
            <a:ext cx="8978606" cy="509636"/>
          </a:xfrm>
        </p:spPr>
        <p:txBody>
          <a:bodyPr/>
          <a:lstStyle/>
          <a:p>
            <a:r>
              <a:rPr lang="en-US" sz="3600" b="1" dirty="0"/>
              <a:t>Analysis</a:t>
            </a:r>
          </a:p>
        </p:txBody>
      </p:sp>
    </p:spTree>
    <p:extLst>
      <p:ext uri="{BB962C8B-B14F-4D97-AF65-F5344CB8AC3E}">
        <p14:creationId xmlns:p14="http://schemas.microsoft.com/office/powerpoint/2010/main" val="383299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BC99B7-650E-7A65-BA7B-CC036BFBCDC9}"/>
              </a:ext>
            </a:extLst>
          </p:cNvPr>
          <p:cNvSpPr>
            <a:spLocks noGrp="1"/>
          </p:cNvSpPr>
          <p:nvPr>
            <p:ph type="body" sz="quarter" idx="14"/>
          </p:nvPr>
        </p:nvSpPr>
        <p:spPr/>
        <p:txBody>
          <a:bodyPr/>
          <a:lstStyle/>
          <a:p>
            <a:r>
              <a:rPr lang="en-US" dirty="0"/>
              <a:t>KAUNAS UNIVERSITY OF TECHNOLOGY</a:t>
            </a:r>
          </a:p>
        </p:txBody>
      </p:sp>
      <p:sp>
        <p:nvSpPr>
          <p:cNvPr id="6" name="Text Placeholder 1">
            <a:extLst>
              <a:ext uri="{FF2B5EF4-FFF2-40B4-BE49-F238E27FC236}">
                <a16:creationId xmlns:a16="http://schemas.microsoft.com/office/drawing/2014/main" id="{54F80D8B-213A-4B9F-731E-AFE112FD1866}"/>
              </a:ext>
            </a:extLst>
          </p:cNvPr>
          <p:cNvSpPr>
            <a:spLocks noGrp="1"/>
          </p:cNvSpPr>
          <p:nvPr>
            <p:ph type="body" sz="quarter" idx="11"/>
          </p:nvPr>
        </p:nvSpPr>
        <p:spPr>
          <a:xfrm>
            <a:off x="641645" y="600737"/>
            <a:ext cx="8978606" cy="509636"/>
          </a:xfrm>
        </p:spPr>
        <p:txBody>
          <a:bodyPr/>
          <a:lstStyle/>
          <a:p>
            <a:r>
              <a:rPr lang="en-US" sz="3600" b="1" dirty="0"/>
              <a:t>Use case Diagram</a:t>
            </a:r>
          </a:p>
        </p:txBody>
      </p:sp>
      <p:pic>
        <p:nvPicPr>
          <p:cNvPr id="7" name="Picture 6">
            <a:extLst>
              <a:ext uri="{FF2B5EF4-FFF2-40B4-BE49-F238E27FC236}">
                <a16:creationId xmlns:a16="http://schemas.microsoft.com/office/drawing/2014/main" id="{A95CD153-873F-99B2-6637-11456E72D8BA}"/>
              </a:ext>
            </a:extLst>
          </p:cNvPr>
          <p:cNvPicPr>
            <a:picLocks noChangeAspect="1"/>
          </p:cNvPicPr>
          <p:nvPr/>
        </p:nvPicPr>
        <p:blipFill rotWithShape="1">
          <a:blip r:embed="rId2"/>
          <a:srcRect t="13613" b="20070"/>
          <a:stretch/>
        </p:blipFill>
        <p:spPr>
          <a:xfrm>
            <a:off x="543464" y="1625370"/>
            <a:ext cx="7263441" cy="5232629"/>
          </a:xfrm>
          <a:prstGeom prst="rect">
            <a:avLst/>
          </a:prstGeom>
        </p:spPr>
      </p:pic>
    </p:spTree>
    <p:extLst>
      <p:ext uri="{BB962C8B-B14F-4D97-AF65-F5344CB8AC3E}">
        <p14:creationId xmlns:p14="http://schemas.microsoft.com/office/powerpoint/2010/main" val="1838885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7D3B13-8BB3-622F-56FF-3BA896F437C3}"/>
              </a:ext>
            </a:extLst>
          </p:cNvPr>
          <p:cNvSpPr>
            <a:spLocks noGrp="1"/>
          </p:cNvSpPr>
          <p:nvPr>
            <p:ph type="body" sz="quarter" idx="11"/>
          </p:nvPr>
        </p:nvSpPr>
        <p:spPr/>
        <p:txBody>
          <a:bodyPr/>
          <a:lstStyle/>
          <a:p>
            <a:r>
              <a:rPr lang="en-US" sz="3600" b="1" dirty="0"/>
              <a:t>System Architecture</a:t>
            </a:r>
          </a:p>
        </p:txBody>
      </p:sp>
      <p:sp>
        <p:nvSpPr>
          <p:cNvPr id="7" name="Text Placeholder 6">
            <a:extLst>
              <a:ext uri="{FF2B5EF4-FFF2-40B4-BE49-F238E27FC236}">
                <a16:creationId xmlns:a16="http://schemas.microsoft.com/office/drawing/2014/main" id="{48B129D8-B0A7-4386-8430-C695BDDC95D2}"/>
              </a:ext>
            </a:extLst>
          </p:cNvPr>
          <p:cNvSpPr>
            <a:spLocks noGrp="1"/>
          </p:cNvSpPr>
          <p:nvPr>
            <p:ph type="body" sz="quarter" idx="14"/>
          </p:nvPr>
        </p:nvSpPr>
        <p:spPr/>
        <p:txBody>
          <a:bodyPr/>
          <a:lstStyle/>
          <a:p>
            <a:endParaRPr lang="en-US"/>
          </a:p>
        </p:txBody>
      </p:sp>
      <p:pic>
        <p:nvPicPr>
          <p:cNvPr id="8" name="Picture 7">
            <a:extLst>
              <a:ext uri="{FF2B5EF4-FFF2-40B4-BE49-F238E27FC236}">
                <a16:creationId xmlns:a16="http://schemas.microsoft.com/office/drawing/2014/main" id="{D988E599-B65D-2F21-AFAA-2B64BBC7A1B3}"/>
              </a:ext>
            </a:extLst>
          </p:cNvPr>
          <p:cNvPicPr>
            <a:picLocks noChangeAspect="1"/>
          </p:cNvPicPr>
          <p:nvPr/>
        </p:nvPicPr>
        <p:blipFill>
          <a:blip r:embed="rId2"/>
          <a:stretch>
            <a:fillRect/>
          </a:stretch>
        </p:blipFill>
        <p:spPr>
          <a:xfrm>
            <a:off x="3433313" y="1526650"/>
            <a:ext cx="4773776" cy="5063932"/>
          </a:xfrm>
          <a:prstGeom prst="rect">
            <a:avLst/>
          </a:prstGeom>
        </p:spPr>
      </p:pic>
    </p:spTree>
    <p:extLst>
      <p:ext uri="{BB962C8B-B14F-4D97-AF65-F5344CB8AC3E}">
        <p14:creationId xmlns:p14="http://schemas.microsoft.com/office/powerpoint/2010/main" val="80163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4FCF54-EB43-5282-CA47-9961EFA9F78E}"/>
              </a:ext>
            </a:extLst>
          </p:cNvPr>
          <p:cNvSpPr>
            <a:spLocks noGrp="1"/>
          </p:cNvSpPr>
          <p:nvPr>
            <p:ph type="body" sz="quarter" idx="11"/>
          </p:nvPr>
        </p:nvSpPr>
        <p:spPr/>
        <p:txBody>
          <a:bodyPr/>
          <a:lstStyle/>
          <a:p>
            <a:r>
              <a:rPr lang="en-US" sz="3600" b="1" dirty="0"/>
              <a:t>Implementation</a:t>
            </a:r>
          </a:p>
        </p:txBody>
      </p:sp>
      <p:sp>
        <p:nvSpPr>
          <p:cNvPr id="3" name="Text Placeholder 2">
            <a:extLst>
              <a:ext uri="{FF2B5EF4-FFF2-40B4-BE49-F238E27FC236}">
                <a16:creationId xmlns:a16="http://schemas.microsoft.com/office/drawing/2014/main" id="{03EA35CC-021B-452D-6DD9-47A6C6FE2826}"/>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5FC25DB1-4DFA-5D88-83EA-5B62A823BB66}"/>
              </a:ext>
            </a:extLst>
          </p:cNvPr>
          <p:cNvSpPr>
            <a:spLocks noGrp="1"/>
          </p:cNvSpPr>
          <p:nvPr>
            <p:ph type="body" sz="quarter" idx="15"/>
          </p:nvPr>
        </p:nvSpPr>
        <p:spPr>
          <a:xfrm>
            <a:off x="570919" y="1872963"/>
            <a:ext cx="9618110" cy="4723779"/>
          </a:xfrm>
        </p:spPr>
        <p:txBody>
          <a:bodyPr/>
          <a:lstStyle/>
          <a:p>
            <a:pPr lvl="0"/>
            <a:r>
              <a:rPr lang="en-US" sz="3600" dirty="0">
                <a:latin typeface="Inter Medium"/>
                <a:ea typeface="+mn-ea"/>
                <a:cs typeface="+mn-cs"/>
              </a:rPr>
              <a:t>Technologies Used:</a:t>
            </a:r>
          </a:p>
          <a:p>
            <a:pPr lvl="1"/>
            <a:r>
              <a:rPr lang="en-US" sz="3600" dirty="0">
                <a:latin typeface="Inter Medium"/>
              </a:rPr>
              <a:t>Python, CSS, SQL</a:t>
            </a:r>
          </a:p>
          <a:p>
            <a:pPr lvl="1"/>
            <a:r>
              <a:rPr lang="en-US" sz="3600" dirty="0">
                <a:latin typeface="Inter Medium"/>
              </a:rPr>
              <a:t>Streamlit</a:t>
            </a:r>
          </a:p>
          <a:p>
            <a:pPr lvl="1"/>
            <a:r>
              <a:rPr lang="en-US" sz="3600" dirty="0">
                <a:latin typeface="Inter Medium"/>
              </a:rPr>
              <a:t>XGBoost, Random Forest</a:t>
            </a:r>
          </a:p>
          <a:p>
            <a:pPr lvl="0"/>
            <a:r>
              <a:rPr lang="en-US" sz="3600" dirty="0">
                <a:latin typeface="Inter Medium"/>
                <a:ea typeface="+mn-ea"/>
                <a:cs typeface="+mn-cs"/>
              </a:rPr>
              <a:t>Development Process:</a:t>
            </a:r>
          </a:p>
          <a:p>
            <a:pPr lvl="1"/>
            <a:r>
              <a:rPr lang="en-US" sz="3600" dirty="0">
                <a:latin typeface="Inter Medium"/>
              </a:rPr>
              <a:t>Data preprocessing</a:t>
            </a:r>
          </a:p>
          <a:p>
            <a:pPr lvl="1"/>
            <a:r>
              <a:rPr lang="en-US" sz="3600" dirty="0">
                <a:latin typeface="Inter Medium"/>
              </a:rPr>
              <a:t>Model training and evaluation</a:t>
            </a:r>
          </a:p>
        </p:txBody>
      </p:sp>
    </p:spTree>
    <p:extLst>
      <p:ext uri="{BB962C8B-B14F-4D97-AF65-F5344CB8AC3E}">
        <p14:creationId xmlns:p14="http://schemas.microsoft.com/office/powerpoint/2010/main" val="300950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4FCF54-EB43-5282-CA47-9961EFA9F78E}"/>
              </a:ext>
            </a:extLst>
          </p:cNvPr>
          <p:cNvSpPr>
            <a:spLocks noGrp="1"/>
          </p:cNvSpPr>
          <p:nvPr>
            <p:ph type="body" sz="quarter" idx="11"/>
          </p:nvPr>
        </p:nvSpPr>
        <p:spPr/>
        <p:txBody>
          <a:bodyPr/>
          <a:lstStyle/>
          <a:p>
            <a:r>
              <a:rPr lang="en-US" sz="3600" b="1" dirty="0"/>
              <a:t>Testing and Results</a:t>
            </a:r>
          </a:p>
        </p:txBody>
      </p:sp>
      <p:sp>
        <p:nvSpPr>
          <p:cNvPr id="3" name="Text Placeholder 2">
            <a:extLst>
              <a:ext uri="{FF2B5EF4-FFF2-40B4-BE49-F238E27FC236}">
                <a16:creationId xmlns:a16="http://schemas.microsoft.com/office/drawing/2014/main" id="{03EA35CC-021B-452D-6DD9-47A6C6FE2826}"/>
              </a:ext>
            </a:extLst>
          </p:cNvPr>
          <p:cNvSpPr>
            <a:spLocks noGrp="1"/>
          </p:cNvSpPr>
          <p:nvPr>
            <p:ph type="body" sz="quarter" idx="14"/>
          </p:nvPr>
        </p:nvSpPr>
        <p:spPr/>
        <p:txBody>
          <a:bodyPr/>
          <a:lstStyle/>
          <a:p>
            <a:endParaRPr lang="en-US" dirty="0"/>
          </a:p>
        </p:txBody>
      </p:sp>
      <p:sp>
        <p:nvSpPr>
          <p:cNvPr id="4" name="Text Placeholder 3">
            <a:extLst>
              <a:ext uri="{FF2B5EF4-FFF2-40B4-BE49-F238E27FC236}">
                <a16:creationId xmlns:a16="http://schemas.microsoft.com/office/drawing/2014/main" id="{5FC25DB1-4DFA-5D88-83EA-5B62A823BB66}"/>
              </a:ext>
            </a:extLst>
          </p:cNvPr>
          <p:cNvSpPr>
            <a:spLocks noGrp="1"/>
          </p:cNvSpPr>
          <p:nvPr>
            <p:ph type="body" sz="quarter" idx="15"/>
          </p:nvPr>
        </p:nvSpPr>
        <p:spPr>
          <a:xfrm>
            <a:off x="570919" y="1648677"/>
            <a:ext cx="9340832" cy="2561013"/>
          </a:xfrm>
        </p:spPr>
        <p:txBody>
          <a:bodyPr/>
          <a:lstStyle/>
          <a:p>
            <a:pPr lvl="0"/>
            <a:r>
              <a:rPr lang="en-US" sz="2400" dirty="0">
                <a:latin typeface="Inter Medium"/>
                <a:ea typeface="+mn-ea"/>
                <a:cs typeface="+mn-cs"/>
              </a:rPr>
              <a:t>Evaluation Metrics:</a:t>
            </a:r>
          </a:p>
          <a:p>
            <a:pPr lvl="1"/>
            <a:r>
              <a:rPr lang="en-US" dirty="0">
                <a:latin typeface="Inter Medium"/>
              </a:rPr>
              <a:t>Mean Squared Error (MSE)</a:t>
            </a:r>
          </a:p>
          <a:p>
            <a:pPr lvl="1"/>
            <a:r>
              <a:rPr lang="en-US" dirty="0">
                <a:latin typeface="Inter Medium"/>
              </a:rPr>
              <a:t>R-squared (R²)</a:t>
            </a:r>
          </a:p>
          <a:p>
            <a:pPr lvl="0"/>
            <a:r>
              <a:rPr lang="en-US" sz="2400" dirty="0">
                <a:latin typeface="Inter Medium"/>
                <a:ea typeface="+mn-ea"/>
                <a:cs typeface="+mn-cs"/>
              </a:rPr>
              <a:t>Performance:</a:t>
            </a:r>
          </a:p>
          <a:p>
            <a:pPr lvl="1"/>
            <a:r>
              <a:rPr lang="en-US" dirty="0">
                <a:latin typeface="Inter Medium"/>
              </a:rPr>
              <a:t>Product Recommendation: Best model - XGBoost (MSE: 1.9992)</a:t>
            </a:r>
          </a:p>
          <a:p>
            <a:pPr lvl="1"/>
            <a:r>
              <a:rPr lang="en-US" dirty="0">
                <a:latin typeface="Inter Medium"/>
              </a:rPr>
              <a:t>Demand Forecasting: Best model – Random Forest(MSE: 3.7152)</a:t>
            </a:r>
          </a:p>
        </p:txBody>
      </p:sp>
      <p:graphicFrame>
        <p:nvGraphicFramePr>
          <p:cNvPr id="5" name="Chart 4">
            <a:extLst>
              <a:ext uri="{FF2B5EF4-FFF2-40B4-BE49-F238E27FC236}">
                <a16:creationId xmlns:a16="http://schemas.microsoft.com/office/drawing/2014/main" id="{27DD70BA-9AF5-5DB7-312E-0F442E3679E3}"/>
              </a:ext>
            </a:extLst>
          </p:cNvPr>
          <p:cNvGraphicFramePr/>
          <p:nvPr>
            <p:extLst>
              <p:ext uri="{D42A27DB-BD31-4B8C-83A1-F6EECF244321}">
                <p14:modId xmlns:p14="http://schemas.microsoft.com/office/powerpoint/2010/main" val="3377645235"/>
              </p:ext>
            </p:extLst>
          </p:nvPr>
        </p:nvGraphicFramePr>
        <p:xfrm>
          <a:off x="1212990" y="4091544"/>
          <a:ext cx="3307252" cy="27664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C692C45-5CD0-1F9B-B3CC-304EBDD9D103}"/>
              </a:ext>
            </a:extLst>
          </p:cNvPr>
          <p:cNvGraphicFramePr/>
          <p:nvPr>
            <p:extLst>
              <p:ext uri="{D42A27DB-BD31-4B8C-83A1-F6EECF244321}">
                <p14:modId xmlns:p14="http://schemas.microsoft.com/office/powerpoint/2010/main" val="3800038139"/>
              </p:ext>
            </p:extLst>
          </p:nvPr>
        </p:nvGraphicFramePr>
        <p:xfrm>
          <a:off x="5833873" y="4091544"/>
          <a:ext cx="3307252" cy="27664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2666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F8E17-87B9-F239-642F-202E1AFABB4C}"/>
              </a:ext>
            </a:extLst>
          </p:cNvPr>
          <p:cNvSpPr>
            <a:spLocks noGrp="1"/>
          </p:cNvSpPr>
          <p:nvPr>
            <p:ph type="body" sz="quarter" idx="11"/>
          </p:nvPr>
        </p:nvSpPr>
        <p:spPr/>
        <p:txBody>
          <a:bodyPr/>
          <a:lstStyle/>
          <a:p>
            <a:r>
              <a:rPr lang="en-US" sz="3600" b="1" dirty="0"/>
              <a:t>Products Recommendation System</a:t>
            </a:r>
          </a:p>
        </p:txBody>
      </p:sp>
      <p:sp>
        <p:nvSpPr>
          <p:cNvPr id="5" name="Text Placeholder 4">
            <a:extLst>
              <a:ext uri="{FF2B5EF4-FFF2-40B4-BE49-F238E27FC236}">
                <a16:creationId xmlns:a16="http://schemas.microsoft.com/office/drawing/2014/main" id="{999C9760-638A-6A2C-989D-A4B6F5884F90}"/>
              </a:ext>
            </a:extLst>
          </p:cNvPr>
          <p:cNvSpPr>
            <a:spLocks noGrp="1"/>
          </p:cNvSpPr>
          <p:nvPr>
            <p:ph type="body" sz="quarter" idx="14"/>
          </p:nvPr>
        </p:nvSpPr>
        <p:spPr/>
        <p:txBody>
          <a:bodyPr/>
          <a:lstStyle/>
          <a:p>
            <a:endParaRPr lang="en-US"/>
          </a:p>
        </p:txBody>
      </p:sp>
      <p:pic>
        <p:nvPicPr>
          <p:cNvPr id="7" name="Picture 6" descr="A graph with blue bars&#10;&#10;Description automatically generated with medium confidence">
            <a:extLst>
              <a:ext uri="{FF2B5EF4-FFF2-40B4-BE49-F238E27FC236}">
                <a16:creationId xmlns:a16="http://schemas.microsoft.com/office/drawing/2014/main" id="{66EF5CA5-6125-4FA0-EE8C-A6DAC1D36C3E}"/>
              </a:ext>
            </a:extLst>
          </p:cNvPr>
          <p:cNvPicPr>
            <a:picLocks noChangeAspect="1"/>
          </p:cNvPicPr>
          <p:nvPr/>
        </p:nvPicPr>
        <p:blipFill>
          <a:blip r:embed="rId2"/>
          <a:stretch>
            <a:fillRect/>
          </a:stretch>
        </p:blipFill>
        <p:spPr>
          <a:xfrm>
            <a:off x="6096000" y="2322973"/>
            <a:ext cx="4750027" cy="3353207"/>
          </a:xfrm>
          <a:prstGeom prst="rect">
            <a:avLst/>
          </a:prstGeom>
        </p:spPr>
      </p:pic>
      <p:sp>
        <p:nvSpPr>
          <p:cNvPr id="3" name="TextBox 2">
            <a:extLst>
              <a:ext uri="{FF2B5EF4-FFF2-40B4-BE49-F238E27FC236}">
                <a16:creationId xmlns:a16="http://schemas.microsoft.com/office/drawing/2014/main" id="{3FD37614-F416-1734-7329-CBFD36401FC4}"/>
              </a:ext>
            </a:extLst>
          </p:cNvPr>
          <p:cNvSpPr txBox="1"/>
          <p:nvPr/>
        </p:nvSpPr>
        <p:spPr>
          <a:xfrm>
            <a:off x="465826" y="1585533"/>
            <a:ext cx="5630174" cy="5016758"/>
          </a:xfrm>
          <a:prstGeom prst="rect">
            <a:avLst/>
          </a:prstGeom>
          <a:noFill/>
        </p:spPr>
        <p:txBody>
          <a:bodyPr wrap="square" rtlCol="0">
            <a:spAutoFit/>
          </a:bodyPr>
          <a:lstStyle/>
          <a:p>
            <a:pPr lvl="0">
              <a:lnSpc>
                <a:spcPct val="100000"/>
              </a:lnSpc>
            </a:pPr>
            <a:r>
              <a:rPr lang="en-US" sz="3200" dirty="0">
                <a:latin typeface="Inter Medium"/>
              </a:rPr>
              <a:t>Objective:</a:t>
            </a:r>
          </a:p>
          <a:p>
            <a:pPr marL="800100" lvl="1" indent="-342900">
              <a:lnSpc>
                <a:spcPct val="100000"/>
              </a:lnSpc>
              <a:buFont typeface="Arial" panose="020B0604020202020204" pitchFamily="34" charset="0"/>
              <a:buChar char="•"/>
            </a:pPr>
            <a:r>
              <a:rPr lang="en-US" sz="3200" dirty="0">
                <a:latin typeface="Inter Medium"/>
              </a:rPr>
              <a:t>Enhance user experience with personalized recommendations.</a:t>
            </a:r>
          </a:p>
          <a:p>
            <a:pPr lvl="0">
              <a:lnSpc>
                <a:spcPct val="100000"/>
              </a:lnSpc>
            </a:pPr>
            <a:r>
              <a:rPr lang="en-US" sz="3200" dirty="0">
                <a:latin typeface="Inter Medium"/>
              </a:rPr>
              <a:t>Approach:</a:t>
            </a:r>
          </a:p>
          <a:p>
            <a:pPr marL="800100" lvl="1" indent="-342900">
              <a:lnSpc>
                <a:spcPct val="100000"/>
              </a:lnSpc>
              <a:buFont typeface="Arial" panose="020B0604020202020204" pitchFamily="34" charset="0"/>
              <a:buChar char="•"/>
            </a:pPr>
            <a:r>
              <a:rPr lang="en-US" sz="3200" dirty="0">
                <a:latin typeface="Inter Medium"/>
              </a:rPr>
              <a:t>XGBoost</a:t>
            </a:r>
          </a:p>
          <a:p>
            <a:pPr lvl="0">
              <a:lnSpc>
                <a:spcPct val="100000"/>
              </a:lnSpc>
            </a:pPr>
            <a:r>
              <a:rPr lang="en-US" sz="3200" dirty="0">
                <a:latin typeface="Inter Medium"/>
              </a:rPr>
              <a:t>Features:</a:t>
            </a:r>
          </a:p>
          <a:p>
            <a:pPr marL="800100" lvl="1" indent="-342900">
              <a:lnSpc>
                <a:spcPct val="100000"/>
              </a:lnSpc>
              <a:buFont typeface="Arial" panose="020B0604020202020204" pitchFamily="34" charset="0"/>
              <a:buChar char="•"/>
            </a:pPr>
            <a:r>
              <a:rPr lang="en-US" sz="3200" dirty="0">
                <a:latin typeface="Inter Medium"/>
              </a:rPr>
              <a:t>Engineering features: Total orders, average quantity, most bought product</a:t>
            </a:r>
          </a:p>
        </p:txBody>
      </p:sp>
    </p:spTree>
    <p:extLst>
      <p:ext uri="{BB962C8B-B14F-4D97-AF65-F5344CB8AC3E}">
        <p14:creationId xmlns:p14="http://schemas.microsoft.com/office/powerpoint/2010/main" val="1025785915"/>
      </p:ext>
    </p:extLst>
  </p:cSld>
  <p:clrMapOvr>
    <a:masterClrMapping/>
  </p:clrMapOvr>
</p:sld>
</file>

<file path=ppt/theme/theme1.xml><?xml version="1.0" encoding="utf-8"?>
<a:theme xmlns:a="http://schemas.openxmlformats.org/drawingml/2006/main" name="TEX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RT_TAB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as" ma:contentTypeID="0x010100186401305528F941B7F919CF206008D5" ma:contentTypeVersion="2" ma:contentTypeDescription="Kurkite naują dokumentą." ma:contentTypeScope="" ma:versionID="f4806f683e9b07c3966a6fa72caa889e">
  <xsd:schema xmlns:xsd="http://www.w3.org/2001/XMLSchema" xmlns:xs="http://www.w3.org/2001/XMLSchema" xmlns:p="http://schemas.microsoft.com/office/2006/metadata/properties" xmlns:ns2="ee097895-e7e0-4b56-9c0e-04651de527be" targetNamespace="http://schemas.microsoft.com/office/2006/metadata/properties" ma:root="true" ma:fieldsID="f4d440d9559573011aec43ca92d6a1af" ns2:_="">
    <xsd:import namespace="ee097895-e7e0-4b56-9c0e-04651de527be"/>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097895-e7e0-4b56-9c0e-04651de527be" elementFormDefault="qualified">
    <xsd:import namespace="http://schemas.microsoft.com/office/2006/documentManagement/types"/>
    <xsd:import namespace="http://schemas.microsoft.com/office/infopath/2007/PartnerControls"/>
    <xsd:element name="SharedWithUsers" ma:index="8" nillable="true" ma:displayName="Bendrinama su"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Bendrinta su išsamia informacija"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urinio tipas"/>
        <xsd:element ref="dc:title" minOccurs="0" maxOccurs="1" ma:index="4" ma:displayName="Antraštė"/>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9122D0-D4DB-4D40-8E1A-2EBA082A0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097895-e7e0-4b56-9c0e-04651de527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FCF29-63D0-4FFE-B014-8BE754EE54D3}">
  <ds:schemaRefs>
    <ds:schemaRef ds:uri="http://schemas.microsoft.com/sharepoint/v3/contenttype/forms"/>
  </ds:schemaRefs>
</ds:datastoreItem>
</file>

<file path=customXml/itemProps3.xml><?xml version="1.0" encoding="utf-8"?>
<ds:datastoreItem xmlns:ds="http://schemas.openxmlformats.org/officeDocument/2006/customXml" ds:itemID="{B9A754CB-EDC2-4B30-AF6F-8574C754152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4089</TotalTime>
  <Words>503</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Inter</vt:lpstr>
      <vt:lpstr>Inter Medium</vt:lpstr>
      <vt:lpstr>Inter Semi Bold</vt:lpstr>
      <vt:lpstr>TEXT</vt:lpstr>
      <vt:lpstr>FOTO</vt:lpstr>
      <vt:lpstr>CHART_TABLE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Tatenda Mawango</cp:lastModifiedBy>
  <cp:revision>98</cp:revision>
  <dcterms:created xsi:type="dcterms:W3CDTF">2020-12-23T08:59:48Z</dcterms:created>
  <dcterms:modified xsi:type="dcterms:W3CDTF">2024-06-03T13:00:24Z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0x010100186401305528F941B7F919CF206008D5</vt:lpwstr>
  </property>
</Properties>
</file>