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B1C9EFD-6CD8-49D8-B1EA-43313B8AE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Countries Most Affected by COVID-19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1C812BF-E664-4553-A3BF-D06B655F2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As of July 26,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31">
            <a:extLst>
              <a:ext uri="{FF2B5EF4-FFF2-40B4-BE49-F238E27FC236}">
                <a16:creationId xmlns:a16="http://schemas.microsoft.com/office/drawing/2014/main" id="{5D3F4B7D-2ACF-42AD-B8A9-743ED83CC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32">
            <a:extLst>
              <a:ext uri="{FF2B5EF4-FFF2-40B4-BE49-F238E27FC236}">
                <a16:creationId xmlns:a16="http://schemas.microsoft.com/office/drawing/2014/main" id="{4287A17D-071A-46DB-B4BF-AA8301375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33">
            <a:extLst>
              <a:ext uri="{FF2B5EF4-FFF2-40B4-BE49-F238E27FC236}">
                <a16:creationId xmlns:a16="http://schemas.microsoft.com/office/drawing/2014/main" id="{2AB18687-5445-4871-8F50-6A5E8FA74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lobal Total Cases">
            <a:extLst>
              <a:ext uri="{FF2B5EF4-FFF2-40B4-BE49-F238E27FC236}">
                <a16:creationId xmlns:a16="http://schemas.microsoft.com/office/drawing/2014/main" id="{149F9965-EF59-4161-867D-0B700C71E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14362"/>
            <a:ext cx="89916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10 Countries">
            <a:extLst>
              <a:ext uri="{FF2B5EF4-FFF2-40B4-BE49-F238E27FC236}">
                <a16:creationId xmlns:a16="http://schemas.microsoft.com/office/drawing/2014/main" id="{71995ACB-3761-47B3-981E-A82662A55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133475"/>
            <a:ext cx="88011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34">
            <a:extLst>
              <a:ext uri="{FF2B5EF4-FFF2-40B4-BE49-F238E27FC236}">
                <a16:creationId xmlns:a16="http://schemas.microsoft.com/office/drawing/2014/main" id="{88F3A8D8-7C51-4C48-AFF9-3B2B38DD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Countries Most Affected by COVID-19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Most Affected by COVID-19</dc:title>
  <dc:creator/>
  <cp:lastModifiedBy>Tsion (T) Tesfaye</cp:lastModifiedBy>
  <cp:revision>1</cp:revision>
  <dcterms:created xsi:type="dcterms:W3CDTF">2020-08-28T09:28:39Z</dcterms:created>
  <dcterms:modified xsi:type="dcterms:W3CDTF">2020-08-28T09:30:13Z</dcterms:modified>
</cp:coreProperties>
</file>