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971800" cy="4572000" type="hagakiCar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" y="748242"/>
            <a:ext cx="2526030" cy="1591733"/>
          </a:xfrm>
        </p:spPr>
        <p:txBody>
          <a:bodyPr anchor="b"/>
          <a:lstStyle>
            <a:lvl1pPr algn="ctr">
              <a:defRPr sz="1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2401359"/>
            <a:ext cx="2228850" cy="1103841"/>
          </a:xfrm>
        </p:spPr>
        <p:txBody>
          <a:bodyPr/>
          <a:lstStyle>
            <a:lvl1pPr marL="0" indent="0" algn="ctr">
              <a:buNone/>
              <a:defRPr sz="780"/>
            </a:lvl1pPr>
            <a:lvl2pPr marL="148590" indent="0" algn="ctr">
              <a:buNone/>
              <a:defRPr sz="650"/>
            </a:lvl2pPr>
            <a:lvl3pPr marL="297180" indent="0" algn="ctr">
              <a:buNone/>
              <a:defRPr sz="585"/>
            </a:lvl3pPr>
            <a:lvl4pPr marL="445770" indent="0" algn="ctr">
              <a:buNone/>
              <a:defRPr sz="520"/>
            </a:lvl4pPr>
            <a:lvl5pPr marL="594360" indent="0" algn="ctr">
              <a:buNone/>
              <a:defRPr sz="520"/>
            </a:lvl5pPr>
            <a:lvl6pPr marL="742950" indent="0" algn="ctr">
              <a:buNone/>
              <a:defRPr sz="520"/>
            </a:lvl6pPr>
            <a:lvl7pPr marL="891540" indent="0" algn="ctr">
              <a:buNone/>
              <a:defRPr sz="520"/>
            </a:lvl7pPr>
            <a:lvl8pPr marL="1040130" indent="0" algn="ctr">
              <a:buNone/>
              <a:defRPr sz="520"/>
            </a:lvl8pPr>
            <a:lvl9pPr marL="1188720" indent="0" algn="ctr">
              <a:buNone/>
              <a:defRPr sz="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9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3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6695" y="243417"/>
            <a:ext cx="640794" cy="38745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311" y="243417"/>
            <a:ext cx="1885236" cy="38745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94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2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3" y="1139826"/>
            <a:ext cx="2563178" cy="1901825"/>
          </a:xfrm>
        </p:spPr>
        <p:txBody>
          <a:bodyPr anchor="b"/>
          <a:lstStyle>
            <a:lvl1pPr>
              <a:defRPr sz="1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63" y="3059643"/>
            <a:ext cx="2563178" cy="1000125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590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718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7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436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95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154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4013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872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8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11" y="1217083"/>
            <a:ext cx="1263015" cy="29008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474" y="1217083"/>
            <a:ext cx="1263015" cy="29008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0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243418"/>
            <a:ext cx="2563178" cy="8837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98" y="1120775"/>
            <a:ext cx="1257211" cy="549275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98" y="1670050"/>
            <a:ext cx="1257211" cy="2456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4474" y="1120775"/>
            <a:ext cx="1263402" cy="549275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4474" y="1670050"/>
            <a:ext cx="1263402" cy="2456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4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304800"/>
            <a:ext cx="958483" cy="106680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402" y="658285"/>
            <a:ext cx="1504474" cy="3249083"/>
          </a:xfrm>
        </p:spPr>
        <p:txBody>
          <a:bodyPr/>
          <a:lstStyle>
            <a:lvl1pPr>
              <a:defRPr sz="1040"/>
            </a:lvl1pPr>
            <a:lvl2pPr>
              <a:defRPr sz="910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1371600"/>
            <a:ext cx="958483" cy="2541059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0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304800"/>
            <a:ext cx="958483" cy="106680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402" y="658285"/>
            <a:ext cx="1504474" cy="3249083"/>
          </a:xfrm>
        </p:spPr>
        <p:txBody>
          <a:bodyPr anchor="t"/>
          <a:lstStyle>
            <a:lvl1pPr marL="0" indent="0">
              <a:buNone/>
              <a:defRPr sz="1040"/>
            </a:lvl1pPr>
            <a:lvl2pPr marL="148590" indent="0">
              <a:buNone/>
              <a:defRPr sz="910"/>
            </a:lvl2pPr>
            <a:lvl3pPr marL="297180" indent="0">
              <a:buNone/>
              <a:defRPr sz="780"/>
            </a:lvl3pPr>
            <a:lvl4pPr marL="445770" indent="0">
              <a:buNone/>
              <a:defRPr sz="650"/>
            </a:lvl4pPr>
            <a:lvl5pPr marL="594360" indent="0">
              <a:buNone/>
              <a:defRPr sz="650"/>
            </a:lvl5pPr>
            <a:lvl6pPr marL="742950" indent="0">
              <a:buNone/>
              <a:defRPr sz="650"/>
            </a:lvl6pPr>
            <a:lvl7pPr marL="891540" indent="0">
              <a:buNone/>
              <a:defRPr sz="650"/>
            </a:lvl7pPr>
            <a:lvl8pPr marL="1040130" indent="0">
              <a:buNone/>
              <a:defRPr sz="650"/>
            </a:lvl8pPr>
            <a:lvl9pPr marL="1188720" indent="0">
              <a:buNone/>
              <a:defRPr sz="6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1371600"/>
            <a:ext cx="958483" cy="2541059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311" y="243418"/>
            <a:ext cx="2563178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11" y="1217083"/>
            <a:ext cx="2563178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311" y="4237568"/>
            <a:ext cx="6686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6EB1-554D-434F-BBD1-8DE400DBC64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409" y="4237568"/>
            <a:ext cx="100298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8834" y="4237568"/>
            <a:ext cx="6686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717A-450F-445D-BAD9-C950FBF5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7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7180" rtl="0" eaLnBrk="1" latinLnBrk="0" hangingPunct="1">
        <a:lnSpc>
          <a:spcPct val="90000"/>
        </a:lnSpc>
        <a:spcBef>
          <a:spcPct val="0"/>
        </a:spcBef>
        <a:buNone/>
        <a:defRPr kumimoji="1" sz="1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" indent="-74295" algn="l" defTabSz="29718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kumimoji="1"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47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2006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65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724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83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442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301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95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4013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872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909C3BC-7E63-415B-B3DE-BF95DC92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579548"/>
            <a:ext cx="2070280" cy="20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はがき 100x148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Hiroaki Tateshita</dc:creator>
  <cp:lastModifiedBy>Hiroaki Tateshita</cp:lastModifiedBy>
  <cp:revision>3</cp:revision>
  <dcterms:created xsi:type="dcterms:W3CDTF">2021-07-04T20:52:34Z</dcterms:created>
  <dcterms:modified xsi:type="dcterms:W3CDTF">2021-07-05T02:01:41Z</dcterms:modified>
</cp:coreProperties>
</file>