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0399B-15BF-48EE-83E3-B8066A15E54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D509-3B3D-44EC-B901-63316A870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5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8D509-3B3D-44EC-B901-63316A870C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4CD1-3AE4-A9E2-C83D-B3C493AE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1FB20-BF58-DD7D-C01C-950A51D5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7769-9148-6705-6927-6761C26F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87AC-D86F-ABE6-0A3E-4283E281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D3D9-A98F-3850-38DB-50C02FF5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A64A-EB84-95FD-132E-E61994CE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93BB-48C7-6D27-0F87-C5558D201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5128-F9F7-76C3-0BCC-2B9C3BB4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58BD-C61D-2061-841B-2B28072E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1C97-3AC6-8B0D-E3DD-EE614E2A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DCC5F-03A3-F202-4DBB-65BC29109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DB5A2-DCBB-400A-BA07-954B0467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08A4-1AFA-A005-B054-EDE95E68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C628-E4DE-A69D-AAE7-EC5F6011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33A41-C33F-D648-C37B-220F4A24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6F7E-48DC-B8D0-31C9-DDE624F6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88D4-B4DD-9514-1F30-B799BE44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ADCF-1712-2B05-A14A-0E7C6D41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67D-6EA8-E154-4040-D6631540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652D-5319-04F7-D412-ECB74665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1245-8B59-E640-05A1-38A8A924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183B-015E-FF5F-B6CF-0E4DC0EE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293A-0BDB-8771-5D74-34CCCD4C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297A-3D72-E7FE-B685-7FA76708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C22E-338B-C4E1-4CBA-6D26753F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70CB-6929-95DF-D230-3B58DAAE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78E2-08A9-A185-2F13-DD172874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666C8-9D39-6A1D-2CF3-1E334C0F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2990-E0BE-6135-FB1E-61B2A02C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3739B-37D6-409F-F282-8FBDE41C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1673E-6B31-1789-0395-FA4906B6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7EAA-C8BF-55C3-3AE8-28CAD80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E65C-7595-E334-363B-14B71504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3314-1C6B-D622-F404-6544B057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0ECA8-9EE4-EB4F-3345-FF87CDC31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02C3F-F9A2-1B04-76EB-6D91EFB0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255FC-75F9-8B60-1D9C-9A99B437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9B04D-24DE-712E-CC25-0E5BC372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7731B-EAFB-C6CC-118B-E431793C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5561-7FC2-4D68-755C-EB948666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AF5CD-93EF-B746-3AE9-E4541389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4D9FF-87D1-219E-EC6E-84E54CB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4269-5DDA-3CDB-70FC-8CDCB19D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21C28-061C-CF92-C47A-138DFDE7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16C4C-4CB3-5F84-255C-B7A3CBED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1F15-D14C-46AB-2281-CAC0FB5E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4216-B4D0-041A-D0B8-2BBC6C3F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7F21-E09A-513C-9143-DFD8AD1D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67986-5229-A16C-E110-B95DD2F3D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7C5F-7B71-C544-4CF1-A32E366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91DA-0315-A2A7-7961-269DB16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87E5-5FB3-BED6-6BF8-AC8AB63A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8C2-7006-6F3F-1F83-63E26DCE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2E37C-7B9D-195B-5D42-4055C3236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8BF43-02AD-2C3B-63E1-4417AA63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85CA-0E04-6490-62A7-6E58D84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68224-69E5-3210-49C2-A4B8B660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D9F70-BDC1-5FCF-65DC-65407C6D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6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FD452-C6DF-A8EC-1E13-EEA3FA00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3067-4D6B-2588-297C-95A1E34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9F49-9C55-5E21-4B6E-94F611C05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F23-1A64-4594-B682-1B3E4E568CF1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E8FA-463E-13BD-1B59-01FA25A13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03F5-F9AC-C9A2-A0AC-30B3FF5F5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394C-1A3A-42D2-8927-9F8E3F81C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0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D53B-402E-4172-1448-31D150BC4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ACEC-9ABC-64A3-9C49-76E5893A8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D52BE-11A7-0343-DD33-C5C3CEEC9E9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349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8F6D244-0544-42E4-AC8B-DFEAF18F6E48}"/>
  <p:tag name="ISPRING_RESOURCE_FOLDER" val="C:\Users\User\Downloads\Age of the universe activity\Age of the universe activity.\"/>
  <p:tag name="ISPRING_PRESENTATION_PATH" val="C:\Users\User\Downloads\Age of the universe activity\Age of the universe activity..pptx"/>
  <p:tag name="ISPRING_PROJECT_VERSION" val="9.3"/>
  <p:tag name="ISPRING_PROJECT_FOLDER_UPDATED" val="1"/>
  <p:tag name="ISPRING_SCREEN_RECS_UPDATED" val="C:\Users\User\Downloads\Age of the universe activity\Age of the universe activity.\"/>
  <p:tag name="ISPRING_LMS_API_VERSION" val="SCORM 2004 (2nd edition)"/>
  <p:tag name="ISPRING_ULTRA_SCORM_COURSE_ID" val="CC9B5571-74C7-4D18-9F07-4262EC2D0E51"/>
  <p:tag name="ISPRING_CMI5_LAUNCH_METHOD" val="any window"/>
  <p:tag name="ISPRINGCLOUDFOLDERID" val="1"/>
  <p:tag name="ISPRINGONLINEFOLDERID" val="1"/>
  <p:tag name="ISPRING_OUTPUT_FOLDER" val="[[&quot;\uFFFD\uFFFDPB{8710B737-37FD-4368-AAC9-10DB6067A616}&quot;,&quot;C:\\Users\\User\\Downloads\\Age of the universe activity&quot;]]"/>
  <p:tag name="ISPRING_SCORM_RATE_SLIDES" val="0"/>
  <p:tag name="ISPRING_SCORM_PASSING_SCORE" val="0.000000"/>
  <p:tag name="ISPRING_PRESENTATION_TITLE" val="Age of the universe activity."/>
  <p:tag name="ISPRING_FIRST_PUBLISH" val="1"/>
  <p:tag name="ISPRING_CURRENT_PLAYER_ID" val="none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90,&quot;optimizeImageForResolution&quot;:&quot;T_FALSE&quot;},&quot;audioQuality&quot;:90,&quot;videoQuality&quot;:80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PLAYERS_CUSTOMIZATION_2" val="UEsDBBQAAgAIAKJITk5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L1qNVrj5mLriAgAAZwoAABgAAABub25lL2NvbW1vbl9tZXNzYWdlcy5sbmetVl1v2jAUfa/U/2BF6tvWbm97gKAAbmU1JDQxpd2L5SYuWE1iFjt07NfvxoEOtqEArYQibOd+nXPudTq9n3mGlqLUUhVd5+vlFweJIlGpLGZdZ0KvP39zkDa8SHmmCtF1CuWgnnt+1sl4Mav4TMD/8zOEOrnQGpbarVd/1kimXWfcZ31vcMtoyLzxmPUnlIYB870+9h23z5OXztX69T3WgzCgUeizsRdgnwX4gTpu/TzObhzhe8etn612kyjCAWWxT4aYkZgFIQVno7GPKR467qOq0JwvBTIKLaV4RWYuADcjS4F0JlN7kCjYKCrRFmwYjjwSsAjHNCIDSsLAcWNVlqtP1i2vzFyVEE6jVGr+lInUxgSG7PmiFBpCcwMMIviZuYQ3Vc5lcdkWGmrEEaATx9MwgrpwYUSJOFpwrV9Vme7Utx2ozTEJBiFAOKBbzmntY+MYcpSgs7IUiWl3Bll6Fpk1I1MSDMMpo1YINRl5pQ0Ani8yYYTNVtal8MSi8iSeFTCTCb5sUIPolqZWgEY4jr0bzPrhA2gARBceYxHeOm54e4zFI46hIBy32QTePbnxLCKgzo10NtJMeK2EbIV4koBdzdxSqkrDTs0mCMhWry+PCxPjuwkohnj+ng5ovAL0djWTSwF5lKkoWwNBUw7wkAQ37G5CvrNrj/h4+B+a+QoVyiCeLnmRCCA24ZUWaAVnqUztWS0xG/9HJX8hbtYNebHu5WCIHy6OzWen/feojxsj8oVpC10Dtk7/lCzqdtqbwiGlnxY/HuDAi0j4McxomVdZM7Dezc9bZsdy1JrEO5E6nK0PzcQq5eApaYVy+njcurN2xhgl1McwLcHhrCkMXGYyl0akB/icjHCNaAzDphk+O5VMVZWlVliZfLEDCC6mKhf/3obPpcrtbsb1BthmAPbek0VTXNQEHR9xK75p42B+tqRxOkuUQCUf8nnBm9bJVQ5bf8V9W2n7Sdi52vpC/A1QSwMEFAACAAgAL1qNVhUeYBujAAAAfwEAACkAAABub25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L1qNVh9UimowAwAAxw4AACIAAABub25lL2ZsYXNoX3B1Ymxpc2hpbmdfc2V0dGluZ3MueG1s5ZfdT9swEMDf+1dYmXhcA9omTSgtYv2Qqo2CSGHwhNzYbU44duaPduWv3zluS9nKFr4ktj1UTey7353vzuc4OfheCDLj2oCSrWivuRsRLjPFQE5b0dmo//ZjRIylklGhJG9FUkXkoN1ISjcWYPKUW4uihiBGmv3StqLc2nI/jufzeRNMqf2sEs4i3zQzVcSl5oZLy3VcCrrAP7souYmWhBoA/BVKLtXajQYhSSAdKeYEJ8Ba0RCd7Qtq8igOEmOaXU+1cpJ1lFCa6Om4Fb3p9Lp73XcrmUDpQsGlD4dp46AftvuUMfAOUJHCDSc5h2mOnmKw5sBs7p9iL53EvzIqclgz9YyOwsVLu4TjhHI640tjOEKtpVmO+ta0J1QYnsSbQysx8CGkmYUZenarHvydOCFSV5ZK27bVDhE/Da4o8T2YZKI2jC3fyVgJjG3lFJZJMeZsSAseop1eg+yj0F5EJrQAsWhFxyWXJKUSkwuWCsjWusaNjQVbJbW/lD7UQAU5k4DVx8lRGt1aD4vKcqoN3/RqNWN8ZLP2V+UEIwvliIBrTqwiGF1X4FPOyWYKyESrohrFErHECECLM+Bzzg6qUC2B9xm6RBOFQ00sxVJwGyx8c3BDxnyiNHI5nWHh4jiYwG8+CFxSY26hdOXjTvpl0O1dDYbd3sWOXyBlMyqzB8KxnHhR2hfh0wWRyq70MBwZdYZXSWHAqrk6a2s+Pg3risY8P1M27vANFE7Q58SvA7KBfsGUv4yVhyT+jx7UNpvTWbXR/eat0LjFAVMSmDiRYUsCueyANYAZlURJsSA0w6ZsfNuYgXIGR0KDCGjzeA+DPpZp9TaFGTZJpRnXv0eyhcRGmfWVLnwyGfHnXyvqdkYYs1Hv9LAzGpwPRpdXo97FKJxGa/V4a/dMYt/Ut/d4f2i8xhZ/cto7rxP5IQahVoZ6aS3ccR2p4891pE7DmXSycR7VcgF7zDTsGewyAgrAInhFFfOUr4JQbc9cMX/NhvkHVv/6Pglrrz/tHQ0+HX/p/u+74KlxCG+rO1N8516TxFsvQH6mAAkFXqv8obi+NbU/vN9N4u1TjQbS7l4+240fUEsDBBQAAgAIAC9ajVZxV5SdFQEAANECAAAcAAAAbm9uZS9mbGFzaF9za2luX3NldHRpbmdzLnhtbI2S0U6DMBSG730KgveQTY2asCZu6I3RLNle4AAH0gx6SHsg4e2thQ1UiOtV+///19OeNjInqbwWtZGkNv7KFzeeF6VUkj4gs1SF+VbOmiezjZ80zKSClBSj4kCRrqD0xe2bG1Hokv9RZGtey+SQ4ljmYf20ja9Chhr328d497wE1FBgkEB6KjQ1KrP53Wu8iu8m+WE6bUhkfnYHGqYDg2bBusEoHNe9b6DFFyUrYNtnazCaITnn9ExJVO81GtsuZ4ocSmOJP/p4hH0J3WUzcwZmnCXkKCsU6znEOT2moJWFU49djSLXaIv8EvskKkhKfMcuIdDZ5yUy3H3R7ml7x6bCD8pQ1JqqmqNwIrmHGZ/Bzu1XFl9QSwMEFAACAAgAL1qNVtebcJYrAwAAbw4AACEAAABub25lL2h0bWxfcHVibGlzaGluZ19zZXR0aW5ncy54bWzdV01PGzEQvedXWFtxbLaolwolQTQfalRIEBsonJCzdrIjvPbWH0nDr+94nYRAA10oEaiHKNnxzJvxm/FztnH4KxdkxrUBJZvRfv1TRLhMFQM5bUbno97HLxExlkpGhZK8GUkVkcNWrVG4sQCTJdxadDUEYaQ5KGwzyqwtDuJ4Pp/XwRTaryrhLOKbeqryuNDccGm5jgtBF/hlFwU30RKhAgB+ciWXYa1ajZBGQDpRzAlOgDWjARb7zeYiioPDmKY3U62cZG0llCZ6Om5GH9rdzn7n88ongHQg59KzYVpo9GZ7QBkDn5+KBG45yThMMywUuZoDs5n/FXvvRvwnRokctkw9Rlvh3qVdguOCcjrly2RoodbSNMN4a1oTKgxvxJumlRt4BmlqYYaV3YWHeidOiMQVhdK2ZbVDiAfGFUr8CExjojaSLZ/JWAmktiwKpyQfczagOc7EaU9GZEJzEItmNCy4JAmV2FGwVEC6jjBubCzYspO9pfeRBirIuQQcOU5OkuguZ9hKmlFt+GYtqxXj+UxbP5QTjCyUIwJuOLGKIKcux18ZJ5vEk4lWeWkV1FhiBGDGGfA5Z4clQUvAxxJdYYrcYSTOXyG4DRl+OrglYz5RGnE5neG0oh1MwK8/C7igxtyB0lWNe8lxv9O97g863cs9v0HKZlSmzwTHIeJ5YXeCTxdEKruKQzpS6gwvm8KAlWtV9lZ/eRvWc4x9fqVu3MM3kDtBXxN+TcgG9A5bvpssz2n8XyuonDajs/Kg+8NbQuMRB2xJwMSFFNUK5FL3KgCmVBIlxYLQFKXYeNmYgXIGLUEgArR5eYUhHse0fJrCDEVSacb105BsIVEo057SuW8mI/7Sa0ad9gg5G3XPjtqj/kV/dHU96l6Owh20Do+3qmcj9lK+Xdn9VfFQ2Mdvp+ynZ92LKoQPcO+VGtNNKsENq3gNv1fxOgtX0enGNVSpBJSWaTgqKC4CcsDev6NB2foXAJ6clDBbrzwo7+B4/Pe73tprs00WSMJz8EG71ofKBCTdk/7X4XFnp0xANSredhT+lYnwtHoliu+9tjTire83NbTff0ls1X4DUEsDBBQAAgAIAC9ajVaOc/b6agAAAOUAAAAaAAAAbm9uZS9odG1sX3NraW5fc2V0dGluZ3MuanOr5lIAAqUcJQUrhWowG8xPKi0pyc/TS87PK0nNK9HLyy/KTQSrUVJ2AwMlHZyK88tSiwgoTUtMTkUx1NTIwskFp0qEiSZO5i7OlsjqChLTU/WSEpOz04vyS/NSIMqcXV0MXYyVwKpquWoBUEsDBBQAAgAIAC9ajVa8fTX3SgAAAEkAAAAXAAAAbm9uZS9sb2NhbF9zZXR0aW5ncy54bWyzsa/IzVEoSy0qzszPs1Uy1DNQUkjNS85PycxLt1UKDXHTtVBSKC5JzEtJzMnPS7VVystXUrC347LJyU9OzAlOLSkBKizWt+MCAFBLAwQUAAIACACiSE5ONmFYAkcDAADhCQAAFAAAAHVuaXZlcnNhbC9wbGF5ZXIueG1srVZdT9swFH0uEv8h8jtxS8cGKAExJLSHMSF1bHur3OQ28ZrYme0Qul+/G+c7pGxIq9Qqub7n+H4cX9e7fk4T5wmU5lL4ZOHOiQMikCEXkU8ev96dnJPrq+MjL0vYHpTDQ5/kgpcAlhAnBB0onhkEPzAT+6RncJGZOJniUnGz98lyjtztTss5OT6aoYvQPomNyS4pLYrC5RoRItIyyUsS7QYypZkCDcKAolUYxGmwl+bvaPymUlCzz0D3kJl5+8Y1ScvxrPmApFi6UkX0dD5f0B/3n1dBDCk74UIbJgIgDlZyZku5YcHuXoZ5Arq0zbwqyBUYUwZhbTPPXPLFuXC0CnxSOaxT0JpFoN1ERIS2fg1nQ1BhGuuaiXAt2BOPWJnbWtdetkUdiY6lMkFuavQO9hvJVLhu7T1/j05E7G0TpuOaTw9ysfw7Xidj/dbl+2QsNqN8k3Ad41If0lmnk6DDXb3U1tjK9rGR7V3JRBwFv3KuILSv39oTMF+QasNW5jZOVxcBLuDTHQuMVPtbhKF0a9m4rVLcSimuBbUcbrv7qqMgTbZbYCZX0JRq5j3xEOQXppTt15VROXh0ZKyxdAj2aJVy3aSuIV5s0uTsH3pT+o1a81O/1hkL+B+N+YREbU24COH5jqOPgRRragCLXdpckyVuuWcXk843ae8wDUzdScCmYCKOYSoCPPshM4x2dnoICoppdAlyNcL2Fg6CYx7FCX7NJMN49SBNytRukqG3cBCcyGA3AW3NB4EbJQvMUOdZhgPgZfFerrcdoeOWjHTZitGjE+PQC3JtZMp/W6UP5qS5tJJ+5fQeHzmHPg3oJuMt5MP8NcRoEgziaubC9jUCnAtPHIrVgOektroZDvGJWV8+jQZ8aXooZ0wznUvDOqss4zkOJs8qr+Yc59nIJ4QtyxNz209oeHlY6Cjh6Xtjius7nlVZrPhvcAoeln8NFksstRNDqXefvD9f9hhQizgZB9tb06Edt1I0dXBdat+qX9uO5oaqtVLJ7JCkvLoXFaaaBx9RjpGSuQhHArANq+l1gvP4RgFzEthiRotTPB4y88k7fKhzvji76FL+sLhosDauh2rjKpY3XEd1wJ38aH2Q2kS8eq7h4x9QSwMEFAACAAgAUlmNVpBJJiUoBQAA9hMAAB0AAAB1bml2ZXJzYWwvY29tbW9uX21lc3NhZ2VzLmxuZ61Y/27bNhD+v0DfgRBQYAO6tB3QYBgSF7TExEJkyRXppNkwCIzE2EQk0dUPJ95fe5o92J5kR0p27baBpKRAHJiS77sj+X13R558eMhStBZFKVV+ar07emshkccqkfni1Jqzs19+s1BZ8TzhqcrFqZUrC30YvXxxkvJ8UfOFgO8vXyB0komyhGE50qMvYySTU2s2jsbYvohYEOHZLBrPGQv8yMNj4lmjMY/vTt60P3/E2g6mM+xfR15wHkRj99wa2Spb8XyDPLVQP/16fPzw7v3xz4Ng6BR73iEQMkjv3/YA8lkYeBGgES/yySdmjfT/YXbBnHmuT6xR+2WY9Swkl9ZI/++0m4ch8VlEPdchkUsjP2BmLTzCiGONrlWNlnwtUKXQWop7VC0FsKCShUBlKhPzIlbwIK9FlzMnmGLXj0JCWejazA18a0RVUWxeG1heV0tVgLsSJbLkN6lIjE/gm3m/KkQJrnkFfETwVy0l/FJlXOZH3a6vfC/AjiHZlFCKz2Fx2W5SgHQAfy+rJbxLhHoNLu7zVPEE3RYCAAOK+GqVyrj5paSrQkc4S/mmM4oQX7n+OZA98GhEfGf7xBqRPEFOwfVkB6KEmJIQAApeiuIJtpHhujFHOE2HIUzc84kHH6ZDmMjFMoVPNTSOGQEmzETeZQVMJSFwnNKrIHT0ooErxNGKl+W9KpIDlu7vZxew69sBCMFme+BMY2yBgR8Scl9RiLjqBoMoseF3qyuYKhAwYiYZaElldVmBbLJVKiphopV6Kjw2lLoRtwr0lQq+brgP3o3YOmnu4blvT6Ix26VQj9d5vOxpB+L8rj721VADTfY53xlTixaNg0+QXSAZBkMsggvIgRdDLK4JhUUmtMvGx5fuOTa7BHlvm5S2SS/mOsekG8TjGOw0m9ZS1SU80UsCqcnsSHk0zA0lH+fAYhd7j+TWBhXoYEYLuRYQR5GIotMRpHubOFpUH+fuH9EZdj3ifId6fINyVSGerHkeCyBbzPWebuBdIhPzTtPe+P9cy78Rr9pU/6qtEr5DPr0aGs9BYXlEEbyqRLaqulzrBWvDf0oUWuKPhtBn6k/zT23i49ANfszOlDKr06YCPXt/dpEN3aPOIJ65Uv1360dHQptSQ6Bh0cUReoy0v9VEux27ga6Iiehv5/pnYDNr6hYUNje/Vf2t/aAF8BV6KgadwBqbyCm0OhlUof62lzDrg/AvdcHob39FxtRlUHWuxE0pq07PRs+966uR89ML617PelBsmMs8CNkHwEXbD5YolRnEn/TAnE/JdgWaEnEwkytVp4mRfyrvTJmAta0z8W03fFuozDxNebmlf1OmPjwnimZyYeN0NqCf2im49/7sCfjpu0QJDqGNsbFv697H1mpPexqBfPRSeIxuWyfQUcareAnl+FbVedITqDmCOeQMA1g7Zyp40d2FtQBfhdE8Re3T3weB6I4OkijZgf3pq0qUfw0G0dPYYdDm4Cceqk4ghseHAZhBH6v24Lu163kOZi5w+YccMHlT4jKVwaOjbr8glXbrMWPYnkxBTdSIR9UFtJBDELbksYN5CAe0Voc2AEE7wGSVCkQeuFbPENQpDi8gz5ojlzWa8uIOkjRTKh0Um9lALY5q2Jy+3GjUVSrzQZE/r0TqCTN3FmHHMdc7sJJwer9rOoIEjo9xe8+TqkVvMHuCfagBX+GJRFZDAUNCdtc3+orCXAd4iut7tv/++bfL3pTdbYaFJNaMv6Sw9bdVeDcqzQ3dyZu9C7v/AVBLAwQUAAIACABSWY1W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FJZjVZZnjCJlQMAAN4QAAAnAAAAdW5pdmVyc2FsL2ZsYXNoX3B1Ymxpc2hpbmdfc2V0dGluZ3MueG1s7VjNchpHEL7zFFOb8tGsZMuxo1pQObBUKEtAaTe2dVINOwM7pfnZzA8Yn/w0frA8SXp2AEMk2yvbJKpKDhRsT/fX33T3dO+QnL0THC2oNkzJTnTcPooQlYUiTM470e/54PGLCBmLJcFcSdqJpIrQWbeVVG7KmSkzai2oGgQw0pxWthOV1lancbxcLtvMVNqvKu4s4Jt2oURcaWqotFTHFccr+LKrippojdAAAD5CybVZt9VCKAlIF4o4ThEjwFwyvynMBxybMoqD2hQXN3OtnCQ9xZVGej7tRD/10v5x/+lGJ0D1maDSx8R0QejF9hQTwjwLzDP2nqKSsnkJdJ+cRGjJiC3rn7HXT+LbKDV22Dr2KD0FMZB2DS+oxQRbHB6DP0vfWbMRBBFZSSxYkcMK8vvvRP38+rerSXp5Phy9us7H4/N8OAkkapt4HyeJ9x0lQEg5XdCtnwRbi4sSeIPNDHNDk3hXtFFjPoO4sGwBMaF/ozlznGeuqpS2XasdrWnsCrf0PgOTzJTc27t/RlPFIbU1KahSMaVkhAXdSXZ2w+QANI8jNIM48VUnGldUogxLKDBmMWfFFsC4qbHM1oU1WGu/1AxzBHhwAii6yKJPFMLOihJrQ3epbVaMT2vRfaMcJ2ilHOLshiKrEITYCfhVUrSbfzTTStRSqFCLDGfgccHokpKzOl5rwM85ugIXwoElHIeKUxs8/OHYezSlM6UBl+IFHB6QMxPw2/cCrrAxn0DxhuOj7HzYT6+Ho3769pHfICYLLIt7gkNNUVHZg+DjFZLKbuwgHAV2htZJIYzUa0321v72NGzLGvL8g7Kxh2+YcBz/SPhtQHagD5jyw3i5T+K/yqCx2xIv6oPuD28NDUecQUoCJiwU0JKYXLfBBoAFlkhJvkK4gM5sfNtYMOUMSEKDCNDm2xkGeyjT+mkO7RM8akJ1I8ij4ydPT579/PzFL6ft+M8PHx9/0Wg9syYce3dhaPW+OLVu2Q6UFr56yI79cJSnly97+fD1ML+6ztO3+T5Azel2u05iP0runix+VD3YwTK5TF83Sc4IItGoLtKsEdy4idb4VROtyzAJJztTsBEF6GzzcFKht3EmGFTCwer0H6q1736LCcV6mFp7yIH73kP6X43bw35tPlDksvRi+Ov4vP//mf23IhiettfPvftmEt95IfYrgkkmIKz+PWV7i+4+OzmCG+ydS60WoO3/J9Ft/QVQSwMEFAACAAgAUlmNVpuR/8BsAwAAnQwAACEAAAB1bml2ZXJzYWwvZmxhc2hfc2tpbl9zZXR0aW5ncy54bWyVV11P2zAUfedXVN07HYWtQwqVSttJaB1Dg/HuNLethWNHtlPWf7/rjyR2m9CMCAnfe459P46vRaLeKB/sQSoq+N1wPJxeDAbJupQSuH6BvGBEwyAlCh6yu+H3P6vVcOQgggn5DFpTvlXGUtkGFIFpqbXgl2vBNe5zyYXMCRtOP323P8nIIs+xBIbVl7Mha2iO+TL+dr/oRfFn3NxPFvPbLsJa5AXhh5XYisuUrN+2UpQ8M6Fdm6+LtjsUIBnlb2cjYlTpBw15FNPyajlejvtRCglKgQnpdjEbz76eZTGSAquzn9x8u5n15DRHfdyYI9qeKqotbTKeXE9uumgF2UJc5PlycbW47sZz3D3uyodxOYKGv/ps5ij+A8j/2lwUZfE/Gimk2JqCHnEm5jvLYYJkeP2QsLg131mCScgcdFaQitEM2yBk5qT42Xxd4K5a+j/DIZGYuy0FezJNOJoeRiEpg+mGMAXJqFo6p9qJ91+lxttUA0JTA3rCFJ9IqWCqZelRja3B/YZ3yrMA5A0N4lWwMoe5CzgAxvYGP5/f28ESxlfbggAl7L0xiLAxNshHrOsJMjA2yGfTrl+cHU7gxx7HqQRxT3w3g/I7blR99AInuKzqVa0qrzlpZa65Co72hgqTiwymVlcvNAfTtWRkbS6k0UlMCSd7uiUaH6afBpcebDIqGR05vNTahZVoqhm06W0tSqkwGHS/xtJr8TiKeznUTK9goyt0bGyaYp6LUAt23UPqfr+6cG490Pia3A1zIt9AvgjB1HDgeXgDsejuXT5lmHmNrynIB74RPTlcaAj3t3F2gYW7g33hRGuy3uUYUlcGdUldZ9sbmPhj2zrLyzwFuURBUKgUGdscbke3O4a/+pXCO2QxocPpmHqH23FCa8EHBq8AIHK9q66DWzhPXjJNGeyhGiqBwSbclVmiUP5t+Rp1xZoMLL0E6WdQI5QQFztaCK8Yl4inWejooXlNUmUzi0ZKNd2bnaN5X41JI9ZwQtq1V1K0MfrbKoi9ispJSi2eNZHab9qsfe5kDzNOczuB0BEc3+JxHCZE4ctinVUZTuxNCObVqjdTFaHF00Uxc3Y6bqNYz/GQfcHrOd1IgHDAWuNF8AT8gEMqiMwea0j0JrS4HRtzxFfTzmuc9Hmhk1Fgcs2p24B/478l039QSwMEFAACAAgAUlmNVhi8N4iNAwAAaBAAACYAAAB1bml2ZXJzYWwvaHRtbF9wdWJsaXNoaW5nX3NldHRpbmdzLnhtbO1YW5PSSBR+51d0xfJR4qi76lRgyoVMSTkD1CRe5mmqSTeky75k+wLik7/GH+Yv8XQaEBwcMyrubtU+UKRP9/nO7etzCMnJO8HRnGrDlOxER+37EaKyUITJWSd6mZ/eexIhY7EkmCtJO5FUETrptpLKTTgzZUathaMGAYw0x5XtRKW11XEcLxaLNjOV9ruKOwv4pl0oEVeaGiot1XHF8RK+7LKiJlohNACAj1BypdZttRBKAtK5Io5TxAh4LpkPCvPnVvAoDqcmuHg708pJ0lNcaaRnk050p5f2j/oP12cCUp8JKn1KTBeEXmyPMSHMO4F5xt5TVFI2K8HbB48itGDElvVj7M8n8XWUGjtEjj1KT0EKpF3BC2oxwRaHZbBn6Ttr1oIgIkuJBSty2EE+/E7Uz6+eX47Ti7PB8MVVPhqd5YNxcKLWiXdxknjXUAIOKacLurGTYGtxUYLfoDPF3NAk3hatjzFfQFxYNoec0K/cnDrOM1dVStuu1Y7WbmwLN+59AyaZKrkTu1+jieJQ2dopIKmYUDLEAnIwPpURmkJi+LITjSoqUYYlEIpZzFmx0TBuYiyzNZFOV6efaYY5ArIA4yk6z6IvNkMoRYm1odu+rHeMr2PRfa0cJ2ipHOLsLUVWIcipE/BUUrRdcDTVStRSjo1FhjOwOGd0QclJnaAV4LcMXYIJ4UAT6F9xaoOFvx17jyZ0qjTgUjyHywJyZgJ++1bAFTbmCyhe+3g3Oxv006vBsJ++uesDxGSOZXFLcCARFZU9CD5eIqnsWg/SUWBnaF0Uwki91yS29o+XYcNjqPMvqsYOvmHCcfwr4TcJ2YI+YMkPY+U2hf+uB43NlnheX3R/eWtouOIMShIwYaOAbsXkqu81ACywREryJcIFtGLj28acKWdAEhpEgDY/7mHQB5rWqxnMRrCoCdWNIO8fPXj46I8/Hz95etyOP334eO9GpdWQGnPszYUp1btxTF3TPVVaePaQLf3BME8vnvXywatBfnmVp2/yXYDap+vtOon97Ng/Svxs+nqSTP65UTK+SF81KccQYm/EhDRrBDdqcmr0osmpizD7xltzr5EL0Mtm4W5CN+NMMKj9wZj5m9i194cKu5FegZCHYde/OVV7L+L/qWrMKrOva6GMCuaVflP7OlDWsvR88NforH/Q9LFm+fsPku5n0xdWm/fHnRfGJN77RtsC+e6/A93WZ1BLAwQUAAIACABSWY1WQV3xOLgBAAB9BgAAHwAAAHVuaXZlcnNhbC9odG1sX3NraW5fc2V0dGluZ3MuanONlE1TgzAQhu/9FR28Oh2lKK23WupMZzw4Y2+Oh0C3lGnIZpJQrY7/XUK/AixaciEvT97Nbsh+9/rl4yVe/6H/Xb1X85f6vNLAakYVcF3XeYeeW93TPFvCIsuBZwK8BrI9Lj3JP2eCMvZEZRrvXq2tdvw8tF9WjGsXl4SFIjRNaFvK8IMAPynwq5baIa19Sk6d48IYFIMEhQFhBgJVzirGu3qqHjfDBoxbUP+gK5ZAzfTOHz1GneTZMXgMo+nY5RLMJRO7Z0xxELNkkyosxPIQf2iHS693ElR54puusDzTZm4gbwae3c78md9NSgVawyHuOJr4k3sS5iwG7iYUBqNg8gdaM24XtEFvM52ZIx364TAMXFqyFFpVms6i22hYx0Tp1apmK/ieM/BpupKRnO1AXWKFspAXHKBUmNqKtNHQDhLlyJaZSPdcNLaD5OxmrW3Xv1G1jEGMann6K27scJlWMWrXDBvXbE3c2ryru1zQGgx5uXUj6jPVFzglUnGR0CS1+NynarsxzVZj529l3kxtQC0Qedk+7amALrsJqLlYoRWYMSxZ56VW5vPudgpy68nFSTb32fv5BVBLAwQUAAIACAArWo1WlBOzImkAAABuAAAAHAAAAHVuaXZlcnNhbC9sb2NhbF9zZXR0aW5ncy54bWwNzDEOgzAMQNGdU1jeKe3WgcDGVpbSA1jERZEcG5GA4PZk+8PTb/szChy8pWDq8PV4IrDO5oMuDn/TUL8RUib1JKbsUA2h76pWbCb5cs4FJliFLt4mjiUyjxSLHHYRqOFTXv/AHpuuugFQSwMEFAACAAgAUlmNVlr0ZTkOAQAANhEAABcAAAB1bml2ZXJzYWwvdW5pdmVyc2FsLnBuZ+sM8HPn5ZLiYmBg4PX0cAliYGDew8DAdJmDDShiOo2PB0gxFge5OzGsOyfzEshhSXf0dWRg2NjP/SeRFcjnLPCILGZgECoBYcZ7afIVDAwCpz1dHEMq4t5ed+RtMGA44PBn9ZzGTAl5lg3nOc7GBgnuFQMZJBkHJCfx6ANJzzZxBoYGlcPcDAwOkx4CjVU4+YGJgWFCSgUjA4OHEdBFDCoYypesfSib7DFJxXPSF8/d29qBQgx+xtiVkmjyqPJR5aPKR5WPKh9VPqp8VPmo8lHlo8pHlY8qH1U+qnwQK5eVjPMEDQj4mT+vOfdl71qQsob9BmTb3HRtF6Pyt9L6gAsM8xlAGl39XNY5JTQBAFBLAwQUAAIACABSWY1Wq4WSD0oAAABqAAAAGwAAAHVuaXZlcnNhbC91bml2ZXJzYWwucG5nLnhtbLOxr8jNUShLLSrOzM+zVTLUM1Cyt+PlsikoSi3LTC1XqACKAQUhQEmhEsg1QnDLM1NKMmyVLI2RxDJSM9MzSmyVzCwt4YL6QCMBUEsBAgAAFAACAAgAokhOTmtfMwTVAgAA9wcAAA8AAAAAAAAAAQAAAAAAAAAAAG5vbmUvcGxheWVyLnhtbFBLAQIAABQAAgAIAC9ajVa4+Zi64gIAAGcKAAAYAAAAAAAAAAEAAAAAAAIDAABub25lL2NvbW1vbl9tZXNzYWdlcy5sbmdQSwECAAAUAAIACAAvWo1WFR5gG6MAAAB/AQAAKQAAAAAAAAABAAAAAAAaBgAAbm9uZS9wbGF5YmFja19hbmRfbmF2aWdhdGlvbl9zZXR0aW5ncy54bWxQSwECAAAUAAIACAAvWo1WH1SKajADAADHDgAAIgAAAAAAAAABAAAAAAAEBwAAbm9uZS9mbGFzaF9wdWJsaXNoaW5nX3NldHRpbmdzLnhtbFBLAQIAABQAAgAIAC9ajVZxV5SdFQEAANECAAAcAAAAAAAAAAEAAAAAAHQKAABub25lL2ZsYXNoX3NraW5fc2V0dGluZ3MueG1sUEsBAgAAFAACAAgAL1qNVtebcJYrAwAAbw4AACEAAAAAAAAAAQAAAAAAwwsAAG5vbmUvaHRtbF9wdWJsaXNoaW5nX3NldHRpbmdzLnhtbFBLAQIAABQAAgAIAC9ajVaOc/b6agAAAOUAAAAaAAAAAAAAAAEAAAAAAC0PAABub25lL2h0bWxfc2tpbl9zZXR0aW5ncy5qc1BLAQIAABQAAgAIAC9ajVa8fTX3SgAAAEkAAAAXAAAAAAAAAAEAAAAAAM8PAABub25lL2xvY2FsX3NldHRpbmdzLnhtbFBLAQIAABQAAgAIAKJITk42YVgCRwMAAOEJAAAUAAAAAAAAAAEAAAAAAE4QAAB1bml2ZXJzYWwvcGxheWVyLnhtbFBLAQIAABQAAgAIAFJZjVaQSSYlKAUAAPYTAAAdAAAAAAAAAAEAAAAAAMcTAAB1bml2ZXJzYWwvY29tbW9uX21lc3NhZ2VzLmxuZ1BLAQIAABQAAgAIAFJZjVYVHmAbowAAAH8BAAAuAAAAAAAAAAEAAAAAACoZAAB1bml2ZXJzYWwvcGxheWJhY2tfYW5kX25hdmlnYXRpb25fc2V0dGluZ3MueG1sUEsBAgAAFAACAAgAUlmNVlmeMImVAwAA3hAAACcAAAAAAAAAAQAAAAAAGRoAAHVuaXZlcnNhbC9mbGFzaF9wdWJsaXNoaW5nX3NldHRpbmdzLnhtbFBLAQIAABQAAgAIAFJZjVabkf/AbAMAAJ0MAAAhAAAAAAAAAAEAAAAAAPMdAAB1bml2ZXJzYWwvZmxhc2hfc2tpbl9zZXR0aW5ncy54bWxQSwECAAAUAAIACABSWY1WGLw3iI0DAABoEAAAJgAAAAAAAAABAAAAAACeIQAAdW5pdmVyc2FsL2h0bWxfcHVibGlzaGluZ19zZXR0aW5ncy54bWxQSwECAAAUAAIACABSWY1WQV3xOLgBAAB9BgAAHwAAAAAAAAABAAAAAABvJQAAdW5pdmVyc2FsL2h0bWxfc2tpbl9zZXR0aW5ncy5qc1BLAQIAABQAAgAIACtajVaUE7MiaQAAAG4AAAAcAAAAAAAAAAEAAAAAAGQnAAB1bml2ZXJzYWwvbG9jYWxfc2V0dGluZ3MueG1sUEsBAgAAFAACAAgAUlmNVlr0ZTkOAQAANhEAABcAAAAAAAAAAAAAAAAABygAAHVuaXZlcnNhbC91bml2ZXJzYWwucG5nUEsBAgAAFAACAAgAUlmNVquFkg9KAAAAagAAABsAAAAAAAAAAQAAAAAASikAAHVuaXZlcnNhbC91bml2ZXJzYWwucG5nLnhtbFBLBQYAAAAAEgASAFYFAADNKQ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User\Downloads\Age of the universe activity\Age of the universe activity.\webobject\wo1\Age of the universe activity..html"/>
  <p:tag name="ISPRING_WO_WEB_ADDRESS_RELATIVE" val="Age of the universe activity.\webobject\wo1\Age of the universe activity..html"/>
  <p:tag name="ISPRING_WO_DISPLAY_IN_SLIDE" val="1"/>
  <p:tag name="ISPRING_WO_FULL_SIZE" val="1"/>
  <p:tag name="ISPRING_WO_WINDOW_WIDTH" val="720"/>
  <p:tag name="ISPRING_WO_WINDOW_HEIGHT" val="540"/>
  <p:tag name="ISPRING_WO_SHOW_AFTER" val="0"/>
  <p:tag name="ISPRING_WO_INCLUDE_FILES_AND_SUBFOLDERS" val="1"/>
  <p:tag name="ISPRING_WO_SLIDE_POS_X" val="0"/>
  <p:tag name="ISPRING_WO_SLIDE_POS_Y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of the universe activity.</dc:title>
  <dc:creator>Tatenda Tafirenyika</dc:creator>
  <cp:lastModifiedBy>Tatenda Tafirenyika</cp:lastModifiedBy>
  <cp:revision>9</cp:revision>
  <dcterms:created xsi:type="dcterms:W3CDTF">2023-04-13T09:09:59Z</dcterms:created>
  <dcterms:modified xsi:type="dcterms:W3CDTF">2023-04-13T09:17:54Z</dcterms:modified>
</cp:coreProperties>
</file>