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9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E696"/>
    <a:srgbClr val="FF6600"/>
    <a:srgbClr val="FFECD1"/>
    <a:srgbClr val="FFFFFF"/>
    <a:srgbClr val="A8609E"/>
    <a:srgbClr val="C84E2E"/>
    <a:srgbClr val="F2CC5E"/>
    <a:srgbClr val="A99EA9"/>
    <a:srgbClr val="9ED3D2"/>
    <a:srgbClr val="85C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87" autoAdjust="0"/>
    <p:restoredTop sz="86405" autoAdjust="0"/>
  </p:normalViewPr>
  <p:slideViewPr>
    <p:cSldViewPr snapToGrid="0">
      <p:cViewPr varScale="1">
        <p:scale>
          <a:sx n="75" d="100"/>
          <a:sy n="75" d="100"/>
        </p:scale>
        <p:origin x="77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enda Tafirenyika" userId="a75e25c1-39f4-4369-bde5-9321fefada08" providerId="ADAL" clId="{3CFE0C13-E09C-451A-9126-FF4AD951A493}"/>
    <pc:docChg chg="modMainMaster">
      <pc:chgData name="Tatenda Tafirenyika" userId="a75e25c1-39f4-4369-bde5-9321fefada08" providerId="ADAL" clId="{3CFE0C13-E09C-451A-9126-FF4AD951A493}" dt="2022-09-28T13:59:46.256" v="2" actId="207"/>
      <pc:docMkLst>
        <pc:docMk/>
      </pc:docMkLst>
      <pc:sldMasterChg chg="modSldLayout">
        <pc:chgData name="Tatenda Tafirenyika" userId="a75e25c1-39f4-4369-bde5-9321fefada08" providerId="ADAL" clId="{3CFE0C13-E09C-451A-9126-FF4AD951A493}" dt="2022-09-28T13:59:46.256" v="2" actId="207"/>
        <pc:sldMasterMkLst>
          <pc:docMk/>
          <pc:sldMasterMk cId="2588858170" sldId="2147483648"/>
        </pc:sldMasterMkLst>
        <pc:sldLayoutChg chg="modSp mod">
          <pc:chgData name="Tatenda Tafirenyika" userId="a75e25c1-39f4-4369-bde5-9321fefada08" providerId="ADAL" clId="{3CFE0C13-E09C-451A-9126-FF4AD951A493}" dt="2022-09-28T13:59:40.955" v="1" actId="207"/>
          <pc:sldLayoutMkLst>
            <pc:docMk/>
            <pc:sldMasterMk cId="2588858170" sldId="2147483648"/>
            <pc:sldLayoutMk cId="1402958973" sldId="2147483650"/>
          </pc:sldLayoutMkLst>
          <pc:spChg chg="mod">
            <ac:chgData name="Tatenda Tafirenyika" userId="a75e25c1-39f4-4369-bde5-9321fefada08" providerId="ADAL" clId="{3CFE0C13-E09C-451A-9126-FF4AD951A493}" dt="2022-09-28T13:59:40.955" v="1" actId="207"/>
            <ac:spMkLst>
              <pc:docMk/>
              <pc:sldMasterMk cId="2588858170" sldId="2147483648"/>
              <pc:sldLayoutMk cId="1402958973" sldId="2147483650"/>
              <ac:spMk id="4" creationId="{5DBFBDD7-4AD7-4FBD-B7F9-D20BF2124364}"/>
            </ac:spMkLst>
          </pc:spChg>
        </pc:sldLayoutChg>
        <pc:sldLayoutChg chg="modSp mod">
          <pc:chgData name="Tatenda Tafirenyika" userId="a75e25c1-39f4-4369-bde5-9321fefada08" providerId="ADAL" clId="{3CFE0C13-E09C-451A-9126-FF4AD951A493}" dt="2022-09-28T13:59:46.256" v="2" actId="207"/>
          <pc:sldLayoutMkLst>
            <pc:docMk/>
            <pc:sldMasterMk cId="2588858170" sldId="2147483648"/>
            <pc:sldLayoutMk cId="2323657635" sldId="2147483652"/>
          </pc:sldLayoutMkLst>
          <pc:spChg chg="mod">
            <ac:chgData name="Tatenda Tafirenyika" userId="a75e25c1-39f4-4369-bde5-9321fefada08" providerId="ADAL" clId="{3CFE0C13-E09C-451A-9126-FF4AD951A493}" dt="2022-09-28T13:59:46.256" v="2" actId="207"/>
            <ac:spMkLst>
              <pc:docMk/>
              <pc:sldMasterMk cId="2588858170" sldId="2147483648"/>
              <pc:sldLayoutMk cId="2323657635" sldId="2147483652"/>
              <ac:spMk id="5" creationId="{2FDBB8AE-F7D4-41D7-839E-A01C85C6FCD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673E3-DB5E-7146-B6AB-96522A7A0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B4F1C-4CA5-DD4F-B1D2-06115EAEA0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A4089-D3C2-4247-9203-CF5B6E43D5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C348C-C60E-174A-9E6C-A59F668AB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9D0D7-B511-0D40-8035-077DEF5CD0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49825-5487-6146-AFE8-F7A9F1B34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43F98-61B3-457C-B9EA-0E6546375BB8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BFBF-1679-45E0-8066-9292BF4B2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3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3B4C966-F370-48C4-A276-E985A9C66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E14C736-F221-4ABA-BA1D-379AC4357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FC5E4F0B-C6CF-4337-A23E-38CE0284F6B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3E1E590F-260F-4C46-BDDB-A5016BC270AA}" type="slidenum">
              <a:rPr lang="en-GB" altLang="en-US" sz="1200" b="0">
                <a:latin typeface="Roboto" panose="02000000000000000000" pitchFamily="2" charset="0"/>
              </a:rPr>
              <a:pPr algn="r"/>
              <a:t>1</a:t>
            </a:fld>
            <a:endParaRPr lang="en-GB" altLang="en-US" sz="1200" b="0" dirty="0"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835D-3309-4AF6-909E-2CA52FD5C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1331"/>
            <a:ext cx="9144000" cy="7953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550BD-CABA-4FFB-8648-AD4B24DA8EEF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1211-EE1E-40C0-8468-711E8F1408B2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Physical Health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BB8AE-F7D4-41D7-839E-A01C85C6FCD9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EA36D-7361-6949-BB09-B8334998E62A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Learning objectives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6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FBDD7-4AD7-4FBD-B7F9-D20BF2124364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C7B1B-C154-4842-B476-91F9D62A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9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BB8AE-F7D4-41D7-839E-A01C85C6FCD9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DCCBD-46C4-6149-918D-57A61FB78A10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Learning objectives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5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F7E9-71EB-45A3-871E-0AB45744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CA96-2A69-4E01-8360-478D31C4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C826-A498-4493-81C0-F54B6805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B9F0-DC67-47B9-805B-7BAD3900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B46A-24F9-4745-8C73-6E0A4710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0BB2-AC83-482E-84B7-4CE78654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B17-D7BB-4442-BD47-D37C89329539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5D28-2199-43B4-B1ED-FA6FEF5E8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492F-84C6-42E2-9C6B-2EE6002EB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D5F0-57B5-4270-875F-71497F18C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2E576-CD1E-CD74-5526-A4031D2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KS3 History template"/>
  <p:tag name="ISPRING_CURRENT_PLAYER_ID" val="universal"/>
  <p:tag name="ISPRING_PROJECT_VERSION" val="9.3"/>
  <p:tag name="ISPRING_PROJECT_FOLDER_UPDATED" val="1"/>
  <p:tag name="ISPRING_PLAYERS_CUSTOMIZATION_2" val="UEsDBBQAAgAIAOZlwVQyG7oi+QMAAOAOAAAYAAAAbm9uZS9jb21tb25fbWVzc2FnZXMubG5nrVffb6s2FH6/0v0fLKT7tvVub3toUwFxMysEc8Fp2r0gF5zUuoAzMOmyv37HhnTJ3SpCWilCsZHPj+/7zjnm+vavskA7UTdSVTfOr1e/OEhUmcpltblxluzu598c1Ghe5bxQlbhxKuWg28nnT9cFrzYt3wj4//kTQtelaBpYNhOz+neNZH7jRF7q+j5OEuIFOHVj4qaB6+Eg9Vx/njKaenhGQmcyU0jD71mgJ7GRVQVBILW2G00hc3H9tbc6zglljC7SyA1x4Ew8pbUqkcfry6yF7j2ZuYzQMPWWYDhMnEnId3LDNUCInlowXzWX2U4wYyScgUU3y+CAfJKF1HuUCK0Bi0utBmSKnUlyOYKMRgf4mNqOxW45JRRgi+MONWsSMmxzqVDF69oCN8JgFLiPOE4TH4NRY5qyNFlGEY0ZnkKERi2ybIuOENmgSmnUtNutqrXIkaysoPgJwqUahU0yJ2EK7m1+/TYJCHtMF9Rgzdq6QuD8w5yENF64wYn19fp95u9BFf/Dyz2o5DJeVi7DEGU87yL3Ywwb03RF2O/OxK8FN+i/SP2MZLKtTW2LHS/ajqa+BQ25OzQMN4r68jvE7fHs+9Bpn4YspkGn5TTEDwxqF57jzkUxvncm5jl4bhnHOGRdBaYksVL16SIKsJXqo2rRM98J0/V2UrxYYYpKy7pveOZFpmCjagepndKFC7DHOGEx8Q2lUPOqrvc/dXpv9bOqwV2DctnwpwLIMD4ND+b9thYNuO7YUKZGoHJyVXJZXQ25hhyhICM3SVY0hrxwpUWNONrypnlRdX6S37GjIcMk9ClA6LMj46a+Xw1DjBLGVV2LTA8bgyhdi0zPyIqEU7pKmRWCIaNsGw2Al9tCaGGjlSYVnnW9XawVMFMIaPcWNfBuaRoEaAE14s4wjKIH0ACIjo45QefOhM7HnHjEMEPgMXTmaJiBOg/SOUgz40YJxb7vM4a5nVRtAzuGTRCQzb65Gucmwd+WoBjiBm9UQGf10Kg3cicgjjoX9aAjKEofT2GEpt+W5I/0ziWB7UA/0sz3dijwfMerzNw2Mt42Au3hXS5z+85IzPr/s5V/I677gvzS13I4xQ9fxsZzUv5vqI9rLcqtHnJtAOvDvyQKU05vhnBO6pf5f53ZH8LM0ZR/Nz8nt4kxHA0G8U6kzmfrQyOxSjm7S1qhXN4ej2bWSRtjhAX45HoNJgtZSrhJnGFzucAG0QSaTdd8TjJZqbbIrbAK+d02IBhMbSn+Ow3XNXwwmN2CNwdguwZ4+54ouuTizmk0Yiq+auNsfo6kcTlLydKzMScpvbuDibReD51gBHL/kAsJ74qtVCVs/RDp66qx36LXX48+Tf8BUEsDBBQAAgAIAOZlwVQ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OZlwVQ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DmZcFU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OZlwVT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DmZcFUjnP2+moAAADlAAAAHAAAAG5vbmUvaHRtbF9za2luX3NldHRpbmdzLmpzb26r5lIAAqUcJQUrhWowG8xPKi0pyc/TS87PK0nNK9HLyy/KTQSrUVJ2AwMlHZyK88tSiwgoTUtMTkUx1NTIwskFp0qEiSZO5i7OlsjqChLTU/WSEpOz04vyS/NSIMqcXV0MXYyVwKpquWoBUEsDBBQAAgAIAOZlwVS8fTX3SgAAAEkAAAAXAAAAbm9uZS9sb2NhbF9zZXR0aW5ncy54bWyzsa/IzVEoSy0qzszPs1Uy1DNQUkjNS85PycxLt1UKDXHTtVBSKC5JzEtJzMnPS7VVystXUrC347LJyU9OzAlOLSkBKizWt+MCAFBLAwQUAAIACABRZZ1U7gPNTEkDAADjCQAAFAAAAHVuaXZlcnNhbC9wbGF5ZXIueG1srVbJbtswED07QP5B4D2iHXdJAilBW8DooS0CuNvNoKWxxFoiVZKK4nx9R9SuyG4D1IANaTjvcZbHob27xzRxHkBpLoVPFu6cOCACGXIR+eTb19XFFbm7PT/zsoQdQDk89EkueAlgCXFC0IHimUHwPTOxT3oGF5mJkykuFTcHnyznyN3utLwk52czdBHaJ7Ex2Q2lRVG4XCNCRFomeUmi3UCmNFOgQRhQtAqDOA32xvwdjd9UCmoOGegeMjMv37gmaTkeNR+QFEtXqohezucL+vPzp3UQQ8ouuNCGiQCIg5Wc2VJuWbD/LMM8AV3aZl4V5BqMKYOwtplnbvjiSjhaBT6pHDYpaM0i0G4iIkJbv4azIagwjXXDRLgR7IFHrMxto2sv26KORMdSmSA3NXoPh61kKty09p6/Ryci9nYJ03HNpwe5WP49r5OxfpvyfTIWm1G+TbiOcakP6azTSdDhrl5qa2xl+62R7apkIo6C3zlXENrX7+0JmC9ItWErcxunq4sAF/BpxQIj1eEDwlC6tWzcVilupRTXgloOt9193VGQJtsdMJMraEo18x54CPILU8r269aoHDw6MtZYOgR7tEq5blLXEC82afL6H3pT+o1a80tLcao3FvI/WvMRidqqcBHC44qjj4EUq2oAy13aXJMlbrlnF5POt2nvOA1M3VnAtvzCEWCYigBPf8gMo52dHoOCYhpdglyNsL2Fo+CYR3GCXzPJMF49SpMytZ9k6C0cBScy2E9AW/NR4FbJAjPUeZbhCHhevOfrbUfouCUjZbZy9OjEQPSCXBuZ8ier9cGkNDdW1CfO7/mZc+zTgN5lvIW8nZ9CjGbBIK5mMuxOEeBkeOBQrAc8F7XVzXCMT0z78mk04kvTfTllmvlcGjZZZRlPcjB5Vnk1JznPRj4h7FiemA/9hIbXh4WOEp6+Oaa4fuBZlcWaP4FT8LD8c7BYYqmdGEq9++TN1bLHgFrE2TjY3pqO7biToqmD61L7Vv3adjR3VK2VSmbHJOXVvagw1Tx4j3KMlMxFOBKAbVhNrxOcyO8UMCeBHWa0uMTjITOfvMKHOufr19ddym8X1w3WxnVfbVzF8oILqQ64kx+tD1KbiFfPNXz8A1BLAwQUAAIACACkZsFU4tOMgm4GAAAdGQAAHQAAAHVuaXZlcnNhbC9jb21tb25fbWVzc2FnZXMubG5nrVnbbuM2EH0vsP9AGAjQAtvsboFdFEXiBS0zthBZ1Ep0vGlRCIxF20Qk0dXFifvUr+mH9Us6pGTH3gskOQGSIJIxZ4bDM2eG9MXHxyRGG5HlUqWXvXfnb3tIpHMVyXR52Zuyq59/7aG84GnEY5WKy16qeuhj/9UPFzFPlyVfCvj/1Q8IXSQiz+Ex7+unp2cko8ueNwixZZEgsAcOCbFv49DBA+KEA2xdh4yGAzKy3V5/pFABPyuB7sRSpikEgdTCvMhjGYmLNzVqNyeUMToJPewSp9cfqKJQCRrw7DQ0F9/YI8xs6oaDKQC7Qa/v8o1c8gJSiO5KgE/z07ADwpjtjgARz+dgIO9kLIstCkRRQC5ORXXsIen1g9MzyKi3Sx9T6665mw5tCmnz/SprBhJWWEZSoZRnmUlcB0DPwbfEDwOLAKiGpiwMpp5HfUaGEKFmi0zKuNoQmaNUFSgv12uVFSJCMjWE4kcZTlSn3ATXthuCe7O++rXt2Ow2nFCda5LyuxjCmGdCpCgTPBLZc3y41J9gpwYfyvyF0D2fBMRlkExvTBnt9b1M5CItAG69UoXqgqdJFrohvQotOnVZzTd09mlKArPv7nQyIP6ZLugzRhksZ/dRcNbB0Q34+QadbsDZaXSaYUjABPvXVU4sn8CLYTiz2bjXtyC7mjQPslghGawzLUliw+OyYletnE3udjqHPa9WjV3cAz6/b7K26ASq7zZ06Aik0h5BWCpZ83SLHLVUP/7y4cPju/cffuoEEwCfnGMgZJDev20B5DKfOpUkhC75DLvtiseimx2dMsd2gc/1P92sgbo3LbM39X0gec1QOzB6oXPhEKMXt6pEK74RuvVspHgw6gBFILO66+gP5gpepGVjhQ3pBAOJoK6Yb1uaoFAIKsu2ryvRKYuVysBdjqKqiiPjU7NKf76u6q/iltJCBfIVqYTL9LzZ9cx1KB4akk2A3XhEtF7vFgVIR/CG0htdNq/BxUMaKx6hBUgKkjRAfL2O5byW0Jr3Xsy3jVH4eAYtDMhOnQDka7h7o0UxQsOM68V2RPFxQHwAyHgushNsQ8N1Y45wHHdDGNujsQO/TIcwlstVDL9F1zg8AkzwRKNS1HKMg2BG/aFOmlZjjtY8zx9UFh2x9HA/m4Bt16JQCBY7ANetcg8M/JAw+WWZmBfNYBAlNvyu6wqWCgQMmREDXVJJmRdQNsk6FoUw0Uq9FD6vxiSxUFBfsYDJyXAfvJtia6S5g6euNQ4HbC+hDi/T+aqlHRTnN+vjsBpKoMkh5xtjqtFg0vwM6gJiSLtY0GvQwOsuFrcERkT402RzMKuC7u1EaSd6c641Jt7Wo5Bm00aqMoc3OiUgTWZH8vNubgICfd1lNna+o60V6m4OW8oNDDFAQJE1OgLRt8hQF9Wnqf17eIVtx3TqL6nHt2bm49GGp3N9mJhzvadb+CySkflM0974/6uUfyNe1FJ/VncJd0g+n3WN56ixfKcieFGIZF00udYJq8M/JQpd4t8Noc3ST/O/H8lfZGcOhvhn78/RYaHLHjUG8cxMtd+tl46knvwJDCy6OcKMEbe3Gmu3A5vqjth87niys92ro2OGnS5Ue2uX1gCuQqdiBGPIsYk8gFEngS7U3tacPQ7DN6eO9vYzMghsBl1nJu5yWTR6NvXcur+acj69sR7MrEfNhtnMIUd3HAAZywTij1pgTidkl4GqRRytZKbKODLlH8t70yYgt2Uivp6GF5lKzNuY5zv6V23q43OiqBbnV069DvPUvoJb789BAZ++SwHBPowxFnYtPftYutrjlkZQPjoVDgt2oxPUUcKL+Qra8UKVadQSqDqCDckVBrB6zYHgWfMUVgN8EUb1FtVvf+sEoic6EFGyB/vDVYXI/+wMopexx6guLwo41DYDTQeGRUFIr65gklssmiwYHhyHbB7aWNVH5X3ezCTVaGgD+V/kRMqrnpioBF6dN/tl+rbOcAUzhq3xBMov0EWf3ecrIYq8C8SObhad+nCkqyvXUmUGAwSTRSwQeeS63rqg6osfUGZzSOv19fG0i7XZOF1Ghei0lv3dR9sdfDJ9Xi/V62S2F+Lh0NwDQQLhmH9fjQ4RnDPn9YVQrJatwawxdqFZfIEnIll0BfQJ2d/z6LsMc2/gKK6/jvjvn3+b7Ku7wVqKQe2q5yet23zdrvdPufki4+LNwfca/wNQSwMEFAACAAgApGbBVLay98ilAAAAggEAAC4AAAB1bml2ZXJzYWw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KRmwVSiNq5c9gAAAP8EAAAgAAAAdW5pdmVyc2FsL2tleWJvYXJkX3Nob3J0Y3V0cy54bWyt0tFqwjAUBuDr+hQlD6B1uumgrTCm1wPZ7kN61GCalJyTVt/eyjYYI9U2291/CHz8J5x0dSpVXINFaXTGpuOErfJRygW1M+bRV4o1LyFjleLnN+4QWB5FKR6MJeEoFqZoH2cPrE2arFEZS1iMB7mja5q0zOTT+Q1qONFWycIPzoeDlYVaGofd6CywJUHl9Z7/ULLLXAw3d9Lija98+iFO+4mK3wIfw8APCQ0Unexy+OJ4tbbELd1dfIi41sXdvft6AMeNsQ23XjIJE1+4OP4jWRvlSnj33+My1Hs1jfaJ84CGZPZ7BRunFAoL4HUXSY+zHH0nzC9QSwMEFAACAAgApGbBVCNdfsORAwAA3hAAACcAAAB1bml2ZXJzYWwvZmxhc2hfcHVibGlzaGluZ19zZXR0aW5ncy54bWztWF9v2zYQf/enIDT0sVbSpVsbyA7a2MaMJnYQaWvzFJxF2iJCkRr/2HWf9mn6wfpJehRt117SVmnrLcBmwLB0vPvd8f6STk7eloLMmTZcyU502D6ICJO5olzOOtHv2eDxs4gYC5KCUJJ1IqkictJtJZWbCG6KlFmLrIYgjDTHle1EhbXVcRwvFos2N5X2q0o4i/imnasyrjQzTFqm40rAEn/ssmImWiE0AMBvqeRKrNtqEZIEpHNFnWCEU7Rccr8pEAMBpojiwDaB/GamlZP0VAmliZ5NOtFPg/qz5glQPV4y6X1iukj0ZHsMlHJvBYiUv2OkYHxWoLlPjiKy4NQW9WPs+ZP4NkqNHbYOHuVUoQ+kXcGXzAIFC+E16LPsrTVrQiDRpYSS5xmuEL//TtTLrn+7uuhfng1Hr66z8fgsG14EI2qZeBcniXcVJWiQcjpnGz0JWAt5gXajzBSEYUm8TVqzcR9ByC2fo0/Y38ycOiFSV1VK267VjtVmbBM35n0GJpkqubN3/04mSmBoa6MwS8sJoyMo2Vaw0xsuB8h5GJEp+kksO9G4YpKkIDHBuAXB8w2AcRNjua0Ta7DifqE5CIJ4WAGMnKfRJxPCzvICtGHbpq1XjA9r3n2tnKBkqRwR/IYRqwi62JX4VDCyHX8y1aqsqZihlhjBUeOcswWjJ7W/VoCfU3SFKkqHklgOlWA2aPjT8XdkwqZKIy6DORYP0rkJ+O17AVdgzCdQWNv4KD0b9vrXw1Gv/+aR3yDQOcj8nuCYU6ys7F7wYUmksms5dEcOzrA6KJTTeq3J3trfHoZNWmOcf1A0dvANL52AHwm/ccgW9B5Dvh8t9wn8Vy1orLaAeV3ovnhraCxxjiEJmLiQY0victUGGwDmIImSYkkgx85sfNuYc+UMUkKDCNDm2y0M8pim9dsM2ydq1JTpRpAHh09+Pnr6y6/Pnh+34w9/vX/8RaHVzLoQ4NWFoXX6xal1S3agdOmzh27JD0dZ//LFaTb8Y5hdXWf9N9kuQG3T7XadxH6U3D1Z/Kh6sIPlJZ5dmgRnhNO+UV7000Zw4yZc41dNuC7DJLzYmoKNTMDONguVir1N8JJjJuwtT/+hXPvuU0xI1v3k2kN23PcW6X/Vbw/72Lwnz6X98+HL8Vnv/5r9tzwY3jbXz537ZhLfeSH2KyWXvES3+nPK5hbdfXp0gDfYO5daLUTb/U+i2/oIUEsDBBQAAgAIAKRmwVQElkPmTgQAADQTAAAhAAAAdW5pdmVyc2FsL2ZsYXNoX3NraW5fc2V0dGluZ3MueG1stVhZb+M2EH5ufoWgAvsY59h0E6zsxeYCFk03QZPmnZbGNmGKFEjKWffXd3hIomzZsuM0RgBzrm8uzkhO1JzyaAFSUcGH8Vk8OoqiJC2lBK5fIC8Y0RAVpYSbUmmRD2MtS4gHTkwwIZ9Ba8qnylAqWkSzYTwutRb8OBVco61jLmROWDz6/fzKfJKBlezTEuga6tzbvx6dCUmhgdldpca4uD893aSQirwgfPkgpuJ4TNL5VIqSZ73hzJYFSEb5HCUvzi6vbzd6xKjSPzTke/jUVikkKAVZb+i1FiNjYLtleEWngdoe/Yragiqqd/CwIFNoJ7lPnqP1vRU0/NL9oowsQe5T8kIUZbGXghRTk9B36TBBMrx+qHB7ZT69CiYgA9TbkIrRDMsgZGYbZLs/m3Lpv4ZDIjF3Wwr2ZIqwMj1Mh4wZjCaEKUgG1dEx1Uy8PZYab1MtEJIaoScM8YmUqiXWEBvBv+GN8iyU8pRG5FWwMocb53Io2WY0Cjc313a2hLI1LfBRwsITzUT1PjbERvInpnZNMiA2ks+mYo+cLdfEVzlOp+qJa+IL2lMBZAMneMy86epUcQ3Ug7nqKsD2hEomFxmMbG+90BxM5ZKBpTmfBmtOJZws6JRoXFB/Gbnx8llDoZLBCt13W3dvJZpqBl0tl4pSKvQF2a/t2Ds4TsUtD/VdP8BE+0jbtKYmZmGEyTDHHXrdm6uz5s6RxnUyjIXr+DjyOsPY2nBbeV3cTGvcpSB/8InYVYkLDSoQbtb+uizRmqSzHDHUruZzIucgX4Rgm0DqlLrCdtcv8anoKiwv8zHIO+wHClU/tmlObkanM4b/+pXCG2RthQ1Mp6lnaI4TWrd7QPAdAESms6r+7uA4eck0ZbAA5rkBwQa8KbJE4dXpite0l2+/YPR0N2QgEHSkH0FNs7TmZ4vRofCKfnVrOM4OXa/JWNnQWhOlGvDNLWqN/GpMmoYN4R3B91LLMvK7cojVaiWUlFo8ayKrK96cffRkAd85ze0IQoauu6aL43SYEIXPi2VWDq/RGxfM4qqN1RF2cDapmDk7OutSsZzVIfuCF3Q0kQDhhLXEo2AF/AnLsSAy+1mLtHZCB9tpY4y4Nu3AViaXj/j4mQwCqqtPWJa5t/U8E1KnpVajT0x//fYrZ82Ly+nxSfzt01R/NSyS2ujM8bfmHHGSg3ugs88BseVbAeUtRyl6MIzPz+LIL5JhfBJHakYn2nwb1CYHzmY3BMflbDfuFojPh0HgTF9QUao+mPMPiAS37RaEqw8KZDvKl8NQJlSq3pL8EWCc7o/BSD/ExeEQbhH1AF0eli77eGZH3Y7pei/GHb7q7Jat9yAAzO+FfMPRsRnk5HCMa3yb+l9BFvZV459t9+PyIxBuxRvfjPH5wCi0mE4Z3JeMqRS3yxakLyf7XJPgaEd+MlhfGGaN5JRT82uX+yGL/mu30p1/g/FbdavMEe4l5I3+A1BLAwQUAAIACACkZsFU57yXFY0DAABoEAAAJgAAAHVuaXZlcnNhbC9odG1sX3B1Ymxpc2hpbmdfc2V0dGluZ3MueG1s7Vhfj9pGEH/nU6wc5TE4SdM2PRlOyQEKyh2gs9Pmnk6Dd8Gr7B/XuwshT/00/WD9JJ31AoEcufiSkKRSkRD27MxvZmd+O2OTnL6VgixYZbhWnehR+2FEmMo15WreiV5lgwdPI2IsKApCK9aJlI7IabeVlG4quClSZi2qGoIwypyUthMV1pYncbxcLtvclJVf1cJZxDftXMu4rJhhyrIqLgWs8MeuSmaiNUIDAPxKrdZm3VaLkCQgXWjqBCOcYuSK+02BeGGliOKgNYX8zbzSTtEzLXRFqvm0E90b1J+NTkDqccmUT4npotCL7QlQyn0QIFL+jpGC8XmB0T5+EpElp7aoL2Ovn8Q3UWrssHPwKGcaU6DsGl4yCxQshNvgz7K31mwEQURXCiTPM1whfvudqJddv7ia9C/Ph6OX19l4fJ4NJyGI2ibex0nifUcJBqRdlbOtnwSshbzAuNFmBsKwJN4VbdS4LyDkli8wJ+yDMGdOiNSVpa5s11aO1WHsCrfhfQQmmWm1t3d/T6ZaYGXroJCkcsroCCTmYDJQEZlhYsSqE41LpkgKCgnFLQieby2MmxrLbU2kwVr7WcVBECQLMp6RizR67zNsJS+gMmw3ls2K8XXMu39oJyhZaUcEf8OI1QRz6iReFYzsFpzMKi1rqQBjiREcPS44WzJ6WidoDfgxR1foQjq0RPqXgtng4U/H35Epm+kKcRks8LCgnJuA374TcAnGvAeFTYz30/Nhr389HPX6r+/7DQJdgMrvCI4kYrK0R8GHFVHabuwwHTk4w+qiUE7rtSZ7a39+GbY8xjp/pWrs4RsunYCvCb9NyA70EUt+HC93KfwnI2jstoBFfdD94a2h8YhzLEnAxIUcuxVX677XADAHRbQSKwI5tmLj28aCa2dQEhpEgDafH2GwR5rWd3OcjeixoqxqBPnw0eOfnvz8y69Pfztpx//89feDW43WQ2oiwLsLU+rs1jF1w3agK+nZQ3fsh6Osf/nsLBv+PsyurrP+62wfoI7pZrtOYj87Do8SP5s+nCTT7zdKnuPjSZNyjHCgN2JCP20EN26iNX7ZROsyzL7JztxrFAL2snk4m9jNBJcca380Zn4jdh18UOG30isQ8jjs+pFTdfAg/p+qxqwyh7oWSZnk3ugbta8jZS3tXwyfj897R00fb5a//yDpvjR94W77/rj3wpjEB99oWyjf/3eg2/oXUEsDBBQAAgAIAKRmwVQmHq+9igEAAHkGAAAhAAAAdW5pdmVyc2FsL2h0bWxfc2tpbl9zZXR0aW5ncy5qc29ulZRfa8IwFMXf/RTSvY6CG8Lc4xBh4MNgvo09pO21FtPckKSdnfjd17TokvTWufbFHH6c+6fmHCfT9onSaPo8PXa/u/Obf+40sJpRFdz7Oh/RS6tHmhcZbIoSeCEgCpDaIlvGNVz00y9COUeic02adwNSO34RXrwcUVKiImw1BdaU+EWJB0r8PteZOIP1QzmrTipjUMQpCgPCxAJVyTomuntc2NcdMoCxBtWjq+4h0C1LwTO9TrqO89Vs5nIplpKJZo05xglL97nCSmRjre4aCar96PsemD88vSy9srzQ5tVA+Xdhn5QKtIZsbJoLzFkC/OqKAtQzHg4U0HWhCzPehmQ5DLZEYaL1upUzcDCjBGcNqBs+jERZyVs4hbndyH9QjiwrRN5zy4V9Sc42a23H/htdasQJquz89YZFB8vwrlkZ3Mg+H5x7tyNSoBwLHCotAs2Qt10HVddUUHBKFJSIRGF5Pbq8dkwYPvb80RZDA22athtgag9qg8jbzj/dkKDCOB2dJgDDdianH1BLAwQUAAIACACkZsFUv2Z6C2sAAAByAAAAHAAAAHVuaXZlcnNhbC9sb2NhbF9zZXR0aW5ncy54bWwNzDEOgzAMQNGdU1jeacvGQGBja5fCASziVpEcGxGrKrcn2x+e/jD9s8CPj5JMA3a3BwLrZjHpN+C6zG2PUJw0kphyQDWEaWwGsY3kze4VFtiFTj4WzjWcX5SrXNWTC0do4Vl/n8QR72NzAVBLAwQUAAIACAClZsFUZ866J5sBAACsEQAAFwAAAHVuaXZlcnNhbC91bml2ZXJzYWwucG5n6wzwc+flkuJiYGDg9fRwCWJgYN7DwMB0mYMNKGI6jY8HSDEWB7k7Maw7J/MSyGFJd/R1ZGDY2M/9J5EVyOcs8IgsZmAQKgFhxntp8hUMDIKOni6OIRVxb28F5r52EHENvMzVc8GAl9mg8RBH4wGDxgsfqoU1c+3ZHPZu7duy753EgWl75uwvkzm+M/f2znWvb78tY2ZgaLB/fXn94lT3y//ulX9499vurwTQsnVJW96mv39QayN3uR3ILTBdXHj/4O+qvcv4gbwHq9xe6z22f35TEKQya8u7ov33l7sD2TtWXdx1+g2QwRCuXsHIwOAhBPQigwpnHJCcxKIPJD2bxIE2qhzkZmBwmPQA6C0Fzw9MDAwTVEaVjyofVT6qfFT5qPJR5aPKR5WPKh9VPqp8VPmo8lHlI1r5JdDwAjtseGFb7mVlIDvmasbdpxZ9L+FDEP/u73t/mR06VnH83kHrb1+/mtZygMYiDG992/z+gWy13fznu9Zd7geNYKyX0rWe9S39+U9+B1uX09tnPQ8FjVp4uvq5rHNKaAIAUEsDBBQAAgAIAKVmwVSrhZIPSgAAAGoAAAAbAAAAdW5pdmVyc2FsL3VuaXZlcnNhbC5wbmcueG1ss7GvyM1RKEstKs7Mz7NVMtQzULK34+WyKShKLctMLVeoAIoBBSFASaESyDVCcMszU0oybJUsjZHEMlIz0zNKbJXMLC3hgvpAIwFQSwMEFAACAAgA6WXBVPaxDkKjBQAApRUAACAAAAB2aWRlb2xlY3R1cmUvY29tbW9uX21lc3NhZ2VzLmxuZ61Y32+jOBB+X2n/Bwup0p20193TvexDm4oQp0UlmAOTtPeCXHBSawHn+JE299ff2ECa3O0KyFaqomI034y/+WY85urmNUvRjhelkPm18fvlFwPxPJaJyDfXRkjnv301UFmxPGGpzPm1kUsD3Uw+frhKWb6p2YbD/x8/IHSV8bKEx3Kint6ekUiuDW8amZaFg8CeOjgyfduMHHOKnWhqWvcRJdEU39quMbmVqIK/Z46e+EbkOQSB5FovlKlI+NXnFnWcE0IpWUSe6WLHmExlVckMTVlxHpprLu1bk9rEjaYhALuBMXHZTmxYBRSipxrg8/I87ABTaru3gGjGMRiIJ5GKao8CXlXAxbmojj3DxiQ4n0FKvI4+KrdjuQtnNgHafL9hTUPCDutESJSzotDEjQD0HPMR+1FgYQBV0IRGQeh5xKd4BhEqtYisTpuEiBLlskJlvd3KouIJErkWFDthOJOjuAnubTcC93p/7bLt2PQxWhDFNa2LHIHzd3PiEn9hOifo6/U7wHs+DrBLgU7vjlBiTLyClzyveIG2z7KSY/CUzCI3IvPIIqFLW8Whiz9DHOjMu+Fiiv0LVdIXlFDYT/cquBjhaAl+viOoJTg7T1ArEwhYmP59w4nlY1iYRSub3hkTq+BMyeZFVM9IBNtCNSW+Y2nd6KvtnX3uuk5nel7bN7q4pyz+1mdtkQXU32PkkFsSBaAEsLNktmX5HjlyI9Evf3z98vr1y6/9QC71idNUc+TiB0iT+h1nB6pZglTgt9cu9H3QVysOO9DFqnbjYF2sj7JGz2zHVd/fCf6iSxP0J4q25asXsYSFvO4V94wsTMgfSJr6tqW0ARqURbH/1FR8XT3LAtyVKBEle0ohq8qnSqh6v22k36RVqi4BvSORGRP5Zb/rlesQc6bzuwBhmbeqUA+bAqQTeK2mnVLsJ3DxkqeSJWhdcAAkAWLbbSritn+1kvNStu+Loq1kMwhWxAd2sS5khrasLF9kkZywfBxPH7DtWgQSadEjcNVnD8CwPwFjQ1HwuOoHgyhNnZ9WFyvbBQIjquWoJJHVZQVpz7Ypr7iOVqitsLg5Y/lagj5SDseuzh1412LpTZNjhq51F03pofocVufx80A7ENd383uczbrkJznrjalFgzHlAaoDypGMsSD3xoTcj7F4xDBfwE+fzdGgA3XbFVVXtDFTNZLu2zNIqWknZF3CiqIESktnpBznJcBwIrjUNp0ftIYGtDvDN2LHIYwi4UUvzSSkju3iiNrUgdS1j31W0OMsPIOZDI4q+69obtqOPhn+q1e211MGS3Ysj9X4GjMlhD28S0Si36la0VH/XYt/EKva/nbRtkZ3hh8uLkfGc9JNf1BGrKp4tq36XCua2/DPiUL1hR+GMGTr5/k/DIHvkpmjsfGn83Myno7JUW8QP8nU8Gy9dyTtpInhlIb6xnCwpsOtXAJO56o/SvQ2pNr5Wg7HaGv/sDDccoWngU3BdsWfSlH1jiK6LgYfbroszj/VIEoS+jDOnpAEHMm6iHW37CfpDaMl6bAwwLIbt07OmRbn6G4MG0pFBuwlAzDDBe74b46HEx5Xsk4TXcSp+KaPCNhunfH/D3LrAm77ajVlZSfi5oS6+ZkoWpIap96IUepQh4PVcVSG52skCKc65gDuZ3M4/tbrPgtqw97fZZZmTWPLZAZLvZFSQhxqe5FlqTkNvNZPlajS/lHiYHhnuqBBdVeCWxIM0t+UPngioM9qZtWtKYVb01DAeeg4AdwKsdtENK/TtIxhWM/PQAD6GxT8CgGtD1CDru8dnrqytQLSWC5/rYZ9IusQunFIm5O6SkU+2NYzw6C19NRhOtjOMR9bswGXmYPVoQk3pl3vH2G/PObKayfVcXy99UcN4nfNdaj9kjiql2jjpUyha5xaHp5K/UH16vPR99V/AVBLAwQUAAIACADpZcFUFR5gG6MAAAB/AQAAMQAAAHZpZGVvbGVjdHVy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OllwVSniu42DAUAAOUZAAAqAAAAdmlkZW9sZWN0dXJlL2ZsYXNoX3B1Ymxpc2hpbmdfc2V0dGluZ3MueG1s7Vlfb+I4EH/vp7By2sct9O+1FVCxNGijpcCRtN0+VSYx4KtjZ22Hln26T3Mf7D7JjRMIUAo11ba3p7tKqIo9v5/H45nxTFI5f4wZGhOpqOBVZ2+37CDCQxFRPqw6V0Hz44mDlMY8wkxwUnW4cNB5baeSpH1G1cgnWoOoQkDD1Vmiq85I6+SsVHp4eNilKpFmVrBUA7/aDUVcSiRRhGsiSwnDE/inJwlRzpTBggB+seBTWG1nB6FKznQpopQRRKOqc00jIlok1KkkTYbVyCnlkn0c3g+lSHnUEExIJIf9qvPLQfY3k8nZLmhMuDGLqsGgGdZnOIqoUQQzn34naETocAQag9EeaKRHVeegXDYsIF1aZcm4891jw9IQYAaup/Qx0TjCGueP+XqSDIiE8yCqpmVKgHRpbEFSk0ddDORD0YTjmIYBzCBjrKpzEdz13Kbbc9sN9+6q18pVtUYEXtByrTB+y7vYRr7bc323Hbi9u09eZ0vEa1ZxL+tea0vMjfvJ94JtV2rXL7eFdD932lth6oHXaW9hh0bnsltv3261o8+3XbfX8tpf7oJOpxV43Tkq88oF/6uUll25Ai4vUrnosHqUxn2OKYP88cRrFdGQgRiWQxKIJoXoGmCmiIN+T8jwtxQzqieQqCDO0D0hSV0lEOU9E09Vx8SIM6fLCUExCLIiVk/3i2Dd2z9d2nspX36+r2fVrBQJrDsSWryz+nvlo0L/08PN6q9RtAIJNMF80hLDd9f+6HieKk/Km9V/Ts3K2CT2NpYyy6Cr6r9ovv3D+fkfHB9vVmHNahWsNQ5HkNn1LDEvjsykqLE9DjUdw6VBnug6SBnz0yQRUs9z++JgocQamspA8KXgMc+oL1hUnBqJ+yRq45hML0SWX4j+PeVNEN5z0AAincGRdhLCkY853MNUwzGHBYdK+0pTnd2/zal0XVLM0BWnUCgQdOmvHHs4wlIthXZxRObqC2tduBxzc+fPa+VwqoiNYNtkK8Vgl1a0koypSJU94hpKkNhKspNqRrmVaG+WGC11zqPZRtiNIWvZCN6QvqLazsQCFTogjw+EDagJHq1CSQi3UvuRajQoICgWdqdzI1IWoYlIEaP3BGmBQFE4L6RHBC2WXGggRZyNQlE4dRg0puSBROc2C93CEnEKSJOcGNH5Ct9S+h31yUBI4CV4DCUrjNOpe+2+nrgIfdD8B/EnWKm50nhmgw95yea1L9yvH4wBcTTGUGRuRw5ZkMSJfhN+PEFc6BkOzBGa3JAdekSjbM5mb9YLjvA48yTjHRkp+BCFA8g5YSKEFEp5SmwJQ8yR4GyCcAghr4xfZkkIRnIPzKnVqxXM4eA02dOQjiGChIyItNpzeW//4PDo+NeT07Pd0l9//PlxI2haJEIeN8vlVWJjY7NgjXzSmLyAW9NqvIBa23BY416/4krzYY18pmC3xj5tRKyBK+2IHXJNU/ICeENr8gJyQ4Oygm0KGZtUFS3gPbPZeiPwrr3g9i5wvwbLBFk0rNY1lZIpu56vwrKK+CcuwjpXARjMtapUXL9z1Wu4vlWlMvMdq0xmx9nuWNVeXyzLLlMbdBfqAisV4OId5lUEXL2MxlA3Re+WWd8hkt8pLH5Ec5KH1tuExauO69+TUv6rpvvpe+I3Mp7vXnqfOq2L/4P3HzRi/lS8IF16I1q8qFv+KGBmYsppjJlvCvviS0Lt6LBcKT0/tbMDbMufZmo7fwNQSwMEFAACAAgA6WXBVI92Vf5vAgAAhwgAACQAAAB2aWRlb2xlY3R1cmUvZmxhc2hfc2tpbl9zZXR0aW5ncy54bWydVtuO2jAQfe9XoO0H0CUQhJQiJVxEVXZBCz9gyBAsHDuyJ7T8fW3nBiRZ2CYveOacuZyxHTx1onz8rdPx9oIJuQFEyiNlLIWtQ8OfLyFVZMcgDFJEwV/G3we+6wx9r2shNfhRnEGW2Pl8Mhv0W7GXBCSj/GSQbhD0e21ILmRMWBl26kzd6agNbCrYMBrCkiqcMYiBoyb1Rq4ftGZISARBpGGOfVphjFx2ZG8qnk390ev0M6AWwkR8/WHeVqBI0mRNOLAs/dDx23WowAsgoZ6XUc43bxtDAYM9Qrj6H1EK8teJGr8jcm3KXZh5/EKIA61bJEXKQ7OLegPXfYpvqFv4i+92DzxuuIFqmre70TxfIW5yAcxgXMd3niIXpFrPn+9xZURWb0SeQKqH1aKu7qEWeEzjHSeUPbGzkcagzyLcVNx3+n77+UUhGNLkhvEgScbYZsXPhuZtxyaB0AdeayhvU4ycef9amPzn9RXmIUUG9qTc3Wxnqqi+z8YoU/C6xSrzqaP4sxSRyJ3l0uZojqgL5igFa0pFUhQLPdQ8XLmskq1StJrbi+0q6629wk8muelAmMqxpa2CrSUofUyLi/gq8L2n4nyAEqncg6px7j0VZ54ypvYSgNdINVc+p2axrIq6ruaBhSCsY8WXcMBycnfmMkFTHE/VR7NBIvFqNtk6746cwec0JkgF1w4EVTTX4Mk4TIgk19c6iyHV7FUJa/2VKIOpgtDgaaNs9akd95oo1pPRODnTyFq3+os7PuipeN07Y4YEbr71v+GyE0SG7yUk773VnbF1j2kMb0Jv8USKOEGve2Wy86nGoH+bPyD/AFBLAwQUAAIACADpZcFUfJ+ECgIFAABdGQAAKQAAAHZpZGVvbGVjdHVyZS9odG1sX3B1Ymxpc2hpbmdfc2V0dGluZ3MueG1s7VndbuI4FL7vU1hZzeUU+rttBVSUBk00/C2k7fSqMokBbx07Yzu0zNU+zT7YPskeJxCgFGq6W0YrbaWqinO+z8fH53w+TkuXzxFDYyIVFbzsHOwXHUR4IELKh2Xnxq9/PnOQ0piHmAlOyg4XDrqs7JXipM+oGvWI1mCqENBwdRHrsjPSOr4oFJ6envapiqV5K1iigV/tByIqxJIowjWRhZjhCfzRk5goZ8pgQQC/keBTWGVvD6FSxtQUYcIIomHZuaUhEQ0S6ESSLzpiTiEz7OPgcShFwsOaYEIiOeyXnV+O0p+ZTUZ2TSPCTVRUBQbNsL7AYUiNH5j16A+CRoQOR+AwxOyJhnpUdo6KRcMC1oVVlpQ7Wzw2LDUBUeB6Sh8RjUOscfaYzSfJgEjYDqIqWiYESJfGFiw1edb5QDYUTjiOaODDG2RiVXau/YeuW3e7bqvmPtx0G5mr1gjf8xuuFabX8K63se903Z7b8t3uw5XX3hLxnlncZtVrbIm5c696nr/tTK1qc1tI50u7tRWm6nvt1hZxqLWbnWrrfqsVfbnvuN2G1/r64LfbDd/rzFFpVi7kX6mwnMolSHmRyMWE1aMk6nNMGcjHi6xVRIMAMSyHxBd1CtU1wEwRB/0ek+FvCWZUT0CnoM7QIyFxVcVQ5F1TT2XH1Igzp8sIwTEosrxWzw/zYj04PF9aeyGbfr6uV90s5frVGQktduz+QfEk9//8eLP7axwtgX7GmE8aYrhz709O51J5Vtzs/mtulsZG11tYylRBV91/M3yHx/P9Pzo93ezCmtlKWGscjEDZ9UyYF0dmVtTEHgeajuHQIC98HSSM9ZI4FlLPtX1xMHdiDU1pIPhS8Zhn1BcszHeNRH0StnAEJdypcwcNoK4ZbGA7Jhz1MIdDl2rY1CBHqKSvNNXpYVufWlclxQzdcApdAUHN3somByMs1VIh5xtiDrqg0oGjMAtu9rzWDieK2Bi2jDYpBrtjRSvJmIpE2SNuod+IrCzbiWaUW5l2ZzJo6XNWuzbGbgQaZWN4R/qKarsQC5T7gDw+EDagOuSvCiQh3MrtZ6rRIIegSNjtzp1IWIgmIkGMPhKkBQJHYb+QHhG02GChgRRROsqwmiYMGlPyRMJLm4nuYYooAaSRIkZ0NsP3hP5AfTIQEngJHkN/CuN0ml777yfOCx08/5f4Y6zU3Gk8i8GnrEHzWtfut08mgDgcY2gptyMHzSNRrD+EH08QF3qGg3AERhvSTQ9pmL6zWZv1hCM8TjPJZEdKCjlEYQMyTngRgLpSnhBbwgBzJDibIBxAySuTl6kIwUiWgRm1ereDGRySJn0a0jFUkJAhkVZrLh4cHh2fnP56dn6xX/jrjz8/bwRNW0LQcTNd1hPWNl4NrJEvriFv4NZcLN5Arb1eWOPeP+PKVcMa+Up7bo19ee2wBq5cPuyQa64gb4A3XETeQG64jqxg60JGRqrCBbxnFlut+d6t598/+O43f5kgrYbVvqZUME3W6z1X2v++aLn6P6/nat/4EB/XqjFxe+2bbs3tWTUms1SxEi47zlbbqtX6atllmVags9AGWLkA5+wwaxrgpGU0gjYp3JmQ7qBwd1QFr9486MYyyArnY6rgXbvzMwXj/1BZZ5V6TV1Rj0TUgHYksx8UtZ7b9K7ajesPDR+1i99/MOn+afiyp/x75tIHzPy72vI3/D0YX/6XSGXvb1BLAwQUAAIACADpZcFUk2hAfocBAADZBAAAJAAAAHZpZGVvbGVjdHVyZS9odG1sX3NraW5fc2V0dGluZ3MuanNvbp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6WXBVLx9NfdKAAAASQAAAB8AAAB2aWRlb2xlY3R1cmUvbG9jYWxfc2V0dGluZ3MueG1ss7GvyM1RKEstKs7Mz7NVMtQzUFJIzUvOT8nMS7dVCg1x07VQUiguScxLSczJz0u1VcrLV1Kwt+OyyclPTswJTi0pASos1rfjAgBQSwECAAAUAAIACADmZcFUMhu6IvkDAADgDgAAGAAAAAAAAAABAAAAAAAAAAAAbm9uZS9jb21tb25fbWVzc2FnZXMubG5nUEsBAgAAFAACAAgA5mXBVBUeYBujAAAAfwEAACkAAAAAAAAAAQAAAAAALwQAAG5vbmUvcGxheWJhY2tfYW5kX25hdmlnYXRpb25fc2V0dGluZ3MueG1sUEsBAgAAFAACAAgA5mXBVB9UimowAwAAxw4AACIAAAAAAAAAAQAAAAAAGQUAAG5vbmUvZmxhc2hfcHVibGlzaGluZ19zZXR0aW5ncy54bWxQSwECAAAUAAIACADmZcFUcVeUnRUBAADRAgAAHAAAAAAAAAABAAAAAACJCAAAbm9uZS9mbGFzaF9za2luX3NldHRpbmdzLnhtbFBLAQIAABQAAgAIAOZlwVTXm3CWKwMAAG8OAAAhAAAAAAAAAAEAAAAAANgJAABub25lL2h0bWxfcHVibGlzaGluZ19zZXR0aW5ncy54bWxQSwECAAAUAAIACADmZcFUjnP2+moAAADlAAAAHAAAAAAAAAABAAAAAABCDQAAbm9uZS9odG1sX3NraW5fc2V0dGluZ3MuanNvblBLAQIAABQAAgAIAOZlwVS8fTX3SgAAAEkAAAAXAAAAAAAAAAEAAAAAAOYNAABub25lL2xvY2FsX3NldHRpbmdzLnhtbFBLAQIAABQAAgAIAFFlnVTuA81MSQMAAOMJAAAUAAAAAAAAAAEAAAAAAGUOAAB1bml2ZXJzYWwvcGxheWVyLnhtbFBLAQIAABQAAgAIAKRmwVTi04yCbgYAAB0ZAAAdAAAAAAAAAAEAAAAAAOARAAB1bml2ZXJzYWwvY29tbW9uX21lc3NhZ2VzLmxuZ1BLAQIAABQAAgAIAKRmwVS2svfIpQAAAIIBAAAuAAAAAAAAAAEAAAAAAIkYAAB1bml2ZXJzYWwvcGxheWJhY2tfYW5kX25hdmlnYXRpb25fc2V0dGluZ3MueG1sUEsBAgAAFAACAAgApGbBVKI2rlz2AAAA/wQAACAAAAAAAAAAAQAAAAAAehkAAHVuaXZlcnNhbC9rZXlib2FyZF9zaG9ydGN1dHMueG1sUEsBAgAAFAACAAgApGbBVCNdfsORAwAA3hAAACcAAAAAAAAAAQAAAAAArhoAAHVuaXZlcnNhbC9mbGFzaF9wdWJsaXNoaW5nX3NldHRpbmdzLnhtbFBLAQIAABQAAgAIAKRmwVQElkPmTgQAADQTAAAhAAAAAAAAAAEAAAAAAIQeAAB1bml2ZXJzYWwvZmxhc2hfc2tpbl9zZXR0aW5ncy54bWxQSwECAAAUAAIACACkZsFU57yXFY0DAABoEAAAJgAAAAAAAAABAAAAAAARIwAAdW5pdmVyc2FsL2h0bWxfcHVibGlzaGluZ19zZXR0aW5ncy54bWxQSwECAAAUAAIACACkZsFUJh6vvYoBAAB5BgAAIQAAAAAAAAABAAAAAADiJgAAdW5pdmVyc2FsL2h0bWxfc2tpbl9zZXR0aW5ncy5qc29uUEsBAgAAFAACAAgApGbBVL9megtrAAAAcgAAABwAAAAAAAAAAQAAAAAAqygAAHVuaXZlcnNhbC9sb2NhbF9zZXR0aW5ncy54bWxQSwECAAAUAAIACAClZsFUZ866J5sBAACsEQAAFwAAAAAAAAAAAAAAAABQKQAAdW5pdmVyc2FsL3VuaXZlcnNhbC5wbmdQSwECAAAUAAIACAClZsFUq4WSD0oAAABqAAAAGwAAAAAAAAABAAAAAAAgKwAAdW5pdmVyc2FsL3VuaXZlcnNhbC5wbmcueG1sUEsBAgAAFAACAAgA6WXBVPaxDkKjBQAApRUAACAAAAAAAAAAAQAAAAAAoysAAHZpZGVvbGVjdHVyZS9jb21tb25fbWVzc2FnZXMubG5nUEsBAgAAFAACAAgA6WXBVBUeYBujAAAAfwEAADEAAAAAAAAAAQAAAAAAhDEAAHZpZGVvbGVjdHVyZS9wbGF5YmFja19hbmRfbmF2aWdhdGlvbl9zZXR0aW5ncy54bWxQSwECAAAUAAIACADpZcFUp4ruNgwFAADlGQAAKgAAAAAAAAABAAAAAAB2MgAAdmlkZW9sZWN0dXJlL2ZsYXNoX3B1Ymxpc2hpbmdfc2V0dGluZ3MueG1sUEsBAgAAFAACAAgA6WXBVI92Vf5vAgAAhwgAACQAAAAAAAAAAQAAAAAAyjcAAHZpZGVvbGVjdHVyZS9mbGFzaF9za2luX3NldHRpbmdzLnhtbFBLAQIAABQAAgAIAOllwVR8n4QKAgUAAF0ZAAApAAAAAAAAAAEAAAAAAHs6AAB2aWRlb2xlY3R1cmUvaHRtbF9wdWJsaXNoaW5nX3NldHRpbmdzLnhtbFBLAQIAABQAAgAIAOllwVSTaEB+hwEAANkEAAAkAAAAAAAAAAEAAAAAAMQ/AAB2aWRlb2xlY3R1cmUvaHRtbF9za2luX3NldHRpbmdzLmpzb25QSwECAAAUAAIACADpZcFUvH0190oAAABJAAAAHwAAAAAAAAABAAAAAACNQQAAdmlkZW9sZWN0dXJlL2xvY2FsX3NldHRpbmdzLnhtbFBLBQYAAAAAGQAZALgHAAAUQgAAAAA="/>
  <p:tag name="ISPRING_PRESENTATION_TITLE" val="Physical Health - Five a Day"/>
  <p:tag name="ISPRING_UUID" val="{A2711BD4-D417-4CEB-8ED2-ECFEA30D0DD7}"/>
  <p:tag name="ISPRING_RESOURCE_FOLDER" val="C:\Users\User\Desktop\PSHEE\Plan B\"/>
  <p:tag name="ISPRING_PRESENTATION_PATH" val="C:\Users\User\Desktop\PSHEE\Plan B.pptx"/>
  <p:tag name="ISPRING_SCREEN_RECS_UPDATED" val="C:\Users\User\Desktop\PSHEE\Plan B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6630383-7C9B-46C9-98FD-D204499A9E95}:299"/>
  <p:tag name="ISPRING_SLIDE_INDENT_LEVEL" val="0"/>
  <p:tag name="ISPRING_CUSTOM_TIMING_USED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</p:tagLst>
</file>

<file path=ppt/theme/theme1.xml><?xml version="1.0" encoding="utf-8"?>
<a:theme xmlns:a="http://schemas.openxmlformats.org/drawingml/2006/main" name="Office Theme">
  <a:themeElements>
    <a:clrScheme name="PSHEE">
      <a:dk1>
        <a:srgbClr val="444444"/>
      </a:dk1>
      <a:lt1>
        <a:srgbClr val="FFFFFF"/>
      </a:lt1>
      <a:dk2>
        <a:srgbClr val="2EC3B6"/>
      </a:dk2>
      <a:lt2>
        <a:srgbClr val="BB8588"/>
      </a:lt2>
      <a:accent1>
        <a:srgbClr val="A3A380"/>
      </a:accent1>
      <a:accent2>
        <a:srgbClr val="EFEBCE"/>
      </a:accent2>
      <a:accent3>
        <a:srgbClr val="D8A38F"/>
      </a:accent3>
      <a:accent4>
        <a:srgbClr val="D6CE9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2" ma:contentTypeDescription="Create a new document." ma:contentTypeScope="" ma:versionID="afb5982a4c10a4859926f73936373fff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e7c0d467d832aa5fd0ceb0374923398e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E62CEE-9B02-406D-9518-C2071C149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1B6AF2-A47A-49A6-9BED-C35365F1AE9A}">
  <ds:schemaRefs>
    <ds:schemaRef ds:uri="http://purl.org/dc/elements/1.1/"/>
    <ds:schemaRef ds:uri="http://www.w3.org/XML/1998/namespace"/>
    <ds:schemaRef ds:uri="http://schemas.microsoft.com/office/2006/documentManagement/types"/>
    <ds:schemaRef ds:uri="90306f75-ff1e-4f70-9be5-617504c1db72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226f638-bde2-48bf-9694-22e552c9bd3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C34575-08CE-45E8-96C2-8441CAF2D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Health - Five a Day</dc:title>
  <dc:creator>Kate Clark</dc:creator>
  <cp:lastModifiedBy>Tatenda Tafirenyika</cp:lastModifiedBy>
  <cp:revision>55</cp:revision>
  <dcterms:created xsi:type="dcterms:W3CDTF">2020-12-17T14:55:44Z</dcterms:created>
  <dcterms:modified xsi:type="dcterms:W3CDTF">2022-09-28T13:59:48Z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</Properties>
</file>