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99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E696"/>
    <a:srgbClr val="FF6600"/>
    <a:srgbClr val="FFECD1"/>
    <a:srgbClr val="FFFFFF"/>
    <a:srgbClr val="A8609E"/>
    <a:srgbClr val="C84E2E"/>
    <a:srgbClr val="F2CC5E"/>
    <a:srgbClr val="A99EA9"/>
    <a:srgbClr val="9ED3D2"/>
    <a:srgbClr val="85C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05" autoAdjust="0"/>
  </p:normalViewPr>
  <p:slideViewPr>
    <p:cSldViewPr snapToGrid="0">
      <p:cViewPr varScale="1">
        <p:scale>
          <a:sx n="71" d="100"/>
          <a:sy n="71" d="100"/>
        </p:scale>
        <p:origin x="23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C673E3-DB5E-7146-B6AB-96522A7A0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B4F1C-4CA5-DD4F-B1D2-06115EAEA0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A4089-D3C2-4247-9203-CF5B6E43D5D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C348C-C60E-174A-9E6C-A59F668ABC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9D0D7-B511-0D40-8035-077DEF5CD0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49825-5487-6146-AFE8-F7A9F1B34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11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43F98-61B3-457C-B9EA-0E6546375BB8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7BFBF-1679-45E0-8066-9292BF4B2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530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B3B4C966-F370-48C4-A276-E985A9C663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AE14C736-F221-4ABA-BA1D-379AC4357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  <p:sp>
        <p:nvSpPr>
          <p:cNvPr id="143364" name="Slide Number Placeholder 3">
            <a:extLst>
              <a:ext uri="{FF2B5EF4-FFF2-40B4-BE49-F238E27FC236}">
                <a16:creationId xmlns:a16="http://schemas.microsoft.com/office/drawing/2014/main" id="{FC5E4F0B-C6CF-4337-A23E-38CE0284F6B2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3E1E590F-260F-4C46-BDDB-A5016BC270AA}" type="slidenum">
              <a:rPr lang="en-GB" altLang="en-US" sz="1200" b="0">
                <a:latin typeface="Roboto" panose="02000000000000000000" pitchFamily="2" charset="0"/>
              </a:rPr>
              <a:pPr algn="r"/>
              <a:t>1</a:t>
            </a:fld>
            <a:endParaRPr lang="en-GB" altLang="en-US" sz="1200" b="0" dirty="0">
              <a:latin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835D-3309-4AF6-909E-2CA52FD5C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1331"/>
            <a:ext cx="9144000" cy="79533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b="1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 algn="ctr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C550BD-CABA-4FFB-8648-AD4B24DA8EEF}"/>
              </a:ext>
            </a:extLst>
          </p:cNvPr>
          <p:cNvSpPr/>
          <p:nvPr userDrawn="1"/>
        </p:nvSpPr>
        <p:spPr>
          <a:xfrm>
            <a:off x="0" y="-105"/>
            <a:ext cx="12192000" cy="45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21211-EE1E-40C0-8468-711E8F1408B2}"/>
              </a:ext>
            </a:extLst>
          </p:cNvPr>
          <p:cNvSpPr txBox="1"/>
          <p:nvPr userDrawn="1"/>
        </p:nvSpPr>
        <p:spPr>
          <a:xfrm>
            <a:off x="104400" y="82800"/>
            <a:ext cx="3156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KS4 Physical Health</a:t>
            </a:r>
            <a:endParaRPr lang="en-GB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5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 slide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DBB8AE-F7D4-41D7-839E-A01C85C6FCD9}"/>
              </a:ext>
            </a:extLst>
          </p:cNvPr>
          <p:cNvSpPr/>
          <p:nvPr userDrawn="1"/>
        </p:nvSpPr>
        <p:spPr>
          <a:xfrm>
            <a:off x="0" y="-105"/>
            <a:ext cx="12192000" cy="453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EA36D-7361-6949-BB09-B8334998E62A}"/>
              </a:ext>
            </a:extLst>
          </p:cNvPr>
          <p:cNvSpPr txBox="1"/>
          <p:nvPr userDrawn="1"/>
        </p:nvSpPr>
        <p:spPr>
          <a:xfrm>
            <a:off x="104400" y="82800"/>
            <a:ext cx="3156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Learning objectives</a:t>
            </a:r>
            <a:endParaRPr lang="en-GB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26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BFBDD7-4AD7-4FBD-B7F9-D20BF2124364}"/>
              </a:ext>
            </a:extLst>
          </p:cNvPr>
          <p:cNvSpPr/>
          <p:nvPr userDrawn="1"/>
        </p:nvSpPr>
        <p:spPr>
          <a:xfrm>
            <a:off x="0" y="-105"/>
            <a:ext cx="12192000" cy="453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7C7B1B-C154-4842-B476-91F9D62A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0" y="82800"/>
            <a:ext cx="10515600" cy="327600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95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O slide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DBB8AE-F7D4-41D7-839E-A01C85C6FCD9}"/>
              </a:ext>
            </a:extLst>
          </p:cNvPr>
          <p:cNvSpPr/>
          <p:nvPr userDrawn="1"/>
        </p:nvSpPr>
        <p:spPr>
          <a:xfrm>
            <a:off x="0" y="-105"/>
            <a:ext cx="12192000" cy="453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DCCBD-46C4-6149-918D-57A61FB78A10}"/>
              </a:ext>
            </a:extLst>
          </p:cNvPr>
          <p:cNvSpPr txBox="1"/>
          <p:nvPr userDrawn="1"/>
        </p:nvSpPr>
        <p:spPr>
          <a:xfrm>
            <a:off x="104400" y="82800"/>
            <a:ext cx="3156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Learning objectives</a:t>
            </a:r>
            <a:endParaRPr lang="en-GB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657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F7E9-71EB-45A3-871E-0AB45744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42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CA96-2A69-4E01-8360-478D31C4F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4C826-A498-4493-81C0-F54B68057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00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CB9F0-DC67-47B9-805B-7BAD39004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6B46A-24F9-4745-8C73-6E0A47106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D0BB2-AC83-482E-84B7-4CE786548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ADB17-D7BB-4442-BD47-D37C89329539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95D28-2199-43B4-B1ED-FA6FEF5E8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3492F-84C6-42E2-9C6B-2EE6002EB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6D5F0-57B5-4270-875F-71497F18C6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85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52E576-CD1E-CD74-5526-A4031D2C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 of the universe activity.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45F1E-477E-5640-4A80-806F4FD7D61F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COURSE_TITLE" val="KS3 History template"/>
  <p:tag name="ISPRING_CURRENT_PLAYER_ID" val="universal"/>
  <p:tag name="ISPRING_PROJECT_VERSION" val="9.3"/>
  <p:tag name="ISPRING_PROJECT_FOLDER_UPDATED" val="1"/>
  <p:tag name="ISPRING_PRESENTATION_TITLE" val="Physical Health - Five a Day"/>
  <p:tag name="ISPRING_PRESENTATION_PATH" val="C:\Users\User\Downloads\New folder\Age of the universe activity\Age of the universe activity..pptx"/>
  <p:tag name="ISPRING_UUID" val="{C996E32B-63E3-4780-8B60-82CED8E492D1}"/>
  <p:tag name="ISPRING_RESOURCE_FOLDER" val="C:\Users\User\Downloads\New folder\Age of the universe activity\Age of the universe activity.\"/>
  <p:tag name="ISPRING_SCREEN_RECS_UPDATED" val="C:\Users\User\Downloads\New folder\Age of the universe activity\Age of the universe activity.\"/>
  <p:tag name="ISPRING_FIRST_PUBLISH" val="1"/>
  <p:tag name="ISPRING_PLAYERS_CUSTOMIZATION_2" val="UEsDBBQAAgAIAOZlwVQyG7oi+QMAAOAOAAAYAAAAbm9uZS9jb21tb25fbWVzc2FnZXMubG5nrVffb6s2FH6/0v0fLKT7tvVub3toUwFxMysEc8Fp2r0gF5zUuoAzMOmyv37HhnTJ3SpCWilCsZHPj+/7zjnm+vavskA7UTdSVTfOr1e/OEhUmcpltblxluzu598c1Ghe5bxQlbhxKuWg28nnT9cFrzYt3wj4//kTQtelaBpYNhOz+neNZH7jRF7q+j5OEuIFOHVj4qaB6+Eg9Vx/njKaenhGQmcyU0jD71mgJ7GRVQVBILW2G00hc3H9tbc6zglljC7SyA1x4Ew8pbUqkcfry6yF7j2ZuYzQMPWWYDhMnEnId3LDNUCInlowXzWX2U4wYyScgUU3y+CAfJKF1HuUCK0Bi0utBmSKnUlyOYKMRgf4mNqOxW45JRRgi+MONWsSMmxzqVDF69oCN8JgFLiPOE4TH4NRY5qyNFlGEY0ZnkKERi2ybIuOENmgSmnUtNutqrXIkaysoPgJwqUahU0yJ2EK7m1+/TYJCHtMF9Rgzdq6QuD8w5yENF64wYn19fp95u9BFf/Dyz2o5DJeVi7DEGU87yL3Ywwb03RF2O/OxK8FN+i/SP2MZLKtTW2LHS/ajqa+BQ25OzQMN4r68jvE7fHs+9Bpn4YspkGn5TTEDwxqF57jzkUxvncm5jl4bhnHOGRdBaYksVL16SIKsJXqo2rRM98J0/V2UrxYYYpKy7pveOZFpmCjagepndKFC7DHOGEx8Q2lUPOqrvc/dXpv9bOqwV2DctnwpwLIMD4ND+b9thYNuO7YUKZGoHJyVXJZXQ25hhyhICM3SVY0hrxwpUWNONrypnlRdX6S37GjIcMk9ClA6LMj46a+Xw1DjBLGVV2LTA8bgyhdi0zPyIqEU7pKmRWCIaNsGw2Al9tCaGGjlSYVnnW9XawVMFMIaPcWNfBuaRoEaAE14s4wjKIH0ACIjo45QefOhM7HnHjEMEPgMXTmaJiBOg/SOUgz40YJxb7vM4a5nVRtAzuGTRCQzb65Gucmwd+WoBjiBm9UQGf10Kg3cicgjjoX9aAjKEofT2GEpt+W5I/0ziWB7UA/0sz3dijwfMerzNw2Mt42Au3hXS5z+85IzPr/s5V/I677gvzS13I4xQ9fxsZzUv5vqI9rLcqtHnJtAOvDvyQKU05vhnBO6pf5f53ZH8LM0ZR/Nz8nt4kxHA0G8U6kzmfrQyOxSjm7S1qhXN4ej2bWSRtjhAX45HoNJgtZSrhJnGFzucAG0QSaTdd8TjJZqbbIrbAK+d02IBhMbSn+Ow3XNXwwmN2CNwdguwZ4+54ouuTizmk0Yiq+auNsfo6kcTlLydKzMScpvbuDibReD51gBHL/kAsJ74qtVCVs/RDp66qx36LXX48+Tf8BUEsDBBQAAgAIAOZlwVQVHmAbowAAAH8BAAApAAAAbm9uZS9wbGF5YmFja19hbmRfbmF2aWdhdGlvbl9zZXR0aW5ncy54bWx1kEEKgzAQRfeewhsIXYdA16VFqBcYcZRAkgmZUfD2TURtadNl3vs/w4xiFDF+Yl3VtYJZ6CkQRUucUTXvd7YMC169cSCGfMKCvOdKJjcsUWgjMnrZlB7Bcsr/8GN4a2E9P+IjXjDlQmcc6kupsJlc8rCYaWPdGlCPEdOAL5hz6KG3eMO1J4jD4wzsG//VuZs2mx3eaUAdIrkgqvlAVbrXcfQXUEsDBBQAAgAIAOZlwVQfVIpqMAMAAMcOAAAiAAAAbm9uZS9mbGFzaF9wdWJsaXNoaW5nX3NldHRpbmdzLnhtbOWX3U/bMBDA3/tXWJl4XAPaJk0oLWL9kKqNgkhh8ITc2G1OOHbmj3blr985bkvZyha+JLY9VE3su9+d787nODn4Xggy49qAkq1or7kbES4zxUBOW9HZqP/2Y0SMpZJRoSRvRVJF5KDdSEo3FmDylFuLooYgRpr90rai3NpyP47n83kTTKn9rBLOIt80M1XEpeaGS8t1XAq6wD+7KLmJloQaAPwVSi7V2o0GIUkgHSnmBCfAWtEQne0LavIoDhJjml1PtXKSdZRQmujpuBW96fS6e913K5lA6ULBpQ+HaeOgH7b7lDHwDlCRwg0nOYdpjp5isObAbO6fYi+dxL8yKnJYM/WMjsLFS7uE44RyOuNLYzhCraVZjvrWtCdUGJ7Em0MrMfAhpJmFGXp2qx78nTghUleWStu21Q4RPw2uKPE9mGSiNowt38lYCYxt5RSWSTHmbEgLHqKdXoPso9BeRCa0ALFoRccllySlEpMLlgrI1rrGjY0FWyW1v5Q+1EAFOZOA1cfJURrdWg+LynKqDd/0ajVjfGSz9lflBCML5YiAa06sIhhdV+BTzslmCshEq6IaxRKxxAhAizPgc84OqlAtgfcZukQThUNNLMVScBssfHNwQ8Z8ojRyOZ1h4eI4mMBvPghcUmNuoXTl4076ZdDtXQ2G3d7Fjl8gZTMqswfCsZx4UdoX4dMFkcqu9DAcGXWGV0lhwKq5OmtrPj4N64rGPD9TNu7wDRRO0OfErwOygX7BlL+MlYck/o8e1Dab01m10f3mrdC4xQFTEpg4kWFLArnsgDWAGZVESbEgNMOmbHzbmIFyBkdCgwho83gPgz6WafU2hRk2SaUZ179HsoXERpn1lS58Mhnx518r6nZGGLNR7/SwMxqcD0aXV6PexSicRmv1eGv3TGLf1Lf3eH9ovMYWf3LaO68T+SEGoVaGemkt3HEdqePPdaROw5l0snEe1XIBe8w07BnsMgIKwCJ4RRXzlK+CUG3PXDF/zYb5B1b/+j4Ja68/7R0NPh1/6f7vu+CpcQhvqztTfOdek8RbL0B+pgAJBV6r/KG4vjW1P7zfTeLtU40G0u5ePtuNH1BLAwQUAAIACADmZcFUcVeUnRUBAADRAgAAHAAAAG5vbmUvZmxhc2hfc2tpbl9zZXR0aW5ncy54bWyNktFOgzAUhu99CoL3kE2NmrAmbuiN0SzZXuAAB9IMekh7IOHtrYUNVIjrVfv//9fTnjYyJ6m8FrWRpDb+yhc3nhelVJI+ILNUhflWzpons42fNMykgpQUo+JAka6g9MXtmxtR6JL/UWRrXsvkkOJY5mH9tI2vQoYa99vHePe8BNRQYJBAeio0NSqz+d1rvIrvJvlhOm1IZH52BxqmA4NmwbrBKBzXvW+gxRclK2DbZ2swmiE55/RMSVTvNRrbLmeKHEpjiT/6eIR9Cd1lM3MGZpwl5CgrFOs5xDk9pqCVhVOPXY0i12iL/BL7JCpISnzHLiHQ2eclMtx90e5pe8emwg/KUNSaqpqjcCK5hxmfwc7tVxZfUEsDBBQAAgAIAOZlwVTXm3CWKwMAAG8OAAAhAAAAbm9uZS9odG1sX3B1Ymxpc2hpbmdfc2V0dGluZ3MueG1s3VdNTxsxEL3nV1hbcWy2qJcKJUE0H2pUSBAbKJyQs3ayI7z21h9Jw6/veJ2EQANdKBGohyjZ8cyb8Zvxc7Zx+CsXZMa1ASWb0X79U0S4TBUDOW1G56Pexy8RMZZKRoWSvBlJFZHDVq1RuLEAkyXcWnQ1BGGkOShsM8qsLQ7ieD6f18EU2q8q4Szim3qq8rjQ3HBpuY4LQRf4ZRcFN9ESoQIAfnIll2GtWo2QRkA6UcwJToA1owEW+83mIoqDw5imN1OtnGRtJZQmejpuRh/a3c5+5/PKJ4B0IOfSs2FaaPRme0AZA5+figRuOck4TDMsFLmaA7OZ/xV770b8J0aJHLZMPUZb4d6lXYLjgnI65ctkaKHW0jTDeGtaEyoMb8SbppUbeAZpamGGld2Fh3onTojEFYXStmW1Q4gHxhVK/AhMY6I2ki2fyVgJpLYsCqckH3M2oDnOxGlPRmRCcxCLZjQsuCQJldhRsFRAuo4wbmws2LKTvaX3kQYqyLkEHDlOTpLoLmfYSppRbfhmLasV4/lMWz+UE4wslCMCbjixiiCnLsdfGSebxJOJVnlpFdRYYgRgxhnwOWeHJUFLwMcSXWGK3GEkzl8huA0Zfjq4JWM+URpxOZ3htKIdTMCvPwu4oMbcgdJVjXvJcb/Tve4POt3LPb9BymZUps8ExyHieWF3gk8XRCq7ikM6UuoML5vCgJVrVfZWf3kb1nOMfX6lbtzDN5A7QV8Tfk3IBvQOW76bLM9p/F8rqJw2o7PyoPvDW0LjEQdsScDEhRTVCuRS9yoAplQSJcWC0BSl2HjZmIFyBi1BIAK0eXmFIR7HtHyawgxFUmnG9dOQbCFRKNOe0rlvJiP+0mtGnfYIORt1z47ao/5Ff3R1PepejsIdtA6Pt6pnI/ZSvl3Z/VXxUNjHb6fsp2fdiyqED3DvlRrTTSrBDat4Db9X8ToLV9HpxjVUqQSUlmk4KiguAnLA3r+jQdn6FwCenJQwW688KO/gePz3u97aa7NNFkjCc/BBu9aHygQk3ZP+1+FxZ6dMQDUq3nYU/pWJ8LR6JYrvvbY04q3vNzW0339JbNV+A1BLAwQUAAIACADmZcFUvH0190oAAABJAAAAFwAAAG5vbmUvbG9jYWxfc2V0dGluZ3MueG1ss7GvyM1RKEstKs7Mz7NVMtQzUFJIzUvOT8nMS7dVCg1x07VQUiguScxLSczJz0u1VcrLV1Kwt+OyyclPTswJTi0pASos1rfjAgBQSwMEFAACAAgAHE2zUDZhWAJHAwAA4QkAABQAAAB1bml2ZXJzYWwvcGxheWVyLnhtbK1WXU/bMBR9LhL/IfI7cUvHBigBMSS0hzEhdWx7q9zkNvGa2JntELpfvxvnO6RsSKvUKrm+5/h+HF/Xu35OE+cJlOZS+GThzokDIpAhF5FPHr/enZyT66vjIy9L2B6Uw0Of5IKXAJYQJwQdKJ4ZBD8wE/ukZ3CRmTiZ4lJxs/fJco7c7U7LOTk+mqGL0D6JjckuKS2KwuUaESLSMslLEu0GMqWZAg3CgKJVGMRpsJfm72j8plJQs89A95CZefvGNUnL8az5gKRYulJF9HQ+X9Af959XQQwpO+FCGyYCIA5WcmZLuWHB7l6GeQK6tM28KsgVGFMGYW0zz1zyxblwtAp8UjmsU9CaRaDdRESEtn4NZ0NQYRrrmolwLdgTj1iZ21rXXrZFHYmOpTJBbmr0DvYbyVS4bu09f49OROxtE6bjmk8PcrH8O14nY/3W5ftkLDajfJNwHeNSH9JZp5Ogw1291NbYyvaxke1dyUQcBb9yriC0r9/aEzBfkGrDVuY2TlcXAS7g0x0LjFT7W4ShdGvZuK1S3EoprgW1HG67+6qjIE22W2AmV9CUauY98RDkF6aU7deVUTl4dGSssXQI9miVct2kriFebNLk7B96U/qNWvNTv9YZC/gfjfmERG1NuAjh+Y6jj4EUa2oAi13aXJMlbrlnF5PON2nvMA1M3UnApmAijmEqAjz7ITOMdnZ6CAqKaXQJcjXC9hYOgmMexQl+zSTDePUgTcrUbpKht3AQnMhgNwFtzQeBGyULzFDnWYYD4GXxXq63HaHjlox02YrRoxPj0AtybWTKf1ulD+akubSSfuX0Hh85hz4N6CbjLeTD/DXEaBIM4mrmwvY1ApwLTxyK1YDnpLa6GQ7xiVlfPo0GfGl6KGdMM51LwzqrLOM5DibPKq/mHOfZyCeELcsTc9tPaHh5WOgo4el7Y4rrO55VWaz4b3AKHpZ/DRZLLLUTQ6l3n7w/X/YYUIs4GQfbW9OhHbdSNHVwXWrfql/bjuaGqrVSyeyQpLy6FxWmmgcfUY6RkrkIRwKwDavpdYLz+EYBcxLYYkaLUzweMvPJO3yoc744u+hS/rC4aLA2rodq4yqWN1xHdcCd/Gh9kNpEvHqu4eMfUEsDBBQAAgAIAGhcg1acXjIIFAYAADcXAAAdAAAAdW5pdmVyc2FsL2NvbW1vbl9tZXNzYWdlcy5sbmetWNtu4zYQfS+w/0AYCNAC2+xugV0UReIFLTGxEFn0SnS8aVEIjETbRCTR1cWJ+9Sv6Yf1SzqkZMfeCyQlebBhUZ4zQ/KcmSHPPj6kCdqIvJAqOx+8O307QCKLVCyz5flgxi5+/nWAipJnMU9UJs4HmRqgj8NXP5wlPFtWfCng96sfEDpLRVHAYzHUT4/PSMbng+koxJZFgsAZuSTEM9uhoYd9HzOHeqGLR8QdDHEVS4Uynue8hGDO3jQI7YBTF98QPwwsAqAamrIwmE2n1GfEHgzZSqBCplVicJEsUKZKVFTrtcpLESOZoRL+wqMIPMhbmchyi1IVix4hBFeOF4J7M79m2HEddhNOqE0GQ5Lx2wTCiHIhMpQLHov8OT486k+w24Dbsngh9KlPAuIxWMzpmDI6GE5zUYisBLj1SpWqD57r2BBnSC9Ci848NhgGiYwFOvk0I4HZd282GRH/BKkFOmGUwXR2r4KTHo6uwc836HQNzp5GpzmGBZhg/6peE8snMGCHc4eNB0MLVleT5l6WKySDdQ5CQWLDk6pmVyOlNncjbF2FjIZ4Og1HM8Ye4x7x6K7N2qKTKfZuQpde0nDkXEJYKl3zbItctVQ//vLhw8O79x9+6gUTAJ/cYyBkkN6/7QDkMZ+6IaARN/TIZ9ht/d3Pjs6Y63jA5+ZHP2ug7jXwFb5b7Wa+DyRvGOoEJl/otXCJyRc3qkIrvhGoVGgjxb3JDiACmYPEDIfhRaRgIKtaFWbTCQYSga6Y71iaoCAElefb13XSqcqVysFdgeJaxbHxqVml369r/dXcUjpRQfqKVcpldtrueu65FNuGZBNgN76ExWX7SQHSEbyh9EbL5jW4uM8SxWO0gJSCJA0QX68TGTUptOH9NOHb1ih8PHe8SyA7dQNIX/ZuRCfFGNk515PtieLjgPgAkPNC5E+wDQ3XjTnCSdIPYexcjl34MB3CWC5XCXzKvnFMCTBhKlozRZOOcRDMqW/rRdPZmKM1L4p7lcdHLD3czzZgx7MoCMFiB+C6VO6BgR8SWoE8F1HZDgZRYsPvRlcwVSBgyEwy0JJKq6IE2aTrRJTCRCv1VHhkKHUrFgr0lQi+qbkP3o3YWmnu4plnjcMR26dQl1dZtOpoB+L8pj4O1VABTQ453xpTgxaO6GfILpAMaR8LegU58KqPxQ0JYJFJ0Gbj4Wvnsi6TkPd2SWmX9CKuc0yybVohzaaNVFUBI3pJIDWZHSlO+7kJCNR1jznY/U5urVF3fdhSbqCJAQKKvNURpHuL2FpUn2bO7+EFdlxTqb+kHt+ano/HG55FAsgWcb2nW3gXy9i807Q3/v+q5N+Il02qP2mqhGeTzyd94zkqLN9RBC9Lka7LNtd6wZrwnxKFlvh3Q+gy9af537fkL7IzB038s/fn6LDQZ49ag3jmSnXfrZeOpOn8CTQsujhCj5F0txprtyOH6orYfu54tHO8i6NjhpMtVHdrjzYAnkJPxQjGsMYm8gBanRSqUHdbc/Y4DN+cOrrbz8kocBhUnbm4LWTZ6tnouXN9NXJ+emE96FmPig1zmAshewC43B+pE5lC/HEHzNmE7FagLhFHM5mrKomN/BN5Z8oErG2Viq+74UWuUjOa8GJH/7pMfXxOFPXk/NrptEc/tVdw5/05EPDTdykg2Ic2xsKepXsfS6s96WgE8tFL4bJg1zqBjlJeRisoxwtVZXFHoPoIZpMLDGDNnAPB8/YurAH4Iox6FDWjv/UC0R0dJFGyB/vDU6Uo/uwNoqexx6gvL0rxULYDzUaGRUFILy6gk1ss2iwYHh2HbB66WDVH5Z1dx5Mzc4D9L3Ik5XVRTFUKQ6ftfpm+rjNkwYxhazwB/QVGbqrKoensg7Cjm0VnPhzpGuVaAAQNBJNlIhB54FpvfVD1xQ9kZnNIGwwnPL+DtM6USnrFZjZQy6nsN6fHO5CqTGTWK/LnFVU9YeZMQ2zb5kIIVhLO+3d1DxHDgTNqboYStewMZo2xB1XjCzwRy7IvoE/I/sJHX2qYCwRXcX1R/d8//7bZ15eETU6GtFc/Pya9zdd1e/9UmCvuszcHN97/A1BLAwQUAAIACABoXINWFR5gG6MAAAB/AQAALgAAAHVuaXZlcnNhbC9wbGF5YmFja19hbmRfbmF2aWdhdGlvbl9zZXR0aW5ncy54bWx1kEEKgzAQRfeewhsIXYdA16VFqBcYcZRAkgmZUfD2TURtadNl3vs/w4xiFDF+Yl3VtYJZ6CkQRUucUTXvd7YMC169cSCGfMKCvOdKJjcsUWgjMnrZlB7Bcsr/8GN4a2E9P+IjXjDlQmcc6kupsJlc8rCYaWPdGlCPEdOAL5hz6KG3eMO1J4jD4wzsG//VuZs2mx3eaUAdIrkgqvlAVbrXcfQXUEsDBBQAAgAIAGhcg1ZZnjCJlQMAAN4QAAAnAAAAdW5pdmVyc2FsL2ZsYXNoX3B1Ymxpc2hpbmdfc2V0dGluZ3MueG1s7VjNchpHEL7zFFOb8tGsZMuxo1pQObBUKEtAaTe2dVINOwM7pfnZzA8Yn/w0frA8SXp2AEMk2yvbJKpKDhRsT/fX33T3dO+QnL0THC2oNkzJTnTcPooQlYUiTM470e/54PGLCBmLJcFcSdqJpIrQWbeVVG7KmSkzai2oGgQw0pxWthOV1lancbxcLtvMVNqvKu4s4Jt2oURcaWqotFTHFccr+LKrippojdAAAD5CybVZt9VCKAlIF4o4ThEjwFwyvynMBxybMoqD2hQXN3OtnCQ9xZVGej7tRD/10v5x/+lGJ0D1maDSx8R0QejF9hQTwjwLzDP2nqKSsnkJdJ+cRGjJiC3rn7HXT+LbKDV22Dr2KD0FMZB2DS+oxQRbHB6DP0vfWbMRBBFZSSxYkcMK8vvvRP38+rerSXp5Phy9us7H4/N8OAkkapt4HyeJ9x0lQEg5XdCtnwRbi4sSeIPNDHNDk3hXtFFjPoO4sGwBMaF/ozlznGeuqpS2XasdrWnsCrf0PgOTzJTc27t/RlPFIbU1KahSMaVkhAXdSXZ2w+QANI8jNIM48VUnGldUogxLKDBmMWfFFsC4qbHM1oU1WGu/1AxzBHhwAii6yKJPFMLOihJrQ3epbVaMT2vRfaMcJ2ilHOLshiKrEITYCfhVUrSbfzTTStRSqFCLDGfgccHokpKzOl5rwM85ugIXwoElHIeKUxs8/OHYezSlM6UBl+IFHB6QMxPw2/cCrrAxn0DxhuOj7HzYT6+Ho3769pHfICYLLIt7gkNNUVHZg+DjFZLKbuwgHAV2htZJIYzUa0321v72NGzLGvL8g7Kxh2+YcBz/SPhtQHagD5jyw3i5T+K/yqCx2xIv6oPuD28NDUecQUoCJiwU0JKYXLfBBoAFlkhJvkK4gM5sfNtYMOUMSEKDCNDm2xkGeyjT+mkO7RM8akJ1I8ij4ydPT579/PzFL6ft+M8PHx9/0Wg9syYce3dhaPW+OLVu2Q6UFr56yI79cJSnly97+fD1ML+6ztO3+T5Azel2u05iP0runix+VD3YwTK5TF83Sc4IItGoLtKsEdy4idb4VROtyzAJJztTsBEF6GzzcFKht3EmGFTCwer0H6q1736LCcV6mFp7yIH73kP6X43bw35tPlDksvRi+Ov4vP//mf23IhiettfPvftmEt95IfYrgkkmIKz+PWV7i+4+OzmCG+ydS60WoO3/J9Ft/QVQSwMEFAACAAgAaFyDVpuR/8BsAwAAnQwAACEAAAB1bml2ZXJzYWwvZmxhc2hfc2tpbl9zZXR0aW5ncy54bWyVV11P2zAUfedXVN07HYWtQwqVSttJaB1Dg/HuNLethWNHtlPWf7/rjyR2m9CMCAnfe459P46vRaLeKB/sQSoq+N1wPJxeDAbJupQSuH6BvGBEwyAlCh6yu+H3P6vVcOQgggn5DFpTvlXGUtkGFIFpqbXgl2vBNe5zyYXMCRtOP323P8nIIs+xBIbVl7Mha2iO+TL+dr/oRfFn3NxPFvPbLsJa5AXhh5XYisuUrN+2UpQ8M6Fdm6+LtjsUIBnlb2cjYlTpBw15FNPyajlejvtRCglKgQnpdjEbz76eZTGSAquzn9x8u5n15DRHfdyYI9qeKqotbTKeXE9uumgF2UJc5PlycbW47sZz3D3uyodxOYKGv/ps5ij+A8j/2lwUZfE/Gimk2JqCHnEm5jvLYYJkeP2QsLg131mCScgcdFaQitEM2yBk5qT42Xxd4K5a+j/DIZGYuy0FezJNOJoeRiEpg+mGMAXJqFo6p9qJ91+lxttUA0JTA3rCFJ9IqWCqZelRja3B/YZ3yrMA5A0N4lWwMoe5CzgAxvYGP5/f28ESxlfbggAl7L0xiLAxNshHrOsJMjA2yGfTrl+cHU7gxx7HqQRxT3w3g/I7blR99AInuKzqVa0qrzlpZa65Co72hgqTiwymVlcvNAfTtWRkbS6k0UlMCSd7uiUaH6afBpcebDIqGR05vNTahZVoqhm06W0tSqkwGHS/xtJr8TiKeznUTK9goyt0bGyaYp6LUAt23UPqfr+6cG490Pia3A1zIt9AvgjB1HDgeXgDsejuXT5lmHmNrynIB74RPTlcaAj3t3F2gYW7g33hRGuy3uUYUlcGdUldZ9sbmPhj2zrLyzwFuURBUKgUGdscbke3O4a/+pXCO2QxocPpmHqH23FCa8EHBq8AIHK9q66DWzhPXjJNGeyhGiqBwSbclVmiUP5t+Rp1xZoMLL0E6WdQI5QQFztaCK8Yl4inWejooXlNUmUzi0ZKNd2bnaN5X41JI9ZwQtq1V1K0MfrbKoi9ispJSi2eNZHab9qsfe5kDzNOczuB0BEc3+JxHCZE4ctinVUZTuxNCObVqjdTFaHF00Uxc3Y6bqNYz/GQfcHrOd1IgHDAWuNF8AT8gEMqiMwea0j0JrS4HRtzxFfTzmuc9Hmhk1Fgcs2p24B/478l039QSwMEFAACAAgAaFyDVhi8N4iNAwAAaBAAACYAAAB1bml2ZXJzYWwvaHRtbF9wdWJsaXNoaW5nX3NldHRpbmdzLnhtbO1YW5PSSBR+51d0xfJR4qi76lRgyoVMSTkD1CRe5mmqSTeky75k+wLik7/GH+Yv8XQaEBwcMyrubtU+UKRP9/nO7etzCMnJO8HRnGrDlOxER+37EaKyUITJWSd6mZ/eexIhY7EkmCtJO5FUETrptpLKTTgzZUathaMGAYw0x5XtRKW11XEcLxaLNjOV9ruKOwv4pl0oEVeaGiot1XHF8RK+7LKiJlohNACAj1BypdZttRBKAtK5Io5TxAh4LpkPCvPnVvAoDqcmuHg708pJ0lNcaaRnk050p5f2j/oP12cCUp8JKn1KTBeEXmyPMSHMO4F5xt5TVFI2K8HbB48itGDElvVj7M8n8XWUGjtEjj1KT0EKpF3BC2oxwRaHZbBn6Ttr1oIgIkuJBSty2EE+/E7Uz6+eX47Ti7PB8MVVPhqd5YNxcKLWiXdxknjXUAIOKacLurGTYGtxUYLfoDPF3NAk3hatjzFfQFxYNoec0K/cnDrOM1dVStuu1Y7WbmwLN+59AyaZKrkTu1+jieJQ2dopIKmYUDLEAnIwPpURmkJi+LITjSoqUYYlEIpZzFmx0TBuYiyzNZFOV6efaYY5ArIA4yk6z6IvNkMoRYm1odu+rHeMr2PRfa0cJ2ipHOLsLUVWIcipE/BUUrRdcDTVStRSjo1FhjOwOGd0QclJnaAV4LcMXYIJ4UAT6F9xaoOFvx17jyZ0qjTgUjyHywJyZgJ++1bAFTbmCyhe+3g3Oxv006vBsJ++uesDxGSOZXFLcCARFZU9CD5eIqnsWg/SUWBnaF0Uwki91yS29o+XYcNjqPMvqsYOvmHCcfwr4TcJ2YI+YMkPY+U2hf+uB43NlnheX3R/eWtouOIMShIwYaOAbsXkqu81ACywREryJcIFtGLj28acKWdAEhpEgDY/7mHQB5rWqxnMRrCoCdWNIO8fPXj46I8/Hz95etyOP334eO9GpdWQGnPszYUp1btxTF3TPVVaePaQLf3BME8vnvXywatBfnmVp2/yXYDap+vtOon97Ng/Svxs+nqSTP65UTK+SF81KccQYm/EhDRrBDdqcmr0osmpizD7xltzr5EL0Mtm4W5CN+NMMKj9wZj5m9i194cKu5FegZCHYde/OVV7L+L/qWrMKrOva6GMCuaVflP7OlDWsvR88NforH/Q9LFm+fsPku5n0xdWm/fHnRfGJN77RtsC+e6/A93WZ1BLAwQUAAIACABoXINWQV3xOLgBAAB9BgAAHwAAAHVuaXZlcnNhbC9odG1sX3NraW5fc2V0dGluZ3MuanONlE1TgzAQhu/9FR28Oh2lKK23WupMZzw4Y2+Oh0C3lGnIZpJQrY7/XUK/AixaciEvT97Nbsh+9/rl4yVe/6H/Xb1X85f6vNLAakYVcF3XeYeeW93TPFvCIsuBZwK8BrI9Lj3JP2eCMvZEZRrvXq2tdvw8tF9WjGsXl4SFIjRNaFvK8IMAPynwq5baIa19Sk6d48IYFIMEhQFhBgJVzirGu3qqHjfDBoxbUP+gK5ZAzfTOHz1GneTZMXgMo+nY5RLMJRO7Z0xxELNkkyosxPIQf2iHS693ElR54puusDzTZm4gbwae3c78md9NSgVawyHuOJr4k3sS5iwG7iYUBqNg8gdaM24XtEFvM52ZIx364TAMXFqyFFpVms6i22hYx0Tp1apmK/ieM/BpupKRnO1AXWKFspAXHKBUmNqKtNHQDhLlyJaZSPdcNLaD5OxmrW3Xv1G1jEGMann6K27scJlWMWrXDBvXbE3c2ryru1zQGgx5uXUj6jPVFzglUnGR0CS1+NynarsxzVZj529l3kxtQC0Qedk+7amALrsJqLlYoRWYMSxZ56VW5vPudgpy68nFSTb32fv5BVBLAwQUAAIACABoXINWlBOzImkAAABuAAAAHAAAAHVuaXZlcnNhbC9sb2NhbF9zZXR0aW5ncy54bWwNzDEOgzAMQNGdU1jeKe3WgcDGVpbSA1jERZEcG5GA4PZk+8PTb/szChy8pWDq8PV4IrDO5oMuDn/TUL8RUib1JKbsUA2h76pWbCb5cs4FJliFLt4mjiUyjxSLHHYRqOFTXv/AHpuuugFQSwMEFAACAAgAaFyDVlr0ZTkOAQAANhEAABcAAAB1bml2ZXJzYWwvdW5pdmVyc2FsLnBuZ+sM8HPn5ZLiYmBg4PX0cAliYGDew8DAdJmDDShiOo2PB0gxFge5OzGsOyfzEshhSXf0dWRg2NjP/SeRFcjnLPCILGZgECoBYcZ7afIVDAwCpz1dHEMq4t5ed+RtMGA44PBn9ZzGTAl5lg3nOc7GBgnuFQMZJBkHJCfx6ANJzzZxBoYGlcPcDAwOkx4CjVU4+YGJgWFCSgUjA4OHEdBFDCoYypesfSib7DFJxXPSF8/d29qBQgx+xtiVkmjyqPJR5aPKR5WPKh9VPqp8VPmo8lHlo8pHlY8qH1U+qnwQK5eVjPMEDQj4mT+vOfdl71qQsob9BmTb3HRtF6Pyt9L6gAsM8xlAGl39XNY5JTQBAFBLAwQUAAIACABoXINWq4WSD0oAAABqAAAAGwAAAHVuaXZlcnNhbC91bml2ZXJzYWwucG5nLnhtbLOxr8jNUShLLSrOzM+zVTLUM1Cyt+PlsikoSi3LTC1XqACKAQUhQEmhEsg1QnDLM1NKMmyVLI2RxDJSM9MzSmyVzCwt4YL6QCMBUEsDBBQAAgAIAOllwVT2sQ5CowUAAKUVAAAgAAAAdmlkZW9sZWN0dXJlL2NvbW1vbl9tZXNzYWdlcy5sbmetWN9vozgQfl9p/wcLqdKdtNfd073sQ5uKEKdFJZgDk7T3glxwUmsB5/iRNvfX39hAmtztCshWqqJiNN+Mv/lmPObq5jVL0Y4XpZD5tfH75RcD8TyWicg310ZI5799NVBZsTxhqcz5tZFLA91MPn64Slm+qdmGw/8fPyB0lfGyhMdyop7enpFIrg1vGpmWhYPAnjo4Mn3bjBxzip1oalr3ESXRFN/arjG5laiCv2eOnvhG5DkEgeRaL5SpSPjV5xZ1nBNCKVlEnulix5hMZVXJDE1ZcR6aay7tW5PaxI2mIQC7gTFx2U5sWAUUoqca4PPyPOwAU2q7t4BoxjEYiCeRimqPAl5VwMW5qI49w8YkOJ9BSryOPiq3Y7kLZzYB2ny/YU1Dwg7rREiUs6LQxI0A9BzzEftRYGEAVdCERkHoecSneAYRKrWIrE6bhIgS5bJCZb3dyqLiCRK5FhQ7YTiTo7gJ7m03Avd6f+2y7dj0MVoQxTWtixyB83dz4hJ/YTon6Ov1O8B7Pg6wS4FO745QYky8gpc8r3iBts+ykmPwlMwiNyLzyCKhS1vFoYs/QxzozLvhYor9C1XSF5RQ2E/3KrgY4WgJfr4jqCU4O09QKxMIWJj+fcOJ5WNYmEUrm94ZE6vgTMnmRVTPSATbQjUlvmNp3eir7Z197rpOZ3pe2ze6uKcs/tZnbZEF1N9j5JBbEgWgBLCzZLZl+R45ciPRL398/fL69cuv/UAu9YnTVHPk4gdIk/odZweqWYJU4LfXLvR90FcrDjvQxap242BdrI+yRs9sx1Xf3wn+oksT9CeKtuWrF7GEhbzuFfeMLEzIH0ia+raltAEalEWx/9RUfF09ywLclSgRJXtKIavKp0qoer9tpN+kVaouAb0jkRkT+WW/65XrEHOm87sAYZm3qlAPmwKkE3itpp1S7Cdw8ZKnkiVoXXAAJAFi220q4rZ/tZLzUrbvi6KtZDMIVsQHdrEuZIa2rCxfZJGcsHwcTx+w7VoEEmnRI3DVZw/AsD8BY0NR8LjqB4MoTZ2fVhcr2wUCI6rlqCSR1WUFac+2Ka+4jlaorbC4OWP5WoI+Ug7Hrs4deNdi6U2TY4audRdN6aH6HFbn8fNAOxDXd/N7nM265Cc5642pRYMx5QGqA8qRjLEg98aE3I+xeMQwX8BPn83RoAN12xVVV7QxUzWS7tszSKlpJ2RdwoqiBEpLZ6Qc5yXAcCK41DadH7SGBrQ7wzdixyGMIuFFL80kpI7t4oja1IHUtY99VtDjLDyDmQyOKvuvaG7ajj4Z/qtXttdTBkt2LI/V+BozJYQ9vEtEot+pWtFR/12LfxCr2v520bZGd4YfLi5HxnPSTX9QRqyqeLat+lwrmtvwz4lC9YUfhjBk6+f5PwyB75KZo7Hxp/NzMp6OyVFvED/J1PBsvXck7aSJ4ZSG+sZwsKbDrVwCTueqP0r0NqTa+VoOx2hr/7Aw3HKFp4FNwXbFn0pR9Y4iui4GH266LM4/1SBKEvowzp6QBBzJuoh1t+wn6Q2jJemwMMCyG7dOzpkW5+huDBtKRQbsJQMwwwXu+G+OhxMeV7JOE13EqfimjwjYbp3x/w9y6wJu+2o1ZWUn4uaEuvmZKFqSGqfeiFHqUIeD1XFUhudrJAinOuYA7mdzOP7W6z4LasPe32WWZk1jy2QGS72RUkIcanuRZak5DbzWT5Wo0v5R4mB4Z7qgQXVXglsSDNLflD54IqDPambVrSmFW9NQwHnoOAHcCrHbRDSv07SMYVjPz0AA+hsU/AoBrQ9Qg67vHZ66srUC0lguf62GfSLrELpxSJuTukpFPtjWM8OgtfTUYTrYzjEfW7MBl5mD1aEJN6Zd7x9hvzzmymsn1XF8vfVHDeJ3zXWo/ZI4qpdo46VMoWucWh6eSv1B9erz0ffVfwFQSwMEFAACAAgA6WXBVBUeYBujAAAAfwEAADEAAAB2aWRlb2xlY3R1cmUvcGxheWJhY2tfYW5kX25hdmlnYXRpb25fc2V0dGluZ3MueG1sdZBBCoMwEEX3nsIbCF2HQNelRagXGHGUQJIJmVHw9k1EbWnTZd77P8OMYhQxfmJd1bWCWegpEEVLnFE173e2DAtevXEghnzCgrznSiY3LFFoIzJ62ZQewXLK//BjeGthPT/iI14w5UJnHOpLqbCZXPKwmGlj3RpQjxHTgC+Yc+iht3jDtSeIw+MM7Bv/1bmbNpsd3mlAHSK5IKr5QFW613H0F1BLAwQUAAIACADpZcFUp4ruNgwFAADlGQAAKgAAAHZpZGVvbGVjdHVyZS9mbGFzaF9wdWJsaXNoaW5nX3NldHRpbmdzLnhtbO1ZX2/iOBB/76ewctrHLfTvtRVQsTRoo6XAkbTdPlUmMeCrY2dth5Z9uk9zH+w+yY0TCFAKNdW2t6e7SqiKPb+fx+OZ8UxSOX+MGRoTqajgVWdvt+wgwkMRUT6sOldB8+OJg5TGPMJMcFJ1uHDQeW2nkqR9RtXIJ1qDqEJAw9VZoqvOSOvkrFR6eHjYpSqRZlawVAO/2g1FXEokUYRrIksJwxP4pycJUc6UwYIAfrHgU1htZwehSs50KaKUEUSjqnNNIyJaJNSpJE2G1cgp5ZJ9HN4PpUh51BBMSCSH/arzy0H2N5PJ2S5oTLgxi6rBoBnWZziKqFEEM59+J2hE6HAEGoPRHmikR1XnoFw2LCBdWmXJuPPdY8PSEGAGrqf0MdE4whrnj/l6kgyIhPMgqqZlSoB0aWxBUpNHXQzkQ9GE45iGAcwgY6yqcxHc9dym23PbDffuqtfKVbVGBF7Qcq0wfsu72Ea+23N9tx24vbtPXmdLxGtWcS/rXmtLzI37yfeCbVdq1y+3hXQ/d9pbYeqB12lvYYdG57Jbb99utaPPt1231/LaX+6CTqcVeN05KvPKBf+rlJZduQIuL1K56LB6lMZ9jimD/PHEaxXRkIEYlkMSiCaF6BpgpoiDfk/I8LcUM6onkKggztA9IUldJRDlPRNPVcfEiDOnywlBMQiyIlZP94tg3ds/Xdp7KV9+vq9n1awUCaw7Elq8s/p75aNC/9PDzeqvUbQCCTTBfNISw3fX/uh4nipPypvVf07Nytgk9jaWMsugq+q/aL79w/n5Hxwfb1ZhzWoVrDUOR5DZ9SwxL47MpKixPQ41HcOlQZ7oOkgZ89MkEVLPc/viYKHEGprKQPCl4DHPqC9YVJwaifskauOYTC9Ell+I/j3lTRDec9AAIp3BkXYSwpGPOdzDVMMxhwWHSvtKU53dv82pdF1SzNAVp1AoEHTprxx7OMJSLYV2cUTm6gtrXbgcc3Pnz2vlcKqIjWDbZCvFYJdWtJKMqUiVPeIaSpDYSrKTaka5lWhvlhgtdc6j2UbYjSFr2QjekL6i2s7EAhU6II8PhA2oCR6tQkkIt1L7kWo0KCAoFnancyNSFqGJSBGj9wRpgUBROC+kRwQtllxoIEWcjUJROHUYNKbkgUTnNgvdwhJxCkiTnBjR+QrfUvod9clASOAleAwlK4zTqXvtvp64CH3Q/AfxJ1ipudJ4ZoMPecnmtS/crx+MAXE0xlBkbkcOWZDEiX4TfjxBXOgZDswRmtyQHXpEo2zOZm/WC47wOPMk4x0ZKfgQhQPIOWEihBRKeUpsCUPMkeBsgnAIIa+MX2ZJCEZyD8yp1asVzOHgNNnTkI4hgoSMiLTac3lv/+Dw6PjXk9Oz3dJff/z5cSNoWiRCHjfL5VViY2OzYI180pi8gFvTaryAWttwWONev+JK82GNfKZgt8Y+bUSsgSvtiB1yTVPyAnhDa/ICckODsoJtChmbVBUt4D2z2Xoj8K694PYucL8GywRZNKzWNZWSKbuer8KyivgnLsI6VwEYzLWqVFy/c9VruL5VpTLzHatMZsfZ7ljVXl8syy5TG3QX6gIrFeDiHeZVBFy9jMZQN0XvllnfIZLfKSx+RHOSh9bbhMWrjuvfk1L+q6b76XviNzKe7156nzqti/+D9x80Yv5UvCBdeiNavKhb/ihgZmLKaYyZbwr74ktC7eiwXCk9P7WzA2zLn2ZqO38DUEsDBBQAAgAIAOllwVSPdlX+bwIAAIcIAAAkAAAAdmlkZW9sZWN0dXJlL2ZsYXNoX3NraW5fc2V0dGluZ3MueG1snVbbjtowEH3vV6DtB9AlEISUIiVcRFV2QQs/YMgQLBw7sie0/H1t5wYkWdgmL3jmnLmcsR08daJ8/K3T8faCCbkBRMojZSyFrUPDny8hVWTHIAxSRMFfxt8HvusMfa9rITX4UZxBltj5fDIb9FuxlwQko/xkkG4Q9HttSC5kTFgZdupM3emoDWwq2DAawpIqnDGIgaMm9UauH7RmSEgEQaRhjn1aYYxcdmRvKp5N/dHr9DOgFsJEfP1h3lagSNJkTTiwLP3Q8dt1qMALIKGel1HON28bQwGDPUK4+h9RCvLXiRq/I3Jtyl2YefxCiAOtWyRFykOzi3oD132Kb6hb+Ivvdg88briBapq3u9E8XyFucgHMYFzHd54iF6Raz5/vcWVEVm9EnkCqh9Wiru6hFnhM4x0nlD2xs5HGoM8i3FTcd/p++/lFIRjS5IbxIEnG2GbFz4bmbccmgdAHXmsob1OMnHn/Wpj85/UV5iFFBvak3N1sZ6qovs/GKFPwusUq86mj+LMUkcid5dLmaI6oC+YoBWtKRVIUCz3UPFy5rJKtUrSa24vtKuutvcJPJrnpQJjKsaWtgq0lKH1Mi4v4KvC9p+J8gBKp3IOqce49FWeeMqb2EoDXSDVXPqdmsayKuq7mgYUgrGPFl3DAcnJ35jJBUxxP1UezQSLxajbZOu+OnMHnNCZIBdcOBFU01+DJOEyIJNfXOosh1exVCWv9lSiDqYLQ4GmjbPWpHfeaKNaT0Tg508hat/qLOz7oqXjdO2OGBG6+9b/hshNEhu8lJO+91Z2xdY9pDG9Cb/FEijhBr3tlsvOpxqB/mz8g/wBQSwMEFAACAAgA6WXBVHyfhAoCBQAAXRkAACkAAAB2aWRlb2xlY3R1cmUvaHRtbF9wdWJsaXNoaW5nX3NldHRpbmdzLnhtbO1Z3W7iOBS+71NYWc3lFPq7bQVUlAZNNPwtpO30qjKJAW8dO2M7tMzVPs0+2D7JHicQoBRqultGK22lqopzvs/Hx+d8Pk5Ll88RQ2MiFRW87BzsFx1EeCBCyodl58avfz5zkNKYh5gJTsoOFw66rOyV4qTPqBr1iNZgqhDQcHUR67Iz0jq+KBSenp72qYqleStYooFf7QciKsSSKMI1kYWY4Qn80ZOYKGfKYEEAv5HgU1hlbw+hUsbUFGHCCKJh2bmlIRENEuhEki86Yk4hM+zj4HEoRcLDmmBCIjnsl51fjtKfmU1Gdk0jwk1UVAUGzbC+wGFIjR+Y9egPgkaEDkfgMMTsiYZ6VHaOikXDAtaFVZaUO1s8Niw1AVHgekofEY1DrHH2mM0nyYBI2A6iKlomBEiXxhYsNXnW+UA2FE44jmjgwxtkYlV2rv2Hrlt3u26r5j7cdBuZq9YI3/MbrhWm1/Cut7HvdN2e2/Ld7sOV194S8Z5Z3GbVa2yJuXOvep6/7UytanNbSOdLu7UVpup77dYWcai1m51q636rFX2577jdhtf6+uC32w3f68xRaVYu5F+psJzKJUh5kcjFhNWjJOpzTBnIx4usVUSDADEsh8QXdQrVNcBMEQf9HpPhbwlmVE9Ap6DO0CMhcVXFUORdU09lx9SIM6fLCMExKLK8Vs8P82I9ODxfWnshm36+rlfdLOX61RkJLXbs/kHxJPf//Hiz+2scLYF+xphPGmK4c+9PTudSeVbc7P5rbpbGRtdbWMpUQVfdfzN8h8fz/T86Pd3swprZSlhrHIxA2fVMmBdHZlbUxB4Hmo7h0CAvfB0kjPWSOBZSz7V9cTB3Yg1NaSD4UvGYZ9QXLMx3jUR9ErZwBCXcqXMHDaCuGWxgOyYc9TCHQ5dq2NQgR6ikrzTV6WFbn1pXJcUM3XAKXQFBzd7KJgcjLNVSIecbYg66oNKBozALbva81g4nitgYtow2KQa7Y0UryZiKRNkjbqHfiKws24lmlFuZdmcyaOlzVrs2xm4EGmVjeEf6imq7EAuU+4A8PhA2oDrkrwokIdzK7Weq0SCHoEjY7c6dSFiIJiJBjD4SpAUCR2G/kB4RtNhgoYEUUTrKsJomDBpT8kTCS5uJ7mGKKAGkkSJGdDbD94T+QH0yEBJ4CR5DfwrjdJpe++8nzgsdPP+X+GOs1NxpPIvBp6xB81rX7rdPJoA4HGNoKbcjB80jUaw/hB9PEBd6hoNwBEYb0k0PaZi+s1mb9YQjPE4zyWRHSgo5RGEDMk54EYC6Up4QW8IAcyQ4myAcQMkrk5epCMFIloEZtXq3gxkckiZ9GtIxVJCQIZFWay4eHB4dn5z+enZ+sV/4648/P28ETVtC0HEzXdYT1jZeDayRL64hb+DWXCzeQK29Xljj3j/jylXDGvlKe26NfXntsAauXD7skGuuIG+AN1xE3kBuuI6sYOtCRkaqwgW8ZxZbrfnereffP/juN3+ZIK2G1b6mVDBN1us9V9r/vmi5+j+v52rf+BAf16oxcXvtm27N7Vk1JrNUsRIuO85W26rV+mrZZZlWoLPQBli5AOfsMGsa4KRlNII2KdyZkO6gcHdUBa/ePOjGMsgK52Oq4F278zMF4/9QWWeVek1dUY9E1IB2JLMfFLWe2/Su2o3rDw0ftYvffzDp/mn4sqf8e+bSB8z8u9ryN/w9GF/+l0hl729QSwMEFAACAAgA6WXBVLx9NfdKAAAASQAAAB8AAAB2aWRlb2xlY3R1cmUvbG9jYWxfc2V0dGluZ3MueG1ss7GvyM1RKEstKs7Mz7NVMtQzUFJIzUvOT8nMS7dVCg1x07VQUiguScxLSczJz0u1VcrLV1Kwt+OyyclPTswJTi0pASos1rfjAgBQSwECAAAUAAIACADmZcFUMhu6IvkDAADgDgAAGAAAAAAAAAABAAAAAAAAAAAAbm9uZS9jb21tb25fbWVzc2FnZXMubG5nUEsBAgAAFAACAAgA5mXBVBUeYBujAAAAfwEAACkAAAAAAAAAAQAAAAAALwQAAG5vbmUvcGxheWJhY2tfYW5kX25hdmlnYXRpb25fc2V0dGluZ3MueG1sUEsBAgAAFAACAAgA5mXBVB9UimowAwAAxw4AACIAAAAAAAAAAQAAAAAAGQUAAG5vbmUvZmxhc2hfcHVibGlzaGluZ19zZXR0aW5ncy54bWxQSwECAAAUAAIACADmZcFUcVeUnRUBAADRAgAAHAAAAAAAAAABAAAAAACJCAAAbm9uZS9mbGFzaF9za2luX3NldHRpbmdzLnhtbFBLAQIAABQAAgAIAOZlwVTXm3CWKwMAAG8OAAAhAAAAAAAAAAEAAAAAANgJAABub25lL2h0bWxfcHVibGlzaGluZ19zZXR0aW5ncy54bWxQSwECAAAUAAIACADmZcFUvH0190oAAABJAAAAFwAAAAAAAAABAAAAAABCDQAAbm9uZS9sb2NhbF9zZXR0aW5ncy54bWxQSwECAAAUAAIACAAcTbNQNmFYAkcDAADhCQAAFAAAAAAAAAABAAAAAADBDQAAdW5pdmVyc2FsL3BsYXllci54bWxQSwECAAAUAAIACABoXINWnF4yCBQGAAA3FwAAHQAAAAAAAAABAAAAAAA6EQAAdW5pdmVyc2FsL2NvbW1vbl9tZXNzYWdlcy5sbmdQSwECAAAUAAIACABoXINWFR5gG6MAAAB/AQAALgAAAAAAAAABAAAAAACJFwAAdW5pdmVyc2FsL3BsYXliYWNrX2FuZF9uYXZpZ2F0aW9uX3NldHRpbmdzLnhtbFBLAQIAABQAAgAIAGhcg1ZZnjCJlQMAAN4QAAAnAAAAAAAAAAEAAAAAAHgYAAB1bml2ZXJzYWwvZmxhc2hfcHVibGlzaGluZ19zZXR0aW5ncy54bWxQSwECAAAUAAIACABoXINWm5H/wGwDAACdDAAAIQAAAAAAAAABAAAAAABSHAAAdW5pdmVyc2FsL2ZsYXNoX3NraW5fc2V0dGluZ3MueG1sUEsBAgAAFAACAAgAaFyDVhi8N4iNAwAAaBAAACYAAAAAAAAAAQAAAAAA/R8AAHVuaXZlcnNhbC9odG1sX3B1Ymxpc2hpbmdfc2V0dGluZ3MueG1sUEsBAgAAFAACAAgAaFyDVkFd8Ti4AQAAfQYAAB8AAAAAAAAAAQAAAAAAziMAAHVuaXZlcnNhbC9odG1sX3NraW5fc2V0dGluZ3MuanNQSwECAAAUAAIACABoXINWlBOzImkAAABuAAAAHAAAAAAAAAABAAAAAADDJQAAdW5pdmVyc2FsL2xvY2FsX3NldHRpbmdzLnhtbFBLAQIAABQAAgAIAGhcg1Za9GU5DgEAADYRAAAXAAAAAAAAAAAAAAAAAGYmAAB1bml2ZXJzYWwvdW5pdmVyc2FsLnBuZ1BLAQIAABQAAgAIAGhcg1arhZIPSgAAAGoAAAAbAAAAAAAAAAEAAAAAAKknAAB1bml2ZXJzYWwvdW5pdmVyc2FsLnBuZy54bWxQSwECAAAUAAIACADpZcFU9rEOQqMFAAClFQAAIAAAAAAAAAABAAAAAAAsKAAAdmlkZW9sZWN0dXJlL2NvbW1vbl9tZXNzYWdlcy5sbmdQSwECAAAUAAIACADpZcFUFR5gG6MAAAB/AQAAMQAAAAAAAAABAAAAAAANLgAAdmlkZW9sZWN0dXJlL3BsYXliYWNrX2FuZF9uYXZpZ2F0aW9uX3NldHRpbmdzLnhtbFBLAQIAABQAAgAIAOllwVSniu42DAUAAOUZAAAqAAAAAAAAAAEAAAAAAP8uAAB2aWRlb2xlY3R1cmUvZmxhc2hfcHVibGlzaGluZ19zZXR0aW5ncy54bWxQSwECAAAUAAIACADpZcFUj3ZV/m8CAACHCAAAJAAAAAAAAAABAAAAAABTNAAAdmlkZW9sZWN0dXJlL2ZsYXNoX3NraW5fc2V0dGluZ3MueG1sUEsBAgAAFAACAAgA6WXBVHyfhAoCBQAAXRkAACkAAAAAAAAAAQAAAAAABDcAAHZpZGVvbGVjdHVyZS9odG1sX3B1Ymxpc2hpbmdfc2V0dGluZ3MueG1sUEsBAgAAFAACAAgA6WXBVLx9NfdKAAAASQAAAB8AAAAAAAAAAQAAAAAATTwAAHZpZGVvbGVjdHVyZS9sb2NhbF9zZXR0aW5ncy54bWxQSwUGAAAAABYAFgDMBgAA1DwAAA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6630383-7C9B-46C9-98FD-D204499A9E95}:299"/>
  <p:tag name="ISPRING_SLIDE_INDENT_LEVEL" val="0"/>
  <p:tag name="ISPRING_CUSTOM_TIMING_USED" val="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SLIDE_HAS_WEB_OBJECT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WO_WEB_ADDRESS" val="C:\Users\User\Downloads\New folder\Age of the universe activity\Age of the universe activity.\webobject\wo1\Age of the universe activity..html"/>
  <p:tag name="ISPRING_WO_WEB_ADDRESS_RELATIVE" val="Age of the universe activity.\webobject\wo1\Age of the universe activity..html"/>
  <p:tag name="ISPRING_WO_DISPLAY_IN_SLIDE" val="1"/>
  <p:tag name="ISPRING_WO_FULL_SIZE" val="1"/>
  <p:tag name="ISPRING_WO_WINDOW_WIDTH" val="720"/>
  <p:tag name="ISPRING_WO_WINDOW_HEIGHT" val="540"/>
  <p:tag name="ISPRING_WO_SHOW_AFTER" val="0"/>
  <p:tag name="ISPRING_WO_INCLUDE_FILES_AND_SUBFOLDERS" val="1"/>
  <p:tag name="ISPRING_WO_SLIDE_POS_X" val="0"/>
  <p:tag name="ISPRING_WO_SLIDE_POS_Y" val="0"/>
</p:tagLst>
</file>

<file path=ppt/theme/theme1.xml><?xml version="1.0" encoding="utf-8"?>
<a:theme xmlns:a="http://schemas.openxmlformats.org/drawingml/2006/main" name="Office Theme">
  <a:themeElements>
    <a:clrScheme name="PSHEE">
      <a:dk1>
        <a:srgbClr val="444444"/>
      </a:dk1>
      <a:lt1>
        <a:srgbClr val="FFFFFF"/>
      </a:lt1>
      <a:dk2>
        <a:srgbClr val="2EC3B6"/>
      </a:dk2>
      <a:lt2>
        <a:srgbClr val="BB8588"/>
      </a:lt2>
      <a:accent1>
        <a:srgbClr val="A3A380"/>
      </a:accent1>
      <a:accent2>
        <a:srgbClr val="EFEBCE"/>
      </a:accent2>
      <a:accent3>
        <a:srgbClr val="D8A38F"/>
      </a:accent3>
      <a:accent4>
        <a:srgbClr val="D6CE93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AFD249C2071E4CAAE1F126DFE074C8" ma:contentTypeVersion="12" ma:contentTypeDescription="Create a new document." ma:contentTypeScope="" ma:versionID="afb5982a4c10a4859926f73936373fff">
  <xsd:schema xmlns:xsd="http://www.w3.org/2001/XMLSchema" xmlns:xs="http://www.w3.org/2001/XMLSchema" xmlns:p="http://schemas.microsoft.com/office/2006/metadata/properties" xmlns:ns2="f226f638-bde2-48bf-9694-22e552c9bd3d" xmlns:ns3="90306f75-ff1e-4f70-9be5-617504c1db72" targetNamespace="http://schemas.microsoft.com/office/2006/metadata/properties" ma:root="true" ma:fieldsID="e7c0d467d832aa5fd0ceb0374923398e" ns2:_="" ns3:_="">
    <xsd:import namespace="f226f638-bde2-48bf-9694-22e552c9bd3d"/>
    <xsd:import namespace="90306f75-ff1e-4f70-9be5-617504c1db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6f638-bde2-48bf-9694-22e552c9bd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306f75-ff1e-4f70-9be5-617504c1db7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C34575-08CE-45E8-96C2-8441CAF2D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1B6AF2-A47A-49A6-9BED-C35365F1AE9A}">
  <ds:schemaRefs>
    <ds:schemaRef ds:uri="http://purl.org/dc/elements/1.1/"/>
    <ds:schemaRef ds:uri="http://www.w3.org/XML/1998/namespace"/>
    <ds:schemaRef ds:uri="http://schemas.microsoft.com/office/2006/documentManagement/types"/>
    <ds:schemaRef ds:uri="90306f75-ff1e-4f70-9be5-617504c1db72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f226f638-bde2-48bf-9694-22e552c9bd3d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5E62CEE-9B02-406D-9518-C2071C149E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6f638-bde2-48bf-9694-22e552c9bd3d"/>
    <ds:schemaRef ds:uri="90306f75-ff1e-4f70-9be5-617504c1db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7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Age of the universe activity.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Kate Clark</dc:creator>
  <cp:lastModifiedBy>Tatenda Tafirenyika</cp:lastModifiedBy>
  <cp:revision>57</cp:revision>
  <dcterms:created xsi:type="dcterms:W3CDTF">2020-12-17T14:55:44Z</dcterms:created>
  <dcterms:modified xsi:type="dcterms:W3CDTF">2023-04-03T09:35:43Z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0x01010001AFD249C2071E4CAAE1F126DFE074C8</vt:lpwstr>
  </property>
</Properties>
</file>