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5CC33-899D-48AB-AD8D-2EEBEDFBCDE0}" v="2" dt="2023-04-12T08:55:11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enda Tafirenyika" userId="a75e25c1-39f4-4369-bde5-9321fefada08" providerId="ADAL" clId="{6AD5CC33-899D-48AB-AD8D-2EEBEDFBCDE0}"/>
    <pc:docChg chg="custSel modSld replTag delTag">
      <pc:chgData name="Tatenda Tafirenyika" userId="a75e25c1-39f4-4369-bde5-9321fefada08" providerId="ADAL" clId="{6AD5CC33-899D-48AB-AD8D-2EEBEDFBCDE0}" dt="2023-04-12T08:56:29.209" v="3"/>
      <pc:docMkLst>
        <pc:docMk/>
      </pc:docMkLst>
      <pc:sldChg chg="replTag">
        <pc:chgData name="Tatenda Tafirenyika" userId="a75e25c1-39f4-4369-bde5-9321fefada08" providerId="ADAL" clId="{6AD5CC33-899D-48AB-AD8D-2EEBEDFBCDE0}" dt="2023-04-12T08:56:20.720" v="1"/>
        <pc:sldMkLst>
          <pc:docMk/>
          <pc:sldMk cId="4102273887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0160-6EC4-4D36-B8D1-A7EFE7576700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5535C-E9F3-41A6-A775-68C630BDC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45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5535C-E9F3-41A6-A775-68C630BDC2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60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578A-6674-D7A1-5584-A95210720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8C5BD-AC6A-BE3E-6328-44A51DB9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E2598-BF67-15D1-A752-D096CA8C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8E7A-CAE8-4251-966E-EF42E86B524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E729-2F94-5BA9-E15F-194594B4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C11-543D-A71C-70C6-556241DD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9B3F-C2F8-455A-B47B-D0F4499A0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89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DB23-CEF1-B240-BA1B-9B84DD8C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EF6A3-3C2B-D9F7-4303-C2AEA42CC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C3E8-6FAD-B004-803F-73C24C04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8E7A-CAE8-4251-966E-EF42E86B524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3C3A-1377-0E18-F4FB-038CAF46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920CD-8B17-A632-FCD9-72A08F6A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9B3F-C2F8-455A-B47B-D0F4499A0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63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CB8DB-E2D8-D3AD-CECB-8F1B46A5C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14BFF-CC91-E405-0CBF-67428484A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5E0C-488B-489E-31DC-A78CD746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8E7A-CAE8-4251-966E-EF42E86B524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9D906-5E1A-D9F6-A4B9-A86CBBB1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8E98-B657-093C-9429-5F5977A1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9B3F-C2F8-455A-B47B-D0F4499A0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0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55DD-5A14-C776-B59F-B2B18F5F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52EB4-CBD3-EB0A-56F0-AE7A0740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52C9-5CFF-6536-8FC0-68FD2BE3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8E7A-CAE8-4251-966E-EF42E86B524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4B16-8C55-1A5A-50A3-E3DF8368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09F1-D517-D299-F07A-90682C8B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9B3F-C2F8-455A-B47B-D0F4499A0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7A0B-B201-587E-CBA4-E600A437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5ED4E-17AA-D72C-8B1D-6D62A844B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E28D-09C0-ED99-B8C4-4213379C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8E7A-CAE8-4251-966E-EF42E86B524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592F8-6502-F944-3125-A7FB6B8E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DB6F-DD33-266C-A566-53B89785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9B3F-C2F8-455A-B47B-D0F4499A0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C819-C510-14B2-1E9B-6FE0A3C7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9838-366B-02E7-BADB-7FAD28DC1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06A1E-F15E-DF78-419F-69679CF7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4C0F1-A477-4695-3B71-EBEA8573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8E7A-CAE8-4251-966E-EF42E86B524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C2219-8A2A-33BD-FC1C-CC1D88FA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6729A-C4AE-7E5F-17D8-A1550FEF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9B3F-C2F8-455A-B47B-D0F4499A0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63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A021-92C3-475E-EF9E-E822C69B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28709-8D5A-5FED-A3B8-C5D9CFE93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03E16-0FD9-0FEE-C7AD-F45DBEF8B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17652-831F-C839-6F0C-79DD787B3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5725A-4B1A-F134-C810-2D17BAD02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40069-0488-6373-6D2A-5EDEA71D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8E7A-CAE8-4251-966E-EF42E86B524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F52A0-A444-57BA-4352-D2C7EA40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30D1B-413A-C1F0-2083-7DC3F895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9B3F-C2F8-455A-B47B-D0F4499A0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2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051C-7419-FB57-8E61-668EF110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E916C-4EF4-D685-877F-F837419D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8E7A-CAE8-4251-966E-EF42E86B524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D3D32-C206-E446-7CF8-C509E594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C2EAF-51C5-2A76-75F7-4C499EA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9B3F-C2F8-455A-B47B-D0F4499A0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11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B1624-B6AC-3917-8A2D-4640D0DD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8E7A-CAE8-4251-966E-EF42E86B524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212B7-65B0-6631-7B7C-3AA8612D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4EFB2-E45B-F5D1-2222-67EF6D7A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9B3F-C2F8-455A-B47B-D0F4499A0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7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4CA4-38B9-F218-484F-76B0F3E7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EC92-6C5F-9964-E98F-EBFAE142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05C36-CC98-059E-3051-895D39C1A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18A9E-2B9F-6544-ADE4-72BB4686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8E7A-CAE8-4251-966E-EF42E86B524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2C2CB-2C88-BBC4-356A-A1945BEE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5BC7E-B44F-99DD-EFD0-14B0F656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9B3F-C2F8-455A-B47B-D0F4499A0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0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94DD-C586-6568-D434-58BC2333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022A6-E56F-1D37-D011-858BFF6B3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28A80-7991-6335-A4B9-8A679327E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04438-1E0D-15CD-4501-89031895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8E7A-CAE8-4251-966E-EF42E86B524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963DC-0FB2-F355-3487-172E067C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28263-7E88-31CB-1124-AB581ABC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9B3F-C2F8-455A-B47B-D0F4499A0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63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FA62F-5228-C8B3-DB5F-6F5F960E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82519-7D13-80C4-8530-DEE4ADC0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97687-8E17-C58D-C167-311D1659E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08E7A-CAE8-4251-966E-EF42E86B5243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7989-6A4B-FEA4-4456-9D358DDAE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BB82-4D94-8B5A-DBA8-9F8BA2DDF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9B3F-C2F8-455A-B47B-D0F4499A0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35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62C-B696-DB39-5AB4-E11B4D701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0A5D7-44A8-4B12-9E2E-A109F4BC8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FAFA6-7FB5-7C6A-FBE0-E4039AE6BAE9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2273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25BD11D7-AED3-47D2-AFBA-4F7FE1BB6D06}"/>
  <p:tag name="ISPRING_RESOURCE_FOLDER" val="C:\Users\User\OneDrive - Doddlelearn\Tasks\Interactives\Interactives\Reading Journa\"/>
  <p:tag name="ISPRING_RESOURCE_FOLDER_STATIC" val="C:\Users\User\OneDrive - Doddlelearn\Tasks\Interactives\Interactives\Reading Journa\"/>
  <p:tag name="ISPRING_PRESENTATION_PATH" val="https://doddlelearn-my.sharepoint.com/personal/tatenda_tafirenyika_doddlelearn_com/Documents/Tasks/Interactives/Interactives/Reading Journa\Reading Journals.pptx"/>
  <p:tag name="ISPRING_PROJECT_VERSION" val="9.3"/>
  <p:tag name="ISPRING_PROJECT_FOLDER_UPDATED" val="1"/>
  <p:tag name="ISPRING_SCREEN_RECS_UPDATED" val="C:\Users\User\OneDrive - Doddlelearn\Tasks\Interactives\Interactives\Reading Journa\"/>
  <p:tag name="ISPRING_PRESENTATION_COURSE_TITLE" val="Reading Journals"/>
  <p:tag name="ISPRING_LMS_API_VERSION" val="SCORM 2004 (2nd edition)"/>
  <p:tag name="ISPRING_ULTRA_SCORM_COURSE_ID" val="FA481838-5DD8-47D6-9F4E-D7D1FC9ACCE9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PB{8710B737-37FD-4368-AAC9-10DB6067A616}&quot;,&quot;C:\\Users\\User\\Documents\\Presentation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FIT_TO_WINDOW&quot;},&quot;compressionSettings&quot;:{&quot;imageSettings&quot;:{&quot;jpegQuality&quot;:90,&quot;optimizeImageForResolution&quot;:&quot;T_FALSE&quot;},&quot;audioQuality&quot;:90,&quot;videoQuality&quot;:80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PASSING_SCORE" val="0.000000"/>
  <p:tag name="ISPRING_CURRENT_PLAYER_ID" val="universal"/>
  <p:tag name="ISPRING_PRESENTATION_TITLE" val="Reading Journals"/>
  <p:tag name="ISPRING_FIRST_PUBLISH" val="1"/>
  <p:tag name="ISPRING_PLAYERS_CUSTOMIZATION_2" val="UEsDBBQAAgAIAKJITk4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ANV4xWkEkmJSgFAAD2EwAAHQAAAHVuaXZlcnNhbC9jb21tb25fbWVzc2FnZXMubG5nrVj/bts2EP6/QN+BEFBgA7q0HdBgGBIXtMTEQmTJFemk2TAIjMTYRCTR1Q8n3l97mj3YnmRHSnbttoGkpEAcmJLvuyP5fXdHnnx4yFK0FkUpVX5qvTt6ayGRxyqR+eLUmrOzX36zUFnxPOGpysWplSsLfRi9fHGS8nxR84WA7y9fIHSSibKEYTnSoy9jJJNTazaOxti+iFgQ4dksGs8ZC/zIw2PiWaMxj+9O3rQ/f8TaDqYz7F9HXnAeRGP33BrZKlvxfIM8tVA//Xp8/PDu/fHPg2DoFHveIRAySO/f9gDyWRh4EaARL/LJJ2aN9P9hdsGcea5PrFH7ZZj1LCSX1kj/77SbhyHxWUQ91yGRSyM/YGYtPMKIY42uVY2WfC1QpdBaintULQWwoJKFQGUqE/MiVvAgr0WXMyeYYtePQkJZ6NrMDXxrRFVRbF4bWF5XS1WAuxIlsuQ3qUiMT+Cbeb8qRAmueQV8RPBXLSX8UmVc5kfdrq98L8COIdmUUIrPYXHZblKAdAB/L6slvEuEeg0u7vNU8QTdFgIAA4r4apXKuPmlpKtCRzhL+aYzihBfuf45kD3waER8Z/vEGpE8QU7B9WQHooSYkhAACl6K4gm2keG6MUc4TYchTNzziQcfpkOYyMUyhU81NI4ZASbMRN5lBUwlIXCc0qsgdPSigSvE0YqX5b0qkgOW7u9nF7Dr2wEIwWZ74ExjbIGBHxJyX1GIuOoGgyix4XerK5gqEDBiJhloSWV1WYFsslUqKmGilXoqPDaUuhG3CvSVCr5uuA/ejdg6ae7huW9PojHbpVCP13m87GkH4vyuPvbVUANN9jnfGVOLFo2DT5BdIBkGQyyCC8iBF0MsrgmFRSa0y8bHl+45NrsEeW+blLZJL+Y6x6QbxOMY7DSb1lLVJTzRSwKpyexIeTTMDSUf58BiF3uP5NYGFehgRgu5FhBHkYii0xGke5s4WlQf5+4f0Rl2PeJ8h3p8g3JVIZ6seR4LIFvM9Z5u4F0iE/NO0974/1zLvxGv2lT/qq0SvkM+vRoaz0FheUQRvKpEtqq6XOsFa8N/ShRa4o+G0GfqT/NPbeLj0A1+zM6UMqvTpgI9e392kQ3do84gnrlS/XfrR0dCm1JDoGHRxRF6jLS/1US7HbuBroiJ6G/n+mdgM2vqFhQ2N79V/a39oAXwFXoqBp3AGpvIKbQ6GVSh/raXMOuD8C91wehvf0XG1GVQda7ETSmrTs9Gz73rq5Hz0wvrXs96UGyYyzwI2QfARdsPliiVGcSf9MCcT8l2BZoScTCTK1WniZF/Ku9MmYC1rTPxbTd8W6jMPE15uaV/U6Y+PCeKZnJh43Q2oJ/aKbj3/uwJ+Om7RAkOoY2xsW/r3sfWak97GoF89FJ4jG5bJ9BRxqt4CeX4VtV50hOoOYI55AwDWDtnKnjR3YW1AF+F0TxF7dPfB4Hojg6SKNmB/emrSpR/DQbR09hh0ObgJx6qTiCGx4cBmEEfq/bgu7XreQ5mLnD5hxwweVPiMpXBo6NuvyCVdusxY9ieTEFN1IhH1QW0kEMQtuSxg3kIB7RWhzYAQTvAZJUKRB64Vs8Q1CkOLyDPmiOXNZry4g6SNFMqHRSb2UAtjmrYnL7caNRVKvNBkT+vROoJM3cWYccx1zuwknB6v2s6ggSOj3F7z5OqRW8we4J9qAFf4YlEVkMBQ0J21zf6isJcB3iK63u2//75t8velN1thoUk1oy/pLD1t1V4NyrNDd3Jm70Lu/8BUEsDBBQAAgAIAA1XjFYVHmAbowAAAH8BAAAuAAAAdW5pdmVyc2Fs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DVeMVlmeMImVAwAA3hAAACcAAAB1bml2ZXJzYWwvZmxhc2hfcHVibGlzaGluZ19zZXR0aW5ncy54bWztWM1yGkcQvvMUU5vy0axky7GjWlA5sFQoS0BpN7Z1Ug07Azul+dnMDxif/DR+sDxJenYAQyTbK9skqkoOFGxP99ffdPd075CcvRMcLag2TMlOdNw+ihCVhSJMzjvR7/ng8YsIGYslwVxJ2omkitBZt5VUbsqZKTNqLagaBDDSnFa2E5XWVqdxvFwu28xU2q8q7izgm3ahRFxpaqi0VMcVxyv4squKmmiN0AAAPkLJtVm31UIoCUgXijhOESPAXDK/KcwHHJsyioPaFBc3c62cJD3FlUZ6Pu1EP/XS/nH/6UYnQPWZoNLHxHRB6MX2FBPCPAvMM/aeopKyeQl0n5xEaMmILeufsddP4tsoNXbYOvYoPQUxkHYNL6jFBFscHoM/S99ZsxEEEVlJLFiRwwry++9E/fz6t6tJenk+HL26zsfj83w4CSRqm3gfJ4n3HSVASDld0K2fBFuLixJ4g80Mc0OTeFe0UWM+g7iwbAExoX+jOXOcZ66qlLZdqx2taewKt/Q+A5PMlNzbu39GU8UhtTUpqFIxpWSEBd1JdnbD5AA0jyM0gzjxVScaV1SiDEsoMGYxZ8UWwLipsczWhTVYa7/UDHMEeHACKLrIok8Uws6KEmtDd6ltVoxPa9F9oxwnaKUc4uyGIqsQhNgJ+FVStJt/NNNK1FKoUIsMZ+BxweiSkrM6XmvAzzm6AhfCgSUch4pTGzz84dh7NKUzpQGX4gUcHpAzE/Db9wKusDGfQPGG46PsfNhPr4ejfvr2kd8gJgssi3uCQ01RUdmD4OMVkspu7CAcBXaG1kkhjNRrTfbW/vY0bMsa8vyDsrGHb5hwHP9I+G1AdqAPmPLDeLlP4r/KoLHbEi/qg+4Pbw0NR5xBSgImLBTQkphct8EGgAWWSEm+QriAzmx821gw5QxIQoMI0ObbGQZ7KNP6aQ7tEzxqQnUjyKPjJ09Pnv38/MUvp+34zw8fH3/RaD2zJhx7d2Fo9b44tW7ZDpQWvnrIjv1wlKeXL3v58PUwv7rO07f5PkDN6Xa7TmI/Su6eLH5UPdjBMrlMXzdJzggi0agu0qwR3LiJ1vhVE63LMAknO1OwEQXobPNwUqG3cSYYVMLB6vQfqrXvfosJxXqYWnvIgfveQ/pfjdvDfm0+UOSy9GL46/i8//+Z/bciGJ6218+9+2YS33kh9iuCSSYgrP49ZXuL7j47OYIb7J1LrRag7f8n0W39BVBLAwQUAAIACAANV4xWm5H/wGwDAACdDAAAIQAAAHVuaXZlcnNhbC9mbGFzaF9za2luX3NldHRpbmdzLnhtbJVXXU/bMBR951dU3Tsdha1DCpVK20loHUOD8e40t62FY0e2U9Z/v+uPJHab0IwICd97jn0/jq9Fot4oH+xBKir43XA8nF4MBsm6lBK4foG8YETDICUKHrK74fc/q9Vw5CCCCfkMWlO+VcZS2QYUgWmpteCXa8E17nPJhcwJG04/fbc/ycgiz7EEhtWXsyFraI75Mv52v+hF8Wfc3E8W89suwlrkBeGHldiKy5Ss37ZSlDwzoV2br4u2OxQgGeVvZyNiVOkHDXkU0/JqOV6O+1EKCUqBCel2MRvPvp5lMZICq7Of3Hy7mfXkNEd93Jgj2p4qqi1tMp5cT266aAXZQlzk+XJxtbjuxnPcPe7Kh3E5goa/+mzmKP4DyP/aXBRl8T8aKaTYmoIecSbmO8thgmR4/ZCwuDXfWYJJyBx0VpCK0QzbIGTmpPjZfF3grlr6P8MhkZi7LQV7Mk04mh5GISmD6YYwBcmoWjqn2on3X6XG21QDQlMDesIUn0ipYKpl6VGNrcH9hnfKswDkDQ3iVbAyh7kLOADG9gY/n9/bwRLGV9uCACXsvTGIsDE2yEes6wkyMDbIZ9OuX5wdTuDHHsepBHFPfDeD8jtuVH30Aie4rOpVrSqvOWllrrkKjvaGCpOLDKZWVy80B9O1ZGRtLqTRSUwJJ3u6JRofpp8Glx5sMioZHTm81NqFlWiqGbTpbS1KqTAYdL/G0mvxOIp7OdRMr2CjK3RsbJpinotQC3bdQ+p+v7pwbj3Q+JrcDXMi30C+CMHUcOB5eAOx6O5dPmWYeY2vKcgHvhE9OVxoCPe3cXaBhbuDfeFEa7Le5RhSVwZ1SV1n2xuY+GPbOsvLPAW5REFQqBQZ2xxuR7c7hr/6lcI7ZDGhw+mYeofbcUJrwQcGrwAgcr2rroNbOE9eMk0Z7KEaKoHBJtyVWaJQ/m35GnXFmgwsvQTpZ1AjlBAXO1oIrxiXiKdZ6OiheU1SZTOLRko13Zudo3lfjUkj1nBC2rVXUrQx+tsqiL2KyklKLZ41kdpv2qx97mQPM05zO4HQERzf4nEcJkThy2KdVRlO7E0I5tWqN1MVocXTRTFzdjpuo1jP8ZB9wes53UiAcMBa40XwBPyAQyqIzB5rSPQmtLgdG3PEV9POa5z0eaGTUWByzanbgH/jvyXTf1BLAwQUAAIACAANV4xWGLw3iI0DAABoEAAAJgAAAHVuaXZlcnNhbC9odG1sX3B1Ymxpc2hpbmdfc2V0dGluZ3MueG1s7Vhbk9JIFH7nV3TF8lHiqLvqVGDKhUxJOQPUJF7maapJN6TLvmT7AuKTv8Yf5i/xdBoQHBwzKu5u1T5QpE/3+c7t63MIyck7wdGcasOU7ERH7fsRorJQhMlZJ3qZn957EiFjsSSYK0k7kVQROum2kspNODNlRq2FowYBjDTHle1EpbXVcRwvFos2M5X2u4o7C/imXSgRV5oaKi3VccXxEr7ssqImWiE0AICPUHKl1m21EEoC0rkijlPECHgumQ8K8+dW8CgOpya4eDvTyknSU1xppGeTTnSnl/aP+g/XZwJSnwkqfUpMF4RebI8xIcw7gXnG3lNUUjYrwdsHjyK0YMSW9WPszyfxdZQaO0SOPUpPQQqkXcELajHBFodlsGfpO2vWgiAiS4kFK3LYQT78TtTPr55fjtOLs8HwxVU+Gp3lg3FwotaJd3GSeNdQAg4ppwu6sZNga3FRgt+gM8Xc0CTeFq2PMV9AXFg2h5zQr9ycOs4zV1VK267VjtZubAs37n0DJpkquRO7X6OJ4lDZ2ikgqZhQMsQCcjA+lRGaQmL4shONKipRhiUQilnMWbHRMG5iLLM1kU5Xp59phjkCsgDjKTrPoi82QyhFibWh276sd4yvY9F9rRwnaKkc4uwtRVYhyKkT8FRStF1wNNVK1FKOjUWGM7A4Z3RByUmdoBXgtwxdggnhQBPoX3Fqg4W/HXuPJnSqNOBSPIfLAnJmAn77VsAVNuYLKF77eDc7G/TTq8Gwn7656wPEZI5lcUtwIBEVlT0IPl4iqexaD9JRYGdoXRTCSL3XJLb2j5dhw2Oo8y+qxg6+YcJx/CvhNwnZgj5gyQ9j5TaF/64Hjc2WeF5fdH95a2i44gxKEjBho4BuxeSq7zUALLBESvIlwgW0YuPbxpwpZ0ASGkSANj/uYdAHmtarGcxGsKgJ1Y0g7x89ePjojz8fP3l63I4/ffh470al1ZAac+zNhSnVu3FMXdM9VVp49pAt/cEwTy+e9fLBq0F+eZWnb/JdgNqn6+06if3s2D9K/Gz6epJM/rlRMr5IXzUpxxBib8SENGsEN2pyavSiyamLMPvGW3OvkQvQy2bhbkI340wwqP3BmPmb2LX3hwq7kV6BkIdh1785VXsv4v+paswqs69roYwK5pV+U/s6UNay9Hzw1+isf9D0sWb5+w+S7mfTF1ab98edF8Yk3vtG2wL57r8D3dZnUEsDBBQAAgAIAA1XjFZBXfE4uAEAAH0GAAAfAAAAdW5pdmVyc2FsL2h0bWxfc2tpbl9zZXR0aW5ncy5qc42UTVODMBCG7/0VHbw6HaUorbda6kxnPDhjb46HQLeUachmklCtjv9dQr8CLFpyIS9P3s1uyH73+uXjJV7/of9dvVfzl/q80sBqRhVwXdd5h55b3dM8W8Iiy4FnArwGsj0uPck/Z4Iy9kRlGu9era12/Dy0X1aMaxeXhIUiNE1oW8rwgwA/KfCrltohrX1KTp3jwhgUgwSFAWEGAlXOKsa7eqoeN8MGjFtQ/6ArlkDN9M4fPUad5NkxeAyj6djlEswlE7tnTHEQs2STKizE8hB/aIdLr3cSVHnim66wPNNmbiBvBp7dzvyZ301KBVrDIe44mviTexLmLAbuJhQGo2DyB1ozbhe0QW8znZkjHfrhMAxcWrIUWlWazqLbaFjHROnVqmYr+J4z8Gm6kpGc7UBdYoWykBccoFSY2oq00dAOEuXIlplI91w0toPk7Gatbde/UbWMQYxqeforbuxwmVYxatcMG9dsTdzavKu7XNAaDHm5dSPqM9UXOCVScZHQJLX43KdquzHNVmPnb2XeTG1ALRB52T7tqYAuuwmouVihFZgxLFnnpVbm8+52CnLrycVJNvfZ+/kFUEsDBBQAAgAIAA1XjFaUE7MiaQAAAG4AAAAcAAAAdW5pdmVyc2FsL2xvY2FsX3NldHRpbmdzLnhtbA3MMQ6DMAxA0Z1TWN4p7daBwMZWltIDWMRFkRwbkYDg9mT7w9Nv+zMKHLylYOrw9XgisM7mgy4Of9NQvxFSJvUkpuxQDaHvqlZsJvlyzgUmWIUu3iaOJTKPFIscdhGo4VNe/8Aem666AVBLAwQUAAIACAAOV4xWWvRlOQ4BAAA2EQAAFwAAAHVuaXZlcnNhbC91bml2ZXJzYWwucG5n6wzwc+flkuJiYGDg9fRwCWJgYN7DwMB0mYMNKGI6jY8HSDEWB7k7Maw7J/MSyGFJd/R1ZGDY2M/9J5EVyOcs8IgsZmAQKgFhxntp8hUMDAKnPV0cQyri3l535G0wYDjg8Gf1nMZMCXmWDec5zsYGCe4VAxkkGQckJ/HoA0nPNnEGhgaVw9wMDA6THgKNVTj5gYmBYUJKBSMDg4cR0EUMKhjKl6x9KJvsMUnFc9IXz93b2oFCDH7G2JWSaPKo8lHlo8pHlY8qH1U+qnxU+ajyUeWjykeVjyofVT6qfBArl5WM8wQNCPiZP68592XvWpCyhv0GZNvcdG0Xo/K30vqACwzzGUAaXf1c1jklNAEAUEsDBBQAAgAIAA5XjFarhZIPSgAAAGoAAAAbAAAAdW5pdmVyc2FsL3VuaXZlcnNhbC5wbmcueG1ss7GvyM1RKEstKs7Mz7NVMtQzULK34+WyKShKLctMLVeoAIoBBSFASaESyDVCcMszU0oybJUsjZHEMlIz0zNKbJXMLC3hgvpAIwFQSwECAAAUAAIACACiSE5ONmFYAkcDAADhCQAAFAAAAAAAAAABAAAAAAAAAAAAdW5pdmVyc2FsL3BsYXllci54bWxQSwECAAAUAAIACAANV4xWkEkmJSgFAAD2EwAAHQAAAAAAAAABAAAAAAB5AwAAdW5pdmVyc2FsL2NvbW1vbl9tZXNzYWdlcy5sbmdQSwECAAAUAAIACAANV4xWFR5gG6MAAAB/AQAALgAAAAAAAAABAAAAAADcCAAAdW5pdmVyc2FsL3BsYXliYWNrX2FuZF9uYXZpZ2F0aW9uX3NldHRpbmdzLnhtbFBLAQIAABQAAgAIAA1XjFZZnjCJlQMAAN4QAAAnAAAAAAAAAAEAAAAAAMsJAAB1bml2ZXJzYWwvZmxhc2hfcHVibGlzaGluZ19zZXR0aW5ncy54bWxQSwECAAAUAAIACAANV4xWm5H/wGwDAACdDAAAIQAAAAAAAAABAAAAAAClDQAAdW5pdmVyc2FsL2ZsYXNoX3NraW5fc2V0dGluZ3MueG1sUEsBAgAAFAACAAgADVeMVhi8N4iNAwAAaBAAACYAAAAAAAAAAQAAAAAAUBEAAHVuaXZlcnNhbC9odG1sX3B1Ymxpc2hpbmdfc2V0dGluZ3MueG1sUEsBAgAAFAACAAgADVeMVkFd8Ti4AQAAfQYAAB8AAAAAAAAAAQAAAAAAIRUAAHVuaXZlcnNhbC9odG1sX3NraW5fc2V0dGluZ3MuanNQSwECAAAUAAIACAANV4xWlBOzImkAAABuAAAAHAAAAAAAAAABAAAAAAAWFwAAdW5pdmVyc2FsL2xvY2FsX3NldHRpbmdzLnhtbFBLAQIAABQAAgAIAA5XjFZa9GU5DgEAADYRAAAXAAAAAAAAAAAAAAAAALkXAAB1bml2ZXJzYWwvdW5pdmVyc2FsLnBuZ1BLAQIAABQAAgAIAA5XjFarhZIPSgAAAGoAAAAbAAAAAAAAAAEAAAAAAPwYAAB1bml2ZXJzYWwvdW5pdmVyc2FsLnBuZy54bWxQSwUGAAAAAAoACgAGAwAAfxk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WEB_OBJEC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WO_WEB_ADDRESS" val="C:\Users\User\OneDrive - Doddlelearn\Tasks\Interactives\Interactives\Reading Journa\Reading Journals.html"/>
  <p:tag name="ISPRING_WO_WEB_ADDRESS_RELATIVE" val="C:\Users\User\OneDrive - Doddlelearn\Tasks\Interactives\Interactives\Reading Journa\Reading Journals.html"/>
  <p:tag name="ISPRING_WO_DISPLAY_IN_SLIDE" val="1"/>
  <p:tag name="ISPRING_WO_FULL_SIZE" val="1"/>
  <p:tag name="ISPRING_WO_WINDOW_WIDTH" val="720"/>
  <p:tag name="ISPRING_WO_WINDOW_HEIGHT" val="540"/>
  <p:tag name="ISPRING_WO_SHOW_AFTER" val="0"/>
  <p:tag name="ISPRING_WO_INCLUDE_FILES_AND_SUBFOLDERS" val="1"/>
  <p:tag name="ISPRING_WO_SLIDE_POS_X" val="0"/>
  <p:tag name="ISPRING_WO_SLIDE_POS_Y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Journals</dc:title>
  <dc:creator>Tatenda Tafirenyika</dc:creator>
  <cp:lastModifiedBy>Tatenda Tafirenyika</cp:lastModifiedBy>
  <cp:revision>1</cp:revision>
  <dcterms:created xsi:type="dcterms:W3CDTF">2023-04-12T08:54:08Z</dcterms:created>
  <dcterms:modified xsi:type="dcterms:W3CDTF">2023-04-12T08:56:30Z</dcterms:modified>
</cp:coreProperties>
</file>