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17C05-2227-4012-8F04-8B48D9535A49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E2CB2-8523-4EA0-9F95-0A4876493ED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1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72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66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58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487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42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3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70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9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61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9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8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915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5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13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104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7B30-B98F-4DEB-A0D4-4F832B6434C7}" type="datetimeFigureOut">
              <a:rPr lang="pl-PL" smtClean="0"/>
              <a:t>2022-03-24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6C2060-F1BF-467E-8F46-2CCA992046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46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A88E6-E522-4630-A1C6-9800A4534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Style komponentów w React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E2801C-438E-4AA0-B463-61CA752BF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Mateusz Traczyk 156065</a:t>
            </a:r>
          </a:p>
        </p:txBody>
      </p:sp>
    </p:spTree>
    <p:extLst>
      <p:ext uri="{BB962C8B-B14F-4D97-AF65-F5344CB8AC3E}">
        <p14:creationId xmlns:p14="http://schemas.microsoft.com/office/powerpoint/2010/main" val="403845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D6927F-C6C7-495E-909F-B8E24561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7" y="371201"/>
            <a:ext cx="8596668" cy="1320800"/>
          </a:xfrm>
        </p:spPr>
        <p:txBody>
          <a:bodyPr/>
          <a:lstStyle/>
          <a:p>
            <a:r>
              <a:rPr lang="pl-PL" dirty="0"/>
              <a:t>Uwagi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139448E-9A41-48EB-94AC-16BC491F91F8}"/>
              </a:ext>
            </a:extLst>
          </p:cNvPr>
          <p:cNvSpPr txBox="1"/>
          <p:nvPr/>
        </p:nvSpPr>
        <p:spPr>
          <a:xfrm>
            <a:off x="1042737" y="1302084"/>
            <a:ext cx="7732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Ta metoda </a:t>
            </a:r>
            <a:r>
              <a:rPr lang="pl-PL" sz="3200" dirty="0" err="1"/>
              <a:t>stylowania</a:t>
            </a:r>
            <a:r>
              <a:rPr lang="pl-PL" sz="3200" dirty="0"/>
              <a:t> powinna być używana rozważnie, ponieważ wszystkie style są przetwarzane razem z komponentami w momencie wczytania </a:t>
            </a:r>
            <a:r>
              <a:rPr lang="pl-PL" sz="3200" dirty="0" err="1"/>
              <a:t>apki</a:t>
            </a:r>
            <a:r>
              <a:rPr lang="pl-PL" sz="3200" dirty="0"/>
              <a:t> w przeglądarce. </a:t>
            </a:r>
          </a:p>
          <a:p>
            <a:endParaRPr lang="pl-PL" sz="3200" dirty="0"/>
          </a:p>
          <a:p>
            <a:r>
              <a:rPr lang="pl-PL" sz="3200" dirty="0"/>
              <a:t>Oznacza to że nazwy w stylach mogą wchodzić ze sobą w konflikty, ponieważ style są globalne.</a:t>
            </a:r>
          </a:p>
        </p:txBody>
      </p:sp>
    </p:spTree>
    <p:extLst>
      <p:ext uri="{BB962C8B-B14F-4D97-AF65-F5344CB8AC3E}">
        <p14:creationId xmlns:p14="http://schemas.microsoft.com/office/powerpoint/2010/main" val="291077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81462FA-C170-446C-9667-7496136286AC}"/>
              </a:ext>
            </a:extLst>
          </p:cNvPr>
          <p:cNvSpPr txBox="1"/>
          <p:nvPr/>
        </p:nvSpPr>
        <p:spPr>
          <a:xfrm>
            <a:off x="1945106" y="671691"/>
            <a:ext cx="61040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prop-types</a:t>
            </a:r>
            <a:r>
              <a:rPr lang="pl-P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)   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oneOfType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arrayOf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]),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964BC62-03AB-485F-A8B8-BF35E8F71B9C}"/>
              </a:ext>
            </a:extLst>
          </p:cNvPr>
          <p:cNvSpPr txBox="1"/>
          <p:nvPr/>
        </p:nvSpPr>
        <p:spPr>
          <a:xfrm>
            <a:off x="497305" y="148471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Alert.js</a:t>
            </a:r>
          </a:p>
        </p:txBody>
      </p:sp>
    </p:spTree>
    <p:extLst>
      <p:ext uri="{BB962C8B-B14F-4D97-AF65-F5344CB8AC3E}">
        <p14:creationId xmlns:p14="http://schemas.microsoft.com/office/powerpoint/2010/main" val="12715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7B05AEA-EC92-4B7B-998B-22F1328B2C4D}"/>
              </a:ext>
            </a:extLst>
          </p:cNvPr>
          <p:cNvSpPr txBox="1"/>
          <p:nvPr/>
        </p:nvSpPr>
        <p:spPr>
          <a:xfrm>
            <a:off x="497305" y="148471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App.js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15E6851-021B-4C64-BC41-E46B0E25A345}"/>
              </a:ext>
            </a:extLst>
          </p:cNvPr>
          <p:cNvSpPr txBox="1"/>
          <p:nvPr/>
        </p:nvSpPr>
        <p:spPr>
          <a:xfrm>
            <a:off x="196515" y="1994374"/>
            <a:ext cx="109046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0" dirty="0">
                <a:effectLst/>
                <a:latin typeface="Consolas" panose="020B0609020204030204" pitchFamily="49" charset="0"/>
              </a:rPr>
              <a:t>...</a:t>
            </a:r>
          </a:p>
          <a:p>
            <a:endParaRPr lang="pl-PL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"wrapper"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 Failed"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 not found.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8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pl-PL" sz="28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8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0341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7131FA-33FB-4F17-892F-C47AB55CF434}"/>
              </a:ext>
            </a:extLst>
          </p:cNvPr>
          <p:cNvSpPr txBox="1"/>
          <p:nvPr/>
        </p:nvSpPr>
        <p:spPr>
          <a:xfrm>
            <a:off x="497305" y="148471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Alert.js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CE5922-F918-4E23-830A-444F6F77393F}"/>
              </a:ext>
            </a:extLst>
          </p:cNvPr>
          <p:cNvSpPr txBox="1"/>
          <p:nvPr/>
        </p:nvSpPr>
        <p:spPr>
          <a:xfrm>
            <a:off x="721894" y="1082660"/>
            <a:ext cx="995813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effectLst/>
                <a:latin typeface="Consolas" panose="020B0609020204030204" pitchFamily="49" charset="0"/>
              </a:rPr>
              <a:t>Tworzym</a:t>
            </a:r>
            <a:r>
              <a:rPr lang="pl-PL" sz="3200" dirty="0">
                <a:latin typeface="Consolas" panose="020B0609020204030204" pitchFamily="49" charset="0"/>
              </a:rPr>
              <a:t>y i i</a:t>
            </a:r>
            <a:r>
              <a:rPr lang="pl-PL" sz="3200" b="0" dirty="0">
                <a:effectLst/>
                <a:latin typeface="Consolas" panose="020B0609020204030204" pitchFamily="49" charset="0"/>
              </a:rPr>
              <a:t>mportujemy </a:t>
            </a:r>
            <a:r>
              <a:rPr lang="pl-PL" sz="3200" b="0" dirty="0" err="1">
                <a:effectLst/>
                <a:latin typeface="Consolas" panose="020B0609020204030204" pitchFamily="49" charset="0"/>
              </a:rPr>
              <a:t>css</a:t>
            </a:r>
            <a:endParaRPr lang="pl-PL" sz="3200" b="0" dirty="0"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'./Alert.css’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l-P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dirty="0">
                <a:latin typeface="Consolas" panose="020B0609020204030204" pitchFamily="49" charset="0"/>
              </a:rPr>
              <a:t>A naszemu </a:t>
            </a:r>
            <a:r>
              <a:rPr lang="pl-PL" sz="3200" dirty="0" err="1">
                <a:latin typeface="Consolas" panose="020B0609020204030204" pitchFamily="49" charset="0"/>
              </a:rPr>
              <a:t>divowi</a:t>
            </a:r>
            <a:r>
              <a:rPr lang="pl-PL" sz="3200" dirty="0">
                <a:latin typeface="Consolas" panose="020B0609020204030204" pitchFamily="49" charset="0"/>
              </a:rPr>
              <a:t> dodajemy klasę</a:t>
            </a:r>
          </a:p>
          <a:p>
            <a:r>
              <a:rPr lang="pl-PL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`alert-</a:t>
            </a:r>
            <a:r>
              <a:rPr lang="pl-PL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l-PL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3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0102CC4-8DBE-4488-906E-2CF6457278CC}"/>
              </a:ext>
            </a:extLst>
          </p:cNvPr>
          <p:cNvSpPr txBox="1"/>
          <p:nvPr/>
        </p:nvSpPr>
        <p:spPr>
          <a:xfrm>
            <a:off x="2683043" y="610136"/>
            <a:ext cx="610402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</a:t>
            </a:r>
            <a:r>
              <a:rPr lang="pl-PL" sz="200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l-PL" sz="20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00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</a:t>
            </a:r>
            <a:r>
              <a:rPr lang="pl-PL" sz="200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</a:t>
            </a:r>
            <a:r>
              <a:rPr lang="pl-PL" sz="200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wrapper.success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#0ef13f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200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#0edb1f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.alert-</a:t>
            </a:r>
            <a:r>
              <a:rPr lang="pl-PL" sz="200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wrapper.error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#e41d1a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0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#e6231f</a:t>
            </a:r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0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9678F3-CF3A-4713-8249-39C03C21331E}"/>
              </a:ext>
            </a:extLst>
          </p:cNvPr>
          <p:cNvSpPr txBox="1"/>
          <p:nvPr/>
        </p:nvSpPr>
        <p:spPr>
          <a:xfrm>
            <a:off x="497305" y="148471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Alert.css</a:t>
            </a:r>
          </a:p>
        </p:txBody>
      </p:sp>
    </p:spTree>
    <p:extLst>
      <p:ext uri="{BB962C8B-B14F-4D97-AF65-F5344CB8AC3E}">
        <p14:creationId xmlns:p14="http://schemas.microsoft.com/office/powerpoint/2010/main" val="298774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3C34B05-26FB-42A5-BA71-D913F583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17" y="2187277"/>
            <a:ext cx="5740631" cy="214409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94CC7E1-7F7C-42C2-BCFB-CD126B59F048}"/>
              </a:ext>
            </a:extLst>
          </p:cNvPr>
          <p:cNvSpPr txBox="1"/>
          <p:nvPr/>
        </p:nvSpPr>
        <p:spPr>
          <a:xfrm>
            <a:off x="401053" y="304800"/>
            <a:ext cx="7892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Tworzymy teraz kolejny komponent, który będzie wyświetlał się w momencie poprawnego zalogowania.</a:t>
            </a:r>
          </a:p>
        </p:txBody>
      </p:sp>
    </p:spTree>
    <p:extLst>
      <p:ext uri="{BB962C8B-B14F-4D97-AF65-F5344CB8AC3E}">
        <p14:creationId xmlns:p14="http://schemas.microsoft.com/office/powerpoint/2010/main" val="339705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18496E1-DB91-4E48-B3AC-4D8F36098677}"/>
              </a:ext>
            </a:extLst>
          </p:cNvPr>
          <p:cNvSpPr txBox="1"/>
          <p:nvPr/>
        </p:nvSpPr>
        <p:spPr>
          <a:xfrm>
            <a:off x="244642" y="0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Success.js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F11A80E-ED90-4394-9191-289F5A29406F}"/>
              </a:ext>
            </a:extLst>
          </p:cNvPr>
          <p:cNvSpPr txBox="1"/>
          <p:nvPr/>
        </p:nvSpPr>
        <p:spPr>
          <a:xfrm>
            <a:off x="2338138" y="523220"/>
            <a:ext cx="61040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'../Alert/Alert'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'./Success.css'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2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 </a:t>
            </a:r>
            <a:r>
              <a:rPr lang="pl-PL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logged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in"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success-wrapper</a:t>
            </a:r>
            <a:r>
              <a:rPr lang="pl-PL" sz="2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l-PL" sz="2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logged</a:t>
            </a:r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in.</a:t>
            </a: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l-PL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20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832F20C-A923-4699-8F64-6CEDB368E66C}"/>
              </a:ext>
            </a:extLst>
          </p:cNvPr>
          <p:cNvSpPr txBox="1"/>
          <p:nvPr/>
        </p:nvSpPr>
        <p:spPr>
          <a:xfrm>
            <a:off x="260684" y="497305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Success.css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A9DA361-F3EE-4FF7-AAC8-13F33732D287}"/>
              </a:ext>
            </a:extLst>
          </p:cNvPr>
          <p:cNvSpPr txBox="1"/>
          <p:nvPr/>
        </p:nvSpPr>
        <p:spPr>
          <a:xfrm>
            <a:off x="2153653" y="1423788"/>
            <a:ext cx="61040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2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success-wrapper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l-PL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2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success-wrapper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93699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4723408-F0E2-4510-907D-A65818ECD2C6}"/>
              </a:ext>
            </a:extLst>
          </p:cNvPr>
          <p:cNvSpPr txBox="1"/>
          <p:nvPr/>
        </p:nvSpPr>
        <p:spPr>
          <a:xfrm>
            <a:off x="465221" y="577516"/>
            <a:ext cx="79568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Jak widzimy cały tekst w komponencie </a:t>
            </a:r>
            <a:r>
              <a:rPr lang="pl-PL" sz="3200" dirty="0" err="1"/>
              <a:t>Success</a:t>
            </a:r>
            <a:r>
              <a:rPr lang="pl-PL" sz="3200" dirty="0"/>
              <a:t> jest zielony, żeby to naprawić musimy użyć znaku &gt; który sprawi że style będą się stosowały tylko do bezpośrednich potomków znaczników.</a:t>
            </a:r>
          </a:p>
          <a:p>
            <a:endParaRPr lang="pl-PL" sz="3200" dirty="0"/>
          </a:p>
          <a:p>
            <a:r>
              <a:rPr lang="pl-PL" sz="3200" dirty="0"/>
              <a:t>Do każdego dziecka h2 w Alert.css dodamy więc &gt; , np. </a:t>
            </a:r>
          </a:p>
          <a:p>
            <a:endParaRPr lang="pl-PL" sz="3200" dirty="0"/>
          </a:p>
          <a:p>
            <a:r>
              <a:rPr lang="pl-PL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	.alert-</a:t>
            </a:r>
            <a:r>
              <a:rPr lang="pl-PL" sz="3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l-PL" sz="3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pl-PL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	}</a:t>
            </a:r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78679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010C53E-9D55-44DD-9E76-7686D131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2" y="1046526"/>
            <a:ext cx="8704762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1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3D41BCF6-EBD8-4686-9E63-E6D714327A5D}"/>
              </a:ext>
            </a:extLst>
          </p:cNvPr>
          <p:cNvSpPr txBox="1"/>
          <p:nvPr/>
        </p:nvSpPr>
        <p:spPr>
          <a:xfrm>
            <a:off x="719099" y="1848963"/>
            <a:ext cx="892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W React dostępne mamy 3 sposoby na </a:t>
            </a:r>
            <a:r>
              <a:rPr lang="pl-PL" sz="2400" dirty="0" err="1"/>
              <a:t>stylowanie</a:t>
            </a:r>
            <a:r>
              <a:rPr lang="pl-PL" sz="2400" dirty="0"/>
              <a:t> komponentów.</a:t>
            </a:r>
          </a:p>
          <a:p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Liniowo za pomocą obiektów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JSS (biblioteka do tworzenia CSS z pomocą JavaScript) </a:t>
            </a:r>
          </a:p>
        </p:txBody>
      </p:sp>
    </p:spTree>
    <p:extLst>
      <p:ext uri="{BB962C8B-B14F-4D97-AF65-F5344CB8AC3E}">
        <p14:creationId xmlns:p14="http://schemas.microsoft.com/office/powerpoint/2010/main" val="218449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3CC1BF-61CE-4A51-80FD-FD965671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Stylowanie za pomocą obiektów stylów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E7EADA-BA43-4A88-B8EA-B8B445191813}"/>
              </a:ext>
            </a:extLst>
          </p:cNvPr>
          <p:cNvSpPr txBox="1"/>
          <p:nvPr/>
        </p:nvSpPr>
        <p:spPr>
          <a:xfrm>
            <a:off x="898358" y="1540042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Rzadziej stosowana metoda ale pozwala na wykorzystanie obiektów, co może nam umożliwić kalkulowanie stylów dynamicznie. Pamiętać trzeba jednak, że obiekty stylów pisane muszą być za pomocą </a:t>
            </a:r>
            <a:r>
              <a:rPr lang="pl-PL" sz="3600" b="1" dirty="0" err="1"/>
              <a:t>camelCase</a:t>
            </a:r>
            <a:r>
              <a:rPr lang="pl-PL" sz="3600" dirty="0"/>
              <a:t> a nie </a:t>
            </a:r>
            <a:r>
              <a:rPr lang="pl-PL" sz="3600" b="1" dirty="0"/>
              <a:t>kebab-</a:t>
            </a:r>
            <a:r>
              <a:rPr lang="pl-PL" sz="3600" b="1" dirty="0" err="1"/>
              <a:t>case</a:t>
            </a:r>
            <a:r>
              <a:rPr lang="pl-PL" sz="3600" dirty="0"/>
              <a:t>.</a:t>
            </a:r>
          </a:p>
          <a:p>
            <a:r>
              <a:rPr lang="pl-PL" sz="3600" dirty="0"/>
              <a:t>Dokonamy kilku zmian w pliku App.js</a:t>
            </a:r>
          </a:p>
          <a:p>
            <a:r>
              <a:rPr lang="pl-PL" sz="3600" dirty="0"/>
              <a:t>i usuńmy importy plików </a:t>
            </a:r>
            <a:r>
              <a:rPr lang="pl-PL" sz="3600" dirty="0" err="1"/>
              <a:t>css</a:t>
            </a:r>
            <a:r>
              <a:rPr lang="pl-PL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36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283842F-E996-417F-A5FC-D01E348B1C97}"/>
              </a:ext>
            </a:extLst>
          </p:cNvPr>
          <p:cNvSpPr txBox="1"/>
          <p:nvPr/>
        </p:nvSpPr>
        <p:spPr>
          <a:xfrm>
            <a:off x="497305" y="368968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App.js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C56B452-84FA-4809-92EC-FC955E9BE1B8}"/>
              </a:ext>
            </a:extLst>
          </p:cNvPr>
          <p:cNvSpPr txBox="1"/>
          <p:nvPr/>
        </p:nvSpPr>
        <p:spPr>
          <a:xfrm>
            <a:off x="1447800" y="1356972"/>
            <a:ext cx="61040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l-PL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pl-PL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};</a:t>
            </a:r>
          </a:p>
          <a:p>
            <a:endParaRPr lang="pl-PL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600" dirty="0">
                <a:solidFill>
                  <a:srgbClr val="00B050"/>
                </a:solidFill>
              </a:rPr>
              <a:t>return( </a:t>
            </a:r>
            <a:endParaRPr lang="pl-PL" sz="3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3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3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36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pl-PL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2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DCBA8ED-5271-41B5-9811-03DE879E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0" y="2262333"/>
            <a:ext cx="8971428" cy="233333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7CAA423-A348-4EB2-84C8-F3D78A0A7F83}"/>
              </a:ext>
            </a:extLst>
          </p:cNvPr>
          <p:cNvSpPr txBox="1"/>
          <p:nvPr/>
        </p:nvSpPr>
        <p:spPr>
          <a:xfrm>
            <a:off x="423170" y="513347"/>
            <a:ext cx="8560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Powinniśmy zauważyć zmianę </a:t>
            </a:r>
            <a:r>
              <a:rPr lang="pl-PL" sz="2800" dirty="0" err="1"/>
              <a:t>paddingu</a:t>
            </a:r>
            <a:r>
              <a:rPr lang="pl-PL" sz="2800" dirty="0"/>
              <a:t>. Style pisane liniowo biorą priorytet nad tymi zewnętrznymi.</a:t>
            </a:r>
          </a:p>
        </p:txBody>
      </p:sp>
    </p:spTree>
    <p:extLst>
      <p:ext uri="{BB962C8B-B14F-4D97-AF65-F5344CB8AC3E}">
        <p14:creationId xmlns:p14="http://schemas.microsoft.com/office/powerpoint/2010/main" val="272052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A3520B1-73FE-4CDB-98BD-C2B9200985A4}"/>
              </a:ext>
            </a:extLst>
          </p:cNvPr>
          <p:cNvSpPr txBox="1"/>
          <p:nvPr/>
        </p:nvSpPr>
        <p:spPr>
          <a:xfrm>
            <a:off x="2458453" y="892188"/>
            <a:ext cx="61040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endParaRPr lang="pl-PL" sz="20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l-PL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pl-PL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'100%'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l-PL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marginRight</a:t>
            </a:r>
            <a:r>
              <a:rPr lang="pl-PL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l-PL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display: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l-PL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	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flexWrap</a:t>
            </a:r>
            <a:r>
              <a:rPr lang="pl-PL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pl-PL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l-PL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20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l-P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l-PL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l-PL" sz="2000" dirty="0">
                <a:latin typeface="Consolas" panose="020B0609020204030204" pitchFamily="49" charset="0"/>
              </a:rPr>
              <a:t>...</a:t>
            </a:r>
            <a:endParaRPr lang="pl-PL" sz="2000" b="0" dirty="0">
              <a:effectLst/>
              <a:latin typeface="Consolas" panose="020B0609020204030204" pitchFamily="49" charset="0"/>
            </a:endParaRP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1340F78-47EA-4061-8247-657ECE4258AD}"/>
              </a:ext>
            </a:extLst>
          </p:cNvPr>
          <p:cNvSpPr txBox="1"/>
          <p:nvPr/>
        </p:nvSpPr>
        <p:spPr>
          <a:xfrm>
            <a:off x="497305" y="368968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Success.js</a:t>
            </a:r>
          </a:p>
        </p:txBody>
      </p:sp>
    </p:spTree>
    <p:extLst>
      <p:ext uri="{BB962C8B-B14F-4D97-AF65-F5344CB8AC3E}">
        <p14:creationId xmlns:p14="http://schemas.microsoft.com/office/powerpoint/2010/main" val="302786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78B37A1-76EC-42AD-AD76-4782DF955CB9}"/>
              </a:ext>
            </a:extLst>
          </p:cNvPr>
          <p:cNvSpPr txBox="1"/>
          <p:nvPr/>
        </p:nvSpPr>
        <p:spPr>
          <a:xfrm>
            <a:off x="758297" y="529389"/>
            <a:ext cx="8273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Jak widać zmian nie ma, osiągnęliśmy to samo co do tej pory mieliśmy ale za pomocą stylu w linii.</a:t>
            </a:r>
          </a:p>
          <a:p>
            <a:r>
              <a:rPr lang="pl-PL" sz="2800" dirty="0"/>
              <a:t>Z racji, że ta metoda nie używa klas nie musimy martwić się o żadne konflikty nazw.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60069DE-7DAB-4148-B0E0-EE972B98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7" y="2827828"/>
            <a:ext cx="8971428" cy="248571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4B313D8-BE57-4777-9813-74512E5061AA}"/>
              </a:ext>
            </a:extLst>
          </p:cNvPr>
          <p:cNvSpPr txBox="1"/>
          <p:nvPr/>
        </p:nvSpPr>
        <p:spPr>
          <a:xfrm>
            <a:off x="758297" y="5566610"/>
            <a:ext cx="8518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Teraz żeby zobaczyć jak możemy używać obiektów zmieńmy nieco plik Alert.js</a:t>
            </a:r>
          </a:p>
        </p:txBody>
      </p:sp>
    </p:spTree>
    <p:extLst>
      <p:ext uri="{BB962C8B-B14F-4D97-AF65-F5344CB8AC3E}">
        <p14:creationId xmlns:p14="http://schemas.microsoft.com/office/powerpoint/2010/main" val="2447358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469DC4A0-570F-457C-AC0F-F04D8D67E9C9}"/>
              </a:ext>
            </a:extLst>
          </p:cNvPr>
          <p:cNvSpPr txBox="1"/>
          <p:nvPr/>
        </p:nvSpPr>
        <p:spPr>
          <a:xfrm>
            <a:off x="822158" y="156424"/>
            <a:ext cx="61040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'#0ef13f'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'#e41d1a'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 0 10px 0'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solid 5px`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894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712302C-74C6-42C1-A914-25D58C99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9" y="1948517"/>
            <a:ext cx="8876190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41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5C1C2BFF-C9EF-455B-9DA1-0A5735A0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C1B1C29-3786-410C-AA52-4F53E3C196BC}"/>
              </a:ext>
            </a:extLst>
          </p:cNvPr>
          <p:cNvSpPr txBox="1"/>
          <p:nvPr/>
        </p:nvSpPr>
        <p:spPr>
          <a:xfrm>
            <a:off x="914400" y="1299411"/>
            <a:ext cx="74435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Styl pisany w linii pozwala nam unikać konfliktów nazw oraz umożliwia używanie obiektów JavaScript. </a:t>
            </a:r>
          </a:p>
          <a:p>
            <a:r>
              <a:rPr lang="pl-PL" sz="2800" dirty="0"/>
              <a:t>Wadami jednak jest to że przeglądarki mniej optymalnie radzą sobie z takim </a:t>
            </a:r>
            <a:r>
              <a:rPr lang="pl-PL" sz="2800" dirty="0" err="1"/>
              <a:t>stylowaniem</a:t>
            </a:r>
            <a:r>
              <a:rPr lang="pl-PL" sz="2800" dirty="0"/>
              <a:t>, oraz tym sposobem trudniej jest stosować style dla potomków.</a:t>
            </a:r>
          </a:p>
          <a:p>
            <a:endParaRPr lang="pl-PL" sz="2800" dirty="0"/>
          </a:p>
          <a:p>
            <a:r>
              <a:rPr lang="pl-PL" sz="2800" dirty="0"/>
              <a:t>Alternatywą, która pogodzić może style wewnętrzne i zewnętrzne jest JSS.</a:t>
            </a:r>
          </a:p>
        </p:txBody>
      </p:sp>
    </p:spTree>
    <p:extLst>
      <p:ext uri="{BB962C8B-B14F-4D97-AF65-F5344CB8AC3E}">
        <p14:creationId xmlns:p14="http://schemas.microsoft.com/office/powerpoint/2010/main" val="193378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E043D-B6ED-47E2-96F8-B7C658D9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 JSS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258D5C-82CF-474A-933A-11C31A4EFB2F}"/>
              </a:ext>
            </a:extLst>
          </p:cNvPr>
          <p:cNvSpPr txBox="1"/>
          <p:nvPr/>
        </p:nvSpPr>
        <p:spPr>
          <a:xfrm>
            <a:off x="677334" y="1930400"/>
            <a:ext cx="8596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JSS jest biblioteką, musimy ją więc zainstalować.</a:t>
            </a:r>
          </a:p>
          <a:p>
            <a:endParaRPr lang="pl-PL" sz="2800" dirty="0"/>
          </a:p>
          <a:p>
            <a:r>
              <a:rPr lang="pl-PL" sz="2800" dirty="0"/>
              <a:t>W terminalu wprowadzamy komendę</a:t>
            </a:r>
          </a:p>
          <a:p>
            <a:endParaRPr lang="pl-PL" sz="2800" dirty="0"/>
          </a:p>
          <a:p>
            <a:r>
              <a:rPr lang="pl-PL" sz="2800" dirty="0" err="1"/>
              <a:t>npm</a:t>
            </a:r>
            <a:r>
              <a:rPr lang="pl-PL" sz="2800" dirty="0"/>
              <a:t> </a:t>
            </a:r>
            <a:r>
              <a:rPr lang="pl-PL" sz="2800" dirty="0" err="1"/>
              <a:t>install</a:t>
            </a:r>
            <a:r>
              <a:rPr lang="pl-PL" sz="2800" dirty="0"/>
              <a:t> </a:t>
            </a:r>
            <a:r>
              <a:rPr lang="pl-PL" sz="2800" dirty="0" err="1"/>
              <a:t>react-jss</a:t>
            </a:r>
            <a:endParaRPr lang="pl-PL" sz="2800" dirty="0"/>
          </a:p>
          <a:p>
            <a:endParaRPr lang="pl-PL" sz="2800" dirty="0"/>
          </a:p>
          <a:p>
            <a:r>
              <a:rPr lang="pl-PL" sz="2800" dirty="0"/>
              <a:t>Przerobimy teraz plik App.js tak by wykorzystać JSS</a:t>
            </a:r>
          </a:p>
        </p:txBody>
      </p:sp>
    </p:spTree>
    <p:extLst>
      <p:ext uri="{BB962C8B-B14F-4D97-AF65-F5344CB8AC3E}">
        <p14:creationId xmlns:p14="http://schemas.microsoft.com/office/powerpoint/2010/main" val="23349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1D223BA3-928B-4427-BAE6-6F077F133779}"/>
              </a:ext>
            </a:extLst>
          </p:cNvPr>
          <p:cNvSpPr txBox="1"/>
          <p:nvPr/>
        </p:nvSpPr>
        <p:spPr>
          <a:xfrm>
            <a:off x="998622" y="1035039"/>
            <a:ext cx="61040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createUseStyles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react-jss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'../Alert/Alert'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pl-PL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useStyles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createUseStyles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l-PL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8C7FBAE-7A74-4F05-BEA2-F53F05ABF355}"/>
              </a:ext>
            </a:extLst>
          </p:cNvPr>
          <p:cNvSpPr txBox="1"/>
          <p:nvPr/>
        </p:nvSpPr>
        <p:spPr>
          <a:xfrm>
            <a:off x="497305" y="368968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App.js 1/2</a:t>
            </a:r>
          </a:p>
        </p:txBody>
      </p:sp>
    </p:spTree>
    <p:extLst>
      <p:ext uri="{BB962C8B-B14F-4D97-AF65-F5344CB8AC3E}">
        <p14:creationId xmlns:p14="http://schemas.microsoft.com/office/powerpoint/2010/main" val="395851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5471126-0E87-418F-82F4-2F396CC32F67}"/>
              </a:ext>
            </a:extLst>
          </p:cNvPr>
          <p:cNvSpPr txBox="1"/>
          <p:nvPr/>
        </p:nvSpPr>
        <p:spPr>
          <a:xfrm>
            <a:off x="1684421" y="1549239"/>
            <a:ext cx="88231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 React from </a:t>
            </a:r>
            <a:r>
              <a:rPr lang="en-US" sz="2800" dirty="0">
                <a:solidFill>
                  <a:srgbClr val="00B0F0"/>
                </a:solidFill>
              </a:rPr>
              <a:t>'react’</a:t>
            </a:r>
            <a:r>
              <a:rPr lang="en-US" sz="2800" dirty="0"/>
              <a:t>;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endParaRPr lang="pl-PL" sz="2800" dirty="0">
              <a:solidFill>
                <a:srgbClr val="00B0F0"/>
              </a:solidFill>
            </a:endParaRPr>
          </a:p>
          <a:p>
            <a:r>
              <a:rPr lang="en-US" sz="2800" dirty="0"/>
              <a:t>import </a:t>
            </a:r>
            <a:r>
              <a:rPr lang="en-US" sz="2800" dirty="0">
                <a:solidFill>
                  <a:srgbClr val="00B0F0"/>
                </a:solidFill>
              </a:rPr>
              <a:t>'./App.css</a:t>
            </a:r>
            <a:r>
              <a:rPr lang="pl-PL" sz="2800" dirty="0">
                <a:solidFill>
                  <a:srgbClr val="00B0F0"/>
                </a:solidFill>
              </a:rPr>
              <a:t>’</a:t>
            </a:r>
            <a:r>
              <a:rPr lang="pl-PL" sz="2800" dirty="0"/>
              <a:t>;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App</a:t>
            </a:r>
            <a:r>
              <a:rPr lang="en-US" sz="2800" dirty="0"/>
              <a:t>() {</a:t>
            </a:r>
            <a:endParaRPr lang="pl-PL" sz="2800" dirty="0"/>
          </a:p>
          <a:p>
            <a:r>
              <a:rPr lang="pl-PL" sz="2800" dirty="0"/>
              <a:t>	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sz="2800" dirty="0"/>
              <a:t> &lt;&gt;</a:t>
            </a:r>
            <a:r>
              <a:rPr lang="pl-PL" sz="2800" dirty="0"/>
              <a:t>&lt;/&gt;</a:t>
            </a:r>
            <a:r>
              <a:rPr lang="en-US" sz="2800" dirty="0"/>
              <a:t>;</a:t>
            </a:r>
            <a:endParaRPr lang="pl-PL" sz="2800" dirty="0"/>
          </a:p>
          <a:p>
            <a:r>
              <a:rPr lang="en-US" sz="2800" dirty="0"/>
              <a:t> } </a:t>
            </a:r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r>
              <a:rPr lang="en-US" sz="2800" dirty="0"/>
              <a:t>export default App;</a:t>
            </a:r>
            <a:endParaRPr lang="pl-PL" sz="2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2B30FBA-7A70-45DF-AC67-FB7CB204B9C9}"/>
              </a:ext>
            </a:extLst>
          </p:cNvPr>
          <p:cNvSpPr txBox="1"/>
          <p:nvPr/>
        </p:nvSpPr>
        <p:spPr>
          <a:xfrm>
            <a:off x="1090863" y="538224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App.js</a:t>
            </a:r>
          </a:p>
        </p:txBody>
      </p:sp>
    </p:spTree>
    <p:extLst>
      <p:ext uri="{BB962C8B-B14F-4D97-AF65-F5344CB8AC3E}">
        <p14:creationId xmlns:p14="http://schemas.microsoft.com/office/powerpoint/2010/main" val="235184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6754FD2-ADD4-4455-BFEC-34611040293F}"/>
              </a:ext>
            </a:extLst>
          </p:cNvPr>
          <p:cNvSpPr txBox="1"/>
          <p:nvPr/>
        </p:nvSpPr>
        <p:spPr>
          <a:xfrm>
            <a:off x="1287381" y="1226053"/>
            <a:ext cx="61040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pl-PL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useStyles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 </a:t>
            </a:r>
            <a:r>
              <a:rPr lang="pl-PL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 not </a:t>
            </a:r>
            <a:r>
              <a:rPr lang="pl-PL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1B163D7-8297-4C61-8329-AA443F99211A}"/>
              </a:ext>
            </a:extLst>
          </p:cNvPr>
          <p:cNvSpPr txBox="1"/>
          <p:nvPr/>
        </p:nvSpPr>
        <p:spPr>
          <a:xfrm>
            <a:off x="497305" y="368968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App.js 2/2</a:t>
            </a:r>
          </a:p>
        </p:txBody>
      </p:sp>
    </p:spTree>
    <p:extLst>
      <p:ext uri="{BB962C8B-B14F-4D97-AF65-F5344CB8AC3E}">
        <p14:creationId xmlns:p14="http://schemas.microsoft.com/office/powerpoint/2010/main" val="114850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5447CDD-4F75-4859-A594-576A2592B414}"/>
              </a:ext>
            </a:extLst>
          </p:cNvPr>
          <p:cNvSpPr txBox="1"/>
          <p:nvPr/>
        </p:nvSpPr>
        <p:spPr>
          <a:xfrm>
            <a:off x="721895" y="770021"/>
            <a:ext cx="77483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Co zrobiliśmy, to przypisaliśmy wywołanie funkcji </a:t>
            </a:r>
            <a:r>
              <a:rPr lang="pl-PL" sz="3200" dirty="0" err="1"/>
              <a:t>useStyles</a:t>
            </a:r>
            <a:r>
              <a:rPr lang="pl-PL" sz="3200" dirty="0"/>
              <a:t>, która jako wynik oddaje nam kod </a:t>
            </a:r>
            <a:r>
              <a:rPr lang="pl-PL" sz="3200" dirty="0" err="1"/>
              <a:t>css</a:t>
            </a:r>
            <a:r>
              <a:rPr lang="pl-PL" sz="3200" dirty="0"/>
              <a:t> do zmiennej </a:t>
            </a:r>
            <a:r>
              <a:rPr lang="pl-PL" sz="3200" dirty="0" err="1"/>
              <a:t>classes</a:t>
            </a:r>
            <a:r>
              <a:rPr lang="pl-PL" sz="3200" dirty="0"/>
              <a:t>, która posłuży nam jako obiekt, który będzie przechowywał nazwy klasy dynamicznie. Następnie  stosujemy go elementu tak jakbyśmy odwoływali się do obiektu.</a:t>
            </a:r>
          </a:p>
          <a:p>
            <a:endParaRPr lang="pl-PL" sz="3200" dirty="0"/>
          </a:p>
          <a:p>
            <a:r>
              <a:rPr lang="pl-PL" sz="3200" dirty="0" err="1"/>
              <a:t>classes.wrapper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70250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5A85808-2419-4F90-BAE6-535531D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15" y="880798"/>
            <a:ext cx="7899906" cy="56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B8C7E09-F5FC-4E03-A203-E5A0630262EC}"/>
              </a:ext>
            </a:extLst>
          </p:cNvPr>
          <p:cNvSpPr txBox="1"/>
          <p:nvPr/>
        </p:nvSpPr>
        <p:spPr>
          <a:xfrm>
            <a:off x="497305" y="561474"/>
            <a:ext cx="79087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JSS dynamicznie przydziela nazwy do naszych elementów, tak by unikać konfliktów nazw. Style są też automatycznie konwertowane z obiektów do </a:t>
            </a:r>
            <a:r>
              <a:rPr lang="pl-PL" sz="3600" dirty="0" err="1"/>
              <a:t>CSSa</a:t>
            </a:r>
            <a:r>
              <a:rPr lang="pl-PL" sz="3600" dirty="0"/>
              <a:t> i umieszczane w znacznikach &lt;style&gt;.</a:t>
            </a:r>
          </a:p>
          <a:p>
            <a:endParaRPr lang="pl-PL" sz="3600" dirty="0"/>
          </a:p>
          <a:p>
            <a:r>
              <a:rPr lang="pl-PL" sz="3600" dirty="0"/>
              <a:t>Teraz żeby pokazać jak JSS chroni przed konfliktami </a:t>
            </a:r>
            <a:r>
              <a:rPr lang="pl-PL" sz="3600" dirty="0" err="1"/>
              <a:t>zedytujmy</a:t>
            </a:r>
            <a:r>
              <a:rPr lang="pl-PL" sz="3600" dirty="0"/>
              <a:t> Success.js.</a:t>
            </a:r>
          </a:p>
        </p:txBody>
      </p:sp>
    </p:spTree>
    <p:extLst>
      <p:ext uri="{BB962C8B-B14F-4D97-AF65-F5344CB8AC3E}">
        <p14:creationId xmlns:p14="http://schemas.microsoft.com/office/powerpoint/2010/main" val="2851606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52D378C-4EB4-43B1-AF25-FFE934D0A7B2}"/>
              </a:ext>
            </a:extLst>
          </p:cNvPr>
          <p:cNvSpPr txBox="1"/>
          <p:nvPr/>
        </p:nvSpPr>
        <p:spPr>
          <a:xfrm>
            <a:off x="3364834" y="117693"/>
            <a:ext cx="61040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createUseStyles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react-jss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'../Alert/Alert'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useStyles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createUseStyles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flexWrap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 h2'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'100%'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useStyles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 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logged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in"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logged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in.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423E782-C615-43C3-969D-1B39B26A3EAF}"/>
              </a:ext>
            </a:extLst>
          </p:cNvPr>
          <p:cNvSpPr txBox="1"/>
          <p:nvPr/>
        </p:nvSpPr>
        <p:spPr>
          <a:xfrm>
            <a:off x="176463" y="117693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Success.js</a:t>
            </a:r>
          </a:p>
        </p:txBody>
      </p:sp>
    </p:spTree>
    <p:extLst>
      <p:ext uri="{BB962C8B-B14F-4D97-AF65-F5344CB8AC3E}">
        <p14:creationId xmlns:p14="http://schemas.microsoft.com/office/powerpoint/2010/main" val="4109646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D9B951D-73E0-4614-9873-56EBED44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9" y="2305152"/>
            <a:ext cx="9054899" cy="252013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29B862F-4D6A-48EA-A51C-501596E291C2}"/>
              </a:ext>
            </a:extLst>
          </p:cNvPr>
          <p:cNvSpPr txBox="1"/>
          <p:nvPr/>
        </p:nvSpPr>
        <p:spPr>
          <a:xfrm>
            <a:off x="377859" y="336884"/>
            <a:ext cx="8926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Jak widzimy obie klasy utworzyliśmy z nazwą </a:t>
            </a:r>
            <a:r>
              <a:rPr lang="pl-PL" sz="2800" dirty="0" err="1"/>
              <a:t>wrapper</a:t>
            </a:r>
            <a:r>
              <a:rPr lang="pl-PL" sz="2800" dirty="0"/>
              <a:t>, ale JSS przypilnował żeby miały różne nazwy. Żadnego konfliktu więc nie ma. </a:t>
            </a:r>
          </a:p>
        </p:txBody>
      </p:sp>
    </p:spTree>
    <p:extLst>
      <p:ext uri="{BB962C8B-B14F-4D97-AF65-F5344CB8AC3E}">
        <p14:creationId xmlns:p14="http://schemas.microsoft.com/office/powerpoint/2010/main" val="64969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FED7CFA-85A5-47AA-9CA2-4A749488F6C9}"/>
              </a:ext>
            </a:extLst>
          </p:cNvPr>
          <p:cNvSpPr txBox="1"/>
          <p:nvPr/>
        </p:nvSpPr>
        <p:spPr>
          <a:xfrm>
            <a:off x="721895" y="497305"/>
            <a:ext cx="8021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Możemy także nadpisywać style. Robimy to za pomocą znaku $ (dolara). Nadpiszmy plik Success.js.</a:t>
            </a:r>
          </a:p>
        </p:txBody>
      </p:sp>
    </p:spTree>
    <p:extLst>
      <p:ext uri="{BB962C8B-B14F-4D97-AF65-F5344CB8AC3E}">
        <p14:creationId xmlns:p14="http://schemas.microsoft.com/office/powerpoint/2010/main" val="31561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E7DB596-F8EF-4053-94FC-DE96C34E28A7}"/>
              </a:ext>
            </a:extLst>
          </p:cNvPr>
          <p:cNvSpPr txBox="1"/>
          <p:nvPr/>
        </p:nvSpPr>
        <p:spPr>
          <a:xfrm>
            <a:off x="757989" y="0"/>
            <a:ext cx="917207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useStyles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createUseStyles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flexWrap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 h2'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'100%'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},</a:t>
            </a:r>
          </a:p>
          <a:p>
            <a:b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 $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l-P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pl-PL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600" b="0" dirty="0"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pl-P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pl-PL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l-PL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 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logged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in"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been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logged</a:t>
            </a:r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in.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	)</a:t>
            </a:r>
          </a:p>
          <a:p>
            <a:r>
              <a:rPr lang="pl-PL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4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4C6CFA8-F071-4E99-99FF-BAA8BC2B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8" y="1800466"/>
            <a:ext cx="8933333" cy="386666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2A9D19E-D6C5-409B-A447-66A9D45AF7FC}"/>
              </a:ext>
            </a:extLst>
          </p:cNvPr>
          <p:cNvSpPr txBox="1"/>
          <p:nvPr/>
        </p:nvSpPr>
        <p:spPr>
          <a:xfrm>
            <a:off x="522428" y="256673"/>
            <a:ext cx="823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Jak widać udało nam się nadpisać styl dla paragrafu znajdującego się w naszym divie </a:t>
            </a:r>
            <a:r>
              <a:rPr lang="pl-PL" sz="2800" dirty="0" err="1"/>
              <a:t>wrapper</a:t>
            </a:r>
            <a:r>
              <a:rPr lang="pl-P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783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FBD58F3-DBCD-4929-A913-32C735CBAC79}"/>
              </a:ext>
            </a:extLst>
          </p:cNvPr>
          <p:cNvSpPr txBox="1"/>
          <p:nvPr/>
        </p:nvSpPr>
        <p:spPr>
          <a:xfrm>
            <a:off x="866275" y="786063"/>
            <a:ext cx="7716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Kolejnym ważnym elementem JSS jest możliwość używania zmiennych oraz innych elementów języka JavaScript. Możemy m.in. przekazywać </a:t>
            </a:r>
            <a:r>
              <a:rPr lang="pl-PL" sz="3600" dirty="0" err="1"/>
              <a:t>propy</a:t>
            </a:r>
            <a:r>
              <a:rPr lang="pl-PL" sz="3600" dirty="0"/>
              <a:t> do obiektów styli żeby tworzyć dynamiczne style. </a:t>
            </a:r>
            <a:r>
              <a:rPr lang="pl-PL" sz="3600" dirty="0" err="1"/>
              <a:t>Zedytujmy</a:t>
            </a:r>
            <a:r>
              <a:rPr lang="pl-PL" sz="3600" dirty="0"/>
              <a:t> Alert.js</a:t>
            </a:r>
          </a:p>
        </p:txBody>
      </p:sp>
    </p:spTree>
    <p:extLst>
      <p:ext uri="{BB962C8B-B14F-4D97-AF65-F5344CB8AC3E}">
        <p14:creationId xmlns:p14="http://schemas.microsoft.com/office/powerpoint/2010/main" val="223578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80DBFA6-A1A7-43FD-ADF0-194474957B85}"/>
              </a:ext>
            </a:extLst>
          </p:cNvPr>
          <p:cNvSpPr txBox="1"/>
          <p:nvPr/>
        </p:nvSpPr>
        <p:spPr>
          <a:xfrm>
            <a:off x="465221" y="514308"/>
            <a:ext cx="457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Tworzymy w folderze </a:t>
            </a:r>
            <a:r>
              <a:rPr lang="pl-PL" sz="2400" dirty="0" err="1"/>
              <a:t>src</a:t>
            </a:r>
            <a:r>
              <a:rPr lang="pl-PL" sz="2400" dirty="0"/>
              <a:t> folder, w którym będziemy przechowywać nasze komponenty. </a:t>
            </a:r>
          </a:p>
          <a:p>
            <a:endParaRPr lang="pl-PL" sz="2400" dirty="0"/>
          </a:p>
          <a:p>
            <a:r>
              <a:rPr lang="pl-PL" sz="2400" dirty="0"/>
              <a:t>Następnie w nim </a:t>
            </a:r>
            <a:r>
              <a:rPr lang="pl-PL" sz="2400" dirty="0" err="1"/>
              <a:t>podfolder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, do którego następnie przerzucamy wszystkie pliki </a:t>
            </a:r>
            <a:r>
              <a:rPr lang="pl-PL" sz="2400" dirty="0" err="1"/>
              <a:t>App</a:t>
            </a:r>
            <a:r>
              <a:rPr lang="pl-PL" sz="2400" dirty="0"/>
              <a:t> z folderu </a:t>
            </a:r>
            <a:r>
              <a:rPr lang="pl-PL" sz="2400" dirty="0" err="1"/>
              <a:t>src</a:t>
            </a:r>
            <a:r>
              <a:rPr lang="pl-PL" sz="2400" dirty="0"/>
              <a:t>.</a:t>
            </a:r>
          </a:p>
          <a:p>
            <a:endParaRPr lang="pl-PL" sz="2400" dirty="0"/>
          </a:p>
          <a:p>
            <a:r>
              <a:rPr lang="pl-PL" sz="2400" dirty="0"/>
              <a:t>Struktura powinna wyglądać tak: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7E50C7E-445F-4725-9028-8A1BBC7E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30184"/>
            <a:ext cx="2843638" cy="57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86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69433F8-47C3-440E-826D-12AF03522568}"/>
              </a:ext>
            </a:extLst>
          </p:cNvPr>
          <p:cNvSpPr txBox="1"/>
          <p:nvPr/>
        </p:nvSpPr>
        <p:spPr>
          <a:xfrm>
            <a:off x="2975810" y="272407"/>
            <a:ext cx="610402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PropTypes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prop-types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createUseStyles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react-jss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'#6da06f'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'#f56260'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useStyles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createUseStyles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l-P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solid 5px`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 h2'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l-P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useStyles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classes</a:t>
            </a:r>
            <a:r>
              <a:rPr lang="pl-PL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pl-P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A253A45-FEAD-4701-9F5F-A61132A8A30E}"/>
              </a:ext>
            </a:extLst>
          </p:cNvPr>
          <p:cNvSpPr txBox="1"/>
          <p:nvPr/>
        </p:nvSpPr>
        <p:spPr>
          <a:xfrm>
            <a:off x="176463" y="117693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Alert.js</a:t>
            </a:r>
          </a:p>
        </p:txBody>
      </p:sp>
    </p:spTree>
    <p:extLst>
      <p:ext uri="{BB962C8B-B14F-4D97-AF65-F5344CB8AC3E}">
        <p14:creationId xmlns:p14="http://schemas.microsoft.com/office/powerpoint/2010/main" val="218711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F72FFEF-62D7-4F6B-9FE4-E428300D5780}"/>
              </a:ext>
            </a:extLst>
          </p:cNvPr>
          <p:cNvSpPr txBox="1"/>
          <p:nvPr/>
        </p:nvSpPr>
        <p:spPr>
          <a:xfrm>
            <a:off x="533401" y="863950"/>
            <a:ext cx="1127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l-PL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l-PL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solid 5px`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7C9BC59-C037-4E6B-830A-77680F81A1D4}"/>
              </a:ext>
            </a:extLst>
          </p:cNvPr>
          <p:cNvSpPr txBox="1"/>
          <p:nvPr/>
        </p:nvSpPr>
        <p:spPr>
          <a:xfrm>
            <a:off x="533401" y="1556084"/>
            <a:ext cx="9027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Chcąc stworzyć dynamiczną obwódkę zależną od naszych zmiennych używamy „</a:t>
            </a:r>
            <a:r>
              <a:rPr lang="pl-PL" sz="3200" dirty="0" err="1"/>
              <a:t>border</a:t>
            </a:r>
            <a:r>
              <a:rPr lang="pl-PL" sz="3200" dirty="0"/>
              <a:t>” jako właściwości a następnie za pomocą funkcji strzałkowej przekazujemy „</a:t>
            </a:r>
            <a:r>
              <a:rPr lang="pl-PL" sz="3200" dirty="0" err="1"/>
              <a:t>type</a:t>
            </a:r>
            <a:r>
              <a:rPr lang="pl-PL" sz="3200" dirty="0"/>
              <a:t>” i zwracamy string, który definiuje nasz kolor dla obwódki.</a:t>
            </a:r>
          </a:p>
          <a:p>
            <a:endParaRPr lang="pl-PL" sz="3200" dirty="0"/>
          </a:p>
          <a:p>
            <a:r>
              <a:rPr lang="pl-PL" sz="3200" dirty="0"/>
              <a:t>Nie musimy przekazywać wszystkich naszych </a:t>
            </a:r>
            <a:r>
              <a:rPr lang="pl-PL" sz="3200" dirty="0" err="1"/>
              <a:t>propów</a:t>
            </a:r>
            <a:r>
              <a:rPr lang="pl-PL" sz="3200" dirty="0"/>
              <a:t>, interesuje nas tu jedynie „</a:t>
            </a:r>
            <a:r>
              <a:rPr lang="pl-PL" sz="3200" dirty="0" err="1"/>
              <a:t>type</a:t>
            </a:r>
            <a:r>
              <a:rPr lang="pl-PL" sz="3200" dirty="0"/>
              <a:t>” więc przekazujemy tylko jego.</a:t>
            </a:r>
          </a:p>
        </p:txBody>
      </p:sp>
    </p:spTree>
    <p:extLst>
      <p:ext uri="{BB962C8B-B14F-4D97-AF65-F5344CB8AC3E}">
        <p14:creationId xmlns:p14="http://schemas.microsoft.com/office/powerpoint/2010/main" val="2524462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F448CD6-5674-490B-A105-E8F3AB36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Uwagi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A99DA28-8D52-4BE2-98A9-2F16F5A99CAA}"/>
              </a:ext>
            </a:extLst>
          </p:cNvPr>
          <p:cNvSpPr txBox="1"/>
          <p:nvPr/>
        </p:nvSpPr>
        <p:spPr>
          <a:xfrm>
            <a:off x="882316" y="1475874"/>
            <a:ext cx="85966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JSS ostatecznie zwraca nam kod CSS w znaczniku &lt;style&gt;. Oznacza to że musimy uważać na te same rzeczy co w przypadku CSS, np. problemów z potomkami i „rozlewania” się stylu na elementy, których tak </a:t>
            </a:r>
            <a:r>
              <a:rPr lang="pl-PL" sz="3200" dirty="0" err="1"/>
              <a:t>stylować</a:t>
            </a:r>
            <a:r>
              <a:rPr lang="pl-PL" sz="3200" dirty="0"/>
              <a:t> nie chcemy. </a:t>
            </a:r>
          </a:p>
          <a:p>
            <a:endParaRPr lang="pl-PL" sz="3200" dirty="0"/>
          </a:p>
          <a:p>
            <a:r>
              <a:rPr lang="pl-PL" sz="3200" dirty="0"/>
              <a:t>Naprawiamy to wtedy tak samo za pomocą znaku &gt;</a:t>
            </a:r>
          </a:p>
          <a:p>
            <a:r>
              <a:rPr lang="pl-P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 &gt; h2'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6947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A9F81-0F1A-441D-8DA2-256EA7DD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123D1EF-D1ED-4A82-8C28-A9002B8D79B5}"/>
              </a:ext>
            </a:extLst>
          </p:cNvPr>
          <p:cNvSpPr txBox="1"/>
          <p:nvPr/>
        </p:nvSpPr>
        <p:spPr>
          <a:xfrm>
            <a:off x="834188" y="1671053"/>
            <a:ext cx="79729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Żadna z powyższych metod </a:t>
            </a:r>
            <a:r>
              <a:rPr lang="pl-PL" sz="2800" dirty="0" err="1"/>
              <a:t>stylowania</a:t>
            </a:r>
            <a:r>
              <a:rPr lang="pl-PL" sz="2800" dirty="0"/>
              <a:t> nie jest idealną i tą jedyną, której zawsze powinno się używać. Warto zacząć od tej która najbardziej nam podchodzi, i którą najłatwiej nam zaimplementować. Jak pokazała ta prezentacja przejście z jednego sposobu </a:t>
            </a:r>
            <a:r>
              <a:rPr lang="pl-PL" sz="2800" dirty="0" err="1"/>
              <a:t>stylowania</a:t>
            </a:r>
            <a:r>
              <a:rPr lang="pl-PL" sz="2800" dirty="0"/>
              <a:t> na inny jest w miarę proste i intuicyjne. Styl więc warto dostosować do naszego projektu i zmieniać na taki, w którym najlepiej on będzie działał w danym momencie tworzenia.</a:t>
            </a:r>
          </a:p>
        </p:txBody>
      </p:sp>
    </p:spTree>
    <p:extLst>
      <p:ext uri="{BB962C8B-B14F-4D97-AF65-F5344CB8AC3E}">
        <p14:creationId xmlns:p14="http://schemas.microsoft.com/office/powerpoint/2010/main" val="619598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3669F0-3147-490C-AE88-F4532470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850" y="4700338"/>
            <a:ext cx="8596668" cy="1320800"/>
          </a:xfrm>
        </p:spPr>
        <p:txBody>
          <a:bodyPr>
            <a:normAutofit/>
          </a:bodyPr>
          <a:lstStyle/>
          <a:p>
            <a:r>
              <a:rPr lang="pl-PL" sz="6600" dirty="0"/>
              <a:t>Dziękuję za uwagę</a:t>
            </a:r>
          </a:p>
        </p:txBody>
      </p:sp>
      <p:pic>
        <p:nvPicPr>
          <p:cNvPr id="1026" name="Picture 2" descr="React.js – Wikipedia, wolna encyklopedia">
            <a:extLst>
              <a:ext uri="{FF2B5EF4-FFF2-40B4-BE49-F238E27FC236}">
                <a16:creationId xmlns:a16="http://schemas.microsoft.com/office/drawing/2014/main" id="{A6DBD84D-63DA-4B4D-AADC-05A9D968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14" y="1310867"/>
            <a:ext cx="3892216" cy="3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7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0764633-3461-45F4-A730-ADD15E2CF21B}"/>
              </a:ext>
            </a:extLst>
          </p:cNvPr>
          <p:cNvSpPr txBox="1"/>
          <p:nvPr/>
        </p:nvSpPr>
        <p:spPr>
          <a:xfrm>
            <a:off x="545432" y="1812758"/>
            <a:ext cx="93365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Zmieniamy ścieżkę do naszego </a:t>
            </a:r>
            <a:r>
              <a:rPr lang="pl-PL" sz="3200" dirty="0" err="1"/>
              <a:t>App</a:t>
            </a:r>
            <a:r>
              <a:rPr lang="pl-PL" sz="3200" dirty="0"/>
              <a:t> w pliku index.js</a:t>
            </a:r>
          </a:p>
          <a:p>
            <a:endParaRPr lang="pl-PL" sz="3200" dirty="0"/>
          </a:p>
          <a:p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'./components/App/App’</a:t>
            </a:r>
            <a:r>
              <a:rPr lang="pl-PL" sz="3200" dirty="0">
                <a:latin typeface="Consolas" panose="020B0609020204030204" pitchFamily="49" charset="0"/>
              </a:rPr>
              <a:t>;</a:t>
            </a:r>
            <a:endParaRPr lang="en-US" sz="3200" b="0" dirty="0"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53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E4CC86-35F0-4F96-A8AB-FB753A0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Stylowanie za pomocą czystego CSS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6B79718-2307-452B-85C7-6A2F26A392F3}"/>
              </a:ext>
            </a:extLst>
          </p:cNvPr>
          <p:cNvSpPr txBox="1"/>
          <p:nvPr/>
        </p:nvSpPr>
        <p:spPr>
          <a:xfrm>
            <a:off x="677334" y="1443789"/>
            <a:ext cx="8226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Stworzymy teraz nowy komponent. Będzie to komponent Alert.</a:t>
            </a:r>
          </a:p>
          <a:p>
            <a:r>
              <a:rPr lang="pl-PL" sz="2400" dirty="0"/>
              <a:t>W folderze Components stwórzmy dla niego folder Alert a w nim plik Alert.js.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24A9978-5BAF-4C8B-977A-6EDBA026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78" y="3606801"/>
            <a:ext cx="4609627" cy="18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9648036-F784-4689-912C-4016C4377A36}"/>
              </a:ext>
            </a:extLst>
          </p:cNvPr>
          <p:cNvSpPr txBox="1"/>
          <p:nvPr/>
        </p:nvSpPr>
        <p:spPr>
          <a:xfrm>
            <a:off x="918410" y="2151727"/>
            <a:ext cx="82095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3200" b="1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200" dirty="0"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Hello, world!&lt;/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32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49BEBBD-3F69-4640-9D74-5DF7D8473E17}"/>
              </a:ext>
            </a:extLst>
          </p:cNvPr>
          <p:cNvSpPr txBox="1"/>
          <p:nvPr/>
        </p:nvSpPr>
        <p:spPr>
          <a:xfrm>
            <a:off x="497305" y="906561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Alert.js</a:t>
            </a:r>
          </a:p>
        </p:txBody>
      </p:sp>
    </p:spTree>
    <p:extLst>
      <p:ext uri="{BB962C8B-B14F-4D97-AF65-F5344CB8AC3E}">
        <p14:creationId xmlns:p14="http://schemas.microsoft.com/office/powerpoint/2010/main" val="23036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CAB99AC-2597-4E90-88D7-607562E63ACF}"/>
              </a:ext>
            </a:extLst>
          </p:cNvPr>
          <p:cNvSpPr txBox="1"/>
          <p:nvPr/>
        </p:nvSpPr>
        <p:spPr>
          <a:xfrm>
            <a:off x="497305" y="313003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App.js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BA4572C-E519-4DF8-B64B-15279D49D2A2}"/>
              </a:ext>
            </a:extLst>
          </p:cNvPr>
          <p:cNvSpPr txBox="1"/>
          <p:nvPr/>
        </p:nvSpPr>
        <p:spPr>
          <a:xfrm>
            <a:off x="1945105" y="1030762"/>
            <a:ext cx="61040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'./App.css'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'../Alert/Alert'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l-PL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l-PL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l-PL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l-PL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221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060DE13-FB19-4B5A-8A11-D3EC4628E0ED}"/>
              </a:ext>
            </a:extLst>
          </p:cNvPr>
          <p:cNvSpPr txBox="1"/>
          <p:nvPr/>
        </p:nvSpPr>
        <p:spPr>
          <a:xfrm>
            <a:off x="497305" y="313003"/>
            <a:ext cx="5598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Plik App.css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F3ED22B-9B84-4159-935D-581791C6C59E}"/>
              </a:ext>
            </a:extLst>
          </p:cNvPr>
          <p:cNvSpPr txBox="1"/>
          <p:nvPr/>
        </p:nvSpPr>
        <p:spPr>
          <a:xfrm>
            <a:off x="998622" y="1250557"/>
            <a:ext cx="6104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sz="3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l-PL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3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magenta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7554923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2075</Words>
  <Application>Microsoft Office PowerPoint</Application>
  <PresentationFormat>Panoramiczny</PresentationFormat>
  <Paragraphs>340</Paragraphs>
  <Slides>44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Trebuchet MS</vt:lpstr>
      <vt:lpstr>Wingdings 3</vt:lpstr>
      <vt:lpstr>Faseta</vt:lpstr>
      <vt:lpstr>Style komponentów w React</vt:lpstr>
      <vt:lpstr>Prezentacja programu PowerPoint</vt:lpstr>
      <vt:lpstr>Prezentacja programu PowerPoint</vt:lpstr>
      <vt:lpstr>Prezentacja programu PowerPoint</vt:lpstr>
      <vt:lpstr>Prezentacja programu PowerPoint</vt:lpstr>
      <vt:lpstr>Stylowanie za pomocą czystego CSS</vt:lpstr>
      <vt:lpstr>Prezentacja programu PowerPoint</vt:lpstr>
      <vt:lpstr>Prezentacja programu PowerPoint</vt:lpstr>
      <vt:lpstr>Prezentacja programu PowerPoint</vt:lpstr>
      <vt:lpstr>Uwagi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Stylowanie za pomocą obiektów stylów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Uwagi</vt:lpstr>
      <vt:lpstr>Instalacja JSS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Uwagi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komponentów w React</dc:title>
  <dc:creator>Mateusz Traczyk</dc:creator>
  <cp:lastModifiedBy>Mateusz Traczyk</cp:lastModifiedBy>
  <cp:revision>35</cp:revision>
  <dcterms:created xsi:type="dcterms:W3CDTF">2022-03-20T06:20:22Z</dcterms:created>
  <dcterms:modified xsi:type="dcterms:W3CDTF">2022-03-24T09:23:41Z</dcterms:modified>
</cp:coreProperties>
</file>