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8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1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7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563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80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2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03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7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24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45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6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60022A2-8865-46FA-AEFC-E7EC27BD707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AFA5E5-B3AF-4899-8858-58572D07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75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86CD-B15A-4BE6-BF14-7445D2718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Bank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67D7C-1300-4773-A002-D6097F23A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– Tathagata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BD38-99FA-4060-9FAA-B5C0ACC9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20CE-B6C0-4C0B-B104-62B01122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login</a:t>
            </a:r>
          </a:p>
          <a:p>
            <a:pPr lvl="1"/>
            <a:r>
              <a:rPr lang="en-US" dirty="0"/>
              <a:t>With username and Pass (Pass is hashed and stored in Data base).</a:t>
            </a:r>
          </a:p>
          <a:p>
            <a:r>
              <a:rPr lang="en-US" dirty="0"/>
              <a:t>User Can Register</a:t>
            </a:r>
          </a:p>
          <a:p>
            <a:pPr lvl="1"/>
            <a:r>
              <a:rPr lang="en-US" dirty="0"/>
              <a:t>This is a regular registration where the user inputs there first name, last name, email, username, pass, initial checking balance, Initial savings balance.</a:t>
            </a:r>
          </a:p>
          <a:p>
            <a:r>
              <a:rPr lang="en-US" dirty="0"/>
              <a:t>User Can update Savings and Checking Balance</a:t>
            </a:r>
          </a:p>
          <a:p>
            <a:pPr lvl="1"/>
            <a:r>
              <a:rPr lang="en-US" dirty="0"/>
              <a:t>Deposit and withdraw from checking and savings.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7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B597-0B0E-4CE5-967E-0775F785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Features and 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9EC-E98B-4D8C-86C2-1241D50AE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Features</a:t>
            </a:r>
          </a:p>
          <a:p>
            <a:pPr lvl="1"/>
            <a:r>
              <a:rPr lang="en-US" dirty="0"/>
              <a:t>Create New User</a:t>
            </a:r>
          </a:p>
          <a:p>
            <a:pPr lvl="1"/>
            <a:r>
              <a:rPr lang="en-US" dirty="0"/>
              <a:t>Login with Existing User</a:t>
            </a:r>
          </a:p>
          <a:p>
            <a:pPr lvl="1"/>
            <a:r>
              <a:rPr lang="en-US" dirty="0"/>
              <a:t>Bank account with each user</a:t>
            </a:r>
          </a:p>
          <a:p>
            <a:pPr lvl="1"/>
            <a:r>
              <a:rPr lang="en-US" dirty="0"/>
              <a:t>Deposit/ Withdraw Money</a:t>
            </a:r>
          </a:p>
          <a:p>
            <a:pPr lvl="1"/>
            <a:r>
              <a:rPr lang="en-US" dirty="0"/>
              <a:t>Logout</a:t>
            </a:r>
          </a:p>
          <a:p>
            <a:r>
              <a:rPr lang="en-US" dirty="0"/>
              <a:t>Future Features</a:t>
            </a:r>
          </a:p>
          <a:p>
            <a:pPr lvl="1"/>
            <a:r>
              <a:rPr lang="en-US" dirty="0"/>
              <a:t>View User Transactions</a:t>
            </a:r>
          </a:p>
        </p:txBody>
      </p:sp>
    </p:spTree>
    <p:extLst>
      <p:ext uri="{BB962C8B-B14F-4D97-AF65-F5344CB8AC3E}">
        <p14:creationId xmlns:p14="http://schemas.microsoft.com/office/powerpoint/2010/main" val="332296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ACDE-DFA0-4DB4-8C89-E5A238E5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FF63-96B4-42DC-914C-5EB10D6C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23772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</TotalTime>
  <Words>105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Bank Application</vt:lpstr>
      <vt:lpstr>Application Process</vt:lpstr>
      <vt:lpstr>Current Features and Future Features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Application</dc:title>
  <dc:creator>Tathagata Das</dc:creator>
  <cp:lastModifiedBy>Tathagata Das</cp:lastModifiedBy>
  <cp:revision>2</cp:revision>
  <dcterms:created xsi:type="dcterms:W3CDTF">2019-09-04T12:58:39Z</dcterms:created>
  <dcterms:modified xsi:type="dcterms:W3CDTF">2019-09-04T13:12:02Z</dcterms:modified>
</cp:coreProperties>
</file>