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FB5C-F313-4087-92EF-057B28A7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B46E3-509D-46E4-927B-B846258A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F4A5-3E16-4585-BE93-7A25C04D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6FAF-496C-463D-9480-DDBA3729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FCDC-13D3-4CD0-92D3-DBD47E8D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577A-EF28-4D3D-BA95-D99AE76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15F60-6FF7-4A3F-B675-BF39F81E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0837-D552-4E0A-A5CF-6E6E1E09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C4AF-2070-4C49-80B1-53C2C8E5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C947-7716-4699-84D0-D648BE9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EB2-EAF9-4061-B3CA-7FD15ECC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AFC6-0664-455D-88BE-7B4A99D0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470A-ED8D-4053-8B86-B603593A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E3B-3E8C-4DC0-9A0D-C67AB0D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297F-0C7F-40B0-A65C-60CA71E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8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BB8-099A-4A3D-A95A-1C8C0FF4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4AB0-C239-4EF3-AE85-00E8F71F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151E-EA65-4BDC-8791-5A188DA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120F-5E89-4BDD-8E0B-A0E7D7A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845D-4BC2-4F6C-B241-5C6AAC3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DCB0-1745-48BA-AAF7-BE5677CC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B553-6014-403B-A100-B01A3684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B48C-F47E-40E9-9B78-EA39465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E4A3-030D-4D94-9FA2-6D4AB4F0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03BD-695D-4369-AEB0-26291E4D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A669-B69E-4D60-A579-E92E932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D733-7898-4110-9391-FB34C3F4B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189F-8D5A-4E4A-AEBE-C5E1B0E1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85226-E8D5-4373-A1C9-B49A2788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C657-027D-4E96-823D-0CF6CE97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A9D-5D16-43C5-B0C4-A11356C5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F6D-DFF0-478A-A2E3-86907475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6990-E567-46B9-9AF5-769277D2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0BDAA-A285-4650-8775-1C4AB0DC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B92C5-3E27-48A2-AEA7-47AB98DA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2799-6045-4E3F-B81C-1656D846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96E7-B4BF-4725-A03C-47F06C7F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90B1C-AB6F-400A-8E37-68EB3AEE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F6CFA-E175-45BE-8499-2347AB0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3F7E-6E54-49CF-B6C7-8C2BFB28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3DA36-B74E-4E6D-9FA8-D520FC72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E5E40-02E3-43F0-9EEB-46070E43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2064-C13C-4E9D-BB7B-28415EA9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AF985-2040-46A9-8E18-2910A912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F1D72-9F72-4922-9CC6-4BDD104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F1B0-982D-4006-AC60-4FE5E84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05E5-C327-4B34-A33D-55C1CBC9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0D27-FD67-425F-AA19-07C55BCA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6C20-BA58-48CE-8AB6-19EA6873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DF81-ED55-4B50-8BA5-B3999E09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2C4D-D864-4D25-8FE8-63828FD8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D7EB-ED98-468D-9748-D00B324F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2372-042C-4FD4-B706-631B5BA9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36538-4FC6-46F0-8A55-7778EC2FF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6833-D4BF-4B54-9247-F1E51FAE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A0C4-B970-4243-9AF0-D4765B6D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67E9-C49A-46AD-931D-ED5B87F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D7A7-E364-4CD6-95D3-0A36A412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7FE87-E18F-4E94-BB6D-1DC2AAFE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37C8-2917-4607-823A-57959935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6282-42B7-4B3E-9750-0B914E7D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5208-C56E-41A7-BBDD-E561B50058F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C3F9-6EE8-4B8A-AEC4-6C20DBBA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77F4-09F9-4940-82F0-486C0FE75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76BD-D7A3-46D7-A860-3F812A0DB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FF6F8A-8C35-4568-B0D4-4BE2A2CCEF4B}"/>
              </a:ext>
            </a:extLst>
          </p:cNvPr>
          <p:cNvSpPr/>
          <p:nvPr/>
        </p:nvSpPr>
        <p:spPr>
          <a:xfrm>
            <a:off x="996884" y="1612785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user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3C723-4D81-430C-9642-19C44FD43200}"/>
              </a:ext>
            </a:extLst>
          </p:cNvPr>
          <p:cNvSpPr/>
          <p:nvPr/>
        </p:nvSpPr>
        <p:spPr>
          <a:xfrm>
            <a:off x="2716629" y="1622570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Extract user info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2202-5357-4C3D-B865-A8129D1164FE}"/>
              </a:ext>
            </a:extLst>
          </p:cNvPr>
          <p:cNvSpPr/>
          <p:nvPr/>
        </p:nvSpPr>
        <p:spPr>
          <a:xfrm>
            <a:off x="996884" y="3842159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Existing user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88101-FAD6-4BB6-AF94-C8970FD7A528}"/>
              </a:ext>
            </a:extLst>
          </p:cNvPr>
          <p:cNvSpPr/>
          <p:nvPr/>
        </p:nvSpPr>
        <p:spPr>
          <a:xfrm>
            <a:off x="7506656" y="3809801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success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FFD8307-6BF8-4DEC-AD4C-924D8A51AEDF}"/>
              </a:ext>
            </a:extLst>
          </p:cNvPr>
          <p:cNvSpPr/>
          <p:nvPr/>
        </p:nvSpPr>
        <p:spPr>
          <a:xfrm>
            <a:off x="3805804" y="3699546"/>
            <a:ext cx="2385272" cy="7717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credentials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D9F5A-235F-4CC2-B269-BFD3BE948515}"/>
              </a:ext>
            </a:extLst>
          </p:cNvPr>
          <p:cNvSpPr/>
          <p:nvPr/>
        </p:nvSpPr>
        <p:spPr>
          <a:xfrm>
            <a:off x="4355283" y="1609986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Dump into DB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BEDE5-75C1-42D2-9345-484DFC32739A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 rot="5400000">
            <a:off x="5097790" y="2061911"/>
            <a:ext cx="1538285" cy="1736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E31A8F-784B-4426-8A48-056980E8C04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191076" y="4085439"/>
            <a:ext cx="1315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46213-07F2-4CFA-B8F0-98E15FE9B78F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4998440" y="4471332"/>
            <a:ext cx="17238" cy="5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49BE5-6AA1-4269-82A7-61E42A6AE81B}"/>
              </a:ext>
            </a:extLst>
          </p:cNvPr>
          <p:cNvSpPr/>
          <p:nvPr/>
        </p:nvSpPr>
        <p:spPr>
          <a:xfrm>
            <a:off x="4552423" y="4983063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failed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A015-87C4-414C-B78C-3A182715FE9C}"/>
              </a:ext>
            </a:extLst>
          </p:cNvPr>
          <p:cNvSpPr/>
          <p:nvPr/>
        </p:nvSpPr>
        <p:spPr>
          <a:xfrm>
            <a:off x="3805802" y="419449"/>
            <a:ext cx="2883571" cy="55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user login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F012E-4F66-4951-BC87-F05AFF7E80FF}"/>
              </a:ext>
            </a:extLst>
          </p:cNvPr>
          <p:cNvSpPr/>
          <p:nvPr/>
        </p:nvSpPr>
        <p:spPr>
          <a:xfrm>
            <a:off x="9608563" y="3658469"/>
            <a:ext cx="1135685" cy="85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him the portal for items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D406BF-F5E3-4188-B166-ED69FC9D9C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8433166" y="4085438"/>
            <a:ext cx="1175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EB0CF-A0D7-4296-83DF-C0A783A5F038}"/>
              </a:ext>
            </a:extLst>
          </p:cNvPr>
          <p:cNvSpPr/>
          <p:nvPr/>
        </p:nvSpPr>
        <p:spPr>
          <a:xfrm>
            <a:off x="4552423" y="5963177"/>
            <a:ext cx="926510" cy="533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72FDEE-6504-4F9D-A112-F404D552AB71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5015678" y="5534338"/>
            <a:ext cx="0" cy="4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3CE71F-84DF-49BB-B664-90149A7D3B6A}"/>
              </a:ext>
            </a:extLst>
          </p:cNvPr>
          <p:cNvCxnSpPr>
            <a:cxnSpLocks/>
            <a:stCxn id="31" idx="1"/>
            <a:endCxn id="11" idx="1"/>
          </p:cNvCxnSpPr>
          <p:nvPr/>
        </p:nvCxnSpPr>
        <p:spPr>
          <a:xfrm rot="10800000">
            <a:off x="3805805" y="4085440"/>
            <a:ext cx="746619" cy="2144727"/>
          </a:xfrm>
          <a:prstGeom prst="bentConnector3">
            <a:avLst>
              <a:gd name="adj1" fmla="val 130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11C8A1E-0C4C-4828-95E7-44F080C40691}"/>
              </a:ext>
            </a:extLst>
          </p:cNvPr>
          <p:cNvSpPr/>
          <p:nvPr/>
        </p:nvSpPr>
        <p:spPr>
          <a:xfrm>
            <a:off x="6272169" y="1609986"/>
            <a:ext cx="926510" cy="551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for logging in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28E26C81-0A94-4E2D-BB74-FEB6B95BCF4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923394" y="4085439"/>
            <a:ext cx="1882410" cy="3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A8757DA-98D2-4107-A675-66E71E39ABEA}"/>
              </a:ext>
            </a:extLst>
          </p:cNvPr>
          <p:cNvSpPr/>
          <p:nvPr/>
        </p:nvSpPr>
        <p:spPr>
          <a:xfrm>
            <a:off x="6388205" y="3791470"/>
            <a:ext cx="662573" cy="2232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07B47-5F80-41DD-A31B-90CB27CB92BC}"/>
              </a:ext>
            </a:extLst>
          </p:cNvPr>
          <p:cNvSpPr/>
          <p:nvPr/>
        </p:nvSpPr>
        <p:spPr>
          <a:xfrm>
            <a:off x="5317219" y="4627582"/>
            <a:ext cx="662573" cy="2232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False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3A891-54C4-49A8-B76B-CFF828664DE7}"/>
              </a:ext>
            </a:extLst>
          </p:cNvPr>
          <p:cNvSpPr/>
          <p:nvPr/>
        </p:nvSpPr>
        <p:spPr>
          <a:xfrm>
            <a:off x="60725" y="160087"/>
            <a:ext cx="2152613" cy="508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portal for categories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37B4C-5C76-4028-9631-D3F2A8E6188E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0138B-CFA5-42F7-A899-BC1D09CACF57}"/>
              </a:ext>
            </a:extLst>
          </p:cNvPr>
          <p:cNvSpPr/>
          <p:nvPr/>
        </p:nvSpPr>
        <p:spPr>
          <a:xfrm>
            <a:off x="2347870" y="2203508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477F1-E0CF-48F7-B594-D74DFEB56890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99C82-E3C6-4691-B352-75092B8110E9}"/>
              </a:ext>
            </a:extLst>
          </p:cNvPr>
          <p:cNvSpPr/>
          <p:nvPr/>
        </p:nvSpPr>
        <p:spPr>
          <a:xfrm>
            <a:off x="2347869" y="3121051"/>
            <a:ext cx="1072875" cy="1357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products which are high in demand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617E9-EAA4-496F-A8D4-D9F1F5996914}"/>
              </a:ext>
            </a:extLst>
          </p:cNvPr>
          <p:cNvSpPr/>
          <p:nvPr/>
        </p:nvSpPr>
        <p:spPr>
          <a:xfrm>
            <a:off x="2347868" y="4762149"/>
            <a:ext cx="1072875" cy="51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852BDC9E-B4AE-469A-BA58-569B3D147C2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591692" y="1702232"/>
            <a:ext cx="756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882F4E1A-809A-4D90-B364-66F52557EC0A}"/>
              </a:ext>
            </a:extLst>
          </p:cNvPr>
          <p:cNvCxnSpPr>
            <a:cxnSpLocks/>
            <a:stCxn id="7" idx="3"/>
            <a:endCxn id="94" idx="1"/>
          </p:cNvCxnSpPr>
          <p:nvPr/>
        </p:nvCxnSpPr>
        <p:spPr>
          <a:xfrm flipV="1">
            <a:off x="3420746" y="1054796"/>
            <a:ext cx="619774" cy="64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D29A1-EC64-43F2-8A6F-8A5990726F82}"/>
              </a:ext>
            </a:extLst>
          </p:cNvPr>
          <p:cNvSpPr/>
          <p:nvPr/>
        </p:nvSpPr>
        <p:spPr>
          <a:xfrm>
            <a:off x="6214319" y="1371473"/>
            <a:ext cx="1072875" cy="1045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Most sold item in this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D129B-6B69-44EB-B23C-D253A276DA1F}"/>
              </a:ext>
            </a:extLst>
          </p:cNvPr>
          <p:cNvSpPr/>
          <p:nvPr/>
        </p:nvSpPr>
        <p:spPr>
          <a:xfrm>
            <a:off x="6214319" y="3037667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items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830E52DE-3AAC-44CA-B1EB-EA7EB6F5B2BC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3420746" y="1702233"/>
            <a:ext cx="619774" cy="572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249A2E2F-AC48-4610-AE53-099C35E11021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7287194" y="1048012"/>
            <a:ext cx="619775" cy="846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9B02B-FAC3-4BA7-939B-3103B284C75D}"/>
              </a:ext>
            </a:extLst>
          </p:cNvPr>
          <p:cNvSpPr/>
          <p:nvPr/>
        </p:nvSpPr>
        <p:spPr>
          <a:xfrm>
            <a:off x="7906969" y="666348"/>
            <a:ext cx="1067183" cy="76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item to the cart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5D9F2F6C-D918-40F5-AB78-6F0CBA1660F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974152" y="1048012"/>
            <a:ext cx="578814" cy="503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D01A2BD5-9DDF-4975-9D97-2AA7D1601C67}"/>
              </a:ext>
            </a:extLst>
          </p:cNvPr>
          <p:cNvSpPr/>
          <p:nvPr/>
        </p:nvSpPr>
        <p:spPr>
          <a:xfrm>
            <a:off x="9552966" y="637562"/>
            <a:ext cx="1965117" cy="18288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 or add more item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13">
            <a:extLst>
              <a:ext uri="{FF2B5EF4-FFF2-40B4-BE49-F238E27FC236}">
                <a16:creationId xmlns:a16="http://schemas.microsoft.com/office/drawing/2014/main" id="{F147448E-2CB0-4861-A73B-AC89636A51FF}"/>
              </a:ext>
            </a:extLst>
          </p:cNvPr>
          <p:cNvCxnSpPr>
            <a:cxnSpLocks/>
            <a:stCxn id="44" idx="0"/>
            <a:endCxn id="7" idx="0"/>
          </p:cNvCxnSpPr>
          <p:nvPr/>
        </p:nvCxnSpPr>
        <p:spPr>
          <a:xfrm rot="16200000" flipH="1" flipV="1">
            <a:off x="6336607" y="-2814737"/>
            <a:ext cx="746619" cy="7651216"/>
          </a:xfrm>
          <a:prstGeom prst="bentConnector3">
            <a:avLst>
              <a:gd name="adj1" fmla="val -30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75083-D45E-4540-B81A-A011E437F2D2}"/>
              </a:ext>
            </a:extLst>
          </p:cNvPr>
          <p:cNvSpPr/>
          <p:nvPr/>
        </p:nvSpPr>
        <p:spPr>
          <a:xfrm>
            <a:off x="10513682" y="100668"/>
            <a:ext cx="1072876" cy="508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7F1FD7-D792-4AAD-A25B-F361835AE153}"/>
              </a:ext>
            </a:extLst>
          </p:cNvPr>
          <p:cNvSpPr/>
          <p:nvPr/>
        </p:nvSpPr>
        <p:spPr>
          <a:xfrm>
            <a:off x="9199585" y="2976691"/>
            <a:ext cx="1072876" cy="2736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13">
            <a:extLst>
              <a:ext uri="{FF2B5EF4-FFF2-40B4-BE49-F238E27FC236}">
                <a16:creationId xmlns:a16="http://schemas.microsoft.com/office/drawing/2014/main" id="{1E0C844C-E360-4E27-B579-ADA1C8EAAF1E}"/>
              </a:ext>
            </a:extLst>
          </p:cNvPr>
          <p:cNvCxnSpPr>
            <a:cxnSpLocks/>
            <a:stCxn id="44" idx="2"/>
            <a:endCxn id="6" idx="2"/>
          </p:cNvCxnSpPr>
          <p:nvPr/>
        </p:nvCxnSpPr>
        <p:spPr>
          <a:xfrm rot="5400000">
            <a:off x="6582927" y="-1232255"/>
            <a:ext cx="253981" cy="7651217"/>
          </a:xfrm>
          <a:prstGeom prst="bentConnector3">
            <a:avLst>
              <a:gd name="adj1" fmla="val 190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3">
            <a:extLst>
              <a:ext uri="{FF2B5EF4-FFF2-40B4-BE49-F238E27FC236}">
                <a16:creationId xmlns:a16="http://schemas.microsoft.com/office/drawing/2014/main" id="{600FDC77-FD13-4388-A4EB-0EB5A4EC7F0D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7287194" y="1048012"/>
            <a:ext cx="619775" cy="2248073"/>
          </a:xfrm>
          <a:prstGeom prst="bentConnector3">
            <a:avLst>
              <a:gd name="adj1" fmla="val 7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A716920-7DB9-4BEE-A9B7-CF937BA4A89E}"/>
              </a:ext>
            </a:extLst>
          </p:cNvPr>
          <p:cNvSpPr/>
          <p:nvPr/>
        </p:nvSpPr>
        <p:spPr>
          <a:xfrm>
            <a:off x="4040520" y="796378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873D5A-BEBF-4456-B8C1-8EE23475B27E}"/>
              </a:ext>
            </a:extLst>
          </p:cNvPr>
          <p:cNvSpPr/>
          <p:nvPr/>
        </p:nvSpPr>
        <p:spPr>
          <a:xfrm>
            <a:off x="4040520" y="1926292"/>
            <a:ext cx="1072875" cy="69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 high in demand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3">
            <a:extLst>
              <a:ext uri="{FF2B5EF4-FFF2-40B4-BE49-F238E27FC236}">
                <a16:creationId xmlns:a16="http://schemas.microsoft.com/office/drawing/2014/main" id="{E128F473-7703-4180-8F93-292EBC76D491}"/>
              </a:ext>
            </a:extLst>
          </p:cNvPr>
          <p:cNvCxnSpPr>
            <a:cxnSpLocks/>
            <a:stCxn id="96" idx="3"/>
            <a:endCxn id="32" idx="1"/>
          </p:cNvCxnSpPr>
          <p:nvPr/>
        </p:nvCxnSpPr>
        <p:spPr>
          <a:xfrm>
            <a:off x="5113395" y="2275183"/>
            <a:ext cx="1100924" cy="1020902"/>
          </a:xfrm>
          <a:prstGeom prst="bentConnector3">
            <a:avLst>
              <a:gd name="adj1" fmla="val 30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3">
            <a:extLst>
              <a:ext uri="{FF2B5EF4-FFF2-40B4-BE49-F238E27FC236}">
                <a16:creationId xmlns:a16="http://schemas.microsoft.com/office/drawing/2014/main" id="{CAD72C88-92DC-4FAF-9898-4EC57B564025}"/>
              </a:ext>
            </a:extLst>
          </p:cNvPr>
          <p:cNvCxnSpPr>
            <a:cxnSpLocks/>
            <a:stCxn id="94" idx="3"/>
            <a:endCxn id="29" idx="1"/>
          </p:cNvCxnSpPr>
          <p:nvPr/>
        </p:nvCxnSpPr>
        <p:spPr>
          <a:xfrm>
            <a:off x="5113395" y="1054796"/>
            <a:ext cx="1100924" cy="839475"/>
          </a:xfrm>
          <a:prstGeom prst="bentConnector3">
            <a:avLst>
              <a:gd name="adj1" fmla="val 22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">
            <a:extLst>
              <a:ext uri="{FF2B5EF4-FFF2-40B4-BE49-F238E27FC236}">
                <a16:creationId xmlns:a16="http://schemas.microsoft.com/office/drawing/2014/main" id="{EF2B6EFC-5814-4781-8E2F-B24DBE71955E}"/>
              </a:ext>
            </a:extLst>
          </p:cNvPr>
          <p:cNvCxnSpPr>
            <a:cxnSpLocks/>
            <a:stCxn id="96" idx="3"/>
            <a:endCxn id="29" idx="1"/>
          </p:cNvCxnSpPr>
          <p:nvPr/>
        </p:nvCxnSpPr>
        <p:spPr>
          <a:xfrm flipV="1">
            <a:off x="5113395" y="1894271"/>
            <a:ext cx="1100924" cy="380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3">
            <a:extLst>
              <a:ext uri="{FF2B5EF4-FFF2-40B4-BE49-F238E27FC236}">
                <a16:creationId xmlns:a16="http://schemas.microsoft.com/office/drawing/2014/main" id="{96541EC3-2A39-4D98-90A8-549F6B0402D9}"/>
              </a:ext>
            </a:extLst>
          </p:cNvPr>
          <p:cNvCxnSpPr>
            <a:cxnSpLocks/>
            <a:stCxn id="94" idx="3"/>
            <a:endCxn id="32" idx="1"/>
          </p:cNvCxnSpPr>
          <p:nvPr/>
        </p:nvCxnSpPr>
        <p:spPr>
          <a:xfrm>
            <a:off x="5113395" y="1054796"/>
            <a:ext cx="1100924" cy="2241289"/>
          </a:xfrm>
          <a:prstGeom prst="bentConnector3">
            <a:avLst>
              <a:gd name="adj1" fmla="val 66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3A891-54C4-49A8-B76B-CFF828664DE7}"/>
              </a:ext>
            </a:extLst>
          </p:cNvPr>
          <p:cNvSpPr/>
          <p:nvPr/>
        </p:nvSpPr>
        <p:spPr>
          <a:xfrm>
            <a:off x="312395" y="248153"/>
            <a:ext cx="2152613" cy="846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portal for high demand products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37B4C-5C76-4028-9631-D3F2A8E6188E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0138B-CFA5-42F7-A899-BC1D09CACF57}"/>
              </a:ext>
            </a:extLst>
          </p:cNvPr>
          <p:cNvSpPr/>
          <p:nvPr/>
        </p:nvSpPr>
        <p:spPr>
          <a:xfrm>
            <a:off x="2347870" y="2203508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477F1-E0CF-48F7-B594-D74DFEB56890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99C82-E3C6-4691-B352-75092B8110E9}"/>
              </a:ext>
            </a:extLst>
          </p:cNvPr>
          <p:cNvSpPr/>
          <p:nvPr/>
        </p:nvSpPr>
        <p:spPr>
          <a:xfrm>
            <a:off x="2347869" y="3121051"/>
            <a:ext cx="1072875" cy="1357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products which are high in demand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617E9-EAA4-496F-A8D4-D9F1F5996914}"/>
              </a:ext>
            </a:extLst>
          </p:cNvPr>
          <p:cNvSpPr/>
          <p:nvPr/>
        </p:nvSpPr>
        <p:spPr>
          <a:xfrm>
            <a:off x="2347868" y="4762149"/>
            <a:ext cx="1072875" cy="51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852BDC9E-B4AE-469A-BA58-569B3D147C2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591692" y="1702232"/>
            <a:ext cx="756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D129B-6B69-44EB-B23C-D253A276DA1F}"/>
              </a:ext>
            </a:extLst>
          </p:cNvPr>
          <p:cNvSpPr/>
          <p:nvPr/>
        </p:nvSpPr>
        <p:spPr>
          <a:xfrm>
            <a:off x="4493619" y="3541476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items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830E52DE-3AAC-44CA-B1EB-EA7EB6F5B2BC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20744" y="3799894"/>
            <a:ext cx="107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09B02B-FAC3-4BA7-939B-3103B284C75D}"/>
              </a:ext>
            </a:extLst>
          </p:cNvPr>
          <p:cNvSpPr/>
          <p:nvPr/>
        </p:nvSpPr>
        <p:spPr>
          <a:xfrm>
            <a:off x="7906969" y="1957925"/>
            <a:ext cx="1067183" cy="763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item to the cart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5D9F2F6C-D918-40F5-AB78-6F0CBA1660F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 flipV="1">
            <a:off x="8974152" y="1551963"/>
            <a:ext cx="578814" cy="787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D01A2BD5-9DDF-4975-9D97-2AA7D1601C67}"/>
              </a:ext>
            </a:extLst>
          </p:cNvPr>
          <p:cNvSpPr/>
          <p:nvPr/>
        </p:nvSpPr>
        <p:spPr>
          <a:xfrm>
            <a:off x="9552966" y="637562"/>
            <a:ext cx="1965117" cy="18288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 or add more item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13">
            <a:extLst>
              <a:ext uri="{FF2B5EF4-FFF2-40B4-BE49-F238E27FC236}">
                <a16:creationId xmlns:a16="http://schemas.microsoft.com/office/drawing/2014/main" id="{F147448E-2CB0-4861-A73B-AC89636A51FF}"/>
              </a:ext>
            </a:extLst>
          </p:cNvPr>
          <p:cNvCxnSpPr>
            <a:cxnSpLocks/>
            <a:stCxn id="44" idx="0"/>
            <a:endCxn id="7" idx="0"/>
          </p:cNvCxnSpPr>
          <p:nvPr/>
        </p:nvCxnSpPr>
        <p:spPr>
          <a:xfrm rot="16200000" flipH="1" flipV="1">
            <a:off x="6336607" y="-2814737"/>
            <a:ext cx="746619" cy="7651216"/>
          </a:xfrm>
          <a:prstGeom prst="bentConnector3">
            <a:avLst>
              <a:gd name="adj1" fmla="val -30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75083-D45E-4540-B81A-A011E437F2D2}"/>
              </a:ext>
            </a:extLst>
          </p:cNvPr>
          <p:cNvSpPr/>
          <p:nvPr/>
        </p:nvSpPr>
        <p:spPr>
          <a:xfrm>
            <a:off x="10513682" y="100668"/>
            <a:ext cx="1072876" cy="508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7F1FD7-D792-4AAD-A25B-F361835AE153}"/>
              </a:ext>
            </a:extLst>
          </p:cNvPr>
          <p:cNvSpPr/>
          <p:nvPr/>
        </p:nvSpPr>
        <p:spPr>
          <a:xfrm>
            <a:off x="9307693" y="3069741"/>
            <a:ext cx="1072876" cy="2736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13">
            <a:extLst>
              <a:ext uri="{FF2B5EF4-FFF2-40B4-BE49-F238E27FC236}">
                <a16:creationId xmlns:a16="http://schemas.microsoft.com/office/drawing/2014/main" id="{1E0C844C-E360-4E27-B579-ADA1C8EAAF1E}"/>
              </a:ext>
            </a:extLst>
          </p:cNvPr>
          <p:cNvCxnSpPr>
            <a:cxnSpLocks/>
            <a:stCxn id="44" idx="2"/>
            <a:endCxn id="6" idx="2"/>
          </p:cNvCxnSpPr>
          <p:nvPr/>
        </p:nvCxnSpPr>
        <p:spPr>
          <a:xfrm rot="5400000">
            <a:off x="6582927" y="-1232255"/>
            <a:ext cx="253981" cy="7651217"/>
          </a:xfrm>
          <a:prstGeom prst="bentConnector3">
            <a:avLst>
              <a:gd name="adj1" fmla="val 190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3">
            <a:extLst>
              <a:ext uri="{FF2B5EF4-FFF2-40B4-BE49-F238E27FC236}">
                <a16:creationId xmlns:a16="http://schemas.microsoft.com/office/drawing/2014/main" id="{600FDC77-FD13-4388-A4EB-0EB5A4EC7F0D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5566494" y="2339589"/>
            <a:ext cx="2340475" cy="1460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30DA015-87C4-414C-B78C-3A182715FE9C}"/>
              </a:ext>
            </a:extLst>
          </p:cNvPr>
          <p:cNvSpPr/>
          <p:nvPr/>
        </p:nvSpPr>
        <p:spPr>
          <a:xfrm>
            <a:off x="391483" y="267048"/>
            <a:ext cx="3415084" cy="675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portal for cart items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F012E-4F66-4951-BC87-F05AFF7E80FF}"/>
              </a:ext>
            </a:extLst>
          </p:cNvPr>
          <p:cNvSpPr/>
          <p:nvPr/>
        </p:nvSpPr>
        <p:spPr>
          <a:xfrm>
            <a:off x="391484" y="1409350"/>
            <a:ext cx="1345020" cy="516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5D57DF-A836-4665-876B-F37394957CAC}"/>
              </a:ext>
            </a:extLst>
          </p:cNvPr>
          <p:cNvSpPr/>
          <p:nvPr/>
        </p:nvSpPr>
        <p:spPr>
          <a:xfrm>
            <a:off x="4695731" y="2072298"/>
            <a:ext cx="1345020" cy="77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items with quantity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5EB81-E00B-49AF-82D8-DE73D91BC4BB}"/>
              </a:ext>
            </a:extLst>
          </p:cNvPr>
          <p:cNvSpPr/>
          <p:nvPr/>
        </p:nvSpPr>
        <p:spPr>
          <a:xfrm>
            <a:off x="7306814" y="1426127"/>
            <a:ext cx="1345020" cy="76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Remove item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A62FD9-C859-479F-BC59-2AA3E472524E}"/>
              </a:ext>
            </a:extLst>
          </p:cNvPr>
          <p:cNvSpPr/>
          <p:nvPr/>
        </p:nvSpPr>
        <p:spPr>
          <a:xfrm>
            <a:off x="7306814" y="2501318"/>
            <a:ext cx="1345020" cy="76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item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E92292-1F3D-47BB-B718-3F0039F96804}"/>
              </a:ext>
            </a:extLst>
          </p:cNvPr>
          <p:cNvSpPr/>
          <p:nvPr/>
        </p:nvSpPr>
        <p:spPr>
          <a:xfrm>
            <a:off x="7306814" y="3652008"/>
            <a:ext cx="1345020" cy="76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Checkout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13">
            <a:extLst>
              <a:ext uri="{FF2B5EF4-FFF2-40B4-BE49-F238E27FC236}">
                <a16:creationId xmlns:a16="http://schemas.microsoft.com/office/drawing/2014/main" id="{A8D5C90F-F9FF-485C-8113-C4A0A11387BF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>
            <a:off x="1736504" y="1667794"/>
            <a:ext cx="611367" cy="79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3">
            <a:extLst>
              <a:ext uri="{FF2B5EF4-FFF2-40B4-BE49-F238E27FC236}">
                <a16:creationId xmlns:a16="http://schemas.microsoft.com/office/drawing/2014/main" id="{50842A46-752D-46FC-8E4C-FC36EC3E0FC4}"/>
              </a:ext>
            </a:extLst>
          </p:cNvPr>
          <p:cNvCxnSpPr>
            <a:cxnSpLocks/>
            <a:stCxn id="100" idx="3"/>
            <a:endCxn id="30" idx="1"/>
          </p:cNvCxnSpPr>
          <p:nvPr/>
        </p:nvCxnSpPr>
        <p:spPr>
          <a:xfrm>
            <a:off x="3692891" y="2461952"/>
            <a:ext cx="1002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588C5D2B-4E7D-4A9A-B455-9462D63377E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6040751" y="1807829"/>
            <a:ext cx="1266063" cy="654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57F7E020-E27F-4FC9-8CF7-FF3D08FF5E6E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6040751" y="2461952"/>
            <a:ext cx="1266063" cy="421068"/>
          </a:xfrm>
          <a:prstGeom prst="bentConnector3">
            <a:avLst>
              <a:gd name="adj1" fmla="val 4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3">
            <a:extLst>
              <a:ext uri="{FF2B5EF4-FFF2-40B4-BE49-F238E27FC236}">
                <a16:creationId xmlns:a16="http://schemas.microsoft.com/office/drawing/2014/main" id="{23533C7F-36B8-4D46-8536-40EF1028263F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6040751" y="2461952"/>
            <a:ext cx="1266063" cy="1571758"/>
          </a:xfrm>
          <a:prstGeom prst="bentConnector3">
            <a:avLst>
              <a:gd name="adj1" fmla="val 27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4CADE0D4-F944-40E9-8849-28AF366914A6}"/>
              </a:ext>
            </a:extLst>
          </p:cNvPr>
          <p:cNvCxnSpPr>
            <a:cxnSpLocks/>
            <a:stCxn id="33" idx="3"/>
            <a:endCxn id="93" idx="1"/>
          </p:cNvCxnSpPr>
          <p:nvPr/>
        </p:nvCxnSpPr>
        <p:spPr>
          <a:xfrm flipV="1">
            <a:off x="8651834" y="1552054"/>
            <a:ext cx="901133" cy="25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3">
            <a:extLst>
              <a:ext uri="{FF2B5EF4-FFF2-40B4-BE49-F238E27FC236}">
                <a16:creationId xmlns:a16="http://schemas.microsoft.com/office/drawing/2014/main" id="{08DDF1AF-A1EB-45DF-81CF-6137D12A72E2}"/>
              </a:ext>
            </a:extLst>
          </p:cNvPr>
          <p:cNvCxnSpPr>
            <a:cxnSpLocks/>
            <a:stCxn id="34" idx="2"/>
            <a:endCxn id="101" idx="3"/>
          </p:cNvCxnSpPr>
          <p:nvPr/>
        </p:nvCxnSpPr>
        <p:spPr>
          <a:xfrm rot="5400000" flipH="1">
            <a:off x="5054880" y="340277"/>
            <a:ext cx="1562456" cy="4286432"/>
          </a:xfrm>
          <a:prstGeom prst="bentConnector4">
            <a:avLst>
              <a:gd name="adj1" fmla="val -14631"/>
              <a:gd name="adj2" fmla="val 93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3">
            <a:extLst>
              <a:ext uri="{FF2B5EF4-FFF2-40B4-BE49-F238E27FC236}">
                <a16:creationId xmlns:a16="http://schemas.microsoft.com/office/drawing/2014/main" id="{5A57358E-8653-4793-B6B1-E01B2E4C8896}"/>
              </a:ext>
            </a:extLst>
          </p:cNvPr>
          <p:cNvCxnSpPr>
            <a:cxnSpLocks/>
            <a:stCxn id="93" idx="3"/>
            <a:endCxn id="30" idx="1"/>
          </p:cNvCxnSpPr>
          <p:nvPr/>
        </p:nvCxnSpPr>
        <p:spPr>
          <a:xfrm flipH="1">
            <a:off x="4695731" y="1552054"/>
            <a:ext cx="6942214" cy="909898"/>
          </a:xfrm>
          <a:prstGeom prst="bentConnector5">
            <a:avLst>
              <a:gd name="adj1" fmla="val -3293"/>
              <a:gd name="adj2" fmla="val -121551"/>
              <a:gd name="adj3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6FBAB9F-69E5-4EF8-B1F9-991DE7862B63}"/>
              </a:ext>
            </a:extLst>
          </p:cNvPr>
          <p:cNvSpPr/>
          <p:nvPr/>
        </p:nvSpPr>
        <p:spPr>
          <a:xfrm>
            <a:off x="9619392" y="3652007"/>
            <a:ext cx="1345020" cy="76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a new order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13">
            <a:extLst>
              <a:ext uri="{FF2B5EF4-FFF2-40B4-BE49-F238E27FC236}">
                <a16:creationId xmlns:a16="http://schemas.microsoft.com/office/drawing/2014/main" id="{D89396E9-977F-4F62-B207-C7F1898BE27B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 flipV="1">
            <a:off x="8651834" y="4033709"/>
            <a:ext cx="967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78EA512-7E8B-42EE-B823-00AAAB17F45D}"/>
              </a:ext>
            </a:extLst>
          </p:cNvPr>
          <p:cNvSpPr/>
          <p:nvPr/>
        </p:nvSpPr>
        <p:spPr>
          <a:xfrm>
            <a:off x="9619392" y="4815276"/>
            <a:ext cx="1345020" cy="76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cart to no items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840CC32F-1BB9-44A5-8006-1610FCAB9877}"/>
              </a:ext>
            </a:extLst>
          </p:cNvPr>
          <p:cNvCxnSpPr>
            <a:cxnSpLocks/>
            <a:stCxn id="67" idx="2"/>
            <a:endCxn id="72" idx="0"/>
          </p:cNvCxnSpPr>
          <p:nvPr/>
        </p:nvCxnSpPr>
        <p:spPr>
          <a:xfrm>
            <a:off x="10291902" y="4415410"/>
            <a:ext cx="0" cy="3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BC09080D-FBF4-4742-8557-1D20BA3B2930}"/>
              </a:ext>
            </a:extLst>
          </p:cNvPr>
          <p:cNvSpPr/>
          <p:nvPr/>
        </p:nvSpPr>
        <p:spPr>
          <a:xfrm>
            <a:off x="9552967" y="637562"/>
            <a:ext cx="2084978" cy="18289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remove an item completely or some quantity or cancel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E37202-32AF-42D6-B004-711B6A69F039}"/>
              </a:ext>
            </a:extLst>
          </p:cNvPr>
          <p:cNvSpPr/>
          <p:nvPr/>
        </p:nvSpPr>
        <p:spPr>
          <a:xfrm>
            <a:off x="10770899" y="2428617"/>
            <a:ext cx="1266063" cy="9088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 after removing and update cart items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E9010B-F445-4F46-AD49-2B7CFB96954E}"/>
              </a:ext>
            </a:extLst>
          </p:cNvPr>
          <p:cNvSpPr/>
          <p:nvPr/>
        </p:nvSpPr>
        <p:spPr>
          <a:xfrm>
            <a:off x="8756708" y="21325"/>
            <a:ext cx="1449896" cy="8745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 without removing any element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26E7B6-50C2-4E3C-82D6-5B1A32065C8C}"/>
              </a:ext>
            </a:extLst>
          </p:cNvPr>
          <p:cNvSpPr/>
          <p:nvPr/>
        </p:nvSpPr>
        <p:spPr>
          <a:xfrm>
            <a:off x="2347871" y="2203508"/>
            <a:ext cx="1345020" cy="516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E28E2F-5247-4232-9A6F-EF4D04FA2162}"/>
              </a:ext>
            </a:extLst>
          </p:cNvPr>
          <p:cNvSpPr/>
          <p:nvPr/>
        </p:nvSpPr>
        <p:spPr>
          <a:xfrm>
            <a:off x="2347872" y="1384182"/>
            <a:ext cx="1345020" cy="636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739A75-DA2B-4CD8-B698-544F0A4D1A24}"/>
              </a:ext>
            </a:extLst>
          </p:cNvPr>
          <p:cNvSpPr/>
          <p:nvPr/>
        </p:nvSpPr>
        <p:spPr>
          <a:xfrm>
            <a:off x="2351185" y="2965863"/>
            <a:ext cx="1345020" cy="1357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products which are high in demand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8250F9A-9749-48C2-90C6-A911289B858E}"/>
              </a:ext>
            </a:extLst>
          </p:cNvPr>
          <p:cNvSpPr/>
          <p:nvPr/>
        </p:nvSpPr>
        <p:spPr>
          <a:xfrm>
            <a:off x="2347871" y="4630720"/>
            <a:ext cx="1345020" cy="516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3A891-54C4-49A8-B76B-CFF828664DE7}"/>
              </a:ext>
            </a:extLst>
          </p:cNvPr>
          <p:cNvSpPr/>
          <p:nvPr/>
        </p:nvSpPr>
        <p:spPr>
          <a:xfrm>
            <a:off x="60725" y="160087"/>
            <a:ext cx="2152613" cy="508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portal for categories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37B4C-5C76-4028-9631-D3F2A8E6188E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0138B-CFA5-42F7-A899-BC1D09CACF57}"/>
              </a:ext>
            </a:extLst>
          </p:cNvPr>
          <p:cNvSpPr/>
          <p:nvPr/>
        </p:nvSpPr>
        <p:spPr>
          <a:xfrm>
            <a:off x="2347870" y="2203508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477F1-E0CF-48F7-B594-D74DFEB56890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617E9-EAA4-496F-A8D4-D9F1F5996914}"/>
              </a:ext>
            </a:extLst>
          </p:cNvPr>
          <p:cNvSpPr/>
          <p:nvPr/>
        </p:nvSpPr>
        <p:spPr>
          <a:xfrm>
            <a:off x="2487257" y="4569203"/>
            <a:ext cx="1072875" cy="51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852BDC9E-B4AE-469A-BA58-569B3D147C2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591692" y="1702232"/>
            <a:ext cx="756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3">
            <a:extLst>
              <a:ext uri="{FF2B5EF4-FFF2-40B4-BE49-F238E27FC236}">
                <a16:creationId xmlns:a16="http://schemas.microsoft.com/office/drawing/2014/main" id="{FDBB28B8-EB68-49C0-B655-7EDB7181A6E0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560132" y="3887194"/>
            <a:ext cx="1553309" cy="940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47E9665-053D-460E-A3E4-5C5A5A10DC7E}"/>
              </a:ext>
            </a:extLst>
          </p:cNvPr>
          <p:cNvSpPr/>
          <p:nvPr/>
        </p:nvSpPr>
        <p:spPr>
          <a:xfrm>
            <a:off x="2351185" y="2965863"/>
            <a:ext cx="1345020" cy="1357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products which are high in demand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414449B-C1FF-414E-BCA6-C49F98F7CFC2}"/>
              </a:ext>
            </a:extLst>
          </p:cNvPr>
          <p:cNvSpPr/>
          <p:nvPr/>
        </p:nvSpPr>
        <p:spPr>
          <a:xfrm>
            <a:off x="5113441" y="2972793"/>
            <a:ext cx="1965117" cy="18288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you sure?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45F7E9-6A8E-4329-921E-DD0866BA4ACB}"/>
              </a:ext>
            </a:extLst>
          </p:cNvPr>
          <p:cNvSpPr/>
          <p:nvPr/>
        </p:nvSpPr>
        <p:spPr>
          <a:xfrm>
            <a:off x="4711272" y="2560336"/>
            <a:ext cx="1072876" cy="508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login menu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AC890-BB90-4FE3-A00A-924C6E9CD230}"/>
              </a:ext>
            </a:extLst>
          </p:cNvPr>
          <p:cNvSpPr/>
          <p:nvPr/>
        </p:nvSpPr>
        <p:spPr>
          <a:xfrm>
            <a:off x="7480727" y="2975344"/>
            <a:ext cx="1072876" cy="7272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main portal menu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CD041128-C705-4B5F-B454-539B17DE4143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 flipH="1" flipV="1">
            <a:off x="1055255" y="1443814"/>
            <a:ext cx="6023303" cy="2443380"/>
          </a:xfrm>
          <a:prstGeom prst="bentConnector4">
            <a:avLst>
              <a:gd name="adj1" fmla="val -3795"/>
              <a:gd name="adj2" fmla="val 109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22374DB7-F68E-49E6-8D57-980175DFED9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5371499" y="2248292"/>
            <a:ext cx="600712" cy="848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4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D0A99-2504-4F28-BD39-00796BDDB8DB}"/>
              </a:ext>
            </a:extLst>
          </p:cNvPr>
          <p:cNvSpPr/>
          <p:nvPr/>
        </p:nvSpPr>
        <p:spPr>
          <a:xfrm>
            <a:off x="60725" y="160087"/>
            <a:ext cx="2152613" cy="87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portal for </a:t>
            </a:r>
            <a:r>
              <a:rPr lang="en-IN" sz="1400" dirty="0">
                <a:solidFill>
                  <a:schemeClr val="tx1"/>
                </a:solidFill>
              </a:rPr>
              <a:t>adding categories and products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84F0E-0322-4D33-906C-A8520ECF9ADA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90291-B080-4235-B4AB-4468330ED78F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7E8BE4E4-9B2C-4A0E-A8CC-BC92D5498B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91692" y="1702232"/>
            <a:ext cx="756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97C8A-892D-4EC2-B4C0-F4016AA35196}"/>
              </a:ext>
            </a:extLst>
          </p:cNvPr>
          <p:cNvSpPr/>
          <p:nvPr/>
        </p:nvSpPr>
        <p:spPr>
          <a:xfrm>
            <a:off x="4327673" y="1337752"/>
            <a:ext cx="1072875" cy="707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products with details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54E5F926-C3C2-4F33-A8EA-D9F4CE0FC0E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420746" y="1691601"/>
            <a:ext cx="906927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6A509-19F2-4047-8813-E796F4D66D45}"/>
              </a:ext>
            </a:extLst>
          </p:cNvPr>
          <p:cNvSpPr/>
          <p:nvPr/>
        </p:nvSpPr>
        <p:spPr>
          <a:xfrm>
            <a:off x="2347870" y="2388667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56669-0466-430E-A12A-C72617FCD6E4}"/>
              </a:ext>
            </a:extLst>
          </p:cNvPr>
          <p:cNvSpPr/>
          <p:nvPr/>
        </p:nvSpPr>
        <p:spPr>
          <a:xfrm>
            <a:off x="4327672" y="2387008"/>
            <a:ext cx="1072875" cy="55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3">
            <a:extLst>
              <a:ext uri="{FF2B5EF4-FFF2-40B4-BE49-F238E27FC236}">
                <a16:creationId xmlns:a16="http://schemas.microsoft.com/office/drawing/2014/main" id="{33BAAE4D-C06A-4149-81DE-BFC0CFA20F64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4864110" y="2045450"/>
            <a:ext cx="1" cy="34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3AF572DE-21AF-4079-83C8-A6BF1EC4FF9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420745" y="2666673"/>
            <a:ext cx="906927" cy="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B6A2CBFA-3C4E-48DC-81BC-ADA0D1FAC236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591692" y="1702232"/>
            <a:ext cx="756178" cy="966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8D4D2838-3872-4C50-BF1B-C2D93902A671}"/>
              </a:ext>
            </a:extLst>
          </p:cNvPr>
          <p:cNvSpPr/>
          <p:nvPr/>
        </p:nvSpPr>
        <p:spPr>
          <a:xfrm>
            <a:off x="6551065" y="1443814"/>
            <a:ext cx="2365688" cy="13513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Confirmation on adding items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171BC218-0714-4DC7-941B-A15008DFA584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3420746" y="624805"/>
            <a:ext cx="906927" cy="1077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ABA75DA-4927-4793-8FAB-0B6203AC6FA0}"/>
              </a:ext>
            </a:extLst>
          </p:cNvPr>
          <p:cNvSpPr/>
          <p:nvPr/>
        </p:nvSpPr>
        <p:spPr>
          <a:xfrm>
            <a:off x="4327673" y="268940"/>
            <a:ext cx="1072875" cy="711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13">
            <a:extLst>
              <a:ext uri="{FF2B5EF4-FFF2-40B4-BE49-F238E27FC236}">
                <a16:creationId xmlns:a16="http://schemas.microsoft.com/office/drawing/2014/main" id="{334C2662-D56B-471A-9DCC-25518ED10BF3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5400548" y="1691601"/>
            <a:ext cx="1150517" cy="427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3">
            <a:extLst>
              <a:ext uri="{FF2B5EF4-FFF2-40B4-BE49-F238E27FC236}">
                <a16:creationId xmlns:a16="http://schemas.microsoft.com/office/drawing/2014/main" id="{A6AED466-E5AE-4D9A-BE48-5E51A7ABFDAA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5400548" y="624805"/>
            <a:ext cx="1150517" cy="1494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3">
            <a:extLst>
              <a:ext uri="{FF2B5EF4-FFF2-40B4-BE49-F238E27FC236}">
                <a16:creationId xmlns:a16="http://schemas.microsoft.com/office/drawing/2014/main" id="{DB614181-A4D8-47DF-9E80-82F3E7FF3DB2}"/>
              </a:ext>
            </a:extLst>
          </p:cNvPr>
          <p:cNvCxnSpPr>
            <a:cxnSpLocks/>
            <a:stCxn id="30" idx="0"/>
            <a:endCxn id="5" idx="0"/>
          </p:cNvCxnSpPr>
          <p:nvPr/>
        </p:nvCxnSpPr>
        <p:spPr>
          <a:xfrm rot="16200000" flipV="1">
            <a:off x="4394582" y="-1895513"/>
            <a:ext cx="12700" cy="667865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CBF9167-82DC-42D8-B734-C89EA235E956}"/>
              </a:ext>
            </a:extLst>
          </p:cNvPr>
          <p:cNvSpPr/>
          <p:nvPr/>
        </p:nvSpPr>
        <p:spPr>
          <a:xfrm>
            <a:off x="7885086" y="160087"/>
            <a:ext cx="1266063" cy="12240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 to main portal after updating category and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B59FAB-3442-47F6-9186-F1E188D6007A}"/>
              </a:ext>
            </a:extLst>
          </p:cNvPr>
          <p:cNvSpPr/>
          <p:nvPr/>
        </p:nvSpPr>
        <p:spPr>
          <a:xfrm>
            <a:off x="2347869" y="3316378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Products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F5A10A-04F7-4F06-BE25-40DAD176A669}"/>
              </a:ext>
            </a:extLst>
          </p:cNvPr>
          <p:cNvSpPr/>
          <p:nvPr/>
        </p:nvSpPr>
        <p:spPr>
          <a:xfrm>
            <a:off x="2347869" y="413525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E15EE2-2649-40A7-AAEC-DE943EA592EE}"/>
              </a:ext>
            </a:extLst>
          </p:cNvPr>
          <p:cNvSpPr/>
          <p:nvPr/>
        </p:nvSpPr>
        <p:spPr>
          <a:xfrm>
            <a:off x="2347869" y="4954124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Profit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D0A99-2504-4F28-BD39-00796BDDB8DB}"/>
              </a:ext>
            </a:extLst>
          </p:cNvPr>
          <p:cNvSpPr/>
          <p:nvPr/>
        </p:nvSpPr>
        <p:spPr>
          <a:xfrm>
            <a:off x="354339" y="235710"/>
            <a:ext cx="2152613" cy="87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portal for </a:t>
            </a:r>
            <a:r>
              <a:rPr lang="en-IN" sz="1400" dirty="0">
                <a:solidFill>
                  <a:schemeClr val="tx1"/>
                </a:solidFill>
              </a:rPr>
              <a:t>products in cart</a:t>
            </a:r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84F0E-0322-4D33-906C-A8520ECF9ADA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90291-B080-4235-B4AB-4468330ED78F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7E8BE4E4-9B2C-4A0E-A8CC-BC92D5498BB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1591692" y="1702232"/>
            <a:ext cx="756177" cy="189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6A509-19F2-4047-8813-E796F4D66D45}"/>
              </a:ext>
            </a:extLst>
          </p:cNvPr>
          <p:cNvSpPr/>
          <p:nvPr/>
        </p:nvSpPr>
        <p:spPr>
          <a:xfrm>
            <a:off x="2347870" y="2388667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B59FAB-3442-47F6-9186-F1E188D6007A}"/>
              </a:ext>
            </a:extLst>
          </p:cNvPr>
          <p:cNvSpPr/>
          <p:nvPr/>
        </p:nvSpPr>
        <p:spPr>
          <a:xfrm>
            <a:off x="2347869" y="3316378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Products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F5A10A-04F7-4F06-BE25-40DAD176A669}"/>
              </a:ext>
            </a:extLst>
          </p:cNvPr>
          <p:cNvSpPr/>
          <p:nvPr/>
        </p:nvSpPr>
        <p:spPr>
          <a:xfrm>
            <a:off x="2347869" y="413525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E15EE2-2649-40A7-AAEC-DE943EA592EE}"/>
              </a:ext>
            </a:extLst>
          </p:cNvPr>
          <p:cNvSpPr/>
          <p:nvPr/>
        </p:nvSpPr>
        <p:spPr>
          <a:xfrm>
            <a:off x="2347869" y="4954124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Profit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38824-9A8A-4832-A22B-3FD34FF12F0C}"/>
              </a:ext>
            </a:extLst>
          </p:cNvPr>
          <p:cNvSpPr/>
          <p:nvPr/>
        </p:nvSpPr>
        <p:spPr>
          <a:xfrm>
            <a:off x="4327673" y="1337751"/>
            <a:ext cx="1620121" cy="7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a single users who is having items in cart 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3">
            <a:extLst>
              <a:ext uri="{FF2B5EF4-FFF2-40B4-BE49-F238E27FC236}">
                <a16:creationId xmlns:a16="http://schemas.microsoft.com/office/drawing/2014/main" id="{87EAE52F-0E79-4B1F-97E5-572FC7845E6C}"/>
              </a:ext>
            </a:extLst>
          </p:cNvPr>
          <p:cNvCxnSpPr>
            <a:cxnSpLocks/>
            <a:stCxn id="56" idx="3"/>
            <a:endCxn id="24" idx="1"/>
          </p:cNvCxnSpPr>
          <p:nvPr/>
        </p:nvCxnSpPr>
        <p:spPr>
          <a:xfrm flipV="1">
            <a:off x="3420744" y="1709111"/>
            <a:ext cx="906929" cy="1886931"/>
          </a:xfrm>
          <a:prstGeom prst="bentConnector3">
            <a:avLst>
              <a:gd name="adj1" fmla="val 34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">
            <a:extLst>
              <a:ext uri="{FF2B5EF4-FFF2-40B4-BE49-F238E27FC236}">
                <a16:creationId xmlns:a16="http://schemas.microsoft.com/office/drawing/2014/main" id="{9CA458CE-4737-4906-997F-336F011E0DEA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5947794" y="1488499"/>
            <a:ext cx="1031883" cy="220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58C3DC0-AEBD-4F9A-86EA-582073455341}"/>
              </a:ext>
            </a:extLst>
          </p:cNvPr>
          <p:cNvSpPr/>
          <p:nvPr/>
        </p:nvSpPr>
        <p:spPr>
          <a:xfrm>
            <a:off x="4327672" y="2342237"/>
            <a:ext cx="1620121" cy="7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Most items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63626B-9A1B-4283-97B1-D4334A470E0C}"/>
              </a:ext>
            </a:extLst>
          </p:cNvPr>
          <p:cNvSpPr/>
          <p:nvPr/>
        </p:nvSpPr>
        <p:spPr>
          <a:xfrm>
            <a:off x="6979677" y="1117139"/>
            <a:ext cx="1072876" cy="7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cart for a user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13">
            <a:extLst>
              <a:ext uri="{FF2B5EF4-FFF2-40B4-BE49-F238E27FC236}">
                <a16:creationId xmlns:a16="http://schemas.microsoft.com/office/drawing/2014/main" id="{475CE83A-30C5-4A0D-8E5D-9B2F108C349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 flipV="1">
            <a:off x="3420744" y="2713597"/>
            <a:ext cx="906928" cy="882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C4CA694B-5C64-465B-84EA-1E3A972EDDA5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8052553" y="1488499"/>
            <a:ext cx="1062692" cy="121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477083-BE75-4066-9B76-97CAC3E62CE0}"/>
              </a:ext>
            </a:extLst>
          </p:cNvPr>
          <p:cNvSpPr/>
          <p:nvPr/>
        </p:nvSpPr>
        <p:spPr>
          <a:xfrm>
            <a:off x="9115245" y="2388667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menu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C94CAF-0101-409C-AAE8-CF838263AA65}"/>
              </a:ext>
            </a:extLst>
          </p:cNvPr>
          <p:cNvSpPr/>
          <p:nvPr/>
        </p:nvSpPr>
        <p:spPr>
          <a:xfrm>
            <a:off x="8899384" y="753913"/>
            <a:ext cx="1072875" cy="7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some another User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13">
            <a:extLst>
              <a:ext uri="{FF2B5EF4-FFF2-40B4-BE49-F238E27FC236}">
                <a16:creationId xmlns:a16="http://schemas.microsoft.com/office/drawing/2014/main" id="{2E0D9BF5-26D7-4240-9F9A-B890ECCB4B9C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 flipH="1">
            <a:off x="5137734" y="1125273"/>
            <a:ext cx="4834525" cy="212478"/>
          </a:xfrm>
          <a:prstGeom prst="bentConnector4">
            <a:avLst>
              <a:gd name="adj1" fmla="val -4728"/>
              <a:gd name="adj2" fmla="val -28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">
            <a:extLst>
              <a:ext uri="{FF2B5EF4-FFF2-40B4-BE49-F238E27FC236}">
                <a16:creationId xmlns:a16="http://schemas.microsoft.com/office/drawing/2014/main" id="{28D93BA0-C605-4D51-9E0B-AFE0CF3A77E4}"/>
              </a:ext>
            </a:extLst>
          </p:cNvPr>
          <p:cNvCxnSpPr>
            <a:cxnSpLocks/>
            <a:stCxn id="48" idx="3"/>
            <a:endCxn id="5" idx="2"/>
          </p:cNvCxnSpPr>
          <p:nvPr/>
        </p:nvCxnSpPr>
        <p:spPr>
          <a:xfrm flipH="1" flipV="1">
            <a:off x="1055255" y="1960650"/>
            <a:ext cx="9132865" cy="746069"/>
          </a:xfrm>
          <a:prstGeom prst="bentConnector4">
            <a:avLst>
              <a:gd name="adj1" fmla="val -2503"/>
              <a:gd name="adj2" fmla="val 71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9105A9C-8809-4663-B179-4182CDEB8EB4}"/>
              </a:ext>
            </a:extLst>
          </p:cNvPr>
          <p:cNvSpPr/>
          <p:nvPr/>
        </p:nvSpPr>
        <p:spPr>
          <a:xfrm>
            <a:off x="6463735" y="2342237"/>
            <a:ext cx="1820060" cy="74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all items in ascending order with total quantity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13">
            <a:extLst>
              <a:ext uri="{FF2B5EF4-FFF2-40B4-BE49-F238E27FC236}">
                <a16:creationId xmlns:a16="http://schemas.microsoft.com/office/drawing/2014/main" id="{58BDD514-4C16-434A-9692-AB0205B465CB}"/>
              </a:ext>
            </a:extLst>
          </p:cNvPr>
          <p:cNvCxnSpPr>
            <a:cxnSpLocks/>
            <a:stCxn id="35" idx="3"/>
            <a:endCxn id="65" idx="1"/>
          </p:cNvCxnSpPr>
          <p:nvPr/>
        </p:nvCxnSpPr>
        <p:spPr>
          <a:xfrm>
            <a:off x="5947793" y="2713597"/>
            <a:ext cx="515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3">
            <a:extLst>
              <a:ext uri="{FF2B5EF4-FFF2-40B4-BE49-F238E27FC236}">
                <a16:creationId xmlns:a16="http://schemas.microsoft.com/office/drawing/2014/main" id="{8A1B1732-3DAA-4B02-8431-CBE807011358}"/>
              </a:ext>
            </a:extLst>
          </p:cNvPr>
          <p:cNvCxnSpPr>
            <a:cxnSpLocks/>
            <a:stCxn id="65" idx="2"/>
            <a:endCxn id="48" idx="2"/>
          </p:cNvCxnSpPr>
          <p:nvPr/>
        </p:nvCxnSpPr>
        <p:spPr>
          <a:xfrm rot="5400000" flipH="1" flipV="1">
            <a:off x="8482631" y="1915904"/>
            <a:ext cx="60186" cy="2277918"/>
          </a:xfrm>
          <a:prstGeom prst="bentConnector3">
            <a:avLst>
              <a:gd name="adj1" fmla="val -379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4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D0A99-2504-4F28-BD39-00796BDDB8DB}"/>
              </a:ext>
            </a:extLst>
          </p:cNvPr>
          <p:cNvSpPr/>
          <p:nvPr/>
        </p:nvSpPr>
        <p:spPr>
          <a:xfrm>
            <a:off x="287227" y="182427"/>
            <a:ext cx="2152613" cy="87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portal for </a:t>
            </a:r>
            <a:r>
              <a:rPr lang="en-IN" sz="1400" dirty="0">
                <a:solidFill>
                  <a:schemeClr val="tx1"/>
                </a:solidFill>
              </a:rPr>
              <a:t>adding categories and products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84F0E-0322-4D33-906C-A8520ECF9ADA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90291-B080-4235-B4AB-4468330ED78F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7E8BE4E4-9B2C-4A0E-A8CC-BC92D5498BBA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1591692" y="1702232"/>
            <a:ext cx="756177" cy="2712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6A509-19F2-4047-8813-E796F4D66D45}"/>
              </a:ext>
            </a:extLst>
          </p:cNvPr>
          <p:cNvSpPr/>
          <p:nvPr/>
        </p:nvSpPr>
        <p:spPr>
          <a:xfrm>
            <a:off x="2347870" y="2388667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B59FAB-3442-47F6-9186-F1E188D6007A}"/>
              </a:ext>
            </a:extLst>
          </p:cNvPr>
          <p:cNvSpPr/>
          <p:nvPr/>
        </p:nvSpPr>
        <p:spPr>
          <a:xfrm>
            <a:off x="2347869" y="3316378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Products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F5A10A-04F7-4F06-BE25-40DAD176A669}"/>
              </a:ext>
            </a:extLst>
          </p:cNvPr>
          <p:cNvSpPr/>
          <p:nvPr/>
        </p:nvSpPr>
        <p:spPr>
          <a:xfrm>
            <a:off x="2347869" y="413525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E15EE2-2649-40A7-AAEC-DE943EA592EE}"/>
              </a:ext>
            </a:extLst>
          </p:cNvPr>
          <p:cNvSpPr/>
          <p:nvPr/>
        </p:nvSpPr>
        <p:spPr>
          <a:xfrm>
            <a:off x="2347869" y="4954124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Profit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3">
            <a:extLst>
              <a:ext uri="{FF2B5EF4-FFF2-40B4-BE49-F238E27FC236}">
                <a16:creationId xmlns:a16="http://schemas.microsoft.com/office/drawing/2014/main" id="{87EAE52F-0E79-4B1F-97E5-572FC7845E6C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420744" y="1663845"/>
            <a:ext cx="708589" cy="2751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9F3C8-F758-42A4-8528-E87202B9175B}"/>
              </a:ext>
            </a:extLst>
          </p:cNvPr>
          <p:cNvSpPr/>
          <p:nvPr/>
        </p:nvSpPr>
        <p:spPr>
          <a:xfrm>
            <a:off x="4129333" y="138418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D1B5BA-A330-4054-BB1C-6995DBEE5B0E}"/>
              </a:ext>
            </a:extLst>
          </p:cNvPr>
          <p:cNvSpPr/>
          <p:nvPr/>
        </p:nvSpPr>
        <p:spPr>
          <a:xfrm>
            <a:off x="5958387" y="138418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menu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46F99A8C-A622-4EA6-AA8F-F67F633FD130}"/>
              </a:ext>
            </a:extLst>
          </p:cNvPr>
          <p:cNvCxnSpPr>
            <a:cxnSpLocks/>
            <a:stCxn id="28" idx="0"/>
            <a:endCxn id="5" idx="0"/>
          </p:cNvCxnSpPr>
          <p:nvPr/>
        </p:nvCxnSpPr>
        <p:spPr>
          <a:xfrm rot="16200000" flipH="1" flipV="1">
            <a:off x="3745223" y="-1305788"/>
            <a:ext cx="59633" cy="5439570"/>
          </a:xfrm>
          <a:prstGeom prst="bentConnector3">
            <a:avLst>
              <a:gd name="adj1" fmla="val -383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ECD132E7-CE0D-4F1F-94AC-2CEE9180914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202208" y="1663845"/>
            <a:ext cx="756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D0A99-2504-4F28-BD39-00796BDDB8DB}"/>
              </a:ext>
            </a:extLst>
          </p:cNvPr>
          <p:cNvSpPr/>
          <p:nvPr/>
        </p:nvSpPr>
        <p:spPr>
          <a:xfrm>
            <a:off x="287227" y="182427"/>
            <a:ext cx="2152613" cy="87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portal for </a:t>
            </a:r>
            <a:r>
              <a:rPr lang="en-IN" sz="1400" dirty="0">
                <a:solidFill>
                  <a:schemeClr val="tx1"/>
                </a:solidFill>
              </a:rPr>
              <a:t>profit </a:t>
            </a:r>
            <a:r>
              <a:rPr lang="en-US" sz="1400" dirty="0">
                <a:solidFill>
                  <a:schemeClr val="tx1"/>
                </a:solidFill>
              </a:rPr>
              <a:t>workflow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84F0E-0322-4D33-906C-A8520ECF9ADA}"/>
              </a:ext>
            </a:extLst>
          </p:cNvPr>
          <p:cNvSpPr/>
          <p:nvPr/>
        </p:nvSpPr>
        <p:spPr>
          <a:xfrm>
            <a:off x="518817" y="1443814"/>
            <a:ext cx="1072875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Portal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90291-B080-4235-B4AB-4468330ED78F}"/>
              </a:ext>
            </a:extLst>
          </p:cNvPr>
          <p:cNvSpPr/>
          <p:nvPr/>
        </p:nvSpPr>
        <p:spPr>
          <a:xfrm>
            <a:off x="2347871" y="1384181"/>
            <a:ext cx="1072875" cy="63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Categories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7E8BE4E4-9B2C-4A0E-A8CC-BC92D5498BBA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1591692" y="1702232"/>
            <a:ext cx="756177" cy="353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6A509-19F2-4047-8813-E796F4D66D45}"/>
              </a:ext>
            </a:extLst>
          </p:cNvPr>
          <p:cNvSpPr/>
          <p:nvPr/>
        </p:nvSpPr>
        <p:spPr>
          <a:xfrm>
            <a:off x="2347870" y="2388667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products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B59FAB-3442-47F6-9186-F1E188D6007A}"/>
              </a:ext>
            </a:extLst>
          </p:cNvPr>
          <p:cNvSpPr/>
          <p:nvPr/>
        </p:nvSpPr>
        <p:spPr>
          <a:xfrm>
            <a:off x="2347869" y="3316378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Products in cart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F5A10A-04F7-4F06-BE25-40DAD176A669}"/>
              </a:ext>
            </a:extLst>
          </p:cNvPr>
          <p:cNvSpPr/>
          <p:nvPr/>
        </p:nvSpPr>
        <p:spPr>
          <a:xfrm>
            <a:off x="2347869" y="4135251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Orders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E15EE2-2649-40A7-AAEC-DE943EA592EE}"/>
              </a:ext>
            </a:extLst>
          </p:cNvPr>
          <p:cNvSpPr/>
          <p:nvPr/>
        </p:nvSpPr>
        <p:spPr>
          <a:xfrm>
            <a:off x="2347869" y="4954124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Profit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3">
            <a:extLst>
              <a:ext uri="{FF2B5EF4-FFF2-40B4-BE49-F238E27FC236}">
                <a16:creationId xmlns:a16="http://schemas.microsoft.com/office/drawing/2014/main" id="{87EAE52F-0E79-4B1F-97E5-572FC7845E6C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3420744" y="1702232"/>
            <a:ext cx="708589" cy="353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9F3C8-F758-42A4-8528-E87202B9175B}"/>
              </a:ext>
            </a:extLst>
          </p:cNvPr>
          <p:cNvSpPr/>
          <p:nvPr/>
        </p:nvSpPr>
        <p:spPr>
          <a:xfrm>
            <a:off x="4129333" y="1270197"/>
            <a:ext cx="1072875" cy="86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most profitable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D1B5BA-A330-4054-BB1C-6995DBEE5B0E}"/>
              </a:ext>
            </a:extLst>
          </p:cNvPr>
          <p:cNvSpPr/>
          <p:nvPr/>
        </p:nvSpPr>
        <p:spPr>
          <a:xfrm>
            <a:off x="5802768" y="1422475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46F99A8C-A622-4EA6-AA8F-F67F633FD130}"/>
              </a:ext>
            </a:extLst>
          </p:cNvPr>
          <p:cNvCxnSpPr>
            <a:cxnSpLocks/>
            <a:stCxn id="21" idx="0"/>
            <a:endCxn id="5" idx="0"/>
          </p:cNvCxnSpPr>
          <p:nvPr/>
        </p:nvCxnSpPr>
        <p:spPr>
          <a:xfrm rot="16200000" flipH="1" flipV="1">
            <a:off x="4605337" y="-2127608"/>
            <a:ext cx="21339" cy="7121504"/>
          </a:xfrm>
          <a:prstGeom prst="bentConnector3">
            <a:avLst>
              <a:gd name="adj1" fmla="val -1071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ECD132E7-CE0D-4F1F-94AC-2CEE9180914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202208" y="1702139"/>
            <a:ext cx="600560" cy="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DA36C5F-C2EA-4910-92E8-989D28C3F233}"/>
              </a:ext>
            </a:extLst>
          </p:cNvPr>
          <p:cNvSpPr/>
          <p:nvPr/>
        </p:nvSpPr>
        <p:spPr>
          <a:xfrm>
            <a:off x="7640321" y="1422475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Menu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2B576-51E0-42AC-ADFF-EE8867858350}"/>
              </a:ext>
            </a:extLst>
          </p:cNvPr>
          <p:cNvSpPr/>
          <p:nvPr/>
        </p:nvSpPr>
        <p:spPr>
          <a:xfrm>
            <a:off x="7916323" y="2553018"/>
            <a:ext cx="1072875" cy="55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Profit Menu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778DA17D-43D0-4DCC-A140-E54F1264AD84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>
            <a:off x="6875643" y="1702139"/>
            <a:ext cx="1040680" cy="1130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C83A4-45D6-4CA3-A415-412161A460D9}"/>
              </a:ext>
            </a:extLst>
          </p:cNvPr>
          <p:cNvSpPr/>
          <p:nvPr/>
        </p:nvSpPr>
        <p:spPr>
          <a:xfrm>
            <a:off x="4129331" y="2400648"/>
            <a:ext cx="1072875" cy="86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most profitable product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68BD9-1C07-4CC3-A79B-2CA56D72F7B2}"/>
              </a:ext>
            </a:extLst>
          </p:cNvPr>
          <p:cNvSpPr/>
          <p:nvPr/>
        </p:nvSpPr>
        <p:spPr>
          <a:xfrm>
            <a:off x="5770575" y="2449640"/>
            <a:ext cx="1072875" cy="76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profitable product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8F129F5C-A8E9-4EAF-BD9E-525E397D358A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6875643" y="1702139"/>
            <a:ext cx="764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">
            <a:extLst>
              <a:ext uri="{FF2B5EF4-FFF2-40B4-BE49-F238E27FC236}">
                <a16:creationId xmlns:a16="http://schemas.microsoft.com/office/drawing/2014/main" id="{B9A1CC50-22C4-4191-9284-F92B366A5A7D}"/>
              </a:ext>
            </a:extLst>
          </p:cNvPr>
          <p:cNvCxnSpPr>
            <a:cxnSpLocks/>
            <a:stCxn id="23" idx="3"/>
            <a:endCxn id="17" idx="0"/>
          </p:cNvCxnSpPr>
          <p:nvPr/>
        </p:nvCxnSpPr>
        <p:spPr>
          <a:xfrm flipH="1" flipV="1">
            <a:off x="2884308" y="2388667"/>
            <a:ext cx="6104890" cy="444015"/>
          </a:xfrm>
          <a:prstGeom prst="bentConnector4">
            <a:avLst>
              <a:gd name="adj1" fmla="val -3745"/>
              <a:gd name="adj2" fmla="val 15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258DCFBA-5D5A-40AF-8842-74B77E7DD2AF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6843450" y="1702139"/>
            <a:ext cx="796871" cy="1130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">
            <a:extLst>
              <a:ext uri="{FF2B5EF4-FFF2-40B4-BE49-F238E27FC236}">
                <a16:creationId xmlns:a16="http://schemas.microsoft.com/office/drawing/2014/main" id="{F9607885-86E0-403B-95FD-7DEDC2A91DAC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6843450" y="2832682"/>
            <a:ext cx="107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AB35FA79-122E-4BFB-AD75-9CEBE58651F0}"/>
              </a:ext>
            </a:extLst>
          </p:cNvPr>
          <p:cNvCxnSpPr>
            <a:cxnSpLocks/>
            <a:stCxn id="64" idx="3"/>
            <a:endCxn id="27" idx="1"/>
          </p:cNvCxnSpPr>
          <p:nvPr/>
        </p:nvCxnSpPr>
        <p:spPr>
          <a:xfrm flipV="1">
            <a:off x="3420744" y="2832683"/>
            <a:ext cx="708587" cy="24011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0519158-D71D-40C5-A1E8-29259FDE6D5F}"/>
              </a:ext>
            </a:extLst>
          </p:cNvPr>
          <p:cNvSpPr/>
          <p:nvPr/>
        </p:nvSpPr>
        <p:spPr>
          <a:xfrm>
            <a:off x="4129331" y="3540360"/>
            <a:ext cx="1072875" cy="86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most profitable user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070A9B-3105-4A60-84BC-E140F194A3E8}"/>
              </a:ext>
            </a:extLst>
          </p:cNvPr>
          <p:cNvSpPr/>
          <p:nvPr/>
        </p:nvSpPr>
        <p:spPr>
          <a:xfrm>
            <a:off x="5761261" y="3589352"/>
            <a:ext cx="1072875" cy="76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profitable user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13">
            <a:extLst>
              <a:ext uri="{FF2B5EF4-FFF2-40B4-BE49-F238E27FC236}">
                <a16:creationId xmlns:a16="http://schemas.microsoft.com/office/drawing/2014/main" id="{867F2823-99D9-451D-897B-3062C3E9E41A}"/>
              </a:ext>
            </a:extLst>
          </p:cNvPr>
          <p:cNvCxnSpPr>
            <a:cxnSpLocks/>
            <a:stCxn id="69" idx="3"/>
            <a:endCxn id="23" idx="1"/>
          </p:cNvCxnSpPr>
          <p:nvPr/>
        </p:nvCxnSpPr>
        <p:spPr>
          <a:xfrm flipV="1">
            <a:off x="6834136" y="2832682"/>
            <a:ext cx="1082187" cy="1139712"/>
          </a:xfrm>
          <a:prstGeom prst="bentConnector3">
            <a:avLst>
              <a:gd name="adj1" fmla="val 70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E27D1745-14C5-456E-9341-198DCDB833E9}"/>
              </a:ext>
            </a:extLst>
          </p:cNvPr>
          <p:cNvCxnSpPr>
            <a:cxnSpLocks/>
            <a:stCxn id="69" idx="3"/>
            <a:endCxn id="21" idx="1"/>
          </p:cNvCxnSpPr>
          <p:nvPr/>
        </p:nvCxnSpPr>
        <p:spPr>
          <a:xfrm flipV="1">
            <a:off x="6834136" y="1702139"/>
            <a:ext cx="806185" cy="2270255"/>
          </a:xfrm>
          <a:prstGeom prst="bentConnector3">
            <a:avLst>
              <a:gd name="adj1" fmla="val 34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4FC2974D-619A-4C1B-9170-C279A9B0D4C5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3420744" y="3972395"/>
            <a:ext cx="708587" cy="1261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">
            <a:extLst>
              <a:ext uri="{FF2B5EF4-FFF2-40B4-BE49-F238E27FC236}">
                <a16:creationId xmlns:a16="http://schemas.microsoft.com/office/drawing/2014/main" id="{565AE326-5D48-49BE-B7B0-2CFA4B431B5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5202206" y="2832682"/>
            <a:ext cx="568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">
            <a:extLst>
              <a:ext uri="{FF2B5EF4-FFF2-40B4-BE49-F238E27FC236}">
                <a16:creationId xmlns:a16="http://schemas.microsoft.com/office/drawing/2014/main" id="{086B0898-7C6F-4293-B378-ED8999DAC1C7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5202206" y="3972394"/>
            <a:ext cx="559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403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 Khanorkar</dc:creator>
  <cp:lastModifiedBy>Tathagat Khanorkar</cp:lastModifiedBy>
  <cp:revision>18</cp:revision>
  <dcterms:created xsi:type="dcterms:W3CDTF">2020-08-28T19:58:36Z</dcterms:created>
  <dcterms:modified xsi:type="dcterms:W3CDTF">2020-08-28T21:52:07Z</dcterms:modified>
</cp:coreProperties>
</file>