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b0091348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eb0091348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b21ce76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eb21ce7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b21ce769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eb21ce76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353a6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4f353a69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33400" y="381000"/>
            <a:ext cx="7543800" cy="2822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FORM REGISTRATION FRAMEWORK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90600" y="3581400"/>
            <a:ext cx="646176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002060"/>
                </a:solidFill>
              </a:rPr>
              <a:t>MAHARISHI UNIVERSITY OF MANAGEMENT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002060"/>
                </a:solidFill>
              </a:rPr>
              <a:t>PROJECT’S COURSE : ADVANCED SOFTWARE DEVELOPMENT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002060"/>
                </a:solidFill>
              </a:rPr>
              <a:t>TEAM : 4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002060"/>
                </a:solidFill>
              </a:rPr>
              <a:t>TEAM MEMBERS :   HUU THAI HO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002060"/>
                </a:solidFill>
              </a:rPr>
              <a:t>                                    THANH XUAN 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rgbClr val="002060"/>
                </a:solidFill>
              </a:rPr>
              <a:t>                                     AZEEZ BAMMEKE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TEMPLATE METHOD PATTERN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54" name="Google Shape;154;p22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36" y="1905000"/>
            <a:ext cx="7467600" cy="4729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2"/>
          <p:cNvCxnSpPr/>
          <p:nvPr/>
        </p:nvCxnSpPr>
        <p:spPr>
          <a:xfrm rot="10800000">
            <a:off x="3124200" y="2895600"/>
            <a:ext cx="19812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7" name="Google Shape;157;p22"/>
          <p:cNvSpPr txBox="1"/>
          <p:nvPr/>
        </p:nvSpPr>
        <p:spPr>
          <a:xfrm>
            <a:off x="644236" y="1295400"/>
            <a:ext cx="392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:  Form submit , Form Update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CoR PATTERN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3"/>
          <p:cNvSpPr txBox="1"/>
          <p:nvPr/>
        </p:nvSpPr>
        <p:spPr>
          <a:xfrm>
            <a:off x="644236" y="1295400"/>
            <a:ext cx="392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:  Form Validation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64314"/>
            <a:ext cx="7315200" cy="443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STRATEGY PATTERN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4"/>
          <p:cNvSpPr txBox="1"/>
          <p:nvPr/>
        </p:nvSpPr>
        <p:spPr>
          <a:xfrm>
            <a:off x="644236" y="1295400"/>
            <a:ext cx="392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:  Form Validation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254" y="2085109"/>
            <a:ext cx="7287491" cy="431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PROXY PATTERN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25"/>
          <p:cNvSpPr txBox="1"/>
          <p:nvPr/>
        </p:nvSpPr>
        <p:spPr>
          <a:xfrm>
            <a:off x="644236" y="1295400"/>
            <a:ext cx="392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:  Approval Center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5000"/>
            <a:ext cx="7010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OBSERVER PATTERN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87" name="Google Shape;187;p26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6"/>
          <p:cNvSpPr txBox="1"/>
          <p:nvPr/>
        </p:nvSpPr>
        <p:spPr>
          <a:xfrm>
            <a:off x="644236" y="1295400"/>
            <a:ext cx="392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:  Notification Center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109" y="1981200"/>
            <a:ext cx="7488382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685800" y="567450"/>
            <a:ext cx="6461700" cy="106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400"/>
              <a:t>SINGLETON PATTERN</a:t>
            </a:r>
            <a:endParaRPr b="1" sz="2400"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0" y="2123875"/>
            <a:ext cx="8035050" cy="4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685800" y="1297025"/>
            <a:ext cx="4572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Purpose: Get instance of database connection.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1" type="subTitle"/>
          </p:nvPr>
        </p:nvSpPr>
        <p:spPr>
          <a:xfrm>
            <a:off x="277050" y="296225"/>
            <a:ext cx="6461700" cy="62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Report Maker Framework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50" y="1200238"/>
            <a:ext cx="7762875" cy="44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481400" y="302775"/>
            <a:ext cx="6461700" cy="106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Report Builder Framework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5" y="1369575"/>
            <a:ext cx="7384125" cy="46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INTRODUCTION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4"/>
          <p:cNvSpPr txBox="1"/>
          <p:nvPr/>
        </p:nvSpPr>
        <p:spPr>
          <a:xfrm>
            <a:off x="457200" y="1447800"/>
            <a:ext cx="762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framework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USER CASE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389" y="1295400"/>
            <a:ext cx="7411222" cy="490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FRAMEWORK OVERVIEW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0"/>
            <a:ext cx="7772400" cy="4529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304800" y="457200"/>
            <a:ext cx="646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FRAMEWORK OVERVIEW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88" y="1066800"/>
            <a:ext cx="7539418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FRAMEWORK IMPLEMENTATION EXAMPLES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3" y="1371600"/>
            <a:ext cx="7786687" cy="4925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FRAMEWORK IMPLEMENTATION EXAMPLES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447800"/>
            <a:ext cx="76581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FACTORY PATTERN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0"/>
          <p:cNvSpPr txBox="1"/>
          <p:nvPr/>
        </p:nvSpPr>
        <p:spPr>
          <a:xfrm>
            <a:off x="644236" y="1295400"/>
            <a:ext cx="6747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:  Create new Form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" y="1905000"/>
            <a:ext cx="737235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704850" y="2286000"/>
            <a:ext cx="4552950" cy="3733800"/>
          </a:xfrm>
          <a:prstGeom prst="rect">
            <a:avLst/>
          </a:prstGeom>
          <a:noFill/>
          <a:ln cap="flat" cmpd="sng" w="25400">
            <a:solidFill>
              <a:srgbClr val="7B78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>
            <a:off x="6934200" y="3276600"/>
            <a:ext cx="0" cy="137160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0" name="Google Shape;140;p20"/>
          <p:cNvCxnSpPr/>
          <p:nvPr/>
        </p:nvCxnSpPr>
        <p:spPr>
          <a:xfrm rot="10800000">
            <a:off x="5257800" y="5181600"/>
            <a:ext cx="9906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304800" y="457200"/>
            <a:ext cx="64617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002060"/>
                </a:solidFill>
              </a:rPr>
              <a:t>INTERPRETER PATTERN</a:t>
            </a:r>
            <a:endParaRPr b="1" sz="2400">
              <a:solidFill>
                <a:srgbClr val="002060"/>
              </a:solidFill>
            </a:endParaRPr>
          </a:p>
        </p:txBody>
      </p:sp>
      <p:cxnSp>
        <p:nvCxnSpPr>
          <p:cNvPr id="146" name="Google Shape;146;p21"/>
          <p:cNvCxnSpPr/>
          <p:nvPr/>
        </p:nvCxnSpPr>
        <p:spPr>
          <a:xfrm>
            <a:off x="304800" y="1066800"/>
            <a:ext cx="7772400" cy="0"/>
          </a:xfrm>
          <a:prstGeom prst="straightConnector1">
            <a:avLst/>
          </a:prstGeom>
          <a:noFill/>
          <a:ln cap="flat" cmpd="sng" w="12700">
            <a:solidFill>
              <a:srgbClr val="A6A17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1"/>
          <p:cNvSpPr txBox="1"/>
          <p:nvPr/>
        </p:nvSpPr>
        <p:spPr>
          <a:xfrm>
            <a:off x="644236" y="1295400"/>
            <a:ext cx="6747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:  Form Code generation base on specific expressions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81" y="1905000"/>
            <a:ext cx="7446819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