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84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ti-Raghavendra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cap="none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Raghavendra.Tati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Raghavendra.Tati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KITS AKSHAR INSTITUTE OF TECHNOLOGY&amp; 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multiple image formats and higher resolution images.</a:t>
            </a:r>
          </a:p>
          <a:p>
            <a:r>
              <a:rPr lang="en-US" dirty="0" smtClean="0"/>
              <a:t>Extend the approach to video </a:t>
            </a:r>
            <a:r>
              <a:rPr lang="en-US" dirty="0" err="1" smtClean="0"/>
              <a:t>steganography</a:t>
            </a:r>
            <a:r>
              <a:rPr lang="en-US" dirty="0" smtClean="0"/>
              <a:t> for dynamic data hiding.</a:t>
            </a:r>
          </a:p>
          <a:p>
            <a:r>
              <a:rPr lang="en-US" dirty="0" smtClean="0"/>
              <a:t> Incorporate advanced encryption algorithms to further secure the hidden message.</a:t>
            </a:r>
          </a:p>
          <a:p>
            <a:r>
              <a:rPr lang="en-US" dirty="0" smtClean="0"/>
              <a:t>Develop a web-based or mobile application for broader accessibility.</a:t>
            </a:r>
          </a:p>
          <a:p>
            <a:r>
              <a:rPr lang="en-US" dirty="0" smtClean="0"/>
              <a:t>Explore automated detection and extraction tools for </a:t>
            </a:r>
            <a:r>
              <a:rPr lang="en-US" dirty="0" err="1" smtClean="0"/>
              <a:t>steganographic</a:t>
            </a:r>
            <a:r>
              <a:rPr lang="en-US" dirty="0" smtClean="0"/>
              <a:t> content.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The challenge lies in securely transmitting sensitive information by first encrypting it, then concealing the encrypted data within a seemingly innocuous cover image (</a:t>
            </a:r>
            <a:r>
              <a:rPr lang="en-US" sz="3200" dirty="0" err="1" smtClean="0"/>
              <a:t>steganography</a:t>
            </a:r>
            <a:r>
              <a:rPr lang="en-US" sz="3200" dirty="0" smtClean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 smtClean="0"/>
              <a:t>Programming Language:</a:t>
            </a:r>
            <a:r>
              <a:rPr lang="en-IN" dirty="0" smtClean="0"/>
              <a:t> 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</a:p>
          <a:p>
            <a:r>
              <a:rPr lang="en-IN" i="1" dirty="0" err="1" smtClean="0"/>
              <a:t>OpenCV</a:t>
            </a:r>
            <a:r>
              <a:rPr lang="en-IN" dirty="0" smtClean="0"/>
              <a:t> for image processing</a:t>
            </a:r>
          </a:p>
          <a:p>
            <a:r>
              <a:rPr lang="en-IN" i="1" dirty="0" err="1" smtClean="0"/>
              <a:t>Tkinter</a:t>
            </a:r>
            <a:r>
              <a:rPr lang="en-IN" dirty="0" smtClean="0"/>
              <a:t> (with </a:t>
            </a:r>
            <a:r>
              <a:rPr lang="en-IN" dirty="0" err="1" smtClean="0"/>
              <a:t>ttk</a:t>
            </a:r>
            <a:r>
              <a:rPr lang="en-IN" dirty="0" smtClean="0"/>
              <a:t>) for the GUI</a:t>
            </a:r>
          </a:p>
          <a:p>
            <a:r>
              <a:rPr lang="en-IN" i="1" dirty="0" err="1" smtClean="0"/>
              <a:t>NumPy</a:t>
            </a:r>
            <a:r>
              <a:rPr lang="en-IN" dirty="0" smtClean="0"/>
              <a:t> for efficient array manipulation</a:t>
            </a:r>
          </a:p>
          <a:p>
            <a:endParaRPr lang="en-IN" dirty="0" smtClean="0"/>
          </a:p>
          <a:p>
            <a:r>
              <a:rPr lang="en-IN" b="1" dirty="0" smtClean="0"/>
              <a:t>Platform:</a:t>
            </a:r>
            <a:r>
              <a:rPr lang="en-IN" dirty="0" smtClean="0"/>
              <a:t> Cross-platform (Windows/Linux)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Studio </a:t>
            </a:r>
            <a:r>
              <a:rPr lang="en-IN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The fundamental concept of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itself: the ability to hide a message in plain sight.</a:t>
            </a:r>
          </a:p>
          <a:p>
            <a:r>
              <a:rPr lang="en-US" sz="1800" dirty="0" smtClean="0"/>
              <a:t>The project successfully hides the message without visibly altering the image at least not in a way easily perceptible to the human eye.</a:t>
            </a:r>
          </a:p>
          <a:p>
            <a:r>
              <a:rPr lang="en-US" sz="1800" dirty="0" smtClean="0"/>
              <a:t>. Seeing the code actually work, with the message being encrypted and decrypted correctly, provides a tangible demonstration of the concept. </a:t>
            </a:r>
          </a:p>
          <a:p>
            <a:r>
              <a:rPr lang="en-US" sz="1800" dirty="0" smtClean="0"/>
              <a:t>This project can be a gateway to understanding more complex concepts. It can spark curiosity about cryptography and information security.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professionals and </a:t>
            </a:r>
            <a:r>
              <a:rPr lang="en-US" dirty="0" err="1" smtClean="0"/>
              <a:t>cybersecurity</a:t>
            </a:r>
            <a:r>
              <a:rPr lang="en-US" dirty="0" smtClean="0"/>
              <a:t> enthusiasts.</a:t>
            </a:r>
          </a:p>
          <a:p>
            <a:r>
              <a:rPr lang="en-US" dirty="0" smtClean="0"/>
              <a:t>Journalists, activists, and government agencies needing secure communication channels.</a:t>
            </a:r>
          </a:p>
          <a:p>
            <a:r>
              <a:rPr lang="en-US" dirty="0" smtClean="0"/>
              <a:t>Students and researchers interested in data privacy and </a:t>
            </a:r>
            <a:r>
              <a:rPr lang="en-US" dirty="0" err="1" smtClean="0"/>
              <a:t>steganography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General users looking for enhanced digital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op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786" y="1258882"/>
            <a:ext cx="10181957" cy="505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successfully implements a basic image </a:t>
            </a:r>
            <a:r>
              <a:rPr lang="en-US" dirty="0" err="1" smtClean="0"/>
              <a:t>steganography</a:t>
            </a:r>
            <a:r>
              <a:rPr lang="en-US" dirty="0" smtClean="0"/>
              <a:t> technique using Python and the </a:t>
            </a:r>
            <a:r>
              <a:rPr lang="en-US" dirty="0" err="1" smtClean="0"/>
              <a:t>OpenCV</a:t>
            </a:r>
            <a:r>
              <a:rPr lang="en-US" dirty="0" smtClean="0"/>
              <a:t> library. </a:t>
            </a:r>
          </a:p>
          <a:p>
            <a:r>
              <a:rPr lang="en-US" dirty="0" smtClean="0"/>
              <a:t>It demonstrates the ability to hide a text message within an image and retrieve it using a password-protected decryption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github.com/tati-Raghavendra/steganography.git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43</TotalTime>
  <Words>326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 LAB</cp:lastModifiedBy>
  <cp:revision>27</cp:revision>
  <dcterms:created xsi:type="dcterms:W3CDTF">2021-05-26T16:50:10Z</dcterms:created>
  <dcterms:modified xsi:type="dcterms:W3CDTF">2025-02-24T09:00:25Z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