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14" r:id="rId4"/>
    <p:sldId id="257" r:id="rId5"/>
    <p:sldId id="259" r:id="rId6"/>
    <p:sldId id="260" r:id="rId7"/>
    <p:sldId id="261" r:id="rId8"/>
    <p:sldId id="306" r:id="rId9"/>
    <p:sldId id="307" r:id="rId10"/>
    <p:sldId id="308" r:id="rId11"/>
    <p:sldId id="311" r:id="rId12"/>
    <p:sldId id="265" r:id="rId13"/>
    <p:sldId id="313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2" name="Google Shape;6272;g244930fdae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3" name="Google Shape;6273;g244930fdae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6" name="Google Shape;4396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7" name="Google Shape;4397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244676206d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3" name="Google Shape;4433;g244676206d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244676206d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244676206d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0" name="Google Shape;5590;g244676206d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1" name="Google Shape;5591;g244676206d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Google Shape;5763;g244930fdae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4" name="Google Shape;5764;g244930fdae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1075" y="1768589"/>
            <a:ext cx="5261700" cy="15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8750" y="3614450"/>
            <a:ext cx="4786500" cy="444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>
            <a:off x="7124725" y="545025"/>
            <a:ext cx="12969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1"/>
          <p:cNvSpPr txBox="1">
            <a:spLocks noGrp="1"/>
          </p:cNvSpPr>
          <p:nvPr>
            <p:ph type="title" hasCustomPrompt="1"/>
          </p:nvPr>
        </p:nvSpPr>
        <p:spPr>
          <a:xfrm>
            <a:off x="1908913" y="1700100"/>
            <a:ext cx="5326200" cy="10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11"/>
          <p:cNvSpPr txBox="1">
            <a:spLocks noGrp="1"/>
          </p:cNvSpPr>
          <p:nvPr>
            <p:ph type="subTitle" idx="1"/>
          </p:nvPr>
        </p:nvSpPr>
        <p:spPr>
          <a:xfrm>
            <a:off x="1908850" y="2777700"/>
            <a:ext cx="5326200" cy="402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13"/>
          <p:cNvGrpSpPr/>
          <p:nvPr/>
        </p:nvGrpSpPr>
        <p:grpSpPr>
          <a:xfrm rot="994748">
            <a:off x="-1151250" y="4257656"/>
            <a:ext cx="3212347" cy="2534137"/>
            <a:chOff x="916658" y="5583606"/>
            <a:chExt cx="3759676" cy="2966243"/>
          </a:xfrm>
        </p:grpSpPr>
        <p:sp>
          <p:nvSpPr>
            <p:cNvPr id="801" name="Google Shape;801;p13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3" name="Google Shape;803;p13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804" name="Google Shape;804;p13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3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3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3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3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3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3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3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3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3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3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3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3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3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3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3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3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3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3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3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3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3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3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3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3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3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3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3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3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3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3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3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3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3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3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3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3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3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3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3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3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3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3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3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3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3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3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3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3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3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3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3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3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3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1" name="Google Shape;1271;p13"/>
          <p:cNvGrpSpPr/>
          <p:nvPr/>
        </p:nvGrpSpPr>
        <p:grpSpPr>
          <a:xfrm rot="-851536">
            <a:off x="8115513" y="-96804"/>
            <a:ext cx="2476878" cy="1845287"/>
            <a:chOff x="-2639312" y="-402259"/>
            <a:chExt cx="2528195" cy="1883519"/>
          </a:xfrm>
        </p:grpSpPr>
        <p:sp>
          <p:nvSpPr>
            <p:cNvPr id="1272" name="Google Shape;1272;p1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5" name="Google Shape;1275;p13"/>
          <p:cNvSpPr txBox="1">
            <a:spLocks noGrp="1"/>
          </p:cNvSpPr>
          <p:nvPr>
            <p:ph type="title" idx="2" hasCustomPrompt="1"/>
          </p:nvPr>
        </p:nvSpPr>
        <p:spPr>
          <a:xfrm>
            <a:off x="1228624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6" name="Google Shape;1276;p13"/>
          <p:cNvSpPr txBox="1">
            <a:spLocks noGrp="1"/>
          </p:cNvSpPr>
          <p:nvPr>
            <p:ph type="title" idx="3" hasCustomPrompt="1"/>
          </p:nvPr>
        </p:nvSpPr>
        <p:spPr>
          <a:xfrm>
            <a:off x="3174040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7" name="Google Shape;1277;p13"/>
          <p:cNvSpPr txBox="1">
            <a:spLocks noGrp="1"/>
          </p:cNvSpPr>
          <p:nvPr>
            <p:ph type="title" idx="4" hasCustomPrompt="1"/>
          </p:nvPr>
        </p:nvSpPr>
        <p:spPr>
          <a:xfrm>
            <a:off x="5119513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8" name="Google Shape;1278;p13"/>
          <p:cNvSpPr txBox="1">
            <a:spLocks noGrp="1"/>
          </p:cNvSpPr>
          <p:nvPr>
            <p:ph type="title" idx="5" hasCustomPrompt="1"/>
          </p:nvPr>
        </p:nvSpPr>
        <p:spPr>
          <a:xfrm>
            <a:off x="7064986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9" name="Google Shape;1279;p13"/>
          <p:cNvSpPr txBox="1">
            <a:spLocks noGrp="1"/>
          </p:cNvSpPr>
          <p:nvPr>
            <p:ph type="subTitle" idx="1"/>
          </p:nvPr>
        </p:nvSpPr>
        <p:spPr>
          <a:xfrm>
            <a:off x="794025" y="3107625"/>
            <a:ext cx="1719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0" name="Google Shape;1280;p13"/>
          <p:cNvSpPr txBox="1">
            <a:spLocks noGrp="1"/>
          </p:cNvSpPr>
          <p:nvPr>
            <p:ph type="subTitle" idx="6"/>
          </p:nvPr>
        </p:nvSpPr>
        <p:spPr>
          <a:xfrm>
            <a:off x="2667700" y="3107625"/>
            <a:ext cx="18630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1" name="Google Shape;1281;p13"/>
          <p:cNvSpPr txBox="1">
            <a:spLocks noGrp="1"/>
          </p:cNvSpPr>
          <p:nvPr>
            <p:ph type="subTitle" idx="7"/>
          </p:nvPr>
        </p:nvSpPr>
        <p:spPr>
          <a:xfrm>
            <a:off x="4685125" y="3107625"/>
            <a:ext cx="1719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2" name="Google Shape;1282;p13"/>
          <p:cNvSpPr txBox="1">
            <a:spLocks noGrp="1"/>
          </p:cNvSpPr>
          <p:nvPr>
            <p:ph type="subTitle" idx="8"/>
          </p:nvPr>
        </p:nvSpPr>
        <p:spPr>
          <a:xfrm>
            <a:off x="6558675" y="3107625"/>
            <a:ext cx="18630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3" name="Google Shape;1283;p13"/>
          <p:cNvSpPr/>
          <p:nvPr/>
        </p:nvSpPr>
        <p:spPr>
          <a:xfrm rot="-2697141">
            <a:off x="72354" y="4035529"/>
            <a:ext cx="765161" cy="241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3"/>
          <p:cNvSpPr/>
          <p:nvPr/>
        </p:nvSpPr>
        <p:spPr>
          <a:xfrm>
            <a:off x="7453255" y="4327556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285" name="Google Shape;1285;p13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194050" y="199600"/>
            <a:ext cx="712500" cy="66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3"/>
          <p:cNvSpPr/>
          <p:nvPr/>
        </p:nvSpPr>
        <p:spPr>
          <a:xfrm rot="-782706">
            <a:off x="7936089" y="9987"/>
            <a:ext cx="765557" cy="241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14"/>
          <p:cNvGrpSpPr/>
          <p:nvPr/>
        </p:nvGrpSpPr>
        <p:grpSpPr>
          <a:xfrm>
            <a:off x="8355850" y="1806191"/>
            <a:ext cx="2528195" cy="1883519"/>
            <a:chOff x="-2639312" y="-402259"/>
            <a:chExt cx="2528195" cy="1883519"/>
          </a:xfrm>
        </p:grpSpPr>
        <p:sp>
          <p:nvSpPr>
            <p:cNvPr id="1289" name="Google Shape;1289;p14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14"/>
          <p:cNvSpPr txBox="1">
            <a:spLocks noGrp="1"/>
          </p:cNvSpPr>
          <p:nvPr>
            <p:ph type="title"/>
          </p:nvPr>
        </p:nvSpPr>
        <p:spPr>
          <a:xfrm>
            <a:off x="1886100" y="2907800"/>
            <a:ext cx="537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2" name="Google Shape;1292;p14"/>
          <p:cNvSpPr txBox="1">
            <a:spLocks noGrp="1"/>
          </p:cNvSpPr>
          <p:nvPr>
            <p:ph type="subTitle" idx="1"/>
          </p:nvPr>
        </p:nvSpPr>
        <p:spPr>
          <a:xfrm>
            <a:off x="1886100" y="1663000"/>
            <a:ext cx="53718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3" name="Google Shape;1293;p14"/>
          <p:cNvSpPr/>
          <p:nvPr/>
        </p:nvSpPr>
        <p:spPr>
          <a:xfrm rot="-6335823">
            <a:off x="8348386" y="1660264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4" name="Google Shape;1294;p14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177225" y="3172409"/>
            <a:ext cx="880350" cy="81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15"/>
          <p:cNvGrpSpPr/>
          <p:nvPr/>
        </p:nvGrpSpPr>
        <p:grpSpPr>
          <a:xfrm rot="10104498">
            <a:off x="-1200242" y="318096"/>
            <a:ext cx="2251386" cy="887161"/>
            <a:chOff x="-6219592" y="940873"/>
            <a:chExt cx="7527193" cy="2966097"/>
          </a:xfrm>
        </p:grpSpPr>
        <p:sp>
          <p:nvSpPr>
            <p:cNvPr id="1297" name="Google Shape;1297;p1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1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1300" name="Google Shape;1300;p1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15"/>
          <p:cNvGrpSpPr/>
          <p:nvPr/>
        </p:nvGrpSpPr>
        <p:grpSpPr>
          <a:xfrm>
            <a:off x="8444000" y="2609891"/>
            <a:ext cx="2528195" cy="1883519"/>
            <a:chOff x="-2639312" y="-402259"/>
            <a:chExt cx="2528195" cy="1883519"/>
          </a:xfrm>
        </p:grpSpPr>
        <p:sp>
          <p:nvSpPr>
            <p:cNvPr id="1477" name="Google Shape;1477;p1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1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15"/>
          <p:cNvSpPr/>
          <p:nvPr/>
        </p:nvSpPr>
        <p:spPr>
          <a:xfrm rot="7134375">
            <a:off x="20187" y="65215"/>
            <a:ext cx="765240" cy="2416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15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63475" y="1199301"/>
            <a:ext cx="573350" cy="5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15"/>
          <p:cNvSpPr/>
          <p:nvPr/>
        </p:nvSpPr>
        <p:spPr>
          <a:xfrm rot="-2497900">
            <a:off x="8340563" y="2678348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5"/>
          <p:cNvSpPr/>
          <p:nvPr/>
        </p:nvSpPr>
        <p:spPr>
          <a:xfrm rot="2893365">
            <a:off x="620918" y="4614423"/>
            <a:ext cx="1480144" cy="109674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16"/>
          <p:cNvGrpSpPr/>
          <p:nvPr/>
        </p:nvGrpSpPr>
        <p:grpSpPr>
          <a:xfrm rot="-640498">
            <a:off x="6696272" y="-101161"/>
            <a:ext cx="2251202" cy="887088"/>
            <a:chOff x="-6219592" y="940873"/>
            <a:chExt cx="7527193" cy="2966097"/>
          </a:xfrm>
        </p:grpSpPr>
        <p:sp>
          <p:nvSpPr>
            <p:cNvPr id="1486" name="Google Shape;1486;p1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16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1489" name="Google Shape;1489;p16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6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6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6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6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6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6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6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6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6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6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6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6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6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6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6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6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6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6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6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6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6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6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6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6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6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6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6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6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6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6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6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6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6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6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6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6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6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6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6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6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6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6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6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6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6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6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6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6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6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6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6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6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6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6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6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6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6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6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6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6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6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6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6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6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6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6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6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6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6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6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6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6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6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6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6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6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6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6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6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6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6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6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6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6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6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6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6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6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6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6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6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6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6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6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6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6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6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6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6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6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6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6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6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6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6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6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6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6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6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6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6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6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6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6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6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6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6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6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6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6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6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6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6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6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6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6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6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6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6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6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6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6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6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6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6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6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6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6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6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6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6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6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6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6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6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6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6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6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6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6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6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6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6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6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6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6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6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6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6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6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6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5" name="Google Shape;1665;p1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6" name="Google Shape;1666;p16"/>
          <p:cNvSpPr txBox="1">
            <a:spLocks noGrp="1"/>
          </p:cNvSpPr>
          <p:nvPr>
            <p:ph type="subTitle" idx="1"/>
          </p:nvPr>
        </p:nvSpPr>
        <p:spPr>
          <a:xfrm>
            <a:off x="722375" y="1325275"/>
            <a:ext cx="47802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16"/>
          <p:cNvSpPr>
            <a:spLocks noGrp="1"/>
          </p:cNvSpPr>
          <p:nvPr>
            <p:ph type="pic" idx="2"/>
          </p:nvPr>
        </p:nvSpPr>
        <p:spPr>
          <a:xfrm>
            <a:off x="5979250" y="539500"/>
            <a:ext cx="24423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8" name="Google Shape;1668;p16"/>
          <p:cNvSpPr>
            <a:spLocks noGrp="1"/>
          </p:cNvSpPr>
          <p:nvPr>
            <p:ph type="pic" idx="3"/>
          </p:nvPr>
        </p:nvSpPr>
        <p:spPr>
          <a:xfrm>
            <a:off x="3350812" y="1973525"/>
            <a:ext cx="2442300" cy="26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9" name="Google Shape;1669;p16"/>
          <p:cNvSpPr>
            <a:spLocks noGrp="1"/>
          </p:cNvSpPr>
          <p:nvPr>
            <p:ph type="pic" idx="4"/>
          </p:nvPr>
        </p:nvSpPr>
        <p:spPr>
          <a:xfrm>
            <a:off x="722338" y="1973525"/>
            <a:ext cx="2442300" cy="26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0" name="Google Shape;1670;p16"/>
          <p:cNvSpPr/>
          <p:nvPr/>
        </p:nvSpPr>
        <p:spPr>
          <a:xfrm>
            <a:off x="-359095" y="240828"/>
            <a:ext cx="1480077" cy="109669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oogle Shape;1672;p17"/>
          <p:cNvGrpSpPr/>
          <p:nvPr/>
        </p:nvGrpSpPr>
        <p:grpSpPr>
          <a:xfrm rot="-241190">
            <a:off x="7135579" y="-1414192"/>
            <a:ext cx="2869300" cy="2263474"/>
            <a:chOff x="916658" y="5583606"/>
            <a:chExt cx="3759676" cy="2966243"/>
          </a:xfrm>
        </p:grpSpPr>
        <p:sp>
          <p:nvSpPr>
            <p:cNvPr id="1673" name="Google Shape;1673;p17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17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1676" name="Google Shape;1676;p17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7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7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7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7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7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7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7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7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7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7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7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7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7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7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7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7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7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7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7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7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7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7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7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7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7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7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7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7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7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7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7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7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7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7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7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7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7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7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7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7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7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7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7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7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7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7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7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7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7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7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7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7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7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7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7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7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7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7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7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7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7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7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7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7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7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7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7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7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7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7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7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7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7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7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7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7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7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7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7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7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7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7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7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7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7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7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7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7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7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7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7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7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7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7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7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7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7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7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7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7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7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7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7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7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7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7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7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7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7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7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7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7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7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7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7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7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7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7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7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7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7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7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7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7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7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7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7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7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7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7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7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7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7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7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7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7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7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7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7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7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7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7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7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7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7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7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7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7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7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7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7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7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7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7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7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7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7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7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7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7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7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7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7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7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7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7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7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7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7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7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7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7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7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7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7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7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7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7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7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7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7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7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7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7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7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7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7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7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7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7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7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7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7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7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7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7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7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7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7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7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7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7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7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7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7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7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7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7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7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7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7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7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7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7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7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7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7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7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7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7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7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7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7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7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7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7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7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7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7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7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7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7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7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7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7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7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7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7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7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7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7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7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7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7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7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7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7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7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7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7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7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7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7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7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7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7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7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7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7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7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7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7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7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7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7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7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7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7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7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7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7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7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7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7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7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7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7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7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7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7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7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7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7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7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7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7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7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7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7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7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7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7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7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7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7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7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7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7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7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7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7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7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7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7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7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7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7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7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7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7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7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7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7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7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7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7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7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7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7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7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7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7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7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7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7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7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7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7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7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7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7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7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7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7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7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7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7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7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7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7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7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7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7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7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7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7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7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7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7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7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7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7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7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7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7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7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7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7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7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7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7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7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7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7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7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7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7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7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7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7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7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7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7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7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7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7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7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7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3" name="Google Shape;2143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17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45" name="Google Shape;2145;p17"/>
          <p:cNvSpPr/>
          <p:nvPr/>
        </p:nvSpPr>
        <p:spPr>
          <a:xfrm rot="4714796">
            <a:off x="8315737" y="592109"/>
            <a:ext cx="765149" cy="2418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18"/>
          <p:cNvGrpSpPr/>
          <p:nvPr/>
        </p:nvGrpSpPr>
        <p:grpSpPr>
          <a:xfrm flipH="1">
            <a:off x="8225198" y="78283"/>
            <a:ext cx="1704440" cy="1112358"/>
            <a:chOff x="7662600" y="-1843499"/>
            <a:chExt cx="1898252" cy="1238844"/>
          </a:xfrm>
        </p:grpSpPr>
        <p:sp>
          <p:nvSpPr>
            <p:cNvPr id="2148" name="Google Shape;2148;p1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18"/>
          <p:cNvGrpSpPr/>
          <p:nvPr/>
        </p:nvGrpSpPr>
        <p:grpSpPr>
          <a:xfrm>
            <a:off x="-1911600" y="585316"/>
            <a:ext cx="2528195" cy="1883519"/>
            <a:chOff x="-2639312" y="-402259"/>
            <a:chExt cx="2528195" cy="1883519"/>
          </a:xfrm>
        </p:grpSpPr>
        <p:sp>
          <p:nvSpPr>
            <p:cNvPr id="2151" name="Google Shape;2151;p18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4" name="Google Shape;2154;p18"/>
          <p:cNvSpPr txBox="1">
            <a:spLocks noGrp="1"/>
          </p:cNvSpPr>
          <p:nvPr>
            <p:ph type="subTitle" idx="1"/>
          </p:nvPr>
        </p:nvSpPr>
        <p:spPr>
          <a:xfrm>
            <a:off x="722375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5" name="Google Shape;2155;p18"/>
          <p:cNvSpPr txBox="1">
            <a:spLocks noGrp="1"/>
          </p:cNvSpPr>
          <p:nvPr>
            <p:ph type="subTitle" idx="2"/>
          </p:nvPr>
        </p:nvSpPr>
        <p:spPr>
          <a:xfrm>
            <a:off x="3383368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8"/>
          <p:cNvSpPr txBox="1">
            <a:spLocks noGrp="1"/>
          </p:cNvSpPr>
          <p:nvPr>
            <p:ph type="subTitle" idx="3"/>
          </p:nvPr>
        </p:nvSpPr>
        <p:spPr>
          <a:xfrm>
            <a:off x="6044411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7" name="Google Shape;2157;p18"/>
          <p:cNvSpPr txBox="1">
            <a:spLocks noGrp="1"/>
          </p:cNvSpPr>
          <p:nvPr>
            <p:ph type="subTitle" idx="4"/>
          </p:nvPr>
        </p:nvSpPr>
        <p:spPr>
          <a:xfrm>
            <a:off x="722375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58" name="Google Shape;2158;p18"/>
          <p:cNvSpPr txBox="1">
            <a:spLocks noGrp="1"/>
          </p:cNvSpPr>
          <p:nvPr>
            <p:ph type="subTitle" idx="5"/>
          </p:nvPr>
        </p:nvSpPr>
        <p:spPr>
          <a:xfrm>
            <a:off x="3383368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59" name="Google Shape;2159;p18"/>
          <p:cNvSpPr txBox="1">
            <a:spLocks noGrp="1"/>
          </p:cNvSpPr>
          <p:nvPr>
            <p:ph type="subTitle" idx="6"/>
          </p:nvPr>
        </p:nvSpPr>
        <p:spPr>
          <a:xfrm>
            <a:off x="6044411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60" name="Google Shape;2160;p18"/>
          <p:cNvSpPr/>
          <p:nvPr/>
        </p:nvSpPr>
        <p:spPr>
          <a:xfrm rot="-2497900">
            <a:off x="-37975" y="2093660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18"/>
          <p:cNvSpPr/>
          <p:nvPr/>
        </p:nvSpPr>
        <p:spPr>
          <a:xfrm rot="854515">
            <a:off x="489728" y="4564164"/>
            <a:ext cx="1480125" cy="1096726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2" name="Google Shape;2162;p18"/>
          <p:cNvSpPr/>
          <p:nvPr/>
        </p:nvSpPr>
        <p:spPr>
          <a:xfrm rot="470462">
            <a:off x="8235910" y="-68785"/>
            <a:ext cx="765255" cy="241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18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527350" y="374150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19"/>
          <p:cNvGrpSpPr/>
          <p:nvPr/>
        </p:nvGrpSpPr>
        <p:grpSpPr>
          <a:xfrm rot="-899883">
            <a:off x="-1605358" y="1145311"/>
            <a:ext cx="2251297" cy="887126"/>
            <a:chOff x="-6219592" y="940873"/>
            <a:chExt cx="7527193" cy="2966097"/>
          </a:xfrm>
        </p:grpSpPr>
        <p:sp>
          <p:nvSpPr>
            <p:cNvPr id="2166" name="Google Shape;2166;p1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8" name="Google Shape;2168;p19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169" name="Google Shape;2169;p19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9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9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9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9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9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9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9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9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9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9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9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9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9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9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9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9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9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9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9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9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9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9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9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9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9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9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9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9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9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9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9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9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9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9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9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9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9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9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9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9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9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9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9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9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9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9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9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9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9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9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9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9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9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9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9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9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9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9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9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9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9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9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9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9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9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9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9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9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9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9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9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9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9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9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9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9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9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9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9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9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9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9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9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9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9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9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9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9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9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9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9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9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9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9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9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9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9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9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9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9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9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9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9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9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9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9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9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9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9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9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9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9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9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9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9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9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9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9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9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9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9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9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9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9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9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9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9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9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9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9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9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9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9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9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9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9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9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9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9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9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9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9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9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9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5" name="Google Shape;2345;p19"/>
          <p:cNvGrpSpPr/>
          <p:nvPr/>
        </p:nvGrpSpPr>
        <p:grpSpPr>
          <a:xfrm>
            <a:off x="6408998" y="4600741"/>
            <a:ext cx="2476872" cy="1845284"/>
            <a:chOff x="-2639312" y="-402259"/>
            <a:chExt cx="2528195" cy="1883519"/>
          </a:xfrm>
        </p:grpSpPr>
        <p:sp>
          <p:nvSpPr>
            <p:cNvPr id="2346" name="Google Shape;2346;p1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8" name="Google Shape;2348;p19"/>
          <p:cNvSpPr/>
          <p:nvPr/>
        </p:nvSpPr>
        <p:spPr>
          <a:xfrm rot="1467" flipH="1">
            <a:off x="8314534" y="777545"/>
            <a:ext cx="1668981" cy="1088751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1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0" name="Google Shape;2350;p19"/>
          <p:cNvSpPr txBox="1">
            <a:spLocks noGrp="1"/>
          </p:cNvSpPr>
          <p:nvPr>
            <p:ph type="subTitle" idx="1"/>
          </p:nvPr>
        </p:nvSpPr>
        <p:spPr>
          <a:xfrm>
            <a:off x="1610175" y="1900900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1" name="Google Shape;2351;p19"/>
          <p:cNvSpPr txBox="1">
            <a:spLocks noGrp="1"/>
          </p:cNvSpPr>
          <p:nvPr>
            <p:ph type="subTitle" idx="2"/>
          </p:nvPr>
        </p:nvSpPr>
        <p:spPr>
          <a:xfrm>
            <a:off x="5397752" y="1900900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2" name="Google Shape;2352;p19"/>
          <p:cNvSpPr txBox="1">
            <a:spLocks noGrp="1"/>
          </p:cNvSpPr>
          <p:nvPr>
            <p:ph type="subTitle" idx="3"/>
          </p:nvPr>
        </p:nvSpPr>
        <p:spPr>
          <a:xfrm>
            <a:off x="1610175" y="1476125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3" name="Google Shape;2353;p19"/>
          <p:cNvSpPr txBox="1">
            <a:spLocks noGrp="1"/>
          </p:cNvSpPr>
          <p:nvPr>
            <p:ph type="subTitle" idx="4"/>
          </p:nvPr>
        </p:nvSpPr>
        <p:spPr>
          <a:xfrm>
            <a:off x="5397773" y="1476125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4" name="Google Shape;2354;p19"/>
          <p:cNvSpPr txBox="1">
            <a:spLocks noGrp="1"/>
          </p:cNvSpPr>
          <p:nvPr>
            <p:ph type="subTitle" idx="5"/>
          </p:nvPr>
        </p:nvSpPr>
        <p:spPr>
          <a:xfrm>
            <a:off x="1610175" y="3641425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5" name="Google Shape;2355;p19"/>
          <p:cNvSpPr txBox="1">
            <a:spLocks noGrp="1"/>
          </p:cNvSpPr>
          <p:nvPr>
            <p:ph type="subTitle" idx="6"/>
          </p:nvPr>
        </p:nvSpPr>
        <p:spPr>
          <a:xfrm>
            <a:off x="5397752" y="3641425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6" name="Google Shape;2356;p19"/>
          <p:cNvSpPr txBox="1">
            <a:spLocks noGrp="1"/>
          </p:cNvSpPr>
          <p:nvPr>
            <p:ph type="subTitle" idx="7"/>
          </p:nvPr>
        </p:nvSpPr>
        <p:spPr>
          <a:xfrm>
            <a:off x="1610175" y="3216647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7" name="Google Shape;2357;p19"/>
          <p:cNvSpPr txBox="1">
            <a:spLocks noGrp="1"/>
          </p:cNvSpPr>
          <p:nvPr>
            <p:ph type="subTitle" idx="8"/>
          </p:nvPr>
        </p:nvSpPr>
        <p:spPr>
          <a:xfrm>
            <a:off x="5397773" y="3216647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8" name="Google Shape;2358;p19"/>
          <p:cNvSpPr/>
          <p:nvPr/>
        </p:nvSpPr>
        <p:spPr>
          <a:xfrm rot="-3665625">
            <a:off x="-1044" y="759982"/>
            <a:ext cx="765240" cy="2416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19"/>
          <p:cNvSpPr/>
          <p:nvPr/>
        </p:nvSpPr>
        <p:spPr>
          <a:xfrm rot="6361352">
            <a:off x="-631245" y="4142516"/>
            <a:ext cx="1480143" cy="1096739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0" name="Google Shape;2360;p19"/>
          <p:cNvSpPr/>
          <p:nvPr/>
        </p:nvSpPr>
        <p:spPr>
          <a:xfrm rot="-1816562">
            <a:off x="8295725" y="771112"/>
            <a:ext cx="694413" cy="219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1" name="Google Shape;2361;p19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599623" y="1054725"/>
            <a:ext cx="502056" cy="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p19"/>
          <p:cNvSpPr/>
          <p:nvPr/>
        </p:nvSpPr>
        <p:spPr>
          <a:xfrm rot="906561">
            <a:off x="8038938" y="4699622"/>
            <a:ext cx="765358" cy="241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20"/>
          <p:cNvGrpSpPr/>
          <p:nvPr/>
        </p:nvGrpSpPr>
        <p:grpSpPr>
          <a:xfrm rot="-241190">
            <a:off x="8310985" y="41833"/>
            <a:ext cx="2869300" cy="2263474"/>
            <a:chOff x="916658" y="5583606"/>
            <a:chExt cx="3759676" cy="2966243"/>
          </a:xfrm>
        </p:grpSpPr>
        <p:sp>
          <p:nvSpPr>
            <p:cNvPr id="2365" name="Google Shape;2365;p20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0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7" name="Google Shape;2367;p20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2368" name="Google Shape;2368;p20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0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0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0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0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0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0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0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0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0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0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0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0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0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0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0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0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0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0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0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0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0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0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0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0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0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0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0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0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0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0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0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0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0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0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0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0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0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0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0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0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0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0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0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0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0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0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0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0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0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0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0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0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0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0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0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0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0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0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0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0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0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0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0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0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0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0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0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0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0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0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0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0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0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0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0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0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0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0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0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0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0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0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0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0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0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0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0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0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0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0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0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0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0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0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0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0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0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0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0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0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0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0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0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0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0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0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0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0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0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0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0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0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0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0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0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0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0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0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0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0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0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0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0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0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0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0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0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0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0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0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0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0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0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0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0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0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0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0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0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0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0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0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0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0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0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0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0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0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0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0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0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0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0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0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0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0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0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0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0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0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0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0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0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0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0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0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0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0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0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0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0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0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0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0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0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0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0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0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0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0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0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0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0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0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0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0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0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0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0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0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0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0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20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0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0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0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0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0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0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0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0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0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0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0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0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0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0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0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0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0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0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0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0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0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0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0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0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0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0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0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20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20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0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0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0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0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0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0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0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0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0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0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0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0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0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0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0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0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20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20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0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0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0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0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0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0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0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0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0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0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0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0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0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0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0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0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0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0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0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0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0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0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0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0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0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0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0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0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0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0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0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0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0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0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0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0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0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0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0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0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0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0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0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0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0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0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0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0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0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0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0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0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0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0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0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0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0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0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0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0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0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0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0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0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0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0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0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0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0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0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0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0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0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0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0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0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0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0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0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0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0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0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0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0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0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0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0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0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0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0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0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0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0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0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0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0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0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0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0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0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0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0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0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0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0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0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0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0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0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0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0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0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0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0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0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0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0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0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20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0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20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20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20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20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20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0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0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0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20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20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0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0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0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0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0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0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0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0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0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0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0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0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0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0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0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0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0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0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0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0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0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0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0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0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0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0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0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0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0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0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20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0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0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0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0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0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0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0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0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0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0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0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0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0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0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0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0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0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0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0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0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0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0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0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0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0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0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0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0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0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0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0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0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0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0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0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0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0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0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0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0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0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0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0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0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0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0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0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0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0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0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0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0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0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0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0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0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5" name="Google Shape;2835;p20"/>
          <p:cNvGrpSpPr/>
          <p:nvPr/>
        </p:nvGrpSpPr>
        <p:grpSpPr>
          <a:xfrm>
            <a:off x="-878452" y="4190783"/>
            <a:ext cx="1704440" cy="1112358"/>
            <a:chOff x="7662600" y="-1843499"/>
            <a:chExt cx="1898252" cy="1238844"/>
          </a:xfrm>
        </p:grpSpPr>
        <p:sp>
          <p:nvSpPr>
            <p:cNvPr id="2836" name="Google Shape;2836;p2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8" name="Google Shape;283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9" name="Google Shape;2839;p20"/>
          <p:cNvSpPr txBox="1">
            <a:spLocks noGrp="1"/>
          </p:cNvSpPr>
          <p:nvPr>
            <p:ph type="subTitle" idx="1"/>
          </p:nvPr>
        </p:nvSpPr>
        <p:spPr>
          <a:xfrm>
            <a:off x="722377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0" name="Google Shape;2840;p20"/>
          <p:cNvSpPr txBox="1">
            <a:spLocks noGrp="1"/>
          </p:cNvSpPr>
          <p:nvPr>
            <p:ph type="subTitle" idx="2"/>
          </p:nvPr>
        </p:nvSpPr>
        <p:spPr>
          <a:xfrm>
            <a:off x="3383395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1" name="Google Shape;2841;p20"/>
          <p:cNvSpPr txBox="1">
            <a:spLocks noGrp="1"/>
          </p:cNvSpPr>
          <p:nvPr>
            <p:ph type="subTitle" idx="3"/>
          </p:nvPr>
        </p:nvSpPr>
        <p:spPr>
          <a:xfrm>
            <a:off x="6044402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2" name="Google Shape;2842;p20"/>
          <p:cNvSpPr txBox="1">
            <a:spLocks noGrp="1"/>
          </p:cNvSpPr>
          <p:nvPr>
            <p:ph type="subTitle" idx="4"/>
          </p:nvPr>
        </p:nvSpPr>
        <p:spPr>
          <a:xfrm>
            <a:off x="722376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3" name="Google Shape;2843;p20"/>
          <p:cNvSpPr txBox="1">
            <a:spLocks noGrp="1"/>
          </p:cNvSpPr>
          <p:nvPr>
            <p:ph type="subTitle" idx="5"/>
          </p:nvPr>
        </p:nvSpPr>
        <p:spPr>
          <a:xfrm>
            <a:off x="3383405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4" name="Google Shape;2844;p20"/>
          <p:cNvSpPr txBox="1">
            <a:spLocks noGrp="1"/>
          </p:cNvSpPr>
          <p:nvPr>
            <p:ph type="subTitle" idx="6"/>
          </p:nvPr>
        </p:nvSpPr>
        <p:spPr>
          <a:xfrm>
            <a:off x="6044424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5" name="Google Shape;2845;p20"/>
          <p:cNvSpPr txBox="1">
            <a:spLocks noGrp="1"/>
          </p:cNvSpPr>
          <p:nvPr>
            <p:ph type="subTitle" idx="7"/>
          </p:nvPr>
        </p:nvSpPr>
        <p:spPr>
          <a:xfrm>
            <a:off x="722377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6" name="Google Shape;2846;p20"/>
          <p:cNvSpPr txBox="1">
            <a:spLocks noGrp="1"/>
          </p:cNvSpPr>
          <p:nvPr>
            <p:ph type="subTitle" idx="8"/>
          </p:nvPr>
        </p:nvSpPr>
        <p:spPr>
          <a:xfrm>
            <a:off x="3383395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7" name="Google Shape;2847;p20"/>
          <p:cNvSpPr txBox="1">
            <a:spLocks noGrp="1"/>
          </p:cNvSpPr>
          <p:nvPr>
            <p:ph type="subTitle" idx="9"/>
          </p:nvPr>
        </p:nvSpPr>
        <p:spPr>
          <a:xfrm>
            <a:off x="6044402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8" name="Google Shape;2848;p20"/>
          <p:cNvSpPr txBox="1">
            <a:spLocks noGrp="1"/>
          </p:cNvSpPr>
          <p:nvPr>
            <p:ph type="subTitle" idx="13"/>
          </p:nvPr>
        </p:nvSpPr>
        <p:spPr>
          <a:xfrm>
            <a:off x="722376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9" name="Google Shape;2849;p20"/>
          <p:cNvSpPr txBox="1">
            <a:spLocks noGrp="1"/>
          </p:cNvSpPr>
          <p:nvPr>
            <p:ph type="subTitle" idx="14"/>
          </p:nvPr>
        </p:nvSpPr>
        <p:spPr>
          <a:xfrm>
            <a:off x="3383405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50" name="Google Shape;2850;p20"/>
          <p:cNvSpPr txBox="1">
            <a:spLocks noGrp="1"/>
          </p:cNvSpPr>
          <p:nvPr>
            <p:ph type="subTitle" idx="15"/>
          </p:nvPr>
        </p:nvSpPr>
        <p:spPr>
          <a:xfrm>
            <a:off x="6044424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51" name="Google Shape;2851;p20"/>
          <p:cNvSpPr/>
          <p:nvPr/>
        </p:nvSpPr>
        <p:spPr>
          <a:xfrm rot="5723865">
            <a:off x="-145044" y="3903250"/>
            <a:ext cx="765394" cy="2419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2" name="Google Shape;2852;p20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1200" y="4496025"/>
            <a:ext cx="540850" cy="5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Google Shape;2853;p20"/>
          <p:cNvSpPr/>
          <p:nvPr/>
        </p:nvSpPr>
        <p:spPr>
          <a:xfrm rot="-3105040">
            <a:off x="7860493" y="202156"/>
            <a:ext cx="765162" cy="2418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20"/>
          <p:cNvSpPr/>
          <p:nvPr/>
        </p:nvSpPr>
        <p:spPr>
          <a:xfrm rot="-1777571">
            <a:off x="8312300" y="2972659"/>
            <a:ext cx="1480107" cy="1096713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439875" y="2463088"/>
            <a:ext cx="426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14450" y="1400863"/>
            <a:ext cx="13152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21"/>
          <p:cNvSpPr txBox="1">
            <a:spLocks noGrp="1"/>
          </p:cNvSpPr>
          <p:nvPr>
            <p:ph type="subTitle" idx="1"/>
          </p:nvPr>
        </p:nvSpPr>
        <p:spPr>
          <a:xfrm>
            <a:off x="722375" y="1218250"/>
            <a:ext cx="2874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7" name="Google Shape;2857;p21"/>
          <p:cNvSpPr txBox="1">
            <a:spLocks noGrp="1"/>
          </p:cNvSpPr>
          <p:nvPr>
            <p:ph type="title" hasCustomPrompt="1"/>
          </p:nvPr>
        </p:nvSpPr>
        <p:spPr>
          <a:xfrm>
            <a:off x="722528" y="765550"/>
            <a:ext cx="2874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8" name="Google Shape;2858;p21"/>
          <p:cNvSpPr txBox="1">
            <a:spLocks noGrp="1"/>
          </p:cNvSpPr>
          <p:nvPr>
            <p:ph type="subTitle" idx="2"/>
          </p:nvPr>
        </p:nvSpPr>
        <p:spPr>
          <a:xfrm>
            <a:off x="3134800" y="2618250"/>
            <a:ext cx="2874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1"/>
          <p:cNvSpPr txBox="1">
            <a:spLocks noGrp="1"/>
          </p:cNvSpPr>
          <p:nvPr>
            <p:ph type="title" idx="3" hasCustomPrompt="1"/>
          </p:nvPr>
        </p:nvSpPr>
        <p:spPr>
          <a:xfrm>
            <a:off x="3134953" y="2165550"/>
            <a:ext cx="2874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0" name="Google Shape;2860;p21"/>
          <p:cNvSpPr txBox="1">
            <a:spLocks noGrp="1"/>
          </p:cNvSpPr>
          <p:nvPr>
            <p:ph type="subTitle" idx="4"/>
          </p:nvPr>
        </p:nvSpPr>
        <p:spPr>
          <a:xfrm>
            <a:off x="5546875" y="4018250"/>
            <a:ext cx="2874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1"/>
          <p:cNvSpPr txBox="1">
            <a:spLocks noGrp="1"/>
          </p:cNvSpPr>
          <p:nvPr>
            <p:ph type="title" idx="5" hasCustomPrompt="1"/>
          </p:nvPr>
        </p:nvSpPr>
        <p:spPr>
          <a:xfrm>
            <a:off x="5547028" y="3565550"/>
            <a:ext cx="2874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1"/>
        </a:solidFill>
        <a:effectLst/>
      </p:bgPr>
    </p:bg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22"/>
          <p:cNvSpPr txBox="1">
            <a:spLocks noGrp="1"/>
          </p:cNvSpPr>
          <p:nvPr>
            <p:ph type="ctrTitle"/>
          </p:nvPr>
        </p:nvSpPr>
        <p:spPr>
          <a:xfrm>
            <a:off x="2685425" y="539500"/>
            <a:ext cx="3773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subTitle" idx="1"/>
          </p:nvPr>
        </p:nvSpPr>
        <p:spPr>
          <a:xfrm>
            <a:off x="2685425" y="1582800"/>
            <a:ext cx="37731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5" name="Google Shape;2865;p22"/>
          <p:cNvSpPr txBox="1"/>
          <p:nvPr/>
        </p:nvSpPr>
        <p:spPr>
          <a:xfrm>
            <a:off x="2961878" y="3501141"/>
            <a:ext cx="322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" name="Google Shape;2868;p24"/>
          <p:cNvGrpSpPr/>
          <p:nvPr/>
        </p:nvGrpSpPr>
        <p:grpSpPr>
          <a:xfrm rot="-899883">
            <a:off x="1124555" y="4257736"/>
            <a:ext cx="2251297" cy="887126"/>
            <a:chOff x="-6219592" y="940873"/>
            <a:chExt cx="7527193" cy="2966097"/>
          </a:xfrm>
        </p:grpSpPr>
        <p:sp>
          <p:nvSpPr>
            <p:cNvPr id="2869" name="Google Shape;2869;p24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24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872" name="Google Shape;2872;p24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4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4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4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4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4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4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4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4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4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4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4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4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4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4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4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4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4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4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4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4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4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4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4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4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4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4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4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4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4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4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4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4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4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4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4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4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4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4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4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4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4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4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4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4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4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4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4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4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4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4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4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4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4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4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4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4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4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4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4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4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4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4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4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4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4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4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4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4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4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4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4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4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4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4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4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4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4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4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4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4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4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4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4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4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4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4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4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4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4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4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4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4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4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4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4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4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4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4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4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4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4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4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4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4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4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4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4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4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4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4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4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4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4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4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4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4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4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4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4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4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4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4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4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4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4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4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4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4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4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4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4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4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4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4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4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4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4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4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4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4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4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4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4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4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4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4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4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4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4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4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4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4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4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4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4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4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4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24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24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24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4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24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24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4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4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4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4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4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4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24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4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4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4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4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4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8" name="Google Shape;3048;p24"/>
          <p:cNvGrpSpPr/>
          <p:nvPr/>
        </p:nvGrpSpPr>
        <p:grpSpPr>
          <a:xfrm>
            <a:off x="7191798" y="524883"/>
            <a:ext cx="1704440" cy="1112358"/>
            <a:chOff x="7662600" y="-1843499"/>
            <a:chExt cx="1898252" cy="1238844"/>
          </a:xfrm>
        </p:grpSpPr>
        <p:sp>
          <p:nvSpPr>
            <p:cNvPr id="3049" name="Google Shape;3049;p24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4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24"/>
          <p:cNvGrpSpPr/>
          <p:nvPr/>
        </p:nvGrpSpPr>
        <p:grpSpPr>
          <a:xfrm rot="-241190">
            <a:off x="-1021646" y="512108"/>
            <a:ext cx="2869300" cy="2263474"/>
            <a:chOff x="916658" y="5583606"/>
            <a:chExt cx="3759676" cy="2966243"/>
          </a:xfrm>
        </p:grpSpPr>
        <p:sp>
          <p:nvSpPr>
            <p:cNvPr id="3052" name="Google Shape;3052;p24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4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4" name="Google Shape;3054;p24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3055" name="Google Shape;3055;p24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24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24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4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4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4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4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4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4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24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24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24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24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24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24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24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4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4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4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4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4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4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4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4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4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4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4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4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4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4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4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4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4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4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4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4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4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4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4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4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4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4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4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4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4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4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4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4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24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24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4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4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4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4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4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4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4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4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4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4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4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4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4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4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4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4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4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4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4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4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4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4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4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4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4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4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4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4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4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4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4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4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4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4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4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4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4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4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4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4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4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4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4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4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4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4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4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4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4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4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4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4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4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4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4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4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4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4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4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4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4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4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4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4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4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4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4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4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4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4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4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4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4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4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4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4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4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4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4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4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4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4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4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4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4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4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4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4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4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4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4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4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4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4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4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4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4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4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4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4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4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4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4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4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4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4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4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4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24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24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24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24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24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24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24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4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4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24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24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24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24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24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24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4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4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4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4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4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4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4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4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4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4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4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4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4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4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4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4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4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4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4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4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4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4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4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4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4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4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4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4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4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4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4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4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4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4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4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4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4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4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4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4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4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4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4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4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4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4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4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4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4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4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4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4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4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4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4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4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4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4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4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4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4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4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4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4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4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4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4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4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4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4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4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4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4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4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4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4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4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4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4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4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4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4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4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4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4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4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4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4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4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4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4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4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4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4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4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4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4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4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4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4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4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4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4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4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4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4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4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4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4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4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4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4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4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4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4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4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4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4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4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4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4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4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4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4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4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4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4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4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4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4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4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4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4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4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4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4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4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4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4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4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4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4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4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4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4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4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4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4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4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4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4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4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4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4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4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4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4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4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4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4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4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4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4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4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4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4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4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4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4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4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4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4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4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4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4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4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4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4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4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4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4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4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4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4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4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4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4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4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4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4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4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4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4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4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4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4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4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4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4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4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4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4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4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4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4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4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4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4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4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4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4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4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4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4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4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4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4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4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4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4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4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4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4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4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4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4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4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4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4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4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4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4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4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4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4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4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4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4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4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4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4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4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4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4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4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4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4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4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4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4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4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4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4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4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4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4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4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4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4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4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22" name="Google Shape;3522;p24"/>
          <p:cNvSpPr/>
          <p:nvPr/>
        </p:nvSpPr>
        <p:spPr>
          <a:xfrm>
            <a:off x="6941405" y="3881844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3" name="Google Shape;3523;p24"/>
          <p:cNvSpPr/>
          <p:nvPr/>
        </p:nvSpPr>
        <p:spPr>
          <a:xfrm rot="-3665625">
            <a:off x="2254506" y="4154157"/>
            <a:ext cx="765240" cy="2416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24"/>
          <p:cNvSpPr/>
          <p:nvPr/>
        </p:nvSpPr>
        <p:spPr>
          <a:xfrm rot="5982364">
            <a:off x="7475569" y="418532"/>
            <a:ext cx="765153" cy="2419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24"/>
          <p:cNvSpPr/>
          <p:nvPr/>
        </p:nvSpPr>
        <p:spPr>
          <a:xfrm rot="1408731">
            <a:off x="339857" y="340170"/>
            <a:ext cx="765040" cy="2418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6" name="Google Shape;3526;p24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7958975" y="877225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8" name="Google Shape;3528;p25"/>
          <p:cNvGrpSpPr/>
          <p:nvPr/>
        </p:nvGrpSpPr>
        <p:grpSpPr>
          <a:xfrm>
            <a:off x="-754227" y="2850350"/>
            <a:ext cx="2528195" cy="1883519"/>
            <a:chOff x="-2639312" y="-402259"/>
            <a:chExt cx="2528195" cy="1883519"/>
          </a:xfrm>
        </p:grpSpPr>
        <p:sp>
          <p:nvSpPr>
            <p:cNvPr id="3529" name="Google Shape;3529;p2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1" name="Google Shape;3531;p25"/>
          <p:cNvGrpSpPr/>
          <p:nvPr/>
        </p:nvGrpSpPr>
        <p:grpSpPr>
          <a:xfrm rot="10109875">
            <a:off x="7492745" y="3786169"/>
            <a:ext cx="2528150" cy="1883485"/>
            <a:chOff x="-2639312" y="-402259"/>
            <a:chExt cx="2528195" cy="1883519"/>
          </a:xfrm>
        </p:grpSpPr>
        <p:sp>
          <p:nvSpPr>
            <p:cNvPr id="3532" name="Google Shape;3532;p2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25"/>
          <p:cNvGrpSpPr/>
          <p:nvPr/>
        </p:nvGrpSpPr>
        <p:grpSpPr>
          <a:xfrm rot="-899883">
            <a:off x="3083055" y="-259452"/>
            <a:ext cx="2251297" cy="887126"/>
            <a:chOff x="-6219592" y="940873"/>
            <a:chExt cx="7527193" cy="2966097"/>
          </a:xfrm>
        </p:grpSpPr>
        <p:sp>
          <p:nvSpPr>
            <p:cNvPr id="3535" name="Google Shape;3535;p2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7" name="Google Shape;3537;p2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3538" name="Google Shape;3538;p2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2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2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2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2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2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2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2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2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2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2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2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2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2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2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2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2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2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2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2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2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2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2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2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2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2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2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2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2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2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2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2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2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2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2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2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2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2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2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2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2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2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2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2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2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2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2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2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2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2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2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2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2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2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2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2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2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2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2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2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2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4" name="Google Shape;3714;p25"/>
          <p:cNvSpPr/>
          <p:nvPr/>
        </p:nvSpPr>
        <p:spPr>
          <a:xfrm rot="-7619069">
            <a:off x="7184999" y="-364294"/>
            <a:ext cx="1480228" cy="109680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5" name="Google Shape;3715;p25"/>
          <p:cNvSpPr/>
          <p:nvPr/>
        </p:nvSpPr>
        <p:spPr>
          <a:xfrm rot="906561">
            <a:off x="623063" y="2892109"/>
            <a:ext cx="765358" cy="241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6" name="Google Shape;3716;p25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255750" y="654760"/>
            <a:ext cx="801600" cy="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17" name="Google Shape;3717;p25"/>
          <p:cNvSpPr/>
          <p:nvPr/>
        </p:nvSpPr>
        <p:spPr>
          <a:xfrm rot="-2497900">
            <a:off x="7358650" y="4090973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8" name="Google Shape;3718;p25"/>
          <p:cNvSpPr/>
          <p:nvPr/>
        </p:nvSpPr>
        <p:spPr>
          <a:xfrm rot="-3665625">
            <a:off x="2895156" y="-44105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541725" y="4734841"/>
            <a:ext cx="2528195" cy="1883519"/>
            <a:chOff x="-2639312" y="-402259"/>
            <a:chExt cx="2528195" cy="1883519"/>
          </a:xfrm>
        </p:grpSpPr>
        <p:sp>
          <p:nvSpPr>
            <p:cNvPr id="17" name="Google Shape;17;p4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221825" y="201600"/>
            <a:ext cx="728225" cy="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rot="-6335823">
            <a:off x="1099" y="4604139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468305" y="417769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 rot="10800000" flipH="1">
            <a:off x="7941369" y="345836"/>
            <a:ext cx="2133206" cy="840592"/>
            <a:chOff x="-6219592" y="940873"/>
            <a:chExt cx="7527193" cy="2966097"/>
          </a:xfrm>
        </p:grpSpPr>
        <p:sp>
          <p:nvSpPr>
            <p:cNvPr id="26" name="Google Shape;26;p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9" name="Google Shape;29;p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" name="Google Shape;205;p5"/>
          <p:cNvGrpSpPr/>
          <p:nvPr/>
        </p:nvGrpSpPr>
        <p:grpSpPr>
          <a:xfrm flipH="1">
            <a:off x="-56852" y="4364095"/>
            <a:ext cx="1558465" cy="1017091"/>
            <a:chOff x="7662600" y="-1843499"/>
            <a:chExt cx="1898252" cy="1238844"/>
          </a:xfrm>
        </p:grpSpPr>
        <p:sp>
          <p:nvSpPr>
            <p:cNvPr id="206" name="Google Shape;206;p5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ubTitle" idx="1"/>
          </p:nvPr>
        </p:nvSpPr>
        <p:spPr>
          <a:xfrm>
            <a:off x="1020271" y="2708403"/>
            <a:ext cx="32058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2"/>
          </p:nvPr>
        </p:nvSpPr>
        <p:spPr>
          <a:xfrm>
            <a:off x="4917942" y="2708403"/>
            <a:ext cx="32058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ubTitle" idx="3"/>
          </p:nvPr>
        </p:nvSpPr>
        <p:spPr>
          <a:xfrm>
            <a:off x="1020258" y="2283299"/>
            <a:ext cx="32058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ubTitle" idx="4"/>
          </p:nvPr>
        </p:nvSpPr>
        <p:spPr>
          <a:xfrm>
            <a:off x="4917931" y="2283299"/>
            <a:ext cx="32058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13" name="Google Shape;213;p5"/>
          <p:cNvSpPr/>
          <p:nvPr/>
        </p:nvSpPr>
        <p:spPr>
          <a:xfrm rot="6738">
            <a:off x="8256706" y="202382"/>
            <a:ext cx="765301" cy="2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"/>
          <p:cNvSpPr/>
          <p:nvPr/>
        </p:nvSpPr>
        <p:spPr>
          <a:xfrm rot="9086610">
            <a:off x="7624470" y="4291772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5"/>
          <p:cNvSpPr/>
          <p:nvPr/>
        </p:nvSpPr>
        <p:spPr>
          <a:xfrm rot="3301502">
            <a:off x="110671" y="4273672"/>
            <a:ext cx="660481" cy="2089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114800" y="815017"/>
            <a:ext cx="549600" cy="5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"/>
          <p:cNvGrpSpPr/>
          <p:nvPr/>
        </p:nvGrpSpPr>
        <p:grpSpPr>
          <a:xfrm rot="-1074764" flipH="1">
            <a:off x="8462303" y="121403"/>
            <a:ext cx="1824387" cy="1190519"/>
            <a:chOff x="7662600" y="-1843499"/>
            <a:chExt cx="1898252" cy="1238844"/>
          </a:xfrm>
        </p:grpSpPr>
        <p:sp>
          <p:nvSpPr>
            <p:cNvPr id="219" name="Google Shape;219;p6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6"/>
          <p:cNvGrpSpPr/>
          <p:nvPr/>
        </p:nvGrpSpPr>
        <p:grpSpPr>
          <a:xfrm rot="-10203916">
            <a:off x="-538262" y="4575111"/>
            <a:ext cx="2251269" cy="887115"/>
            <a:chOff x="-6219592" y="940873"/>
            <a:chExt cx="7527193" cy="2966097"/>
          </a:xfrm>
        </p:grpSpPr>
        <p:sp>
          <p:nvSpPr>
            <p:cNvPr id="222" name="Google Shape;222;p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6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25" name="Google Shape;225;p6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1" name="Google Shape;401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6"/>
          <p:cNvSpPr/>
          <p:nvPr/>
        </p:nvSpPr>
        <p:spPr>
          <a:xfrm rot="-7511113">
            <a:off x="64071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"/>
          <p:cNvSpPr/>
          <p:nvPr/>
        </p:nvSpPr>
        <p:spPr>
          <a:xfrm rot="-1367143">
            <a:off x="8230798" y="2599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4" name="Google Shape;404;p6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664950" y="734191"/>
            <a:ext cx="542550" cy="50348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"/>
          <p:cNvSpPr/>
          <p:nvPr/>
        </p:nvSpPr>
        <p:spPr>
          <a:xfrm rot="9086610">
            <a:off x="-621455" y="626697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021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body" idx="1"/>
          </p:nvPr>
        </p:nvSpPr>
        <p:spPr>
          <a:xfrm>
            <a:off x="722375" y="1899675"/>
            <a:ext cx="40218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266225" y="539500"/>
            <a:ext cx="31554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087550" y="937350"/>
            <a:ext cx="49689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12" name="Google Shape;412;p8"/>
          <p:cNvGrpSpPr/>
          <p:nvPr/>
        </p:nvGrpSpPr>
        <p:grpSpPr>
          <a:xfrm rot="1074764">
            <a:off x="-959474" y="197603"/>
            <a:ext cx="1824387" cy="1190519"/>
            <a:chOff x="7662600" y="-1843499"/>
            <a:chExt cx="1898252" cy="1238844"/>
          </a:xfrm>
        </p:grpSpPr>
        <p:sp>
          <p:nvSpPr>
            <p:cNvPr id="413" name="Google Shape;413;p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8"/>
          <p:cNvGrpSpPr/>
          <p:nvPr/>
        </p:nvGrpSpPr>
        <p:grpSpPr>
          <a:xfrm rot="10203916" flipH="1">
            <a:off x="7614208" y="4575111"/>
            <a:ext cx="2251269" cy="887115"/>
            <a:chOff x="-6219592" y="940873"/>
            <a:chExt cx="7527193" cy="2966097"/>
          </a:xfrm>
        </p:grpSpPr>
        <p:sp>
          <p:nvSpPr>
            <p:cNvPr id="416" name="Google Shape;416;p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8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8"/>
          <p:cNvSpPr/>
          <p:nvPr/>
        </p:nvSpPr>
        <p:spPr>
          <a:xfrm rot="7511113" flipH="1">
            <a:off x="8497813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"/>
          <p:cNvSpPr/>
          <p:nvPr/>
        </p:nvSpPr>
        <p:spPr>
          <a:xfrm rot="1367143" flipH="1">
            <a:off x="331091" y="3361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7" name="Google Shape;597;p8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119716" y="810391"/>
            <a:ext cx="542550" cy="50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"/>
          <p:cNvSpPr/>
          <p:nvPr/>
        </p:nvSpPr>
        <p:spPr>
          <a:xfrm rot="-9086610" flipH="1">
            <a:off x="8468523" y="626697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"/>
          <p:cNvSpPr txBox="1">
            <a:spLocks noGrp="1"/>
          </p:cNvSpPr>
          <p:nvPr>
            <p:ph type="title"/>
          </p:nvPr>
        </p:nvSpPr>
        <p:spPr>
          <a:xfrm>
            <a:off x="2549400" y="1571850"/>
            <a:ext cx="40452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1" name="Google Shape;601;p9"/>
          <p:cNvSpPr txBox="1">
            <a:spLocks noGrp="1"/>
          </p:cNvSpPr>
          <p:nvPr>
            <p:ph type="subTitle" idx="1"/>
          </p:nvPr>
        </p:nvSpPr>
        <p:spPr>
          <a:xfrm>
            <a:off x="2549400" y="2336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602" name="Google Shape;602;p9"/>
          <p:cNvGrpSpPr/>
          <p:nvPr/>
        </p:nvGrpSpPr>
        <p:grpSpPr>
          <a:xfrm flipH="1">
            <a:off x="7420335" y="4734841"/>
            <a:ext cx="2528195" cy="1883519"/>
            <a:chOff x="-2639312" y="-402259"/>
            <a:chExt cx="2528195" cy="1883519"/>
          </a:xfrm>
        </p:grpSpPr>
        <p:sp>
          <p:nvSpPr>
            <p:cNvPr id="603" name="Google Shape;603;p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5" name="Google Shape;605;p9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8181131" y="193475"/>
            <a:ext cx="728225" cy="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"/>
          <p:cNvSpPr/>
          <p:nvPr/>
        </p:nvSpPr>
        <p:spPr>
          <a:xfrm rot="6335823" flipH="1">
            <a:off x="8497462" y="4604139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9"/>
          <p:cNvSpPr/>
          <p:nvPr/>
        </p:nvSpPr>
        <p:spPr>
          <a:xfrm flipH="1">
            <a:off x="-541725" y="417769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10" name="Google Shape;610;p10"/>
          <p:cNvGrpSpPr/>
          <p:nvPr/>
        </p:nvGrpSpPr>
        <p:grpSpPr>
          <a:xfrm rot="-1074764" flipH="1">
            <a:off x="8462303" y="197603"/>
            <a:ext cx="1824387" cy="1190519"/>
            <a:chOff x="7662600" y="-1843499"/>
            <a:chExt cx="1898252" cy="1238844"/>
          </a:xfrm>
        </p:grpSpPr>
        <p:sp>
          <p:nvSpPr>
            <p:cNvPr id="611" name="Google Shape;611;p1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0"/>
          <p:cNvGrpSpPr/>
          <p:nvPr/>
        </p:nvGrpSpPr>
        <p:grpSpPr>
          <a:xfrm rot="-10203916">
            <a:off x="-538262" y="4575111"/>
            <a:ext cx="2251269" cy="887115"/>
            <a:chOff x="-6219592" y="940873"/>
            <a:chExt cx="7527193" cy="2966097"/>
          </a:xfrm>
        </p:grpSpPr>
        <p:sp>
          <p:nvSpPr>
            <p:cNvPr id="614" name="Google Shape;614;p1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1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17" name="Google Shape;617;p1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0"/>
          <p:cNvSpPr/>
          <p:nvPr/>
        </p:nvSpPr>
        <p:spPr>
          <a:xfrm rot="-7511113">
            <a:off x="64071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"/>
          <p:cNvSpPr/>
          <p:nvPr/>
        </p:nvSpPr>
        <p:spPr>
          <a:xfrm rot="-1367143">
            <a:off x="8230798" y="3361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10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1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5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29"/>
          <p:cNvSpPr/>
          <p:nvPr/>
        </p:nvSpPr>
        <p:spPr>
          <a:xfrm>
            <a:off x="7389883" y="3364556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730" name="Google Shape;3730;p29"/>
          <p:cNvGrpSpPr/>
          <p:nvPr/>
        </p:nvGrpSpPr>
        <p:grpSpPr>
          <a:xfrm rot="-835191">
            <a:off x="6823230" y="4084415"/>
            <a:ext cx="3366394" cy="2655671"/>
            <a:chOff x="916658" y="5583606"/>
            <a:chExt cx="3759676" cy="2966243"/>
          </a:xfrm>
        </p:grpSpPr>
        <p:sp>
          <p:nvSpPr>
            <p:cNvPr id="3731" name="Google Shape;3731;p29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9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3" name="Google Shape;3733;p29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3734" name="Google Shape;3734;p29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29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9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9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9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9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9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9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9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9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29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29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9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29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9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9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9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9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29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9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29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29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29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29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9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9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9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9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9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9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9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9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9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9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9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9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9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9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9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9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9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9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9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9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9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9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9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9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9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9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9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9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9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9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9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9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9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9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9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9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9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9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9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9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9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9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9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9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9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9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9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9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9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9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9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9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9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9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9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9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9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9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9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9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9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9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9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9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9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9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9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9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9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9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9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9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9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9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9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9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9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9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9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9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9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9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9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9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9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9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9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9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9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9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9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9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9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9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9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9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9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9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9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9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9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9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9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9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9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9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9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9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9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9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9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9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9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9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9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9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9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9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9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9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9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9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9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9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9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9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9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9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9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9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9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9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9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9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9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9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9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9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29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29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9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9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29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29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9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9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29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29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9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29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29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29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29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29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29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29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29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29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29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29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29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29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29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29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29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29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29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29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29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29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29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29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29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29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29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29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29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29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29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29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9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9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9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29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29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9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9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9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9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9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9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9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9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9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9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9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9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9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9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9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9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9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9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9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9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9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9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9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9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9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9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9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9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9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9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9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9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9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9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9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9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9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9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9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9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9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9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9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9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9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9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9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9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9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9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9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9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9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9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9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9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9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9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9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9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9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9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1" name="Google Shape;4201;p29"/>
          <p:cNvGrpSpPr/>
          <p:nvPr/>
        </p:nvGrpSpPr>
        <p:grpSpPr>
          <a:xfrm>
            <a:off x="899137" y="1009708"/>
            <a:ext cx="7527193" cy="2966097"/>
            <a:chOff x="-6219592" y="940873"/>
            <a:chExt cx="7527193" cy="2966097"/>
          </a:xfrm>
        </p:grpSpPr>
        <p:sp>
          <p:nvSpPr>
            <p:cNvPr id="4202" name="Google Shape;4202;p2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4" name="Google Shape;4204;p29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205" name="Google Shape;4205;p29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9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9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9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9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9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9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9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9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9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9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9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9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9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9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9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9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9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9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9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9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9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9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9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9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9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9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9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9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9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9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9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9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9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9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29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29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9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9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9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9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29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29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29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9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9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9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9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9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29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29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29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29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29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29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29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29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29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29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29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29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29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29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29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29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29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29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29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9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29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29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29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29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29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9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9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29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29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29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29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29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29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29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29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29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9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9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9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9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9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9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9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9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9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9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9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9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9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9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9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9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9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9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9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9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9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9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9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9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9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9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9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9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9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9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9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9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9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9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9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9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9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9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9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9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9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9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9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9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9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9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9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9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9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9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9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9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9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9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9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9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9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9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9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9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9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9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9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9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9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9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9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9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9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9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9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9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9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9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9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9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9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9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9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9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9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9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9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9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9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9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9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9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9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9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9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81" name="Google Shape;4381;p29"/>
          <p:cNvSpPr/>
          <p:nvPr/>
        </p:nvSpPr>
        <p:spPr>
          <a:xfrm rot="-4574166">
            <a:off x="7747297" y="3980918"/>
            <a:ext cx="765378" cy="2417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29"/>
          <p:cNvSpPr txBox="1">
            <a:spLocks noGrp="1"/>
          </p:cNvSpPr>
          <p:nvPr>
            <p:ph type="ctrTitle"/>
          </p:nvPr>
        </p:nvSpPr>
        <p:spPr>
          <a:xfrm>
            <a:off x="2049780" y="1614170"/>
            <a:ext cx="5261610" cy="2360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r>
              <a:rPr lang="en-US" altLang="en-GB" sz="4400" dirty="0" err="1">
                <a:highlight>
                  <a:schemeClr val="dk2"/>
                </a:highlight>
              </a:rPr>
              <a:t>Kelompok</a:t>
            </a:r>
            <a:r>
              <a:rPr lang="en-US" altLang="en-GB" sz="4400" dirty="0">
                <a:highlight>
                  <a:schemeClr val="dk2"/>
                </a:highlight>
              </a:rPr>
              <a:t> 8</a:t>
            </a:r>
            <a:br>
              <a:rPr lang="en-US" altLang="en-GB" sz="4400" dirty="0">
                <a:highlight>
                  <a:schemeClr val="dk2"/>
                </a:highlight>
              </a:rPr>
            </a:br>
            <a:r>
              <a:rPr lang="en-US" altLang="en-GB" sz="2800" dirty="0">
                <a:highlight>
                  <a:schemeClr val="dk2"/>
                </a:highlight>
              </a:rPr>
              <a:t>Mata </a:t>
            </a:r>
            <a:r>
              <a:rPr lang="en-US" altLang="en-GB" sz="2800" dirty="0" err="1">
                <a:highlight>
                  <a:schemeClr val="dk2"/>
                </a:highlight>
              </a:rPr>
              <a:t>Kuliah</a:t>
            </a:r>
            <a:r>
              <a:rPr lang="en-US" altLang="en-GB" sz="2800" dirty="0">
                <a:highlight>
                  <a:schemeClr val="dk2"/>
                </a:highlight>
              </a:rPr>
              <a:t> : Basis Data</a:t>
            </a:r>
            <a:br>
              <a:rPr lang="en-US" altLang="en-GB" sz="2800" dirty="0">
                <a:highlight>
                  <a:schemeClr val="dk2"/>
                </a:highlight>
              </a:rPr>
            </a:br>
            <a:r>
              <a:rPr lang="en-US" altLang="en-GB" sz="2800" dirty="0">
                <a:highlight>
                  <a:schemeClr val="dk2"/>
                </a:highlight>
              </a:rPr>
              <a:t>Kelas : TI.22.A5</a:t>
            </a:r>
            <a:br>
              <a:rPr lang="en-US" altLang="en-GB" sz="2800" dirty="0">
                <a:highlight>
                  <a:schemeClr val="dk2"/>
                </a:highlight>
              </a:rPr>
            </a:br>
            <a:endParaRPr lang="en-US" altLang="en-GB" sz="2800" dirty="0">
              <a:highlight>
                <a:schemeClr val="dk2"/>
              </a:highlight>
            </a:endParaRPr>
          </a:p>
        </p:txBody>
      </p:sp>
      <p:sp>
        <p:nvSpPr>
          <p:cNvPr id="4383" name="Google Shape;4383;p29"/>
          <p:cNvSpPr txBox="1">
            <a:spLocks noGrp="1"/>
          </p:cNvSpPr>
          <p:nvPr>
            <p:ph type="subTitle" idx="1"/>
          </p:nvPr>
        </p:nvSpPr>
        <p:spPr>
          <a:xfrm>
            <a:off x="2263840" y="3690650"/>
            <a:ext cx="47865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PENGELOLAAN KAS RT</a:t>
            </a:r>
          </a:p>
        </p:txBody>
      </p:sp>
      <p:pic>
        <p:nvPicPr>
          <p:cNvPr id="4384" name="Google Shape;4384;p29"/>
          <p:cNvPicPr preferRelativeResize="0"/>
          <p:nvPr/>
        </p:nvPicPr>
        <p:blipFill rotWithShape="1">
          <a:blip r:embed="rId3"/>
          <a:srcRect t="79" b="89"/>
          <a:stretch>
            <a:fillRect/>
          </a:stretch>
        </p:blipFill>
        <p:spPr>
          <a:xfrm>
            <a:off x="368415" y="330125"/>
            <a:ext cx="792775" cy="7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8" name="Google Shape;4388;p29"/>
          <p:cNvSpPr/>
          <p:nvPr/>
        </p:nvSpPr>
        <p:spPr>
          <a:xfrm rot="-6047940">
            <a:off x="7374019" y="123473"/>
            <a:ext cx="765354" cy="2416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29"/>
          <p:cNvGrpSpPr/>
          <p:nvPr/>
        </p:nvGrpSpPr>
        <p:grpSpPr>
          <a:xfrm>
            <a:off x="-904610" y="3256991"/>
            <a:ext cx="2528195" cy="1883519"/>
            <a:chOff x="-2639312" y="-402259"/>
            <a:chExt cx="2528195" cy="1883519"/>
          </a:xfrm>
        </p:grpSpPr>
        <p:sp>
          <p:nvSpPr>
            <p:cNvPr id="4391" name="Google Shape;4391;p2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3" name="Google Shape;4393;p29"/>
          <p:cNvSpPr/>
          <p:nvPr/>
        </p:nvSpPr>
        <p:spPr>
          <a:xfrm rot="-2497900">
            <a:off x="874728" y="4823710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4" name="Google Shape;4394;p29"/>
          <p:cNvSpPr/>
          <p:nvPr/>
        </p:nvSpPr>
        <p:spPr>
          <a:xfrm rot="-2497900">
            <a:off x="-260947" y="3236085"/>
            <a:ext cx="765422" cy="241613"/>
          </a:xfrm>
          <a:prstGeom prst="rect">
            <a:avLst/>
          </a:prstGeom>
          <a:solidFill>
            <a:srgbClr val="D36055">
              <a:alpha val="6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-396240" y="-524510"/>
            <a:ext cx="9926955" cy="1830070"/>
          </a:xfrm>
        </p:spPr>
        <p:txBody>
          <a:bodyPr/>
          <a:lstStyle/>
          <a:p>
            <a:br>
              <a:rPr lang="en-US"/>
            </a:br>
            <a:r>
              <a:rPr lang="en-US"/>
              <a:t></a:t>
            </a:r>
            <a:r>
              <a:rPr lang="en-US" sz="4000"/>
              <a:t>Buat table transaksi laporan</a:t>
            </a:r>
          </a:p>
        </p:txBody>
      </p:sp>
      <p:grpSp>
        <p:nvGrpSpPr>
          <p:cNvPr id="14" name="Google Shape;5577;p33"/>
          <p:cNvGrpSpPr/>
          <p:nvPr/>
        </p:nvGrpSpPr>
        <p:grpSpPr>
          <a:xfrm rot="21240000">
            <a:off x="1367155" y="1232535"/>
            <a:ext cx="5705475" cy="3943985"/>
            <a:chOff x="-2639312" y="-402259"/>
            <a:chExt cx="2528195" cy="1883519"/>
          </a:xfrm>
        </p:grpSpPr>
        <p:sp>
          <p:nvSpPr>
            <p:cNvPr id="15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91640" y="1985645"/>
            <a:ext cx="5119370" cy="2366010"/>
          </a:xfrm>
          <a:prstGeom prst="rect">
            <a:avLst/>
          </a:prstGeom>
          <a:solidFill>
            <a:schemeClr val="accent2"/>
          </a:solidFill>
          <a:ln w="6096">
            <a:solidFill>
              <a:schemeClr val="accent2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CREATE TABLE 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`kas_rt`.`transaksilaporan` (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idLaporan`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NOT 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idTransaksi`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Tanggal 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Jumlah`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`Keterangan`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PRIMARY KEY 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(`idLaporan`)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);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05" y="122940"/>
            <a:ext cx="4780200" cy="572700"/>
          </a:xfrm>
        </p:spPr>
        <p:txBody>
          <a:bodyPr/>
          <a:lstStyle/>
          <a:p>
            <a:r>
              <a:rPr lang="en-US"/>
              <a:t>Buat Tablenya </a:t>
            </a:r>
          </a:p>
        </p:txBody>
      </p:sp>
      <p:sp>
        <p:nvSpPr>
          <p:cNvPr id="101" name="Text Box 100"/>
          <p:cNvSpPr txBox="1"/>
          <p:nvPr/>
        </p:nvSpPr>
        <p:spPr>
          <a:xfrm>
            <a:off x="-36195" y="915670"/>
            <a:ext cx="5243195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000">
                <a:latin typeface="Calibri" panose="020F0502020204030204" charset="0"/>
              </a:rPr>
              <a:t>   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INSERT INTO </a:t>
            </a:r>
            <a:r>
              <a:rPr lang="en-US" sz="2000">
                <a:latin typeface="Calibri" panose="020F0502020204030204" charset="0"/>
              </a:rPr>
              <a:t>`kas_rt`.`transaksilaporan` (`idLaporan`, `idTransaksi`, `Tanggal`, `Jumlah`, `Keterangan`)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VALUES </a:t>
            </a:r>
            <a:r>
              <a:rPr lang="en-US" sz="2000">
                <a:latin typeface="Calibri" panose="020F0502020204030204" charset="0"/>
              </a:rPr>
              <a:t>('t17777', 'x00000', '12-01-2023', '50.000', 'Lunas'), 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('t00999', 'x11111', '15-01-2023', '100.000', 'Lunas'),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('t78888', 'x22222', '15-01-2923', '30.000', 'Lunas'),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('t65555', 'x44444', '19-01-2023', '50.000', 'Lunas'),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('t43333', 'x66666', '20-01-2023', '20.000', 'Lunas');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</a:t>
            </a:r>
            <a:endParaRPr lang="en-US" sz="2000"/>
          </a:p>
        </p:txBody>
      </p:sp>
      <p:pic>
        <p:nvPicPr>
          <p:cNvPr id="1382021779" name="Picture 1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5384" t="51312" r="57532" b="32155"/>
          <a:stretch>
            <a:fillRect/>
          </a:stretch>
        </p:blipFill>
        <p:spPr>
          <a:xfrm>
            <a:off x="5003800" y="915670"/>
            <a:ext cx="3689985" cy="2074545"/>
          </a:xfrm>
          <a:prstGeom prst="rect">
            <a:avLst/>
          </a:prstGeom>
          <a:ln>
            <a:noFill/>
          </a:ln>
        </p:spPr>
      </p:pic>
      <p:pic>
        <p:nvPicPr>
          <p:cNvPr id="8" name="Picture Placeholder 7" descr="197d9a536f5613c54bff72eeaba910d4-removebg-preview"/>
          <p:cNvPicPr>
            <a:picLocks noGrp="1" noChangeAspect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 rot="15240000" flipH="1">
            <a:off x="4617720" y="1814195"/>
            <a:ext cx="3119120" cy="42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5765165" y="547370"/>
            <a:ext cx="1236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Outputnya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6" name="Google Shape;5766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73092">
            <a:off x="1317132" y="2041"/>
            <a:ext cx="6745716" cy="53286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</p:pic>
      <p:sp>
        <p:nvSpPr>
          <p:cNvPr id="5767" name="Google Shape;5767;p38"/>
          <p:cNvSpPr txBox="1">
            <a:spLocks noGrp="1"/>
          </p:cNvSpPr>
          <p:nvPr>
            <p:ph type="title"/>
          </p:nvPr>
        </p:nvSpPr>
        <p:spPr>
          <a:xfrm>
            <a:off x="899160" y="373380"/>
            <a:ext cx="67424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highlight>
                  <a:schemeClr val="dk2"/>
                </a:highlight>
              </a:rPr>
              <a:t>Menambahkan nominal jenis</a:t>
            </a:r>
            <a:r>
              <a:rPr lang="en-US">
                <a:highlight>
                  <a:schemeClr val="dk2"/>
                </a:highlight>
              </a:rPr>
              <a:t> </a:t>
            </a:r>
            <a:r>
              <a:rPr>
                <a:highlight>
                  <a:schemeClr val="dk2"/>
                </a:highlight>
              </a:rPr>
              <a:t>iuran</a:t>
            </a:r>
          </a:p>
        </p:txBody>
      </p:sp>
      <p:sp>
        <p:nvSpPr>
          <p:cNvPr id="5769" name="Google Shape;5769;p38"/>
          <p:cNvSpPr/>
          <p:nvPr/>
        </p:nvSpPr>
        <p:spPr>
          <a:xfrm rot="-2697215">
            <a:off x="707051" y="130374"/>
            <a:ext cx="1309491" cy="4136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17040" y="1131570"/>
            <a:ext cx="5709920" cy="606425"/>
          </a:xfrm>
          <a:prstGeom prst="rect">
            <a:avLst/>
          </a:prstGeom>
          <a:noFill/>
          <a:ln w="6096">
            <a:solidFill>
              <a:srgbClr val="000000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000" kern="100">
                <a:solidFill>
                  <a:srgbClr val="00B0F0"/>
                </a:solidFill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UPDATE 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`kas_rt`.`jenisiuran` SET `Nominal` = '100.00'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WHERE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(`idJenis` = 'id0760');</a:t>
            </a:r>
            <a:endParaRPr lang="en-US" altLang="zh-CN" sz="2000" kern="10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  <a:p>
            <a:pPr>
              <a:tabLst>
                <a:tab pos="857250" algn="l"/>
              </a:tabLst>
            </a:pPr>
            <a:r>
              <a:rPr lang="en-US" altLang="zh-CN" sz="2000" kern="100">
                <a:latin typeface="Arial" panose="020B0604020202020204"/>
                <a:ea typeface="Calibri" panose="020F0502020204030204"/>
                <a:cs typeface="Arial" panose="020B0604020202020204"/>
                <a:sym typeface="Times New Roman" panose="02020603050405020304"/>
              </a:rPr>
              <a:t> 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</p:txBody>
      </p:sp>
      <p:sp>
        <p:nvSpPr>
          <p:cNvPr id="2" name="Google Shape;5767;p38"/>
          <p:cNvSpPr txBox="1"/>
          <p:nvPr/>
        </p:nvSpPr>
        <p:spPr>
          <a:xfrm>
            <a:off x="1717040" y="2139950"/>
            <a:ext cx="382333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dk2"/>
                </a:highlight>
              </a:rPr>
              <a:t>Delete 1 data warga 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35785" y="2788285"/>
            <a:ext cx="5709920" cy="875665"/>
          </a:xfrm>
          <a:prstGeom prst="rect">
            <a:avLst/>
          </a:prstGeom>
          <a:noFill/>
          <a:ln w="6096">
            <a:solidFill>
              <a:srgbClr val="000000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 </a:t>
            </a:r>
            <a:r>
              <a:rPr lang="en-US" altLang="zh-CN" sz="2000" kern="100">
                <a:solidFill>
                  <a:srgbClr val="00B0F0"/>
                </a:solidFill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D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ELETE FROM 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`kas_rt`.`jenisiuran`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WHERE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(`idJenis` = 'id0987');</a:t>
            </a:r>
            <a:endParaRPr lang="en-US" altLang="zh-CN" sz="2000" kern="10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  <a:p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 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7" name="Google Shape;5767;p38"/>
          <p:cNvSpPr txBox="1">
            <a:spLocks noGrp="1"/>
          </p:cNvSpPr>
          <p:nvPr>
            <p:ph type="title"/>
          </p:nvPr>
        </p:nvSpPr>
        <p:spPr>
          <a:xfrm>
            <a:off x="251205" y="195330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dk2"/>
                </a:highlight>
              </a:rPr>
              <a:t>Join Table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51460" y="988060"/>
            <a:ext cx="3691890" cy="3558540"/>
          </a:xfrm>
          <a:prstGeom prst="rect">
            <a:avLst/>
          </a:prstGeom>
          <a:noFill/>
          <a:ln w="6096">
            <a:solidFill>
              <a:schemeClr val="accent1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SELECT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pembayaraniuran.idWarga,</a:t>
            </a:r>
          </a:p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pembayaraniuran.idJenis,pembayaraniuran.tanggal, warga.nama </a:t>
            </a:r>
          </a:p>
          <a:p>
            <a:pPr>
              <a:tabLst>
                <a:tab pos="1095375" algn="l"/>
              </a:tabLst>
            </a:pP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FROM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pembayaraniuran  left join warga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on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warga.idWarga=pembayaraniuran.</a:t>
            </a:r>
          </a:p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idWarga join jenisiuran on pembayaraniuran.idjenis=jenisiuran.idjenis join transaksilaporan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on 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transaksilaporan.Tanggal=pembayaraniuran.tanggal;</a:t>
            </a:r>
            <a:endParaRPr lang="en-US" altLang="zh-CN" sz="2000" kern="10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 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</p:txBody>
      </p:sp>
      <p:pic>
        <p:nvPicPr>
          <p:cNvPr id="2141098396" name="Picture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39853" r="62821" b="45732"/>
          <a:stretch>
            <a:fillRect/>
          </a:stretch>
        </p:blipFill>
        <p:spPr>
          <a:xfrm>
            <a:off x="4482465" y="1059180"/>
            <a:ext cx="4136390" cy="2325370"/>
          </a:xfrm>
          <a:prstGeom prst="rect">
            <a:avLst/>
          </a:prstGeom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4172585" y="381063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Placeholder 7" descr="197d9a536f5613c54bff72eeaba910d4-removebg-preview"/>
          <p:cNvPicPr>
            <a:picLocks noGrp="1" noChangeAspect="1"/>
          </p:cNvPicPr>
          <p:nvPr>
            <p:ph type="pic" idx="3"/>
          </p:nvPr>
        </p:nvPicPr>
        <p:blipFill>
          <a:blip r:embed="rId4"/>
          <a:stretch>
            <a:fillRect/>
          </a:stretch>
        </p:blipFill>
        <p:spPr>
          <a:xfrm rot="15240000" flipH="1">
            <a:off x="3999229" y="2239645"/>
            <a:ext cx="2765425" cy="329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5846445" y="521970"/>
            <a:ext cx="1353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Outputnya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5" name="Google Shape;6275;p40"/>
          <p:cNvGrpSpPr/>
          <p:nvPr/>
        </p:nvGrpSpPr>
        <p:grpSpPr>
          <a:xfrm rot="10800000" flipH="1">
            <a:off x="1350682" y="1302409"/>
            <a:ext cx="6442524" cy="2538683"/>
            <a:chOff x="-6219592" y="940873"/>
            <a:chExt cx="7527193" cy="2966097"/>
          </a:xfrm>
        </p:grpSpPr>
        <p:sp>
          <p:nvSpPr>
            <p:cNvPr id="6276" name="Google Shape;6276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8" name="Google Shape;6278;p4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279" name="Google Shape;6279;p4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4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4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4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4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4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4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4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4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4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4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4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4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4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4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4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4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4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4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4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4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4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4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4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4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4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4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4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4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4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4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4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4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4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4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4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4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4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4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4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4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4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4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4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4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4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4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4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4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4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4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4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4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4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4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4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4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4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4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4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4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4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4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4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4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4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4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4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4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4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4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4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4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4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4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4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4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4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4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4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4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4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4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4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4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4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4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4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4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4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4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4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4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4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4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4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4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4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4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4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4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4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4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4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4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4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4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4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4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4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4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4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4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4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4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4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4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4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4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4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4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4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4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4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4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4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4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4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4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4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4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4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4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4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4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4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4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4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4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4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4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4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4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4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4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4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4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4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4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4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4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4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4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4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4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4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4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4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4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4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4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4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4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4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4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4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4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4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4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4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4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4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4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4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4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4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55" name="Google Shape;6455;p40"/>
          <p:cNvGrpSpPr/>
          <p:nvPr/>
        </p:nvGrpSpPr>
        <p:grpSpPr>
          <a:xfrm>
            <a:off x="110405" y="3834775"/>
            <a:ext cx="2932200" cy="2184505"/>
            <a:chOff x="-2639312" y="-402259"/>
            <a:chExt cx="2528195" cy="1883519"/>
          </a:xfrm>
        </p:grpSpPr>
        <p:sp>
          <p:nvSpPr>
            <p:cNvPr id="6456" name="Google Shape;6456;p40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40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8" name="Google Shape;6458;p40"/>
          <p:cNvGrpSpPr/>
          <p:nvPr/>
        </p:nvGrpSpPr>
        <p:grpSpPr>
          <a:xfrm rot="-603879">
            <a:off x="253811" y="61484"/>
            <a:ext cx="2424942" cy="955551"/>
            <a:chOff x="-6219592" y="940873"/>
            <a:chExt cx="7527193" cy="2966097"/>
          </a:xfrm>
        </p:grpSpPr>
        <p:sp>
          <p:nvSpPr>
            <p:cNvPr id="6459" name="Google Shape;6459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1" name="Google Shape;6461;p4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462" name="Google Shape;6462;p4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4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4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4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4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4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4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4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4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4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4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4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4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4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4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4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4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4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4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4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4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4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4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4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4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4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4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4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4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4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4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4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4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4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4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4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4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4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4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4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4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4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4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4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4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4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4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4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4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4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4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4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4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4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4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4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4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4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4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4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4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4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4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4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4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4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4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4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4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4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4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4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4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4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4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4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4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4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4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4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4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4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4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4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4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4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4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4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4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4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4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4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4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4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4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4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4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4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4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4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4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4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4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4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4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4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4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4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4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4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4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4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4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4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4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4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4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4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4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4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4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4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4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4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4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4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4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4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4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4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4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4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4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4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4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4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4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4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4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4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4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4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4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4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4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4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4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4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4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4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4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4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4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4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4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4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4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4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4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4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4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4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4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4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4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4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4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4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4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4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4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4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4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4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4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4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38" name="Google Shape;6638;p40"/>
          <p:cNvSpPr/>
          <p:nvPr/>
        </p:nvSpPr>
        <p:spPr>
          <a:xfrm rot="-3859755">
            <a:off x="6694972" y="3734846"/>
            <a:ext cx="1480228" cy="109680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39" name="Google Shape;6639;p40"/>
          <p:cNvSpPr/>
          <p:nvPr/>
        </p:nvSpPr>
        <p:spPr>
          <a:xfrm rot="-2497690">
            <a:off x="89956" y="3905946"/>
            <a:ext cx="797087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1" name="Google Shape;6641;p40"/>
          <p:cNvSpPr txBox="1">
            <a:spLocks noGrp="1"/>
          </p:cNvSpPr>
          <p:nvPr>
            <p:ph type="subTitle" idx="1"/>
          </p:nvPr>
        </p:nvSpPr>
        <p:spPr>
          <a:xfrm>
            <a:off x="2170470" y="2157940"/>
            <a:ext cx="53262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/>
              <a:t>THANKYOU</a:t>
            </a:r>
          </a:p>
        </p:txBody>
      </p:sp>
      <p:sp>
        <p:nvSpPr>
          <p:cNvPr id="6642" name="Google Shape;6642;p40"/>
          <p:cNvSpPr/>
          <p:nvPr/>
        </p:nvSpPr>
        <p:spPr>
          <a:xfrm rot="-3665625">
            <a:off x="2180806" y="477220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3" name="Google Shape;6643;p40"/>
          <p:cNvGrpSpPr/>
          <p:nvPr/>
        </p:nvGrpSpPr>
        <p:grpSpPr>
          <a:xfrm>
            <a:off x="6915612" y="595950"/>
            <a:ext cx="1722854" cy="1124374"/>
            <a:chOff x="7662600" y="-1843499"/>
            <a:chExt cx="1898252" cy="1238844"/>
          </a:xfrm>
        </p:grpSpPr>
        <p:sp>
          <p:nvSpPr>
            <p:cNvPr id="6644" name="Google Shape;6644;p4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4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6" name="Google Shape;6646;p40"/>
          <p:cNvSpPr/>
          <p:nvPr/>
        </p:nvSpPr>
        <p:spPr>
          <a:xfrm rot="3098970">
            <a:off x="6986183" y="513981"/>
            <a:ext cx="694312" cy="2195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47" name="Google Shape;6647;p40"/>
          <p:cNvPicPr preferRelativeResize="0"/>
          <p:nvPr/>
        </p:nvPicPr>
        <p:blipFill rotWithShape="1">
          <a:blip r:embed="rId3"/>
          <a:srcRect t="89" b="79"/>
          <a:stretch>
            <a:fillRect/>
          </a:stretch>
        </p:blipFill>
        <p:spPr>
          <a:xfrm>
            <a:off x="7589350" y="870100"/>
            <a:ext cx="62070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0"/>
          <p:cNvSpPr txBox="1"/>
          <p:nvPr/>
        </p:nvSpPr>
        <p:spPr>
          <a:xfrm>
            <a:off x="5989955" y="99060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p31"/>
          <p:cNvSpPr/>
          <p:nvPr/>
        </p:nvSpPr>
        <p:spPr>
          <a:xfrm>
            <a:off x="2051992" y="221195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31"/>
          <p:cNvSpPr/>
          <p:nvPr/>
        </p:nvSpPr>
        <p:spPr>
          <a:xfrm>
            <a:off x="3805735" y="221195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31"/>
          <p:cNvSpPr/>
          <p:nvPr/>
        </p:nvSpPr>
        <p:spPr>
          <a:xfrm>
            <a:off x="5519585" y="231863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31"/>
          <p:cNvSpPr txBox="1">
            <a:spLocks noGrp="1"/>
          </p:cNvSpPr>
          <p:nvPr>
            <p:ph type="title"/>
          </p:nvPr>
        </p:nvSpPr>
        <p:spPr>
          <a:xfrm>
            <a:off x="722630" y="539750"/>
            <a:ext cx="7699375" cy="964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Anggota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</a:p>
        </p:txBody>
      </p:sp>
      <p:sp>
        <p:nvSpPr>
          <p:cNvPr id="4414" name="Google Shape;4414;p31"/>
          <p:cNvSpPr txBox="1">
            <a:spLocks noGrp="1"/>
          </p:cNvSpPr>
          <p:nvPr>
            <p:ph type="title" idx="3"/>
          </p:nvPr>
        </p:nvSpPr>
        <p:spPr>
          <a:xfrm>
            <a:off x="2411950" y="2427860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4415" name="Google Shape;4415;p31"/>
          <p:cNvSpPr txBox="1">
            <a:spLocks noGrp="1"/>
          </p:cNvSpPr>
          <p:nvPr>
            <p:ph type="title" idx="4"/>
          </p:nvPr>
        </p:nvSpPr>
        <p:spPr>
          <a:xfrm>
            <a:off x="4130830" y="2434210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4416" name="Google Shape;4416;p31"/>
          <p:cNvSpPr txBox="1">
            <a:spLocks noGrp="1"/>
          </p:cNvSpPr>
          <p:nvPr>
            <p:ph type="title" idx="5"/>
          </p:nvPr>
        </p:nvSpPr>
        <p:spPr>
          <a:xfrm>
            <a:off x="5940340" y="2578990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4417" name="Google Shape;4417;p31"/>
          <p:cNvSpPr txBox="1">
            <a:spLocks noGrp="1"/>
          </p:cNvSpPr>
          <p:nvPr>
            <p:ph type="subTitle" idx="1"/>
          </p:nvPr>
        </p:nvSpPr>
        <p:spPr>
          <a:xfrm>
            <a:off x="332380" y="3147630"/>
            <a:ext cx="1719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Faisal Arya Yudanto</a:t>
            </a:r>
          </a:p>
        </p:txBody>
      </p:sp>
      <p:sp>
        <p:nvSpPr>
          <p:cNvPr id="4418" name="Google Shape;4418;p31"/>
          <p:cNvSpPr txBox="1">
            <a:spLocks noGrp="1"/>
          </p:cNvSpPr>
          <p:nvPr>
            <p:ph type="subTitle" idx="6"/>
          </p:nvPr>
        </p:nvSpPr>
        <p:spPr>
          <a:xfrm>
            <a:off x="1835825" y="3380040"/>
            <a:ext cx="18630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Nadiatul umah</a:t>
            </a:r>
          </a:p>
        </p:txBody>
      </p:sp>
      <p:sp>
        <p:nvSpPr>
          <p:cNvPr id="4419" name="Google Shape;4419;p31"/>
          <p:cNvSpPr txBox="1">
            <a:spLocks noGrp="1"/>
          </p:cNvSpPr>
          <p:nvPr>
            <p:ph type="subTitle" idx="7"/>
          </p:nvPr>
        </p:nvSpPr>
        <p:spPr>
          <a:xfrm>
            <a:off x="3615690" y="3328035"/>
            <a:ext cx="2202180" cy="12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Silvi Fara Dita</a:t>
            </a:r>
          </a:p>
        </p:txBody>
      </p:sp>
      <p:sp>
        <p:nvSpPr>
          <p:cNvPr id="4420" name="Google Shape;4420;p31"/>
          <p:cNvSpPr/>
          <p:nvPr/>
        </p:nvSpPr>
        <p:spPr>
          <a:xfrm rot="-188756">
            <a:off x="2275181" y="2099261"/>
            <a:ext cx="931772" cy="2941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31"/>
          <p:cNvSpPr/>
          <p:nvPr/>
        </p:nvSpPr>
        <p:spPr>
          <a:xfrm rot="508581">
            <a:off x="3940735" y="2073215"/>
            <a:ext cx="931703" cy="2939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31"/>
          <p:cNvSpPr/>
          <p:nvPr/>
        </p:nvSpPr>
        <p:spPr>
          <a:xfrm rot="-155052">
            <a:off x="5781400" y="2218861"/>
            <a:ext cx="931604" cy="2939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31"/>
          <p:cNvSpPr txBox="1">
            <a:spLocks noGrp="1"/>
          </p:cNvSpPr>
          <p:nvPr>
            <p:ph type="subTitle" idx="8"/>
          </p:nvPr>
        </p:nvSpPr>
        <p:spPr>
          <a:xfrm>
            <a:off x="5436235" y="3334385"/>
            <a:ext cx="2032635" cy="71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Fezria Mahardika</a:t>
            </a:r>
          </a:p>
        </p:txBody>
      </p:sp>
      <p:sp>
        <p:nvSpPr>
          <p:cNvPr id="4425" name="Google Shape;4425;p31"/>
          <p:cNvSpPr/>
          <p:nvPr/>
        </p:nvSpPr>
        <p:spPr>
          <a:xfrm rot="-2697141">
            <a:off x="-783626" y="3958694"/>
            <a:ext cx="765161" cy="241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6" name="Google Shape;4426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97102">
            <a:off x="-1299926" y="4961045"/>
            <a:ext cx="3248087" cy="25657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</p:pic>
      <p:sp>
        <p:nvSpPr>
          <p:cNvPr id="4427" name="Google Shape;4427;p31"/>
          <p:cNvSpPr/>
          <p:nvPr/>
        </p:nvSpPr>
        <p:spPr>
          <a:xfrm rot="-2697141">
            <a:off x="-640116" y="4031084"/>
            <a:ext cx="765161" cy="241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8" name="Google Shape;442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65686">
            <a:off x="8095575" y="-102875"/>
            <a:ext cx="2528499" cy="18843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</p:pic>
      <p:sp>
        <p:nvSpPr>
          <p:cNvPr id="4429" name="Google Shape;4429;p31"/>
          <p:cNvSpPr/>
          <p:nvPr/>
        </p:nvSpPr>
        <p:spPr>
          <a:xfrm rot="-782706">
            <a:off x="7936089" y="9987"/>
            <a:ext cx="765557" cy="241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30" name="Google Shape;4430;p31"/>
          <p:cNvPicPr preferRelativeResize="0"/>
          <p:nvPr/>
        </p:nvPicPr>
        <p:blipFill rotWithShape="1">
          <a:blip r:embed="rId5"/>
          <a:srcRect t="79" b="89"/>
          <a:stretch>
            <a:fillRect/>
          </a:stretch>
        </p:blipFill>
        <p:spPr>
          <a:xfrm>
            <a:off x="194050" y="199600"/>
            <a:ext cx="712500" cy="6612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409;p31"/>
          <p:cNvSpPr/>
          <p:nvPr/>
        </p:nvSpPr>
        <p:spPr>
          <a:xfrm>
            <a:off x="367337" y="213448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14;p31"/>
          <p:cNvSpPr txBox="1"/>
          <p:nvPr/>
        </p:nvSpPr>
        <p:spPr>
          <a:xfrm>
            <a:off x="755870" y="2364995"/>
            <a:ext cx="8505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1</a:t>
            </a:r>
          </a:p>
        </p:txBody>
      </p:sp>
      <p:sp>
        <p:nvSpPr>
          <p:cNvPr id="7" name="Google Shape;4422;p31"/>
          <p:cNvSpPr/>
          <p:nvPr/>
        </p:nvSpPr>
        <p:spPr>
          <a:xfrm rot="-155052">
            <a:off x="545825" y="2049951"/>
            <a:ext cx="931604" cy="2939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11;p31"/>
          <p:cNvSpPr/>
          <p:nvPr/>
        </p:nvSpPr>
        <p:spPr>
          <a:xfrm>
            <a:off x="7253770" y="2283707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22;p31"/>
          <p:cNvSpPr/>
          <p:nvPr/>
        </p:nvSpPr>
        <p:spPr>
          <a:xfrm rot="20784948">
            <a:off x="7483835" y="2134406"/>
            <a:ext cx="931604" cy="293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16;p31"/>
          <p:cNvSpPr txBox="1"/>
          <p:nvPr/>
        </p:nvSpPr>
        <p:spPr>
          <a:xfrm>
            <a:off x="7668175" y="2547240"/>
            <a:ext cx="8505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5</a:t>
            </a:r>
          </a:p>
        </p:txBody>
      </p:sp>
      <p:sp>
        <p:nvSpPr>
          <p:cNvPr id="12" name="Google Shape;4419;p31"/>
          <p:cNvSpPr txBox="1"/>
          <p:nvPr/>
        </p:nvSpPr>
        <p:spPr>
          <a:xfrm>
            <a:off x="7164705" y="3378200"/>
            <a:ext cx="1922780" cy="124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26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Tatia Deswita Anggraeni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" grpId="0"/>
      <p:bldP spid="44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7C2A20-E6D8-4ECA-869F-E9F6CB0882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45" y="60325"/>
            <a:ext cx="5731510" cy="50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4561C-E258-40D9-A991-1E5417C5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812" y="806768"/>
            <a:ext cx="3302737" cy="2946363"/>
          </a:xfrm>
          <a:prstGeom prst="rect">
            <a:avLst/>
          </a:prstGeom>
        </p:spPr>
      </p:pic>
      <p:sp>
        <p:nvSpPr>
          <p:cNvPr id="13" name="Google Shape;5580;p33">
            <a:extLst>
              <a:ext uri="{FF2B5EF4-FFF2-40B4-BE49-F238E27FC236}">
                <a16:creationId xmlns:a16="http://schemas.microsoft.com/office/drawing/2014/main" id="{C335CF01-2573-47F6-985A-C5CAA909CAED}"/>
              </a:ext>
            </a:extLst>
          </p:cNvPr>
          <p:cNvSpPr txBox="1"/>
          <p:nvPr/>
        </p:nvSpPr>
        <p:spPr>
          <a:xfrm>
            <a:off x="0" y="1406844"/>
            <a:ext cx="3959860" cy="1584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/>
          </a:p>
        </p:txBody>
      </p:sp>
      <p:sp>
        <p:nvSpPr>
          <p:cNvPr id="14" name="Google Shape;5580;p33">
            <a:extLst>
              <a:ext uri="{FF2B5EF4-FFF2-40B4-BE49-F238E27FC236}">
                <a16:creationId xmlns:a16="http://schemas.microsoft.com/office/drawing/2014/main" id="{76936A19-B9C6-4412-B4F1-D7B89C563B71}"/>
              </a:ext>
            </a:extLst>
          </p:cNvPr>
          <p:cNvSpPr txBox="1"/>
          <p:nvPr/>
        </p:nvSpPr>
        <p:spPr>
          <a:xfrm>
            <a:off x="-473687" y="1176972"/>
            <a:ext cx="3693160" cy="1099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/>
          </a:p>
        </p:txBody>
      </p:sp>
      <p:sp>
        <p:nvSpPr>
          <p:cNvPr id="15" name="Google Shape;5580;p33">
            <a:extLst>
              <a:ext uri="{FF2B5EF4-FFF2-40B4-BE49-F238E27FC236}">
                <a16:creationId xmlns:a16="http://schemas.microsoft.com/office/drawing/2014/main" id="{C2666118-DE5E-46A5-ACC4-55D02CBF1BBF}"/>
              </a:ext>
            </a:extLst>
          </p:cNvPr>
          <p:cNvSpPr txBox="1"/>
          <p:nvPr/>
        </p:nvSpPr>
        <p:spPr>
          <a:xfrm>
            <a:off x="-103493" y="1564302"/>
            <a:ext cx="3561068" cy="14265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ERD KAS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302675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7" name="Google Shape;5577;p33"/>
          <p:cNvGrpSpPr/>
          <p:nvPr/>
        </p:nvGrpSpPr>
        <p:grpSpPr>
          <a:xfrm rot="21240000">
            <a:off x="1384300" y="1087755"/>
            <a:ext cx="6271260" cy="4243070"/>
            <a:chOff x="-2639312" y="-402259"/>
            <a:chExt cx="2528195" cy="1883519"/>
          </a:xfrm>
        </p:grpSpPr>
        <p:sp>
          <p:nvSpPr>
            <p:cNvPr id="5578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 Box 100"/>
          <p:cNvSpPr txBox="1"/>
          <p:nvPr/>
        </p:nvSpPr>
        <p:spPr>
          <a:xfrm>
            <a:off x="1979930" y="185166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CREATE TABLE </a:t>
            </a:r>
            <a:r>
              <a:rPr lang="en-US" sz="2000">
                <a:latin typeface="Calibri" panose="020F0502020204030204" charset="0"/>
              </a:rPr>
              <a:t>`kas_rt`.`warga` (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`idWarga`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INT NOT NULL,</a:t>
            </a:r>
            <a:endParaRPr lang="en-US" sz="2000">
              <a:latin typeface="Calibri" panose="020F0502020204030204" charset="0"/>
            </a:endParaRPr>
          </a:p>
          <a:p>
            <a:pPr marL="0" indent="0"/>
            <a:r>
              <a:rPr lang="en-US" sz="2000">
                <a:latin typeface="Calibri" panose="020F0502020204030204" charset="0"/>
              </a:rPr>
              <a:t>  `nama`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`alamat`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 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`noKTP`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PRIMARY KEY </a:t>
            </a:r>
            <a:r>
              <a:rPr lang="en-US" sz="2000">
                <a:latin typeface="Calibri" panose="020F0502020204030204" charset="0"/>
              </a:rPr>
              <a:t>(`idWarga`)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);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</a:t>
            </a:r>
            <a:endParaRPr lang="en-US" sz="2000"/>
          </a:p>
        </p:txBody>
      </p:sp>
      <p:sp>
        <p:nvSpPr>
          <p:cNvPr id="5580" name="Google Shape;5580;p33"/>
          <p:cNvSpPr txBox="1"/>
          <p:nvPr/>
        </p:nvSpPr>
        <p:spPr>
          <a:xfrm>
            <a:off x="250190" y="267335"/>
            <a:ext cx="8643620" cy="144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dirty="0" err="1">
                <a:highlight>
                  <a:schemeClr val="dk2"/>
                </a:highlight>
                <a:sym typeface="+mn-ea"/>
              </a:rPr>
              <a:t>Buat</a:t>
            </a:r>
            <a:r>
              <a:rPr lang="en-US" altLang="en-GB" sz="4000" dirty="0">
                <a:highlight>
                  <a:schemeClr val="dk2"/>
                </a:highlight>
                <a:sym typeface="+mn-ea"/>
              </a:rPr>
              <a:t> Table </a:t>
            </a:r>
            <a:r>
              <a:rPr lang="en-US" altLang="en-GB" sz="4000" dirty="0" err="1">
                <a:highlight>
                  <a:schemeClr val="dk2"/>
                </a:highlight>
                <a:sym typeface="+mn-ea"/>
              </a:rPr>
              <a:t>Warga</a:t>
            </a:r>
            <a:r>
              <a:rPr lang="en-US" altLang="en-GB" sz="4000" dirty="0">
                <a:highlight>
                  <a:schemeClr val="dk2"/>
                </a:highlight>
                <a:sym typeface="+mn-ea"/>
              </a:rPr>
              <a:t> </a:t>
            </a:r>
            <a:endParaRPr lang="en-US" altLang="en-GB" sz="4000" dirty="0">
              <a:highlight>
                <a:schemeClr val="dk2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" name="Google Shape;4435;p32"/>
          <p:cNvGrpSpPr/>
          <p:nvPr/>
        </p:nvGrpSpPr>
        <p:grpSpPr>
          <a:xfrm>
            <a:off x="-535945" y="4587791"/>
            <a:ext cx="2528195" cy="1883519"/>
            <a:chOff x="-2639312" y="-402259"/>
            <a:chExt cx="2528195" cy="1883519"/>
          </a:xfrm>
        </p:grpSpPr>
        <p:sp>
          <p:nvSpPr>
            <p:cNvPr id="4436" name="Google Shape;4436;p32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2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8" name="Google Shape;4438;p32"/>
          <p:cNvSpPr txBox="1">
            <a:spLocks noGrp="1"/>
          </p:cNvSpPr>
          <p:nvPr>
            <p:ph type="title"/>
          </p:nvPr>
        </p:nvSpPr>
        <p:spPr>
          <a:xfrm>
            <a:off x="755395" y="123575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Mengisi Tablenya</a:t>
            </a:r>
          </a:p>
        </p:txBody>
      </p:sp>
      <p:sp>
        <p:nvSpPr>
          <p:cNvPr id="4439" name="Google Shape;4439;p32"/>
          <p:cNvSpPr txBox="1">
            <a:spLocks noGrp="1"/>
          </p:cNvSpPr>
          <p:nvPr>
            <p:ph type="subTitle" idx="1"/>
          </p:nvPr>
        </p:nvSpPr>
        <p:spPr>
          <a:xfrm>
            <a:off x="407670" y="988060"/>
            <a:ext cx="4780280" cy="3756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INSERT INTO `` (`idJenis`,`Nama`,`Keterangan`,`Nominal`) VALUES ('id0654','IuranKebersihan',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'SudahBayar','50.000'),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('id0760','IuranKasMinggu1',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000">
                <a:latin typeface="+mn-lt"/>
                <a:cs typeface="+mn-lt"/>
              </a:rPr>
              <a:t>’</a:t>
            </a:r>
            <a:r>
              <a:rPr lang="en-GB" sz="2000">
                <a:latin typeface="+mn-lt"/>
                <a:cs typeface="+mn-lt"/>
              </a:rPr>
              <a:t>Suda</a:t>
            </a:r>
            <a:r>
              <a:rPr lang="en-US" altLang="en-GB" sz="2000">
                <a:latin typeface="+mn-lt"/>
                <a:cs typeface="+mn-lt"/>
              </a:rPr>
              <a:t>h</a:t>
            </a:r>
            <a:r>
              <a:rPr lang="en-GB" sz="2000">
                <a:latin typeface="+mn-lt"/>
                <a:cs typeface="+mn-lt"/>
              </a:rPr>
              <a:t>Bayar','100.000'),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('id0765','DanaLombaAgusus',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'Suda</a:t>
            </a:r>
            <a:r>
              <a:rPr lang="en-US" altLang="en-GB" sz="2000">
                <a:latin typeface="+mn-lt"/>
                <a:cs typeface="+mn-lt"/>
              </a:rPr>
              <a:t>h</a:t>
            </a:r>
            <a:r>
              <a:rPr lang="en-GB" sz="2000">
                <a:latin typeface="+mn-lt"/>
                <a:cs typeface="+mn-lt"/>
              </a:rPr>
              <a:t>Bayar','30.000'),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('id0876','DanaPeralatanKebersihan',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'Suda</a:t>
            </a:r>
            <a:r>
              <a:rPr lang="en-US" altLang="en-GB" sz="2000">
                <a:latin typeface="+mn-lt"/>
                <a:cs typeface="+mn-lt"/>
              </a:rPr>
              <a:t>h</a:t>
            </a:r>
            <a:r>
              <a:rPr lang="en-GB" sz="2000">
                <a:latin typeface="+mn-lt"/>
                <a:cs typeface="+mn-lt"/>
              </a:rPr>
              <a:t>Bayar','50.000')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('id0987','IuranSampah','SudahBayar',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'20.000');</a:t>
            </a:r>
          </a:p>
        </p:txBody>
      </p:sp>
      <p:sp>
        <p:nvSpPr>
          <p:cNvPr id="4441" name="Google Shape;4441;p32"/>
          <p:cNvSpPr/>
          <p:nvPr/>
        </p:nvSpPr>
        <p:spPr>
          <a:xfrm rot="-2497900">
            <a:off x="-341047" y="4595405"/>
            <a:ext cx="765422" cy="24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32"/>
          <p:cNvSpPr/>
          <p:nvPr/>
        </p:nvSpPr>
        <p:spPr>
          <a:xfrm rot="-2497900">
            <a:off x="1387193" y="5819580"/>
            <a:ext cx="765422" cy="24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5" name="Google Shape;4445;p32"/>
          <p:cNvPicPr preferRelativeResize="0"/>
          <p:nvPr/>
        </p:nvPicPr>
        <p:blipFill rotWithShape="1">
          <a:blip r:embed="rId3"/>
          <a:srcRect t="89" b="79"/>
          <a:stretch>
            <a:fillRect/>
          </a:stretch>
        </p:blipFill>
        <p:spPr>
          <a:xfrm>
            <a:off x="467470" y="5164150"/>
            <a:ext cx="620704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urved Connector 2"/>
          <p:cNvCxnSpPr/>
          <p:nvPr/>
        </p:nvCxnSpPr>
        <p:spPr>
          <a:xfrm rot="5400000" flipV="1">
            <a:off x="1210945" y="3171825"/>
            <a:ext cx="74930" cy="21590"/>
          </a:xfrm>
          <a:prstGeom prst="curvedConnector3">
            <a:avLst>
              <a:gd name="adj1" fmla="val 50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2" descr="lovepik-arrow-png-image_401223847_wh1200-removebg-preview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 rot="20220000">
            <a:off x="4192270" y="2120265"/>
            <a:ext cx="3112135" cy="311213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 rot="18900000">
            <a:off x="4699000" y="3464560"/>
            <a:ext cx="1819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Outputnya</a:t>
            </a:r>
            <a:r>
              <a:rPr lang="en-US" sz="2400" dirty="0"/>
              <a:t> 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82A02695-BB4C-8C47-A0FC-D004897BE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59294" r="61378" b="23318"/>
          <a:stretch>
            <a:fillRect/>
          </a:stretch>
        </p:blipFill>
        <p:spPr>
          <a:xfrm>
            <a:off x="5187950" y="314479"/>
            <a:ext cx="3583940" cy="201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2" name="Google Shape;4922;p33"/>
          <p:cNvGrpSpPr/>
          <p:nvPr/>
        </p:nvGrpSpPr>
        <p:grpSpPr>
          <a:xfrm rot="-604660">
            <a:off x="312909" y="26474"/>
            <a:ext cx="2258376" cy="889915"/>
            <a:chOff x="-6219592" y="940873"/>
            <a:chExt cx="7527193" cy="2966097"/>
          </a:xfrm>
        </p:grpSpPr>
        <p:sp>
          <p:nvSpPr>
            <p:cNvPr id="4923" name="Google Shape;4923;p33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3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5" name="Google Shape;4925;p33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926" name="Google Shape;4926;p33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33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33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33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33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33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33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33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33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33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33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33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33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33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33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33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33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33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33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33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33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33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33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33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33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33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33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33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33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33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33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33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33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33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33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33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33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33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33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33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33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33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33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33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33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33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33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33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33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33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33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33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33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33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33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33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33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33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33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33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33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33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33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33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33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33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33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33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33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33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33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33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33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33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33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33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33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33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33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33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33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33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33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33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33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33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33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33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33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33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33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33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33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33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33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33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33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33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33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33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33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33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33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33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33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33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33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33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33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33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33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33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33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33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33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33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33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33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33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33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33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33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33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33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33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33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33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33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33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33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33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33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33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33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33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33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33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33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33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33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33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33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33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33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33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33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33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33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33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33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33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33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33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33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33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33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33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33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33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33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33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33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33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3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3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3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3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3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3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3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3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3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3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3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3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3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2" name="Google Shape;5102;p33"/>
          <p:cNvGrpSpPr/>
          <p:nvPr/>
        </p:nvGrpSpPr>
        <p:grpSpPr>
          <a:xfrm>
            <a:off x="-512050" y="3580076"/>
            <a:ext cx="1898252" cy="1238844"/>
            <a:chOff x="7662600" y="-1843499"/>
            <a:chExt cx="1898252" cy="1238844"/>
          </a:xfrm>
        </p:grpSpPr>
        <p:sp>
          <p:nvSpPr>
            <p:cNvPr id="5103" name="Google Shape;5103;p33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3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6" name="Google Shape;5576;p33"/>
          <p:cNvSpPr/>
          <p:nvPr/>
        </p:nvSpPr>
        <p:spPr>
          <a:xfrm>
            <a:off x="4146430" y="3651094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577" name="Google Shape;5577;p33"/>
          <p:cNvGrpSpPr/>
          <p:nvPr/>
        </p:nvGrpSpPr>
        <p:grpSpPr>
          <a:xfrm rot="21240000">
            <a:off x="1710055" y="1334770"/>
            <a:ext cx="5801360" cy="3994150"/>
            <a:chOff x="-2639312" y="-402259"/>
            <a:chExt cx="2528195" cy="1883519"/>
          </a:xfrm>
        </p:grpSpPr>
        <p:sp>
          <p:nvSpPr>
            <p:cNvPr id="5578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0" name="Google Shape;5580;p33"/>
          <p:cNvSpPr txBox="1">
            <a:spLocks noGrp="1"/>
          </p:cNvSpPr>
          <p:nvPr>
            <p:ph type="title"/>
          </p:nvPr>
        </p:nvSpPr>
        <p:spPr>
          <a:xfrm>
            <a:off x="107315" y="-109855"/>
            <a:ext cx="8643620" cy="1446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Buat </a:t>
            </a:r>
            <a:r>
              <a:rPr lang="en-GB" sz="4000" dirty="0" err="1"/>
              <a:t>tabel</a:t>
            </a:r>
            <a:r>
              <a:rPr lang="en-GB" sz="4000" dirty="0"/>
              <a:t> </a:t>
            </a:r>
            <a:r>
              <a:rPr lang="en-GB" sz="4000" dirty="0" err="1"/>
              <a:t>pembayaran</a:t>
            </a:r>
            <a:r>
              <a:rPr lang="en-US" altLang="en-GB" sz="4000" dirty="0"/>
              <a:t> </a:t>
            </a:r>
            <a:r>
              <a:rPr lang="en-GB" sz="4000" dirty="0" err="1"/>
              <a:t>iuran</a:t>
            </a:r>
            <a:endParaRPr lang="en-GB" sz="4000" dirty="0"/>
          </a:p>
        </p:txBody>
      </p:sp>
      <p:sp>
        <p:nvSpPr>
          <p:cNvPr id="5582" name="Google Shape;5582;p33"/>
          <p:cNvSpPr/>
          <p:nvPr/>
        </p:nvSpPr>
        <p:spPr>
          <a:xfrm rot="-2497742">
            <a:off x="1551324" y="1488248"/>
            <a:ext cx="948811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3" name="Google Shape;5583;p33"/>
          <p:cNvSpPr/>
          <p:nvPr/>
        </p:nvSpPr>
        <p:spPr>
          <a:xfrm rot="-2497742">
            <a:off x="6710484" y="4856093"/>
            <a:ext cx="948811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4" name="Google Shape;5584;p33"/>
          <p:cNvSpPr/>
          <p:nvPr/>
        </p:nvSpPr>
        <p:spPr>
          <a:xfrm rot="-3665625">
            <a:off x="-28744" y="108070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5" name="Google Shape;5585;p33"/>
          <p:cNvSpPr/>
          <p:nvPr/>
        </p:nvSpPr>
        <p:spPr>
          <a:xfrm rot="470462">
            <a:off x="194710" y="3546240"/>
            <a:ext cx="765255" cy="241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8" name="Google Shape;5588;p33"/>
          <p:cNvPicPr preferRelativeResize="0"/>
          <p:nvPr/>
        </p:nvPicPr>
        <p:blipFill rotWithShape="1">
          <a:blip r:embed="rId3"/>
          <a:srcRect t="89" b="79"/>
          <a:stretch>
            <a:fillRect/>
          </a:stretch>
        </p:blipFill>
        <p:spPr>
          <a:xfrm>
            <a:off x="352025" y="3995650"/>
            <a:ext cx="62070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 Box 100"/>
          <p:cNvSpPr txBox="1"/>
          <p:nvPr/>
        </p:nvSpPr>
        <p:spPr>
          <a:xfrm>
            <a:off x="2129155" y="1923415"/>
            <a:ext cx="5080000" cy="316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>
                <a:latin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CREATE TABLE </a:t>
            </a:r>
            <a:r>
              <a:rPr lang="en-US" sz="2000">
                <a:latin typeface="Calibri" panose="020F0502020204030204" charset="0"/>
              </a:rPr>
              <a:t>`kas_rt`.`pembayaraniuran` (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`idPembayaran`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NOT 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`idWarga`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`idJenis`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`tanggal`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`jumlah`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PRIMARY KEY </a:t>
            </a:r>
            <a:r>
              <a:rPr lang="en-US" sz="2000">
                <a:latin typeface="Calibri" panose="020F0502020204030204" charset="0"/>
              </a:rPr>
              <a:t>(`idPembayaran`)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);</a:t>
            </a:r>
            <a:endParaRPr lang="en-US" sz="2000">
              <a:latin typeface="SimSun" panose="02010600030101010101" pitchFamily="2" charset="-122"/>
              <a:cs typeface="Calibri" panose="020F0502020204030204" charset="0"/>
            </a:endParaRPr>
          </a:p>
          <a:p>
            <a:pPr marL="0" indent="0"/>
            <a:r>
              <a:rPr lang="en-US" sz="2000">
                <a:latin typeface="SimSun" panose="02010600030101010101" pitchFamily="2" charset="-122"/>
                <a:cs typeface="Calibri" panose="020F0502020204030204" charset="0"/>
              </a:rPr>
              <a:t> </a:t>
            </a:r>
          </a:p>
          <a:p>
            <a:pPr marL="0" indent="0"/>
            <a:r>
              <a:rPr lang="en-US" sz="2000">
                <a:latin typeface="SimSun" panose="02010600030101010101" pitchFamily="2" charset="-122"/>
                <a:cs typeface="Calibri" panose="020F0502020204030204" charset="0"/>
              </a:rPr>
              <a:t>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5" name="Google Shape;5595;p34"/>
          <p:cNvSpPr txBox="1">
            <a:spLocks noGrp="1"/>
          </p:cNvSpPr>
          <p:nvPr>
            <p:ph type="title"/>
          </p:nvPr>
        </p:nvSpPr>
        <p:spPr>
          <a:xfrm>
            <a:off x="295020" y="267085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Mengisi tablenya</a:t>
            </a:r>
          </a:p>
        </p:txBody>
      </p:sp>
      <p:sp>
        <p:nvSpPr>
          <p:cNvPr id="5596" name="Google Shape;5596;p34"/>
          <p:cNvSpPr txBox="1">
            <a:spLocks noGrp="1"/>
          </p:cNvSpPr>
          <p:nvPr>
            <p:ph type="subTitle" idx="1"/>
          </p:nvPr>
        </p:nvSpPr>
        <p:spPr>
          <a:xfrm>
            <a:off x="294385" y="1275745"/>
            <a:ext cx="47802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 INSERT INTO `kas_rt`.`pembayaraniuran` (`idPembayaran`, `idWa 'id0760',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'15-01-2023', ‘100.000’),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('p33445566', 'w3232', 'id0765',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'15-01-2023', ’30.000’),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('p44556677', 'w6280', 'id0876', '19-01-2023', ’50.000’),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('p55667788', 'w8788', 'id</a:t>
            </a:r>
            <a:r>
              <a:rPr lang="en-GB" sz="2000">
                <a:latin typeface="+mn-lt"/>
                <a:cs typeface="+mn-lt"/>
                <a:sym typeface="+mn-ea"/>
              </a:rPr>
              <a:t>.</a:t>
            </a:r>
            <a:r>
              <a:rPr lang="en-GB" sz="2000">
                <a:latin typeface="+mn-lt"/>
                <a:cs typeface="+mn-lt"/>
              </a:rPr>
              <a:t>0987', '20-01-2023', ’20000’);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latin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latin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latin typeface="+mn-lt"/>
              <a:cs typeface="+mn-lt"/>
            </a:endParaRPr>
          </a:p>
        </p:txBody>
      </p:sp>
      <p:pic>
        <p:nvPicPr>
          <p:cNvPr id="1775954969" name="Picture 1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385" t="59293" r="58974" b="22463"/>
          <a:stretch>
            <a:fillRect/>
          </a:stretch>
        </p:blipFill>
        <p:spPr>
          <a:xfrm>
            <a:off x="5076190" y="915670"/>
            <a:ext cx="3783965" cy="2127250"/>
          </a:xfrm>
          <a:prstGeom prst="rect">
            <a:avLst/>
          </a:prstGeom>
          <a:ln>
            <a:noFill/>
          </a:ln>
        </p:spPr>
      </p:pic>
      <p:pic>
        <p:nvPicPr>
          <p:cNvPr id="8" name="Picture Placeholder 7" descr="197d9a536f5613c54bff72eeaba910d4-removebg-preview"/>
          <p:cNvPicPr>
            <a:picLocks noGrp="1" noChangeAspect="1"/>
          </p:cNvPicPr>
          <p:nvPr>
            <p:ph type="pic" idx="3"/>
          </p:nvPr>
        </p:nvPicPr>
        <p:blipFill>
          <a:blip r:embed="rId4"/>
          <a:stretch>
            <a:fillRect/>
          </a:stretch>
        </p:blipFill>
        <p:spPr>
          <a:xfrm rot="14220000" flipH="1">
            <a:off x="5536565" y="2196465"/>
            <a:ext cx="2052320" cy="28994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580380" y="440690"/>
            <a:ext cx="2398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Outputnya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5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95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7595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23825"/>
            <a:ext cx="8242935" cy="1140460"/>
          </a:xfrm>
        </p:spPr>
        <p:txBody>
          <a:bodyPr/>
          <a:lstStyle/>
          <a:p>
            <a:r>
              <a:rPr lang="en-US" sz="4000"/>
              <a:t>Buat table jenis iuran</a:t>
            </a:r>
          </a:p>
        </p:txBody>
      </p:sp>
      <p:grpSp>
        <p:nvGrpSpPr>
          <p:cNvPr id="14" name="Google Shape;5577;p33"/>
          <p:cNvGrpSpPr/>
          <p:nvPr/>
        </p:nvGrpSpPr>
        <p:grpSpPr>
          <a:xfrm rot="21240000">
            <a:off x="1710055" y="1334770"/>
            <a:ext cx="5801360" cy="3994150"/>
            <a:chOff x="-2639312" y="-402259"/>
            <a:chExt cx="2528195" cy="1883519"/>
          </a:xfrm>
        </p:grpSpPr>
        <p:sp>
          <p:nvSpPr>
            <p:cNvPr id="15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2129155" y="192341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>
                <a:solidFill>
                  <a:srgbClr val="00B0F0"/>
                </a:solidFill>
              </a:rPr>
              <a:t> CREATE TABLE</a:t>
            </a:r>
            <a:r>
              <a:rPr lang="en-US" sz="2000"/>
              <a:t> `kas_rt`.`jenisiuran` (</a:t>
            </a:r>
          </a:p>
          <a:p>
            <a:pPr marL="0" indent="0"/>
            <a:r>
              <a:rPr lang="en-US" sz="2000"/>
              <a:t>  `idJenis`</a:t>
            </a:r>
            <a:r>
              <a:rPr lang="en-US" sz="2000">
                <a:solidFill>
                  <a:srgbClr val="FF0000"/>
                </a:solidFill>
              </a:rPr>
              <a:t> 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NOT 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`nama` </a:t>
            </a:r>
            <a:r>
              <a:rPr lang="en-US" sz="2000">
                <a:solidFill>
                  <a:srgbClr val="FF0000"/>
                </a:solidFill>
              </a:rPr>
              <a:t>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`keterangan` </a:t>
            </a:r>
            <a:r>
              <a:rPr lang="en-US" sz="2000">
                <a:solidFill>
                  <a:srgbClr val="FF0000"/>
                </a:solidFill>
              </a:rPr>
              <a:t>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`nominal` </a:t>
            </a:r>
            <a:r>
              <a:rPr lang="en-US" sz="2000">
                <a:solidFill>
                  <a:srgbClr val="FF0000"/>
                </a:solidFill>
              </a:rPr>
              <a:t>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PRIMARY KEY </a:t>
            </a:r>
            <a:r>
              <a:rPr lang="en-US" sz="2000"/>
              <a:t>(`idJenis`)</a:t>
            </a:r>
          </a:p>
          <a:p>
            <a:pPr marL="0" indent="0"/>
            <a:r>
              <a:rPr lang="en-US" sz="2000"/>
              <a:t>);</a:t>
            </a:r>
          </a:p>
          <a:p>
            <a:pPr marL="0" indent="0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05" y="51820"/>
            <a:ext cx="4780200" cy="572700"/>
          </a:xfrm>
        </p:spPr>
        <p:txBody>
          <a:bodyPr/>
          <a:lstStyle/>
          <a:p>
            <a:r>
              <a:rPr lang="en-US"/>
              <a:t>	Buat Tablenya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15" y="771525"/>
            <a:ext cx="4780280" cy="4592320"/>
          </a:xfrm>
        </p:spPr>
        <p:txBody>
          <a:bodyPr/>
          <a:lstStyle/>
          <a:p>
            <a:r>
              <a:rPr lang="en-US" sz="1800">
                <a:latin typeface="+mn-lt"/>
                <a:cs typeface="+mn-lt"/>
              </a:rPr>
              <a:t> INSERT INTO `kas_rt`.`jenisiuran` (`idJenis`, `Nama`, `Keterangan`, `Nominal`) VALUES ('id0654', 'FezriaMahardika', 'SudahBayar', '100.000'),</a:t>
            </a:r>
          </a:p>
          <a:p>
            <a:r>
              <a:rPr lang="en-US" sz="1800">
                <a:latin typeface="+mn-lt"/>
                <a:cs typeface="+mn-lt"/>
              </a:rPr>
              <a:t>('w1892', 'FaisalArya', 'GangHiu', '321612101233'),</a:t>
            </a:r>
          </a:p>
          <a:p>
            <a:r>
              <a:rPr lang="en-US" sz="1800">
                <a:latin typeface="+mn-lt"/>
                <a:cs typeface="+mn-lt"/>
              </a:rPr>
              <a:t>('w6280', 'NadiatulUmah', 'GangPari', '321612100908'),</a:t>
            </a:r>
          </a:p>
          <a:p>
            <a:r>
              <a:rPr lang="en-US" sz="1800">
                <a:latin typeface="+mn-lt"/>
                <a:cs typeface="+mn-lt"/>
              </a:rPr>
              <a:t>('w0098', 'SilviFaradita', 'GangGurame', '321612105454'),</a:t>
            </a:r>
          </a:p>
          <a:p>
            <a:r>
              <a:rPr lang="en-US" sz="1800">
                <a:latin typeface="+mn-lt"/>
                <a:cs typeface="+mn-lt"/>
              </a:rPr>
              <a:t>('w3232', 'TatiaDeswita', 'GangKoi', '321612102985'),</a:t>
            </a:r>
          </a:p>
          <a:p>
            <a:r>
              <a:rPr lang="en-US" sz="1800">
                <a:latin typeface="+mn-lt"/>
                <a:cs typeface="+mn-lt"/>
              </a:rPr>
              <a:t>('w8788', 'FezriaMahardika', 'GangNila', '321612108877');</a:t>
            </a:r>
          </a:p>
          <a:p>
            <a:endParaRPr lang="en-US" sz="1800"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6430" y="694817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Placeholder 12" descr="lovepik-arrow-png-image_401223847_wh1200-removebg-preview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 rot="20220000">
            <a:off x="4218305" y="2477770"/>
            <a:ext cx="2814955" cy="2814955"/>
          </a:xfrm>
          <a:prstGeom prst="rect">
            <a:avLst/>
          </a:prstGeom>
        </p:spPr>
      </p:pic>
      <p:pic>
        <p:nvPicPr>
          <p:cNvPr id="814731774" name="Picture 1"/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59294" r="61378" b="23318"/>
          <a:stretch>
            <a:fillRect/>
          </a:stretch>
        </p:blipFill>
        <p:spPr>
          <a:xfrm>
            <a:off x="5119852" y="3848100"/>
            <a:ext cx="3583940" cy="2014855"/>
          </a:xfrm>
          <a:prstGeom prst="rect">
            <a:avLst/>
          </a:prstGeom>
          <a:ln>
            <a:noFill/>
          </a:ln>
        </p:spPr>
      </p:pic>
      <p:sp>
        <p:nvSpPr>
          <p:cNvPr id="15" name="Text Box 14"/>
          <p:cNvSpPr txBox="1"/>
          <p:nvPr/>
        </p:nvSpPr>
        <p:spPr>
          <a:xfrm rot="19020000">
            <a:off x="4958715" y="366395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ym typeface="+mn-ea"/>
              </a:rPr>
              <a:t>Outputnya</a:t>
            </a:r>
            <a:endParaRPr lang="en-US" sz="180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09E523-197E-79A4-F7C5-FF276BC2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2" t="59020" r="58819" b="23588"/>
          <a:stretch>
            <a:fillRect/>
          </a:stretch>
        </p:blipFill>
        <p:spPr>
          <a:xfrm>
            <a:off x="5292090" y="555625"/>
            <a:ext cx="3630930" cy="204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7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47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5" grpId="0"/>
      <p:bldP spid="15" grpId="1"/>
    </p:bldLst>
  </p:timing>
</p:sld>
</file>

<file path=ppt/theme/theme1.xml><?xml version="1.0" encoding="utf-8"?>
<a:theme xmlns:a="http://schemas.openxmlformats.org/drawingml/2006/main" name="Educational Evaluation Meeting by Slidesgo">
  <a:themeElements>
    <a:clrScheme name="Simple Light">
      <a:dk1>
        <a:srgbClr val="452C59"/>
      </a:dk1>
      <a:lt1>
        <a:srgbClr val="FABC93"/>
      </a:lt1>
      <a:dk2>
        <a:srgbClr val="F0EBA7"/>
      </a:dk2>
      <a:lt2>
        <a:srgbClr val="D36055"/>
      </a:lt2>
      <a:accent1>
        <a:srgbClr val="D6E0E3"/>
      </a:accent1>
      <a:accent2>
        <a:srgbClr val="F2F2F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52C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734</Words>
  <Application>Microsoft Office PowerPoint</Application>
  <PresentationFormat>Peragaan Layar (16:9)</PresentationFormat>
  <Paragraphs>109</Paragraphs>
  <Slides>14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5" baseType="lpstr">
      <vt:lpstr>Educational Evaluation Meeting by Slidesgo</vt:lpstr>
      <vt:lpstr>            Kelompok 8 Mata Kuliah : Basis Data Kelas : TI.22.A5 </vt:lpstr>
      <vt:lpstr>Anggota Kelompok </vt:lpstr>
      <vt:lpstr>Presentasi PowerPoint</vt:lpstr>
      <vt:lpstr>Presentasi PowerPoint</vt:lpstr>
      <vt:lpstr>Mengisi Tablenya</vt:lpstr>
      <vt:lpstr>Buat tabel pembayaran iuran</vt:lpstr>
      <vt:lpstr>Mengisi tablenya</vt:lpstr>
      <vt:lpstr>Buat table jenis iuran</vt:lpstr>
      <vt:lpstr> Buat Tablenya</vt:lpstr>
      <vt:lpstr> Buat table transaksi laporan</vt:lpstr>
      <vt:lpstr>Buat Tablenya </vt:lpstr>
      <vt:lpstr>Menambahkan nominal jenis iuran</vt:lpstr>
      <vt:lpstr>Join Table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       Kelompok 8 Mata Kuliah : Basis Data Kelas : TI.22.A5 </dc:title>
  <dc:creator/>
  <cp:lastModifiedBy>fezriamahardika24@gmail.com</cp:lastModifiedBy>
  <cp:revision>6</cp:revision>
  <dcterms:created xsi:type="dcterms:W3CDTF">2023-06-24T14:13:21Z</dcterms:created>
  <dcterms:modified xsi:type="dcterms:W3CDTF">2023-06-26T01:11:14Z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3EA864AAE72C47E1B4324A0D70AB9AF2</vt:lpwstr>
  </property>
  <property fmtid="{D5CDD505-2E9C-101B-9397-08002B2CF9AE}" pid="3" name="KSOProductBuildVer">
    <vt:lpwstr>1033-11.2.0.11537</vt:lpwstr>
  </property>
</Properties>
</file>