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159B4-878E-416D-B8A1-DC696167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03ADB-AFAC-4BF9-BA1E-B56B0876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1C224F-8AF3-4E0A-A941-A1E7BCA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AC248C-E07F-4F6A-9CE0-0A61BB67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5B244-2565-4F71-9F0E-6D127D12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990F-2403-45A4-9AFF-1AD2774F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E91DB-D24E-413D-B0AD-73312A9D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3917D4-BC40-4944-9F6C-38BC2F8E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DF9B7-ABD7-4CA4-B14D-E11CD66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F1D4A-9A81-40C5-BAE3-64CD405C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94B5F-A54D-4F8A-ABBE-F9DB28B4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F1C754-97F6-475E-BF3B-6E182353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6965C-F43A-46F9-AE4F-35FACCBD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4EAB0-A549-476D-A420-1C8255E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E59F8-D776-47DD-B08F-8AEBE6F6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4214E-287D-4724-8E85-BD5C0F41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1F48C-FB93-43C6-BE76-E067AFA8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9A89C6-A9A3-4843-A31C-DC280D4B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B1DAA-09A4-4E6A-950B-1598BBDC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3877-EDDC-49BC-9309-EA3EC0A4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4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6CAF3-5A1A-4104-A73E-003B4609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69E348-89A1-415C-B9A8-6003EE04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C6CF6-383C-4648-B275-75BF5E33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F33C0-737F-4F4F-B311-DB2E30F1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F1EC5-6D18-4296-B65A-1B68EF43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D4880-7030-473E-8495-FF7EAEC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9E15B-1D03-439A-9CC8-30478752B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861344-E545-4C7A-8618-BE3CEF652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26E75-B6FD-475F-B1E0-85EE4C3E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78FE9-B6D6-4B4C-BAE8-7D1A8253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6395A-E622-4458-B669-11569A00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F28FC-7B6E-45C1-87A0-C1D6A76C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78F629-E49B-4031-B980-9A962868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6264D1-3B28-4C7B-8090-DE323D21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A8596D-2573-4002-B0A8-A39B8456A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FBE974-E450-49C5-9FDA-ADD6BE460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B9D67-5DF6-4D7B-81F0-9C3D708D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CF3ECB-4C8D-44AE-882F-75B80F9A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2786C-4F53-4273-A184-065EF959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2015-3AE3-4DAD-89E5-DA73F3D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A499F6-77EA-4F24-B47D-5B0870D2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574AE-19C4-4ACC-AA9B-26B43D28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A7458-5C1B-43B5-960F-A05020BD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4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4C4197-946E-4424-B75E-103CE16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4D48C4-7033-4BA6-A2B4-F7436980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665B36-A1FB-4959-9754-B3DAB82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6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97A14-4F99-4BB3-B74D-DD921577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EFF89-F524-44A5-BEFB-8AC46B1B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88D22F-13ED-4744-96F4-DFBE34B4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2E28A3-047D-4688-829A-BF833312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5FA110-3C96-4228-A039-8187B74C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455C2-8670-4EEE-93D2-EB5D852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F8CE-1570-4DA5-A901-D749D0F6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68AB8E-F698-4FA1-9D4C-294D0D242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0E4F8A-85B1-46CD-94BE-87510E2D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4A13DA-1209-43A1-B1D5-F19B26DF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B12DB-400E-447D-911A-437EFC35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4A70-F03C-4DC4-BF37-27B6066A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DADC3-FAB0-4218-9112-1B31D277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CF18B1-4922-4401-81F0-536EB8D3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3A7CE-56D0-4490-BF6F-DA77DCF23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093E-F548-4A6A-9EAD-E0105E4D1E89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72F1A-AE52-4C7E-A6E9-6D3FFA2C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89364-0948-44DE-B28C-C3CC99C88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B3A1-6E74-4391-8AD5-5DA1BFA3B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FA7E-AD23-4B54-81E6-985AFCB3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Белое движение</a:t>
            </a:r>
            <a:br>
              <a:rPr lang="ru-RU" dirty="0"/>
            </a:br>
            <a:r>
              <a:rPr lang="ru-RU" dirty="0"/>
              <a:t>Гражданская война 1917-1922</a:t>
            </a:r>
          </a:p>
        </p:txBody>
      </p:sp>
    </p:spTree>
    <p:extLst>
      <p:ext uri="{BB962C8B-B14F-4D97-AF65-F5344CB8AC3E}">
        <p14:creationId xmlns:p14="http://schemas.microsoft.com/office/powerpoint/2010/main" val="303157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00CDD-51CB-4C23-842C-B9516559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Цели белого движения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A7A3B-08C5-4FB7-8997-3AB5F7F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Сохранение  единой и неделимой России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Восстановление государственного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будущего политического устройства России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международной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238794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5D098-FF47-4431-B6DF-DF2332EB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Александр Васильевич Колчак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FCCA7-585D-4DA3-BA94-AFD27299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429" y="1476985"/>
            <a:ext cx="6884462" cy="47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Александр Васильевич Колчак (1874–1920) — российский адмирал и один из лидеров Белого движения во время Гражданской войны. </a:t>
            </a:r>
          </a:p>
          <a:p>
            <a:pPr marL="0" indent="0">
              <a:buNone/>
            </a:pPr>
            <a:r>
              <a:rPr lang="ru-RU" sz="2400" dirty="0"/>
              <a:t>Участвовал в Русско-японской и Первой мировой войнах, где зарекомендовал себя как талантливый командир.</a:t>
            </a:r>
          </a:p>
          <a:p>
            <a:pPr marL="0" indent="0">
              <a:buNone/>
            </a:pPr>
            <a:r>
              <a:rPr lang="ru-RU" sz="2400" dirty="0"/>
              <a:t>В 1918 году был назначен Верховным правителем России от Белого движения. Колчак возглавил борьбу против большевиков на Восточном фронте, но в 1919 году потерпел поражение. </a:t>
            </a:r>
          </a:p>
          <a:p>
            <a:pPr marL="0" indent="0">
              <a:buNone/>
            </a:pPr>
            <a:r>
              <a:rPr lang="ru-RU" sz="2400" dirty="0"/>
              <a:t>В 1920 году был арестован и расстрелян большевиками в Омске.</a:t>
            </a:r>
          </a:p>
        </p:txBody>
      </p:sp>
      <p:pic>
        <p:nvPicPr>
          <p:cNvPr id="1026" name="Picture 2" descr="150-ЛЕТИЕ АДМИРАЛА КОЛЧАКА | Таврический курьер">
            <a:extLst>
              <a:ext uri="{FF2B5EF4-FFF2-40B4-BE49-F238E27FC236}">
                <a16:creationId xmlns:a16="http://schemas.microsoft.com/office/drawing/2014/main" id="{86904F7E-B7D0-449C-A042-41317064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44" y="1325563"/>
            <a:ext cx="336593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4F66-683B-427E-8484-B0B2F95A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Антон Иванович Деникин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2C0F-67B7-40BA-9DD9-C06B9010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877" y="1477108"/>
            <a:ext cx="6619669" cy="47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Антон Иванович Деникин (1872–1947) — российский генерал, один из лидеров Белого движения во время Гражданской войны. </a:t>
            </a:r>
          </a:p>
          <a:p>
            <a:pPr marL="0" indent="0">
              <a:buNone/>
            </a:pPr>
            <a:r>
              <a:rPr lang="ru-RU" sz="2400" dirty="0"/>
              <a:t>Участвовал в Русско-японской и Первой мировой войнах. </a:t>
            </a:r>
          </a:p>
          <a:p>
            <a:pPr marL="0" indent="0">
              <a:buNone/>
            </a:pPr>
            <a:r>
              <a:rPr lang="ru-RU" sz="2400" dirty="0"/>
              <a:t>В 1918 году возглавил Добровольческую армию и стал командующим Южным фронтом. </a:t>
            </a:r>
          </a:p>
          <a:p>
            <a:pPr marL="0" indent="0">
              <a:buNone/>
            </a:pPr>
            <a:r>
              <a:rPr lang="ru-RU" sz="2400" dirty="0"/>
              <a:t>В 1919 году осуществил наступление на Москву, но потерпел поражение. </a:t>
            </a:r>
          </a:p>
          <a:p>
            <a:pPr marL="0" indent="0">
              <a:buNone/>
            </a:pPr>
            <a:r>
              <a:rPr lang="ru-RU" sz="2400" dirty="0"/>
              <a:t>После окончания войны эмигрировал в Европу, жил в Париже, где продолжал политическую деятельность. Умер в 1947 году в США</a:t>
            </a:r>
            <a:r>
              <a:rPr lang="ru-RU" sz="2200" dirty="0"/>
              <a:t>.</a:t>
            </a:r>
          </a:p>
        </p:txBody>
      </p:sp>
      <p:pic>
        <p:nvPicPr>
          <p:cNvPr id="2050" name="Picture 2" descr="https://biblioclub.ru/services/fks.php?fks_action=get_file&amp;fks_id=31401381&amp;fks_flag=2">
            <a:extLst>
              <a:ext uri="{FF2B5EF4-FFF2-40B4-BE49-F238E27FC236}">
                <a16:creationId xmlns:a16="http://schemas.microsoft.com/office/drawing/2014/main" id="{0CBF181F-2D12-486B-A072-A6C92207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1343818"/>
            <a:ext cx="3555023" cy="50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2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757D-4994-4351-B9B1-6D5CD28C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Сергей Леонидович  Марков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C11A4-BA99-4552-8036-73697D99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583" y="1343818"/>
            <a:ext cx="6974149" cy="49130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Сергей Леонидович Марков (1878-1918) — русский генерал-лейтенант, участник Русско-японской и Первой мировой войн.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В 1917 году поддержал </a:t>
            </a:r>
            <a:r>
              <a:rPr lang="ru-RU" sz="2400" dirty="0" err="1"/>
              <a:t>Корниловское</a:t>
            </a:r>
            <a:r>
              <a:rPr lang="ru-RU" sz="2400" dirty="0"/>
              <a:t> выступление, был арестован, но затем помог организовать Добровольческую армию.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Известен храбростью и тактическим мастерством в Гражданской войне на Юге России.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Погиб в бою в 1918 году и стал культовым героем Белого движения, его именем назван Офицерский полк.</a:t>
            </a:r>
          </a:p>
        </p:txBody>
      </p:sp>
      <p:pic>
        <p:nvPicPr>
          <p:cNvPr id="3074" name="Picture 2" descr="Белый витязь Сергей Марков: tverdyi_znak — LiveJournal">
            <a:extLst>
              <a:ext uri="{FF2B5EF4-FFF2-40B4-BE49-F238E27FC236}">
                <a16:creationId xmlns:a16="http://schemas.microsoft.com/office/drawing/2014/main" id="{39B3EA15-D860-4DB0-AF5C-02230D3E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207"/>
            <a:ext cx="3733800" cy="50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0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908C2-7C1A-4E54-B059-D1C0A5A7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Пётр Николаевич Врангель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D7B65-7FED-4207-B351-3C54DA82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954" y="1227822"/>
            <a:ext cx="7240289" cy="556030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Пётр Николаевич Врангель (1878–1928) — российский военный и политический деятель, генерал-лейтенант, один из лидеров Белого движения во время Гражданской войны.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Участвовал в Русско-японской и Первой мировой войнах.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 1920 году стал командующим Русской армии на юге России после отступления генерала Деникина.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Вёл борьбу против большевиков, но в 1920 году вынужден был эвакуироваться с остатками армии на Крымском полуострове.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После поражения белых эмигрировал, жил в Европе, активно занимался общественной деятельностью. Умер в 1928 году в Брюсселе.</a:t>
            </a:r>
          </a:p>
        </p:txBody>
      </p:sp>
      <p:pic>
        <p:nvPicPr>
          <p:cNvPr id="5122" name="Picture 2" descr="Петр Николаевич Врангель. С днём рождения, Черный барон! Сражения и победы  Русский.. | ДВИЖЕНИЕ &quot;ЛУГАНСКАЯ ГВАРДИЯ&quot; | ВКонтакте">
            <a:extLst>
              <a:ext uri="{FF2B5EF4-FFF2-40B4-BE49-F238E27FC236}">
                <a16:creationId xmlns:a16="http://schemas.microsoft.com/office/drawing/2014/main" id="{1F448695-E089-4F42-AF2E-6217E4E2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2" y="1227822"/>
            <a:ext cx="3773201" cy="50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EF957-1261-46CE-AC97-12CC62A9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7628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ИТОГИ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FB814-F6FE-41BE-A476-22330094F819}"/>
              </a:ext>
            </a:extLst>
          </p:cNvPr>
          <p:cNvSpPr txBox="1"/>
          <p:nvPr/>
        </p:nvSpPr>
        <p:spPr>
          <a:xfrm>
            <a:off x="878889" y="1722268"/>
            <a:ext cx="10813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Белое движение, несмотря на поражение, оставило глубокий след в истории России. 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Его лидеры боролись за сохранение страны, но внутренние разногласия, отсутствие единой программы и недостаточная поддержка среди населения привели к поражению.</a:t>
            </a:r>
          </a:p>
          <a:p>
            <a:r>
              <a:rPr lang="ru-RU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Эти события остаются важным уроком для нашего понимания сложности исторического выбора.</a:t>
            </a:r>
          </a:p>
        </p:txBody>
      </p:sp>
    </p:spTree>
    <p:extLst>
      <p:ext uri="{BB962C8B-B14F-4D97-AF65-F5344CB8AC3E}">
        <p14:creationId xmlns:p14="http://schemas.microsoft.com/office/powerpoint/2010/main" val="361618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86C3C-4E3E-4341-84A3-2263505A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29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2573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390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Белое движение Гражданская война 1917-1922</vt:lpstr>
      <vt:lpstr>Цели белого движения</vt:lpstr>
      <vt:lpstr>Александр Васильевич Колчак</vt:lpstr>
      <vt:lpstr>Антон Иванович Деникин </vt:lpstr>
      <vt:lpstr>Сергей Леонидович  Марков</vt:lpstr>
      <vt:lpstr>Пётр Николаевич Врангель 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Белое движение</dc:title>
  <dc:creator>Татьяна Молчанова</dc:creator>
  <cp:lastModifiedBy>Татьяна Молчанова</cp:lastModifiedBy>
  <cp:revision>8</cp:revision>
  <dcterms:created xsi:type="dcterms:W3CDTF">2024-11-17T22:12:51Z</dcterms:created>
  <dcterms:modified xsi:type="dcterms:W3CDTF">2024-11-18T08:49:31Z</dcterms:modified>
</cp:coreProperties>
</file>