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B0604020202020204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BD149B-B81B-47C2-937F-4408C9874C52}">
  <a:tblStyle styleId="{BABD149B-B81B-47C2-937F-4408C9874C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5000" dirty="0">
                <a:solidFill>
                  <a:schemeClr val="dk2"/>
                </a:solidFill>
              </a:rPr>
              <a:t>Generador de Contraseñas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413092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dirty="0">
                <a:solidFill>
                  <a:schemeClr val="accent1"/>
                </a:solidFill>
              </a:rPr>
              <a:t>Tu primera línea de defensa en el mundo digital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5C9C37-9C9A-44FD-A7D6-AA13BAFCC12C}"/>
              </a:ext>
            </a:extLst>
          </p:cNvPr>
          <p:cNvSpPr txBox="1"/>
          <p:nvPr/>
        </p:nvSpPr>
        <p:spPr>
          <a:xfrm>
            <a:off x="5646749" y="4719059"/>
            <a:ext cx="356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Nombre: Erika Borja        curso: 2-ECC-1B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Los hábitos peligrosos de contraseñas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Reutilización: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El 65% de las personas reutiliza contraseñas en múltiples sitios.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Simplicidad: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Contraseñas como "123456", "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quote-cjk-patch"/>
              </a:rPr>
              <a:t>password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" y "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quote-cjk-patch"/>
              </a:rPr>
              <a:t>qwerty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" siguen siendo las más comunes.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Patrones predecibles: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Nombres, fechas de cumpleaños, nombres de mascotas.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Almacenamiento inseguro: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Apuntadas en notas adhesivas, documentos de texto sin cifrar.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" dirty="0">
              <a:solidFill>
                <a:schemeClr val="accent1"/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endParaRPr lang="en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Solución</a:t>
            </a:r>
            <a:r>
              <a:rPr lang="es-E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¿Qué es un Generador de Contraseñas?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Herramientas para crear contraseñas robustas de forma automática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endParaRPr lang="es-ES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s-E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Contenido: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s-ES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 software o función que crea contraseñas largas, aleatorias y complejas.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s-ES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Combina letras (mayúsculas y minúsculas), números y símbolos especiales (!@#$%^&amp;*).</a:t>
            </a:r>
            <a:endParaRPr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7F377D-E2AF-4A75-B282-CC895669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34" y="2571750"/>
            <a:ext cx="2540141" cy="13893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627421" y="356615"/>
            <a:ext cx="4358443" cy="1877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¿Por qué es bueno? Seguridad Superior</a:t>
            </a:r>
            <a:b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Fuerza Bruta vs. Contraseña Aleatoria</a:t>
            </a:r>
            <a:b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es-EC"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32771" y="475327"/>
            <a:ext cx="296321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-ES" b="1" i="0" dirty="0">
                <a:solidFill>
                  <a:schemeClr val="accent1">
                    <a:lumMod val="75000"/>
                  </a:schemeClr>
                </a:solidFill>
                <a:effectLst/>
                <a:latin typeface="quote-cjk-patch"/>
              </a:rPr>
              <a:t>Contraseña débil 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("juan1985"):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Un software puede descifrarla en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minutos o segundos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39692" y="1692021"/>
            <a:ext cx="2944409" cy="2037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i="0" dirty="0">
                <a:solidFill>
                  <a:schemeClr val="accent1">
                    <a:lumMod val="75000"/>
                  </a:schemeClr>
                </a:solidFill>
                <a:effectLst/>
                <a:latin typeface="quote-cjk-patch"/>
              </a:rPr>
              <a:t>Contraseña generada 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("g7$Tk!p2@Qm9*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quote-cjk-patch"/>
              </a:rPr>
              <a:t>Lz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"): 8</a:t>
            </a:r>
            <a:r>
              <a:rPr lang="es-ES" b="1" dirty="0">
                <a:solidFill>
                  <a:srgbClr val="404040"/>
                </a:solidFill>
                <a:latin typeface="quote-cjk-patch"/>
              </a:rPr>
              <a:t>-32</a:t>
            </a:r>
            <a:r>
              <a:rPr lang="es-ES" dirty="0">
                <a:solidFill>
                  <a:srgbClr val="404040"/>
                </a:solidFill>
                <a:latin typeface="quote-cjk-patch"/>
              </a:rPr>
              <a:t> 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caracteres con mayúsculas, minúsculas, números y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quote-cjk-patch"/>
              </a:rPr>
              <a:t>símbolos.A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 un ritmo de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mil millones de intentos por segundo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, tomaría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siglos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descifrarla por fuerza bruta.</a:t>
            </a:r>
          </a:p>
          <a:p>
            <a:br>
              <a:rPr lang="es-ES" dirty="0"/>
            </a:br>
            <a:endParaRPr lang="es-E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b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854836" y="2430033"/>
            <a:ext cx="568042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¿Para quién es esto? (Spoiler: Todos)</a:t>
            </a:r>
            <a:b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13014" y="3056446"/>
            <a:ext cx="5429908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Usuarios individuales: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Para proteger correos, redes sociales, banca online, fotos.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Familias: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Para proteger la identidad digital de los hijos y los datos financieros de los padres.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Empresas y equipos: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¡Imprescindible!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Para proteger datos sensibles, accesos a sistemas, y evitar brechas costosas. Los gestores permiten compartir credenciales de forma segura dentro de los equipos.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Cualquier persona con más de 3 cuentas en internet.</a:t>
            </a:r>
            <a:endParaRPr lang="es-E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C28A15-531A-4D30-8B39-6728B084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56" y="1134929"/>
            <a:ext cx="2005139" cy="11079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D01C52-5841-4EFF-BE0D-5EE9C8BE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05" y="670722"/>
            <a:ext cx="1646346" cy="1783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3076643" y="150947"/>
            <a:ext cx="2990714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Arquitectura general del sistema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4047855" y="1984042"/>
            <a:ext cx="495835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6" name="Google Shape;2206;p40"/>
          <p:cNvGrpSpPr/>
          <p:nvPr/>
        </p:nvGrpSpPr>
        <p:grpSpPr>
          <a:xfrm>
            <a:off x="8000412" y="479612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4B627F10-D7A4-4A96-9B4B-A42FD5E0C2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7106" y="1423322"/>
            <a:ext cx="5909788" cy="3004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8F142-4EEC-4C26-AA5A-18C8F62F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41" y="2057901"/>
            <a:ext cx="3566100" cy="1362600"/>
          </a:xfrm>
        </p:spPr>
        <p:txBody>
          <a:bodyPr/>
          <a:lstStyle/>
          <a:p>
            <a:r>
              <a:rPr lang="es-ES" dirty="0"/>
              <a:t>HERRAMIENTAS UTILIZADAS 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CF1BC-E8ED-4AEB-A350-76C272AF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438" y="489910"/>
            <a:ext cx="3096000" cy="3478800"/>
          </a:xfrm>
        </p:spPr>
        <p:txBody>
          <a:bodyPr/>
          <a:lstStyle/>
          <a:p>
            <a:r>
              <a:rPr lang="es-ES" dirty="0"/>
              <a:t>Python, como lenguaje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Visual Studio Code, como aplicación de codificar y hacer correr el código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Canvas, parra reforzar conceptos aprendidos en clase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YouTube, como soporte de conceptos aprendidos 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CF5B75-B6C7-4216-A425-1430BB81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05" y="1325068"/>
            <a:ext cx="961862" cy="8294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586D3A-C66F-4F45-A4B8-6B960E42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30" y="251947"/>
            <a:ext cx="1035213" cy="8980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775E82-1A59-4A4C-A04E-281F9C6E4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871" y="2407756"/>
            <a:ext cx="1189730" cy="10127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EAD9F6-8276-45C3-A5B6-9D9B302EF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104" y="3767262"/>
            <a:ext cx="1290497" cy="4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4BCD1-D523-46C2-81C0-0AC0A951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i="0" dirty="0">
                <a:solidFill>
                  <a:srgbClr val="404040"/>
                </a:solidFill>
                <a:effectLst/>
                <a:latin typeface="quote-cjk-patch"/>
              </a:rPr>
              <a:t>Conclusión</a:t>
            </a:r>
            <a:br>
              <a:rPr lang="es-EC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es-EC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EBB10E0-D6B9-489D-AED8-CE000CC95B8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128" y="1074354"/>
            <a:ext cx="6491488" cy="329100"/>
          </a:xfrm>
        </p:spPr>
        <p:txBody>
          <a:bodyPr/>
          <a:lstStyle/>
          <a:p>
            <a:r>
              <a:rPr lang="es-ES" dirty="0"/>
              <a:t>La decisión más inteligente para tu seguridad digital</a:t>
            </a:r>
            <a:endParaRPr lang="es-EC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68B37D9-6FA9-45AC-9257-E18E41C8DE8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87384" y="1698154"/>
            <a:ext cx="7217998" cy="1079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Los generadores de contraseñas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eliminan los hábitos débiles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humanos.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Proporcionan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seguridad robusta, unicidad y conveniencia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Son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esenciales para todos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, desde el usuario casual hasta las grandes empresas.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El pequeño esfuerzo de configurar un gestor es </a:t>
            </a: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ínfimo comparado con el riesgo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 de sufrir un hackeo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08065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398</Words>
  <Application>Microsoft Office PowerPoint</Application>
  <PresentationFormat>Presentación en pantalla (16:9)</PresentationFormat>
  <Paragraphs>55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Roboto Condensed Light</vt:lpstr>
      <vt:lpstr>quote-cjk-patch</vt:lpstr>
      <vt:lpstr>Barlow Semi Condensed</vt:lpstr>
      <vt:lpstr>Abel</vt:lpstr>
      <vt:lpstr>Barlow Semi Condensed Medium</vt:lpstr>
      <vt:lpstr>Fjalla One</vt:lpstr>
      <vt:lpstr>Technology Consulting by Slidesgo</vt:lpstr>
      <vt:lpstr>Generador de Contraseñas</vt:lpstr>
      <vt:lpstr> Los hábitos peligrosos de contraseñas</vt:lpstr>
      <vt:lpstr>¿Por qué es bueno? Seguridad Superior Fuerza Bruta vs. Contraseña Aleatoria </vt:lpstr>
      <vt:lpstr>¿Para quién es esto? (Spoiler: Todos) </vt:lpstr>
      <vt:lpstr>Arquitectura general del sistema</vt:lpstr>
      <vt:lpstr>HERRAMIENTAS UTILIZADAS 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ASUS ROG</dc:creator>
  <cp:lastModifiedBy>tatiana Borja</cp:lastModifiedBy>
  <cp:revision>11</cp:revision>
  <dcterms:modified xsi:type="dcterms:W3CDTF">2025-08-22T19:01:23Z</dcterms:modified>
</cp:coreProperties>
</file>