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9" d="100"/>
          <a:sy n="79" d="100"/>
        </p:scale>
        <p:origin x="33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481F-A8C8-4982-BC1F-6FC03147A2D7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EA0-9FD2-4993-9156-FE52F954BB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971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481F-A8C8-4982-BC1F-6FC03147A2D7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EA0-9FD2-4993-9156-FE52F954BB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701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481F-A8C8-4982-BC1F-6FC03147A2D7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EA0-9FD2-4993-9156-FE52F954BB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386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481F-A8C8-4982-BC1F-6FC03147A2D7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EA0-9FD2-4993-9156-FE52F954BB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340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481F-A8C8-4982-BC1F-6FC03147A2D7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EA0-9FD2-4993-9156-FE52F954BB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936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481F-A8C8-4982-BC1F-6FC03147A2D7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EA0-9FD2-4993-9156-FE52F954BB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964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481F-A8C8-4982-BC1F-6FC03147A2D7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EA0-9FD2-4993-9156-FE52F954BB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360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481F-A8C8-4982-BC1F-6FC03147A2D7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EA0-9FD2-4993-9156-FE52F954BB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934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481F-A8C8-4982-BC1F-6FC03147A2D7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EA0-9FD2-4993-9156-FE52F954BB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578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481F-A8C8-4982-BC1F-6FC03147A2D7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EA0-9FD2-4993-9156-FE52F954BB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212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481F-A8C8-4982-BC1F-6FC03147A2D7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EA0-9FD2-4993-9156-FE52F954BB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342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6481F-A8C8-4982-BC1F-6FC03147A2D7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06EA0-9FD2-4993-9156-FE52F954BB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11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-275407"/>
            <a:ext cx="12192000" cy="7115175"/>
          </a:xfrm>
          <a:prstGeom prst="rect">
            <a:avLst/>
          </a:prstGeom>
          <a:solidFill>
            <a:schemeClr val="tx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157" y="505617"/>
            <a:ext cx="3296841" cy="5861051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287859" y="932659"/>
            <a:ext cx="4191001" cy="4878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000" dirty="0" smtClean="0">
                <a:solidFill>
                  <a:schemeClr val="bg1"/>
                </a:solidFill>
                <a:latin typeface="Bebas Kai" panose="04050603020B02020204" pitchFamily="82" charset="0"/>
              </a:rPr>
              <a:t>El objetivo de juego es revelar el texto que se encuentra detrás de los cuadros de colores, esto con ayuda de la nave </a:t>
            </a:r>
            <a:r>
              <a:rPr lang="es-CO" sz="2000" dirty="0" err="1" smtClean="0">
                <a:solidFill>
                  <a:schemeClr val="bg1"/>
                </a:solidFill>
                <a:latin typeface="Bebas Kai" panose="04050603020B02020204" pitchFamily="82" charset="0"/>
              </a:rPr>
              <a:t>mae</a:t>
            </a:r>
            <a:r>
              <a:rPr lang="es-CO" sz="2000" dirty="0" smtClean="0">
                <a:solidFill>
                  <a:schemeClr val="bg1"/>
                </a:solidFill>
                <a:latin typeface="Bebas Kai" panose="04050603020B02020204" pitchFamily="82" charset="0"/>
              </a:rPr>
              <a:t> que se mueve por la pantalla, mientras movemos de izquierda a derecha la nave </a:t>
            </a:r>
            <a:r>
              <a:rPr lang="es-CO" sz="2000" dirty="0" err="1" smtClean="0">
                <a:solidFill>
                  <a:schemeClr val="bg1"/>
                </a:solidFill>
                <a:latin typeface="Bebas Kai" panose="04050603020B02020204" pitchFamily="82" charset="0"/>
              </a:rPr>
              <a:t>arCUNoid</a:t>
            </a:r>
            <a:r>
              <a:rPr lang="es-CO" sz="2000" dirty="0" smtClean="0">
                <a:solidFill>
                  <a:schemeClr val="bg1"/>
                </a:solidFill>
                <a:latin typeface="Bebas Kai" panose="04050603020B02020204" pitchFamily="82" charset="0"/>
              </a:rPr>
              <a:t>, evitando que la nave </a:t>
            </a:r>
            <a:r>
              <a:rPr lang="es-CO" sz="2000" dirty="0" err="1" smtClean="0">
                <a:solidFill>
                  <a:schemeClr val="bg1"/>
                </a:solidFill>
                <a:latin typeface="Bebas Kai" panose="04050603020B02020204" pitchFamily="82" charset="0"/>
              </a:rPr>
              <a:t>mae</a:t>
            </a:r>
            <a:r>
              <a:rPr lang="es-CO" sz="2000" dirty="0" smtClean="0">
                <a:solidFill>
                  <a:schemeClr val="bg1"/>
                </a:solidFill>
                <a:latin typeface="Bebas Kai" panose="04050603020B02020204" pitchFamily="82" charset="0"/>
              </a:rPr>
              <a:t> alcance el borde inferior de la pantalla. 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4" r="32504" b="27207"/>
          <a:stretch/>
        </p:blipFill>
        <p:spPr>
          <a:xfrm>
            <a:off x="5472113" y="505616"/>
            <a:ext cx="1457325" cy="426640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947" y="4409749"/>
            <a:ext cx="1105766" cy="110576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165" y="1681267"/>
            <a:ext cx="3598668" cy="1194638"/>
          </a:xfrm>
          <a:prstGeom prst="rect">
            <a:avLst/>
          </a:prstGeom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7881859" y="1119806"/>
            <a:ext cx="4191001" cy="395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>
                <a:solidFill>
                  <a:schemeClr val="bg1"/>
                </a:solidFill>
                <a:latin typeface="Bebas Kai" panose="04050603020B02020204" pitchFamily="82" charset="0"/>
              </a:rPr>
              <a:t>la nave </a:t>
            </a:r>
            <a:r>
              <a:rPr lang="es-CO" sz="2800" dirty="0" err="1" smtClean="0">
                <a:solidFill>
                  <a:schemeClr val="bg1"/>
                </a:solidFill>
                <a:latin typeface="Bebas Kai" panose="04050603020B02020204" pitchFamily="82" charset="0"/>
              </a:rPr>
              <a:t>arCUNoid</a:t>
            </a:r>
            <a:endParaRPr lang="es-CO" sz="2800" dirty="0" smtClean="0">
              <a:solidFill>
                <a:schemeClr val="bg1"/>
              </a:solidFill>
              <a:latin typeface="Bebas Kai" panose="04050603020B02020204" pitchFamily="82" charset="0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7932630" y="3736031"/>
            <a:ext cx="4191001" cy="395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>
                <a:solidFill>
                  <a:schemeClr val="bg1"/>
                </a:solidFill>
                <a:latin typeface="Bebas Kai" panose="04050603020B02020204" pitchFamily="82" charset="0"/>
              </a:rPr>
              <a:t>la nave MAE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83503" y="1516841"/>
            <a:ext cx="40034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dirty="0" err="1">
                <a:solidFill>
                  <a:schemeClr val="bg1"/>
                </a:solidFill>
                <a:latin typeface="Bebas Kai" panose="04050603020B02020204" pitchFamily="82" charset="0"/>
              </a:rPr>
              <a:t>arCUNoid</a:t>
            </a:r>
            <a:r>
              <a:rPr lang="es-CO" sz="2000" dirty="0">
                <a:solidFill>
                  <a:schemeClr val="bg1"/>
                </a:solidFill>
                <a:latin typeface="Bebas Kai" panose="04050603020B02020204" pitchFamily="82" charset="0"/>
              </a:rPr>
              <a:t> es un videojuego basado en el clásico de </a:t>
            </a:r>
            <a:r>
              <a:rPr lang="es-CO" sz="2000" dirty="0" err="1">
                <a:solidFill>
                  <a:schemeClr val="bg1"/>
                </a:solidFill>
                <a:latin typeface="Bebas Kai" panose="04050603020B02020204" pitchFamily="82" charset="0"/>
              </a:rPr>
              <a:t>Nintento</a:t>
            </a:r>
            <a:r>
              <a:rPr lang="es-CO" sz="2000" dirty="0">
                <a:solidFill>
                  <a:schemeClr val="bg1"/>
                </a:solidFill>
                <a:latin typeface="Bebas Kai" panose="04050603020B02020204" pitchFamily="82" charset="0"/>
              </a:rPr>
              <a:t> </a:t>
            </a:r>
            <a:r>
              <a:rPr lang="es-CO" sz="2000" dirty="0" err="1">
                <a:solidFill>
                  <a:schemeClr val="bg1"/>
                </a:solidFill>
                <a:latin typeface="Bebas Kai" panose="04050603020B02020204" pitchFamily="82" charset="0"/>
              </a:rPr>
              <a:t>Arkanoid</a:t>
            </a:r>
            <a:r>
              <a:rPr lang="es-CO" sz="2000" dirty="0">
                <a:solidFill>
                  <a:schemeClr val="bg1"/>
                </a:solidFill>
                <a:latin typeface="Bebas Kai" panose="04050603020B02020204" pitchFamily="82" charset="0"/>
              </a:rPr>
              <a:t>, en el cual el jugador toma el lugar de un comandante, cuyo objetivo es dirigir la nave </a:t>
            </a:r>
            <a:r>
              <a:rPr lang="es-CO" sz="2000" dirty="0" err="1">
                <a:solidFill>
                  <a:schemeClr val="bg1"/>
                </a:solidFill>
                <a:latin typeface="Bebas Kai" panose="04050603020B02020204" pitchFamily="82" charset="0"/>
              </a:rPr>
              <a:t>arCUNoid</a:t>
            </a:r>
            <a:r>
              <a:rPr lang="es-CO" sz="2000" dirty="0">
                <a:solidFill>
                  <a:schemeClr val="bg1"/>
                </a:solidFill>
                <a:latin typeface="Bebas Kai" panose="04050603020B02020204" pitchFamily="82" charset="0"/>
              </a:rPr>
              <a:t> y ayudarla a cumplir su </a:t>
            </a:r>
            <a:r>
              <a:rPr lang="es-CO" sz="2000" dirty="0" smtClean="0">
                <a:solidFill>
                  <a:schemeClr val="bg1"/>
                </a:solidFill>
                <a:latin typeface="Bebas Kai" panose="04050603020B02020204" pitchFamily="82" charset="0"/>
              </a:rPr>
              <a:t>misión</a:t>
            </a:r>
            <a:r>
              <a:rPr lang="es-CO" sz="2000" dirty="0">
                <a:solidFill>
                  <a:schemeClr val="bg1"/>
                </a:solidFill>
                <a:latin typeface="Bebas Kai" panose="04050603020B02020204" pitchFamily="82" charset="0"/>
              </a:rPr>
              <a:t>.</a:t>
            </a:r>
            <a:endParaRPr lang="es-ES" sz="2000" dirty="0">
              <a:latin typeface="Bebas Kai" panose="04050603020B02020204" pitchFamily="82" charset="0"/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257282" y="258449"/>
            <a:ext cx="3759200" cy="887959"/>
          </a:xfrm>
          <a:prstGeom prst="roundRect">
            <a:avLst/>
          </a:prstGeom>
          <a:solidFill>
            <a:schemeClr val="tx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00" y="189352"/>
            <a:ext cx="3584364" cy="95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4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99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Bebas Kai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Windows User</cp:lastModifiedBy>
  <cp:revision>8</cp:revision>
  <dcterms:created xsi:type="dcterms:W3CDTF">2019-02-20T20:41:19Z</dcterms:created>
  <dcterms:modified xsi:type="dcterms:W3CDTF">2019-02-20T21:45:18Z</dcterms:modified>
</cp:coreProperties>
</file>