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7" r:id="rId2"/>
  </p:sldIdLst>
  <p:sldSz cx="27432000" cy="18288000"/>
  <p:notesSz cx="31954788" cy="501491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252413" indent="204788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506413" indent="407988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760413" indent="611188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014413" indent="814388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21">
          <p15:clr>
            <a:srgbClr val="A4A3A4"/>
          </p15:clr>
        </p15:guide>
        <p15:guide id="2" orient="horz" pos="3201">
          <p15:clr>
            <a:srgbClr val="A4A3A4"/>
          </p15:clr>
        </p15:guide>
        <p15:guide id="3" orient="horz" pos="1669">
          <p15:clr>
            <a:srgbClr val="A4A3A4"/>
          </p15:clr>
        </p15:guide>
        <p15:guide id="4" orient="horz" pos="3292">
          <p15:clr>
            <a:srgbClr val="A4A3A4"/>
          </p15:clr>
        </p15:guide>
        <p15:guide id="5" pos="3437">
          <p15:clr>
            <a:srgbClr val="A4A3A4"/>
          </p15:clr>
        </p15:guide>
        <p15:guide id="6" pos="326">
          <p15:clr>
            <a:srgbClr val="A4A3A4"/>
          </p15:clr>
        </p15:guide>
        <p15:guide id="7" pos="4620">
          <p15:clr>
            <a:srgbClr val="A4A3A4"/>
          </p15:clr>
        </p15:guide>
        <p15:guide id="8" pos="7623">
          <p15:clr>
            <a:srgbClr val="A4A3A4"/>
          </p15:clr>
        </p15:guide>
        <p15:guide id="9" pos="8634">
          <p15:clr>
            <a:srgbClr val="A4A3A4"/>
          </p15:clr>
        </p15:guide>
        <p15:guide id="10" pos="12660">
          <p15:clr>
            <a:srgbClr val="A4A3A4"/>
          </p15:clr>
        </p15:guide>
        <p15:guide id="11" pos="12960">
          <p15:clr>
            <a:srgbClr val="A4A3A4"/>
          </p15:clr>
        </p15:guide>
        <p15:guide id="12" pos="169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795">
          <p15:clr>
            <a:srgbClr val="A4A3A4"/>
          </p15:clr>
        </p15:guide>
        <p15:guide id="2" pos="10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DD4814"/>
    <a:srgbClr val="6A737B"/>
    <a:srgbClr val="7C7C7C"/>
    <a:srgbClr val="006699"/>
    <a:srgbClr val="CC3300"/>
    <a:srgbClr val="006600"/>
    <a:srgbClr val="3366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0" autoAdjust="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941" y="125"/>
      </p:cViewPr>
      <p:guideLst>
        <p:guide orient="horz" pos="11121"/>
        <p:guide orient="horz" pos="3201"/>
        <p:guide orient="horz" pos="1669"/>
        <p:guide orient="horz" pos="3292"/>
        <p:guide pos="3437"/>
        <p:guide pos="326"/>
        <p:guide pos="4620"/>
        <p:guide pos="7623"/>
        <p:guide pos="8634"/>
        <p:guide pos="12660"/>
        <p:guide pos="12960"/>
        <p:guide pos="169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-1782" y="-84"/>
      </p:cViewPr>
      <p:guideLst>
        <p:guide orient="horz" pos="15795"/>
        <p:guide pos="100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numCol="1" anchor="t" anchorCtr="0" compatLnSpc="1">
            <a:prstTxWarp prst="textNoShape">
              <a:avLst/>
            </a:prstTxWarp>
          </a:bodyPr>
          <a:lstStyle>
            <a:lvl1pPr defTabSz="4508500">
              <a:defRPr sz="60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numCol="1" anchor="t" anchorCtr="0" compatLnSpc="1">
            <a:prstTxWarp prst="textNoShape">
              <a:avLst/>
            </a:prstTxWarp>
          </a:bodyPr>
          <a:lstStyle>
            <a:lvl1pPr algn="r" defTabSz="4508500">
              <a:defRPr sz="60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numCol="1" anchor="b" anchorCtr="0" compatLnSpc="1">
            <a:prstTxWarp prst="textNoShape">
              <a:avLst/>
            </a:prstTxWarp>
          </a:bodyPr>
          <a:lstStyle>
            <a:lvl1pPr defTabSz="4508500">
              <a:defRPr sz="60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numCol="1" anchor="b" anchorCtr="0" compatLnSpc="1">
            <a:prstTxWarp prst="textNoShape">
              <a:avLst/>
            </a:prstTxWarp>
          </a:bodyPr>
          <a:lstStyle>
            <a:lvl1pPr algn="r" defTabSz="4508500">
              <a:defRPr sz="6000"/>
            </a:lvl1pPr>
          </a:lstStyle>
          <a:p>
            <a:pPr>
              <a:defRPr/>
            </a:pPr>
            <a:fld id="{87F2FF00-E5FB-4AAF-A86B-23D84A9CBF4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numCol="1" anchor="t" anchorCtr="0" compatLnSpc="1">
            <a:prstTxWarp prst="textNoShape">
              <a:avLst/>
            </a:prstTxWarp>
          </a:bodyPr>
          <a:lstStyle>
            <a:lvl1pPr defTabSz="4508500">
              <a:defRPr sz="60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numCol="1" anchor="t" anchorCtr="0" compatLnSpc="1">
            <a:prstTxWarp prst="textNoShape">
              <a:avLst/>
            </a:prstTxWarp>
          </a:bodyPr>
          <a:lstStyle>
            <a:lvl1pPr algn="r" defTabSz="4508500">
              <a:defRPr sz="60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14513" y="3757613"/>
            <a:ext cx="28124150" cy="1874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37025" y="24004588"/>
            <a:ext cx="23456900" cy="2251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numCol="1" anchor="b" anchorCtr="0" compatLnSpc="1">
            <a:prstTxWarp prst="textNoShape">
              <a:avLst/>
            </a:prstTxWarp>
          </a:bodyPr>
          <a:lstStyle>
            <a:lvl1pPr defTabSz="4508500">
              <a:defRPr sz="60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numCol="1" anchor="b" anchorCtr="0" compatLnSpc="1">
            <a:prstTxWarp prst="textNoShape">
              <a:avLst/>
            </a:prstTxWarp>
          </a:bodyPr>
          <a:lstStyle>
            <a:lvl1pPr algn="r" defTabSz="4508500">
              <a:defRPr sz="6000"/>
            </a:lvl1pPr>
          </a:lstStyle>
          <a:p>
            <a:pPr>
              <a:defRPr/>
            </a:pPr>
            <a:fld id="{91E8F32C-9B91-440C-BBBE-1612DD5ED6B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1pPr>
    <a:lvl2pPr marL="252413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2pPr>
    <a:lvl3pPr marL="506413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3pPr>
    <a:lvl4pPr marL="760413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4pPr>
    <a:lvl5pPr marL="1014413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5pPr>
    <a:lvl6pPr marL="1269873" algn="l" defTabSz="507949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6pPr>
    <a:lvl7pPr marL="1523848" algn="l" defTabSz="507949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7pPr>
    <a:lvl8pPr marL="1777822" algn="l" defTabSz="507949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8pPr>
    <a:lvl9pPr marL="2031797" algn="l" defTabSz="507949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50850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defTabSz="450850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defTabSz="450850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defTabSz="450850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defTabSz="450850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1471613" indent="814388" defTabSz="45085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1928813" indent="814388" defTabSz="45085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2386013" indent="814388" defTabSz="45085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2843213" indent="814388" defTabSz="45085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6B605DC-5CE5-420B-9A0B-522A7A7A6CAD}" type="slidenum">
              <a:rPr lang="en-AU" altLang="en-US" sz="6000" smtClean="0"/>
              <a:pPr/>
              <a:t>1</a:t>
            </a:fld>
            <a:endParaRPr lang="en-AU" altLang="en-US" sz="6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STER">
    <p:bg>
      <p:bgPr>
        <a:gradFill rotWithShape="1">
          <a:gsLst>
            <a:gs pos="0">
              <a:srgbClr val="FFFFFF"/>
            </a:gs>
            <a:gs pos="50000">
              <a:srgbClr val="6A737B"/>
            </a:gs>
            <a:gs pos="100000">
              <a:srgbClr val="26262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signature_orange_&amp;_gra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617538"/>
            <a:ext cx="4643437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618243"/>
            <a:ext cx="15240000" cy="2032000"/>
          </a:xfrm>
        </p:spPr>
        <p:txBody>
          <a:bodyPr tIns="0" bIns="0"/>
          <a:lstStyle>
            <a:lvl1pPr algn="ctr">
              <a:defRPr sz="6667">
                <a:solidFill>
                  <a:srgbClr val="6A737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674052"/>
            <a:ext cx="15240000" cy="15240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3611" b="1">
                <a:solidFill>
                  <a:srgbClr val="6A737B"/>
                </a:solidFill>
              </a:defRPr>
            </a:lvl1pPr>
            <a:lvl2pPr marL="254020" indent="0" algn="ctr">
              <a:buNone/>
              <a:defRPr/>
            </a:lvl2pPr>
            <a:lvl3pPr marL="508041" indent="0" algn="ctr">
              <a:buNone/>
              <a:defRPr/>
            </a:lvl3pPr>
            <a:lvl4pPr marL="762061" indent="0" algn="ctr">
              <a:buNone/>
              <a:defRPr/>
            </a:lvl4pPr>
            <a:lvl5pPr marL="1016081" indent="0" algn="ctr">
              <a:buNone/>
              <a:defRPr/>
            </a:lvl5pPr>
            <a:lvl6pPr marL="1270102" indent="0" algn="ctr">
              <a:buNone/>
              <a:defRPr/>
            </a:lvl6pPr>
            <a:lvl7pPr marL="1524122" indent="0" algn="ctr">
              <a:buNone/>
              <a:defRPr/>
            </a:lvl7pPr>
            <a:lvl8pPr marL="1778142" indent="0" algn="ctr">
              <a:buNone/>
              <a:defRPr/>
            </a:lvl8pPr>
            <a:lvl9pPr marL="2032163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08000" y="5081764"/>
            <a:ext cx="7112000" cy="60960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/>
          </p:nvPr>
        </p:nvSpPr>
        <p:spPr>
          <a:xfrm>
            <a:off x="508000" y="11557882"/>
            <a:ext cx="7112000" cy="60960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2"/>
          </p:nvPr>
        </p:nvSpPr>
        <p:spPr>
          <a:xfrm>
            <a:off x="19838457" y="5081764"/>
            <a:ext cx="7112000" cy="60960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19838457" y="11557882"/>
            <a:ext cx="7112000" cy="60960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4"/>
          </p:nvPr>
        </p:nvSpPr>
        <p:spPr>
          <a:xfrm>
            <a:off x="8128001" y="5081764"/>
            <a:ext cx="11176000" cy="60960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5"/>
          </p:nvPr>
        </p:nvSpPr>
        <p:spPr>
          <a:xfrm>
            <a:off x="8123591" y="11557882"/>
            <a:ext cx="11176000" cy="60960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5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8459" y="5282847"/>
            <a:ext cx="11615208" cy="10973153"/>
          </a:xfrm>
        </p:spPr>
        <p:txBody>
          <a:bodyPr/>
          <a:lstStyle>
            <a:lvl1pPr>
              <a:defRPr sz="1556"/>
            </a:lvl1pPr>
            <a:lvl2pPr>
              <a:defRPr sz="1333"/>
            </a:lvl2pPr>
            <a:lvl3pPr>
              <a:defRPr sz="1111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58334" y="5282847"/>
            <a:ext cx="11615208" cy="10973153"/>
          </a:xfrm>
        </p:spPr>
        <p:txBody>
          <a:bodyPr/>
          <a:lstStyle>
            <a:lvl1pPr>
              <a:defRPr sz="1556"/>
            </a:lvl1pPr>
            <a:lvl2pPr>
              <a:defRPr sz="1333"/>
            </a:lvl2pPr>
            <a:lvl3pPr>
              <a:defRPr sz="1111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3B1CE-74CD-4571-8549-F95C280BEF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11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424" y="732014"/>
            <a:ext cx="24689153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424" y="4093986"/>
            <a:ext cx="12120562" cy="1705681"/>
          </a:xfrm>
        </p:spPr>
        <p:txBody>
          <a:bodyPr anchor="b"/>
          <a:lstStyle>
            <a:lvl1pPr marL="0" indent="0">
              <a:buNone/>
              <a:defRPr sz="1333" b="1"/>
            </a:lvl1pPr>
            <a:lvl2pPr marL="254020" indent="0">
              <a:buNone/>
              <a:defRPr sz="1111" b="1"/>
            </a:lvl2pPr>
            <a:lvl3pPr marL="508041" indent="0">
              <a:buNone/>
              <a:defRPr sz="1000" b="1"/>
            </a:lvl3pPr>
            <a:lvl4pPr marL="762061" indent="0">
              <a:buNone/>
              <a:defRPr sz="889" b="1"/>
            </a:lvl4pPr>
            <a:lvl5pPr marL="1016081" indent="0">
              <a:buNone/>
              <a:defRPr sz="889" b="1"/>
            </a:lvl5pPr>
            <a:lvl6pPr marL="1270102" indent="0">
              <a:buNone/>
              <a:defRPr sz="889" b="1"/>
            </a:lvl6pPr>
            <a:lvl7pPr marL="1524122" indent="0">
              <a:buNone/>
              <a:defRPr sz="889" b="1"/>
            </a:lvl7pPr>
            <a:lvl8pPr marL="1778142" indent="0">
              <a:buNone/>
              <a:defRPr sz="889" b="1"/>
            </a:lvl8pPr>
            <a:lvl9pPr marL="2032163" indent="0">
              <a:buNone/>
              <a:defRPr sz="88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424" y="5799667"/>
            <a:ext cx="12120562" cy="10536591"/>
          </a:xfrm>
        </p:spPr>
        <p:txBody>
          <a:bodyPr/>
          <a:lstStyle>
            <a:lvl1pPr>
              <a:defRPr sz="1333"/>
            </a:lvl1pPr>
            <a:lvl2pPr>
              <a:defRPr sz="1111"/>
            </a:lvl2pPr>
            <a:lvl3pPr>
              <a:defRPr sz="1000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4722" y="4093986"/>
            <a:ext cx="12125854" cy="1705681"/>
          </a:xfrm>
        </p:spPr>
        <p:txBody>
          <a:bodyPr anchor="b"/>
          <a:lstStyle>
            <a:lvl1pPr marL="0" indent="0">
              <a:buNone/>
              <a:defRPr sz="1333" b="1"/>
            </a:lvl1pPr>
            <a:lvl2pPr marL="254020" indent="0">
              <a:buNone/>
              <a:defRPr sz="1111" b="1"/>
            </a:lvl2pPr>
            <a:lvl3pPr marL="508041" indent="0">
              <a:buNone/>
              <a:defRPr sz="1000" b="1"/>
            </a:lvl3pPr>
            <a:lvl4pPr marL="762061" indent="0">
              <a:buNone/>
              <a:defRPr sz="889" b="1"/>
            </a:lvl4pPr>
            <a:lvl5pPr marL="1016081" indent="0">
              <a:buNone/>
              <a:defRPr sz="889" b="1"/>
            </a:lvl5pPr>
            <a:lvl6pPr marL="1270102" indent="0">
              <a:buNone/>
              <a:defRPr sz="889" b="1"/>
            </a:lvl6pPr>
            <a:lvl7pPr marL="1524122" indent="0">
              <a:buNone/>
              <a:defRPr sz="889" b="1"/>
            </a:lvl7pPr>
            <a:lvl8pPr marL="1778142" indent="0">
              <a:buNone/>
              <a:defRPr sz="889" b="1"/>
            </a:lvl8pPr>
            <a:lvl9pPr marL="2032163" indent="0">
              <a:buNone/>
              <a:defRPr sz="88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4722" y="5799667"/>
            <a:ext cx="12125854" cy="10536591"/>
          </a:xfrm>
        </p:spPr>
        <p:txBody>
          <a:bodyPr/>
          <a:lstStyle>
            <a:lvl1pPr>
              <a:defRPr sz="1333"/>
            </a:lvl1pPr>
            <a:lvl2pPr>
              <a:defRPr sz="1111"/>
            </a:lvl2pPr>
            <a:lvl3pPr>
              <a:defRPr sz="1000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3D6D8-A497-4355-AC8E-F167058E89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448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4B455-149F-449F-A579-EDA429482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258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424" y="728486"/>
            <a:ext cx="9024937" cy="3098271"/>
          </a:xfrm>
        </p:spPr>
        <p:txBody>
          <a:bodyPr anchor="b"/>
          <a:lstStyle>
            <a:lvl1pPr algn="l">
              <a:defRPr sz="111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327" y="728486"/>
            <a:ext cx="15335250" cy="15607771"/>
          </a:xfrm>
        </p:spPr>
        <p:txBody>
          <a:bodyPr/>
          <a:lstStyle>
            <a:lvl1pPr>
              <a:defRPr sz="1778"/>
            </a:lvl1pPr>
            <a:lvl2pPr>
              <a:defRPr sz="1556"/>
            </a:lvl2pPr>
            <a:lvl3pPr>
              <a:defRPr sz="1333"/>
            </a:lvl3pPr>
            <a:lvl4pPr>
              <a:defRPr sz="1111"/>
            </a:lvl4pPr>
            <a:lvl5pPr>
              <a:defRPr sz="1111"/>
            </a:lvl5pPr>
            <a:lvl6pPr>
              <a:defRPr sz="1111"/>
            </a:lvl6pPr>
            <a:lvl7pPr>
              <a:defRPr sz="1111"/>
            </a:lvl7pPr>
            <a:lvl8pPr>
              <a:defRPr sz="1111"/>
            </a:lvl8pPr>
            <a:lvl9pPr>
              <a:defRPr sz="111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424" y="3826757"/>
            <a:ext cx="9024937" cy="12509500"/>
          </a:xfrm>
        </p:spPr>
        <p:txBody>
          <a:bodyPr/>
          <a:lstStyle>
            <a:lvl1pPr marL="0" indent="0">
              <a:buNone/>
              <a:defRPr sz="778"/>
            </a:lvl1pPr>
            <a:lvl2pPr marL="254020" indent="0">
              <a:buNone/>
              <a:defRPr sz="667"/>
            </a:lvl2pPr>
            <a:lvl3pPr marL="508041" indent="0">
              <a:buNone/>
              <a:defRPr sz="556"/>
            </a:lvl3pPr>
            <a:lvl4pPr marL="762061" indent="0">
              <a:buNone/>
              <a:defRPr sz="500"/>
            </a:lvl4pPr>
            <a:lvl5pPr marL="1016081" indent="0">
              <a:buNone/>
              <a:defRPr sz="500"/>
            </a:lvl5pPr>
            <a:lvl6pPr marL="1270102" indent="0">
              <a:buNone/>
              <a:defRPr sz="500"/>
            </a:lvl6pPr>
            <a:lvl7pPr marL="1524122" indent="0">
              <a:buNone/>
              <a:defRPr sz="500"/>
            </a:lvl7pPr>
            <a:lvl8pPr marL="1778142" indent="0">
              <a:buNone/>
              <a:defRPr sz="500"/>
            </a:lvl8pPr>
            <a:lvl9pPr marL="203216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FA389-F9D1-4E0D-9C87-BD1FA064A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949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216" y="12801424"/>
            <a:ext cx="16458847" cy="1511653"/>
          </a:xfrm>
        </p:spPr>
        <p:txBody>
          <a:bodyPr anchor="b"/>
          <a:lstStyle>
            <a:lvl1pPr algn="l">
              <a:defRPr sz="111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7216" y="1634243"/>
            <a:ext cx="16458847" cy="10972271"/>
          </a:xfrm>
        </p:spPr>
        <p:txBody>
          <a:bodyPr/>
          <a:lstStyle>
            <a:lvl1pPr marL="0" indent="0">
              <a:buNone/>
              <a:defRPr sz="1778"/>
            </a:lvl1pPr>
            <a:lvl2pPr marL="254020" indent="0">
              <a:buNone/>
              <a:defRPr sz="1556"/>
            </a:lvl2pPr>
            <a:lvl3pPr marL="508041" indent="0">
              <a:buNone/>
              <a:defRPr sz="1333"/>
            </a:lvl3pPr>
            <a:lvl4pPr marL="762061" indent="0">
              <a:buNone/>
              <a:defRPr sz="1111"/>
            </a:lvl4pPr>
            <a:lvl5pPr marL="1016081" indent="0">
              <a:buNone/>
              <a:defRPr sz="1111"/>
            </a:lvl5pPr>
            <a:lvl6pPr marL="1270102" indent="0">
              <a:buNone/>
              <a:defRPr sz="1111"/>
            </a:lvl6pPr>
            <a:lvl7pPr marL="1524122" indent="0">
              <a:buNone/>
              <a:defRPr sz="1111"/>
            </a:lvl7pPr>
            <a:lvl8pPr marL="1778142" indent="0">
              <a:buNone/>
              <a:defRPr sz="1111"/>
            </a:lvl8pPr>
            <a:lvl9pPr marL="2032163" indent="0">
              <a:buNone/>
              <a:defRPr sz="1111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7216" y="14313077"/>
            <a:ext cx="16458847" cy="2145771"/>
          </a:xfrm>
        </p:spPr>
        <p:txBody>
          <a:bodyPr/>
          <a:lstStyle>
            <a:lvl1pPr marL="0" indent="0">
              <a:buNone/>
              <a:defRPr sz="778"/>
            </a:lvl1pPr>
            <a:lvl2pPr marL="254020" indent="0">
              <a:buNone/>
              <a:defRPr sz="667"/>
            </a:lvl2pPr>
            <a:lvl3pPr marL="508041" indent="0">
              <a:buNone/>
              <a:defRPr sz="556"/>
            </a:lvl3pPr>
            <a:lvl4pPr marL="762061" indent="0">
              <a:buNone/>
              <a:defRPr sz="500"/>
            </a:lvl4pPr>
            <a:lvl5pPr marL="1016081" indent="0">
              <a:buNone/>
              <a:defRPr sz="500"/>
            </a:lvl5pPr>
            <a:lvl6pPr marL="1270102" indent="0">
              <a:buNone/>
              <a:defRPr sz="500"/>
            </a:lvl6pPr>
            <a:lvl7pPr marL="1524122" indent="0">
              <a:buNone/>
              <a:defRPr sz="500"/>
            </a:lvl7pPr>
            <a:lvl8pPr marL="1778142" indent="0">
              <a:buNone/>
              <a:defRPr sz="500"/>
            </a:lvl8pPr>
            <a:lvl9pPr marL="203216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4A5A3-B531-4671-B352-6701F29B8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535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A2591-0A8C-494F-AAB2-AAD5E928C0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203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4771" y="1625424"/>
            <a:ext cx="5828771" cy="146305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8459" y="1625424"/>
            <a:ext cx="17401646" cy="146305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B5E0E-B317-4813-B84A-BF37AD820F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68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STER">
    <p:bg>
      <p:bgPr>
        <a:gradFill rotWithShape="1">
          <a:gsLst>
            <a:gs pos="0">
              <a:srgbClr val="FFFFFF"/>
            </a:gs>
            <a:gs pos="16000">
              <a:srgbClr val="FFFFFF"/>
            </a:gs>
            <a:gs pos="47000">
              <a:srgbClr val="6A737B"/>
            </a:gs>
            <a:gs pos="100000">
              <a:srgbClr val="26262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27432000" cy="279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 sz="741">
              <a:ea typeface="ＭＳ Ｐゴシック" charset="0"/>
              <a:cs typeface="ＭＳ Ｐゴシック" charset="0"/>
            </a:endParaRPr>
          </a:p>
        </p:txBody>
      </p:sp>
      <p:pic>
        <p:nvPicPr>
          <p:cNvPr id="17" name="Picture 7" descr="signature_white_&amp;_orang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87350"/>
            <a:ext cx="43703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0"/>
            <a:ext cx="15240000" cy="2667000"/>
          </a:xfrm>
        </p:spPr>
        <p:txBody>
          <a:bodyPr tIns="0" bIns="0"/>
          <a:lstStyle>
            <a:lvl1pPr algn="ctr">
              <a:defRPr sz="6667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885728"/>
            <a:ext cx="15240000" cy="1524000"/>
          </a:xfrm>
        </p:spPr>
        <p:txBody>
          <a:bodyPr tIns="0" bIns="0"/>
          <a:lstStyle>
            <a:lvl1pPr marL="0" indent="0" algn="ctr">
              <a:spcBef>
                <a:spcPts val="0"/>
              </a:spcBef>
              <a:buNone/>
              <a:defRPr sz="3611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54020" indent="0" algn="ctr">
              <a:buNone/>
              <a:defRPr/>
            </a:lvl2pPr>
            <a:lvl3pPr marL="508041" indent="0" algn="ctr">
              <a:buNone/>
              <a:defRPr/>
            </a:lvl3pPr>
            <a:lvl4pPr marL="762061" indent="0" algn="ctr">
              <a:buNone/>
              <a:defRPr/>
            </a:lvl4pPr>
            <a:lvl5pPr marL="1016081" indent="0" algn="ctr">
              <a:buNone/>
              <a:defRPr/>
            </a:lvl5pPr>
            <a:lvl6pPr marL="1270102" indent="0" algn="ctr">
              <a:buNone/>
              <a:defRPr/>
            </a:lvl6pPr>
            <a:lvl7pPr marL="1524122" indent="0" algn="ctr">
              <a:buNone/>
              <a:defRPr/>
            </a:lvl7pPr>
            <a:lvl8pPr marL="1778142" indent="0" algn="ctr">
              <a:buNone/>
              <a:defRPr/>
            </a:lvl8pPr>
            <a:lvl9pPr marL="2032163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08000" y="5081764"/>
            <a:ext cx="7112000" cy="60960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/>
          </p:nvPr>
        </p:nvSpPr>
        <p:spPr>
          <a:xfrm>
            <a:off x="508000" y="11557882"/>
            <a:ext cx="7112000" cy="60960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2"/>
          </p:nvPr>
        </p:nvSpPr>
        <p:spPr>
          <a:xfrm>
            <a:off x="19838457" y="5081764"/>
            <a:ext cx="7112000" cy="60960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19838457" y="11557882"/>
            <a:ext cx="7112000" cy="60960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4"/>
          </p:nvPr>
        </p:nvSpPr>
        <p:spPr>
          <a:xfrm>
            <a:off x="8128001" y="5081764"/>
            <a:ext cx="11176000" cy="60960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5"/>
          </p:nvPr>
        </p:nvSpPr>
        <p:spPr>
          <a:xfrm>
            <a:off x="8123591" y="11557882"/>
            <a:ext cx="11176000" cy="60960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7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STER">
    <p:bg>
      <p:bgPr>
        <a:gradFill rotWithShape="1">
          <a:gsLst>
            <a:gs pos="0">
              <a:srgbClr val="0D0D0D"/>
            </a:gs>
            <a:gs pos="100000">
              <a:schemeClr val="bg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27432000" cy="279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 sz="741">
              <a:ea typeface="ＭＳ Ｐゴシック" charset="0"/>
              <a:cs typeface="ＭＳ Ｐゴシック" charset="0"/>
            </a:endParaRPr>
          </a:p>
        </p:txBody>
      </p:sp>
      <p:pic>
        <p:nvPicPr>
          <p:cNvPr id="19" name="Picture 7" descr="signature_white_&amp;_orang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87350"/>
            <a:ext cx="43703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08000" y="5081764"/>
            <a:ext cx="7112000" cy="60960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/>
          </p:nvPr>
        </p:nvSpPr>
        <p:spPr>
          <a:xfrm>
            <a:off x="508000" y="11557882"/>
            <a:ext cx="7112000" cy="60960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2"/>
          </p:nvPr>
        </p:nvSpPr>
        <p:spPr>
          <a:xfrm>
            <a:off x="19838457" y="5081764"/>
            <a:ext cx="7112000" cy="60960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19838457" y="11557882"/>
            <a:ext cx="7112000" cy="60960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4"/>
          </p:nvPr>
        </p:nvSpPr>
        <p:spPr>
          <a:xfrm>
            <a:off x="8128001" y="5081764"/>
            <a:ext cx="11176000" cy="60960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5"/>
          </p:nvPr>
        </p:nvSpPr>
        <p:spPr>
          <a:xfrm>
            <a:off x="8123591" y="11557882"/>
            <a:ext cx="11176000" cy="60960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6096000" y="0"/>
            <a:ext cx="15240000" cy="2667000"/>
          </a:xfrm>
        </p:spPr>
        <p:txBody>
          <a:bodyPr tIns="0" bIns="0"/>
          <a:lstStyle>
            <a:lvl1pPr algn="ctr">
              <a:defRPr sz="6667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6096000" y="2850449"/>
            <a:ext cx="15240000" cy="1524000"/>
          </a:xfrm>
        </p:spPr>
        <p:txBody>
          <a:bodyPr tIns="0" bIns="0"/>
          <a:lstStyle>
            <a:lvl1pPr marL="0" indent="0" algn="ctr">
              <a:spcBef>
                <a:spcPts val="0"/>
              </a:spcBef>
              <a:buNone/>
              <a:defRPr sz="3611">
                <a:solidFill>
                  <a:schemeClr val="bg1"/>
                </a:solidFill>
              </a:defRPr>
            </a:lvl1pPr>
            <a:lvl2pPr marL="254020" indent="0" algn="ctr">
              <a:buNone/>
              <a:defRPr/>
            </a:lvl2pPr>
            <a:lvl3pPr marL="508041" indent="0" algn="ctr">
              <a:buNone/>
              <a:defRPr/>
            </a:lvl3pPr>
            <a:lvl4pPr marL="762061" indent="0" algn="ctr">
              <a:buNone/>
              <a:defRPr/>
            </a:lvl4pPr>
            <a:lvl5pPr marL="1016081" indent="0" algn="ctr">
              <a:buNone/>
              <a:defRPr/>
            </a:lvl5pPr>
            <a:lvl6pPr marL="1270102" indent="0" algn="ctr">
              <a:buNone/>
              <a:defRPr/>
            </a:lvl6pPr>
            <a:lvl7pPr marL="1524122" indent="0" algn="ctr">
              <a:buNone/>
              <a:defRPr/>
            </a:lvl7pPr>
            <a:lvl8pPr marL="1778142" indent="0" algn="ctr">
              <a:buNone/>
              <a:defRPr/>
            </a:lvl8pPr>
            <a:lvl9pPr marL="2032163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3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27432000" cy="279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 sz="741">
              <a:ea typeface="ＭＳ Ｐゴシック" charset="0"/>
              <a:cs typeface="ＭＳ Ｐゴシック" charset="0"/>
            </a:endParaRPr>
          </a:p>
        </p:txBody>
      </p:sp>
      <p:pic>
        <p:nvPicPr>
          <p:cNvPr id="17" name="Picture 7" descr="signature_white_&amp;_orang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87350"/>
            <a:ext cx="43703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08000" y="5081764"/>
            <a:ext cx="7112000" cy="6096000"/>
          </a:xfrm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/>
          </p:nvPr>
        </p:nvSpPr>
        <p:spPr>
          <a:xfrm>
            <a:off x="508000" y="11557882"/>
            <a:ext cx="7112000" cy="6096000"/>
          </a:xfrm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2"/>
          </p:nvPr>
        </p:nvSpPr>
        <p:spPr>
          <a:xfrm>
            <a:off x="19838457" y="5081764"/>
            <a:ext cx="7112000" cy="6096000"/>
          </a:xfrm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19838457" y="11557882"/>
            <a:ext cx="7112000" cy="6096000"/>
          </a:xfrm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4"/>
          </p:nvPr>
        </p:nvSpPr>
        <p:spPr>
          <a:xfrm>
            <a:off x="8128001" y="5081764"/>
            <a:ext cx="11176000" cy="6096000"/>
          </a:xfrm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5"/>
          </p:nvPr>
        </p:nvSpPr>
        <p:spPr>
          <a:xfrm>
            <a:off x="8123591" y="11557882"/>
            <a:ext cx="11176000" cy="6096000"/>
          </a:xfrm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6096000" y="0"/>
            <a:ext cx="15240000" cy="2667000"/>
          </a:xfrm>
        </p:spPr>
        <p:txBody>
          <a:bodyPr tIns="0" bIns="0"/>
          <a:lstStyle>
            <a:lvl1pPr algn="ctr">
              <a:defRPr sz="6667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6096000" y="2779890"/>
            <a:ext cx="15240000" cy="1524000"/>
          </a:xfrm>
        </p:spPr>
        <p:txBody>
          <a:bodyPr tIns="0" bIns="0"/>
          <a:lstStyle>
            <a:lvl1pPr marL="0" indent="0" algn="ctr">
              <a:spcBef>
                <a:spcPts val="0"/>
              </a:spcBef>
              <a:buNone/>
              <a:defRPr sz="3611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254020" indent="0" algn="ctr">
              <a:buNone/>
              <a:defRPr/>
            </a:lvl2pPr>
            <a:lvl3pPr marL="508041" indent="0" algn="ctr">
              <a:buNone/>
              <a:defRPr/>
            </a:lvl3pPr>
            <a:lvl4pPr marL="762061" indent="0" algn="ctr">
              <a:buNone/>
              <a:defRPr/>
            </a:lvl4pPr>
            <a:lvl5pPr marL="1016081" indent="0" algn="ctr">
              <a:buNone/>
              <a:defRPr/>
            </a:lvl5pPr>
            <a:lvl6pPr marL="1270102" indent="0" algn="ctr">
              <a:buNone/>
              <a:defRPr/>
            </a:lvl6pPr>
            <a:lvl7pPr marL="1524122" indent="0" algn="ctr">
              <a:buNone/>
              <a:defRPr/>
            </a:lvl7pPr>
            <a:lvl8pPr marL="1778142" indent="0" algn="ctr">
              <a:buNone/>
              <a:defRPr/>
            </a:lvl8pPr>
            <a:lvl9pPr marL="2032163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4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S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27432000" cy="2794000"/>
          </a:xfrm>
          <a:prstGeom prst="rect">
            <a:avLst/>
          </a:prstGeom>
          <a:solidFill>
            <a:srgbClr val="6A737B"/>
          </a:solidFill>
          <a:ln>
            <a:noFill/>
          </a:ln>
          <a:extLst>
            <a:ext uri="{91240B29-F687-4f45-9708-019B960494DF}"/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1333" smtClean="0"/>
          </a:p>
        </p:txBody>
      </p:sp>
      <p:pic>
        <p:nvPicPr>
          <p:cNvPr id="19" name="Picture 7" descr="signature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87350"/>
            <a:ext cx="43703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08000" y="5081764"/>
            <a:ext cx="7112000" cy="6096000"/>
          </a:xfrm>
          <a:solidFill>
            <a:schemeClr val="bg1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/>
          </p:nvPr>
        </p:nvSpPr>
        <p:spPr>
          <a:xfrm>
            <a:off x="508000" y="11557882"/>
            <a:ext cx="7112000" cy="6096000"/>
          </a:xfrm>
          <a:solidFill>
            <a:schemeClr val="bg1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2"/>
          </p:nvPr>
        </p:nvSpPr>
        <p:spPr>
          <a:xfrm>
            <a:off x="19838457" y="5081764"/>
            <a:ext cx="7112000" cy="6096000"/>
          </a:xfrm>
          <a:solidFill>
            <a:schemeClr val="bg1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19838457" y="11557882"/>
            <a:ext cx="7112000" cy="6096000"/>
          </a:xfrm>
          <a:solidFill>
            <a:schemeClr val="bg1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4"/>
          </p:nvPr>
        </p:nvSpPr>
        <p:spPr>
          <a:xfrm>
            <a:off x="8128001" y="5081764"/>
            <a:ext cx="11176000" cy="6096000"/>
          </a:xfrm>
          <a:solidFill>
            <a:schemeClr val="bg1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5"/>
          </p:nvPr>
        </p:nvSpPr>
        <p:spPr>
          <a:xfrm>
            <a:off x="8123591" y="11557882"/>
            <a:ext cx="11176000" cy="6096000"/>
          </a:xfrm>
          <a:solidFill>
            <a:schemeClr val="bg1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/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/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/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/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6096000" y="0"/>
            <a:ext cx="15240000" cy="2667000"/>
          </a:xfrm>
        </p:spPr>
        <p:txBody>
          <a:bodyPr tIns="0" bIns="0"/>
          <a:lstStyle>
            <a:lvl1pPr algn="ctr">
              <a:defRPr sz="6667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6096000" y="2850449"/>
            <a:ext cx="15240000" cy="1524000"/>
          </a:xfrm>
        </p:spPr>
        <p:txBody>
          <a:bodyPr tIns="0" bIns="0"/>
          <a:lstStyle>
            <a:lvl1pPr marL="0" indent="0" algn="ctr">
              <a:spcBef>
                <a:spcPts val="0"/>
              </a:spcBef>
              <a:buNone/>
              <a:defRPr sz="3611" b="1">
                <a:solidFill>
                  <a:srgbClr val="6A737B"/>
                </a:solidFill>
              </a:defRPr>
            </a:lvl1pPr>
            <a:lvl2pPr marL="254020" indent="0" algn="ctr">
              <a:buNone/>
              <a:defRPr/>
            </a:lvl2pPr>
            <a:lvl3pPr marL="508041" indent="0" algn="ctr">
              <a:buNone/>
              <a:defRPr/>
            </a:lvl3pPr>
            <a:lvl4pPr marL="762061" indent="0" algn="ctr">
              <a:buNone/>
              <a:defRPr/>
            </a:lvl4pPr>
            <a:lvl5pPr marL="1016081" indent="0" algn="ctr">
              <a:buNone/>
              <a:defRPr/>
            </a:lvl5pPr>
            <a:lvl6pPr marL="1270102" indent="0" algn="ctr">
              <a:buNone/>
              <a:defRPr/>
            </a:lvl6pPr>
            <a:lvl7pPr marL="1524122" indent="0" algn="ctr">
              <a:buNone/>
              <a:defRPr/>
            </a:lvl7pPr>
            <a:lvl8pPr marL="1778142" indent="0" algn="ctr">
              <a:buNone/>
              <a:defRPr/>
            </a:lvl8pPr>
            <a:lvl9pPr marL="2032163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4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27432000" cy="2794000"/>
          </a:xfrm>
          <a:prstGeom prst="rect">
            <a:avLst/>
          </a:prstGeom>
          <a:solidFill>
            <a:srgbClr val="DD4814"/>
          </a:solidFill>
          <a:ln>
            <a:noFill/>
          </a:ln>
          <a:extLst>
            <a:ext uri="{91240B29-F687-4f45-9708-019B960494DF}"/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1333" smtClean="0"/>
          </a:p>
        </p:txBody>
      </p:sp>
      <p:pic>
        <p:nvPicPr>
          <p:cNvPr id="17" name="Picture 7" descr="signature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387350"/>
            <a:ext cx="43703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0" y="17857788"/>
            <a:ext cx="27432000" cy="508000"/>
          </a:xfrm>
          <a:prstGeom prst="rect">
            <a:avLst/>
          </a:prstGeom>
          <a:solidFill>
            <a:srgbClr val="DD4814"/>
          </a:solidFill>
          <a:ln>
            <a:noFill/>
          </a:ln>
          <a:extLst>
            <a:ext uri="{91240B29-F687-4f45-9708-019B960494DF}"/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1333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08000" y="5081764"/>
            <a:ext cx="7112000" cy="6096000"/>
          </a:xfrm>
          <a:ln w="12700" cmpd="sng">
            <a:noFill/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/>
          </p:nvPr>
        </p:nvSpPr>
        <p:spPr>
          <a:xfrm>
            <a:off x="508000" y="11557882"/>
            <a:ext cx="7112000" cy="6096000"/>
          </a:xfrm>
          <a:ln w="12700" cmpd="sng">
            <a:noFill/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2"/>
          </p:nvPr>
        </p:nvSpPr>
        <p:spPr>
          <a:xfrm>
            <a:off x="19838457" y="5081764"/>
            <a:ext cx="7112000" cy="6096000"/>
          </a:xfrm>
          <a:ln w="12700" cmpd="sng">
            <a:noFill/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19838457" y="11557882"/>
            <a:ext cx="7112000" cy="6096000"/>
          </a:xfrm>
          <a:ln w="12700" cmpd="sng">
            <a:noFill/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4"/>
          </p:nvPr>
        </p:nvSpPr>
        <p:spPr>
          <a:xfrm>
            <a:off x="8128001" y="5081764"/>
            <a:ext cx="11176000" cy="6096000"/>
          </a:xfrm>
          <a:ln w="12700" cmpd="sng">
            <a:noFill/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5"/>
          </p:nvPr>
        </p:nvSpPr>
        <p:spPr>
          <a:xfrm>
            <a:off x="8123591" y="11557882"/>
            <a:ext cx="11176000" cy="6096000"/>
          </a:xfrm>
          <a:ln w="12700" cmpd="sng">
            <a:noFill/>
          </a:ln>
        </p:spPr>
        <p:txBody>
          <a:bodyPr/>
          <a:lstStyle>
            <a:lvl1pPr marL="254020" indent="-254020">
              <a:spcBef>
                <a:spcPts val="0"/>
              </a:spcBef>
              <a:spcAft>
                <a:spcPts val="444"/>
              </a:spcAft>
              <a:defRPr sz="22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62061" indent="-254020">
              <a:spcBef>
                <a:spcPts val="0"/>
              </a:spcBef>
              <a:spcAft>
                <a:spcPts val="444"/>
              </a:spcAft>
              <a:tabLst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70102" indent="-254020">
              <a:spcBef>
                <a:spcPts val="0"/>
              </a:spcBef>
              <a:spcAft>
                <a:spcPts val="444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51132" indent="-254020">
              <a:spcBef>
                <a:spcPts val="0"/>
              </a:spcBef>
              <a:spcAft>
                <a:spcPts val="444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32163" indent="-254020">
              <a:spcBef>
                <a:spcPts val="0"/>
              </a:spcBef>
              <a:spcAft>
                <a:spcPts val="444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6096000" y="0"/>
            <a:ext cx="15240000" cy="2667000"/>
          </a:xfrm>
        </p:spPr>
        <p:txBody>
          <a:bodyPr tIns="0" bIns="0"/>
          <a:lstStyle>
            <a:lvl1pPr algn="ctr">
              <a:defRPr sz="6667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096000" y="2885728"/>
            <a:ext cx="15240000" cy="1524000"/>
          </a:xfrm>
        </p:spPr>
        <p:txBody>
          <a:bodyPr tIns="0" bIns="0"/>
          <a:lstStyle>
            <a:lvl1pPr marL="0" indent="0" algn="ctr">
              <a:spcBef>
                <a:spcPts val="0"/>
              </a:spcBef>
              <a:buNone/>
              <a:defRPr sz="3611" b="1">
                <a:solidFill>
                  <a:srgbClr val="6A737B"/>
                </a:solidFill>
              </a:defRPr>
            </a:lvl1pPr>
            <a:lvl2pPr marL="254020" indent="0" algn="ctr">
              <a:buNone/>
              <a:defRPr/>
            </a:lvl2pPr>
            <a:lvl3pPr marL="508041" indent="0" algn="ctr">
              <a:buNone/>
              <a:defRPr/>
            </a:lvl3pPr>
            <a:lvl4pPr marL="762061" indent="0" algn="ctr">
              <a:buNone/>
              <a:defRPr/>
            </a:lvl4pPr>
            <a:lvl5pPr marL="1016081" indent="0" algn="ctr">
              <a:buNone/>
              <a:defRPr/>
            </a:lvl5pPr>
            <a:lvl6pPr marL="1270102" indent="0" algn="ctr">
              <a:buNone/>
              <a:defRPr/>
            </a:lvl6pPr>
            <a:lvl7pPr marL="1524122" indent="0" algn="ctr">
              <a:buNone/>
              <a:defRPr/>
            </a:lvl7pPr>
            <a:lvl8pPr marL="1778142" indent="0" algn="ctr">
              <a:buNone/>
              <a:defRPr/>
            </a:lvl8pPr>
            <a:lvl9pPr marL="2032163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7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B7F7A-9DDF-4BA7-AE73-3967B1627E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55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35416-BE71-4914-9840-695A09B232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65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11751910"/>
            <a:ext cx="23316847" cy="3631847"/>
          </a:xfrm>
        </p:spPr>
        <p:txBody>
          <a:bodyPr anchor="t"/>
          <a:lstStyle>
            <a:lvl1pPr algn="l">
              <a:defRPr sz="222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7751410"/>
            <a:ext cx="23316847" cy="4000500"/>
          </a:xfrm>
        </p:spPr>
        <p:txBody>
          <a:bodyPr anchor="b"/>
          <a:lstStyle>
            <a:lvl1pPr marL="0" indent="0">
              <a:buNone/>
              <a:defRPr sz="1111"/>
            </a:lvl1pPr>
            <a:lvl2pPr marL="254020" indent="0">
              <a:buNone/>
              <a:defRPr sz="1000"/>
            </a:lvl2pPr>
            <a:lvl3pPr marL="508041" indent="0">
              <a:buNone/>
              <a:defRPr sz="889"/>
            </a:lvl3pPr>
            <a:lvl4pPr marL="762061" indent="0">
              <a:buNone/>
              <a:defRPr sz="778"/>
            </a:lvl4pPr>
            <a:lvl5pPr marL="1016081" indent="0">
              <a:buNone/>
              <a:defRPr sz="778"/>
            </a:lvl5pPr>
            <a:lvl6pPr marL="1270102" indent="0">
              <a:buNone/>
              <a:defRPr sz="778"/>
            </a:lvl6pPr>
            <a:lvl7pPr marL="1524122" indent="0">
              <a:buNone/>
              <a:defRPr sz="778"/>
            </a:lvl7pPr>
            <a:lvl8pPr marL="1778142" indent="0">
              <a:buNone/>
              <a:defRPr sz="778"/>
            </a:lvl8pPr>
            <a:lvl9pPr marL="2032163" indent="0">
              <a:buNone/>
              <a:defRPr sz="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3CA68-C3A6-462B-8C34-7EA1CF21B4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3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8988" y="1625600"/>
            <a:ext cx="233140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6714" tIns="213357" rIns="426714" bIns="2133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8988" y="5283200"/>
            <a:ext cx="23314025" cy="10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58988" y="16662400"/>
            <a:ext cx="5715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>
            <a:lvl1pPr algn="l" defTabSz="2370856">
              <a:defRPr sz="3611">
                <a:latin typeface="Cambria"/>
                <a:ea typeface="+mn-ea"/>
                <a:cs typeface="Cambri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371013" y="16662400"/>
            <a:ext cx="86899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>
            <a:lvl1pPr algn="l" defTabSz="2370856">
              <a:defRPr sz="3611">
                <a:latin typeface="Cambria"/>
                <a:ea typeface="+mn-ea"/>
                <a:cs typeface="Cambri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658013" y="16662400"/>
            <a:ext cx="5715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>
            <a:lvl1pPr defTabSz="2370138">
              <a:defRPr sz="3600"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1CF2FC01-23C0-470E-B45A-A8C716402F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xStyles>
    <p:titleStyle>
      <a:lvl1pPr algn="l" defTabSz="2370138" rtl="0" eaLnBrk="0" fontAlgn="base" hangingPunct="0">
        <a:spcBef>
          <a:spcPct val="0"/>
        </a:spcBef>
        <a:spcAft>
          <a:spcPct val="0"/>
        </a:spcAft>
        <a:defRPr sz="11300" b="1">
          <a:solidFill>
            <a:schemeClr val="tx2"/>
          </a:solidFill>
          <a:latin typeface="Cambria"/>
          <a:ea typeface="MS PGothic" panose="020B0600070205080204" pitchFamily="34" charset="-128"/>
          <a:cs typeface="Cambria"/>
        </a:defRPr>
      </a:lvl1pPr>
      <a:lvl2pPr algn="l" defTabSz="2370138" rtl="0" eaLnBrk="0" fontAlgn="base" hangingPunct="0">
        <a:spcBef>
          <a:spcPct val="0"/>
        </a:spcBef>
        <a:spcAft>
          <a:spcPct val="0"/>
        </a:spcAft>
        <a:defRPr sz="11300" b="1">
          <a:solidFill>
            <a:schemeClr val="tx2"/>
          </a:solidFill>
          <a:latin typeface="Cambria" charset="0"/>
          <a:ea typeface="MS PGothic" panose="020B0600070205080204" pitchFamily="34" charset="-128"/>
          <a:cs typeface="Cambria" charset="0"/>
        </a:defRPr>
      </a:lvl2pPr>
      <a:lvl3pPr algn="l" defTabSz="2370138" rtl="0" eaLnBrk="0" fontAlgn="base" hangingPunct="0">
        <a:spcBef>
          <a:spcPct val="0"/>
        </a:spcBef>
        <a:spcAft>
          <a:spcPct val="0"/>
        </a:spcAft>
        <a:defRPr sz="11300" b="1">
          <a:solidFill>
            <a:schemeClr val="tx2"/>
          </a:solidFill>
          <a:latin typeface="Cambria" charset="0"/>
          <a:ea typeface="MS PGothic" panose="020B0600070205080204" pitchFamily="34" charset="-128"/>
          <a:cs typeface="Cambria" charset="0"/>
        </a:defRPr>
      </a:lvl3pPr>
      <a:lvl4pPr algn="l" defTabSz="2370138" rtl="0" eaLnBrk="0" fontAlgn="base" hangingPunct="0">
        <a:spcBef>
          <a:spcPct val="0"/>
        </a:spcBef>
        <a:spcAft>
          <a:spcPct val="0"/>
        </a:spcAft>
        <a:defRPr sz="11300" b="1">
          <a:solidFill>
            <a:schemeClr val="tx2"/>
          </a:solidFill>
          <a:latin typeface="Cambria" charset="0"/>
          <a:ea typeface="MS PGothic" panose="020B0600070205080204" pitchFamily="34" charset="-128"/>
          <a:cs typeface="Cambria" charset="0"/>
        </a:defRPr>
      </a:lvl4pPr>
      <a:lvl5pPr algn="l" defTabSz="2370138" rtl="0" eaLnBrk="0" fontAlgn="base" hangingPunct="0">
        <a:spcBef>
          <a:spcPct val="0"/>
        </a:spcBef>
        <a:spcAft>
          <a:spcPct val="0"/>
        </a:spcAft>
        <a:defRPr sz="11300" b="1">
          <a:solidFill>
            <a:schemeClr val="tx2"/>
          </a:solidFill>
          <a:latin typeface="Cambria" charset="0"/>
          <a:ea typeface="MS PGothic" panose="020B0600070205080204" pitchFamily="34" charset="-128"/>
          <a:cs typeface="Cambria" charset="0"/>
        </a:defRPr>
      </a:lvl5pPr>
      <a:lvl6pPr marL="254020" algn="ctr" defTabSz="2370856" rtl="0" eaLnBrk="0" fontAlgn="base" hangingPunct="0">
        <a:spcBef>
          <a:spcPct val="0"/>
        </a:spcBef>
        <a:spcAft>
          <a:spcPct val="0"/>
        </a:spcAft>
        <a:defRPr sz="11390">
          <a:solidFill>
            <a:schemeClr val="tx2"/>
          </a:solidFill>
          <a:latin typeface="Times New Roman" pitchFamily="18" charset="0"/>
        </a:defRPr>
      </a:lvl6pPr>
      <a:lvl7pPr marL="508041" algn="ctr" defTabSz="2370856" rtl="0" eaLnBrk="0" fontAlgn="base" hangingPunct="0">
        <a:spcBef>
          <a:spcPct val="0"/>
        </a:spcBef>
        <a:spcAft>
          <a:spcPct val="0"/>
        </a:spcAft>
        <a:defRPr sz="11390">
          <a:solidFill>
            <a:schemeClr val="tx2"/>
          </a:solidFill>
          <a:latin typeface="Times New Roman" pitchFamily="18" charset="0"/>
        </a:defRPr>
      </a:lvl7pPr>
      <a:lvl8pPr marL="762061" algn="ctr" defTabSz="2370856" rtl="0" eaLnBrk="0" fontAlgn="base" hangingPunct="0">
        <a:spcBef>
          <a:spcPct val="0"/>
        </a:spcBef>
        <a:spcAft>
          <a:spcPct val="0"/>
        </a:spcAft>
        <a:defRPr sz="11390">
          <a:solidFill>
            <a:schemeClr val="tx2"/>
          </a:solidFill>
          <a:latin typeface="Times New Roman" pitchFamily="18" charset="0"/>
        </a:defRPr>
      </a:lvl8pPr>
      <a:lvl9pPr marL="1016081" algn="ctr" defTabSz="2370856" rtl="0" eaLnBrk="0" fontAlgn="base" hangingPunct="0">
        <a:spcBef>
          <a:spcPct val="0"/>
        </a:spcBef>
        <a:spcAft>
          <a:spcPct val="0"/>
        </a:spcAft>
        <a:defRPr sz="11390">
          <a:solidFill>
            <a:schemeClr val="tx2"/>
          </a:solidFill>
          <a:latin typeface="Times New Roman" pitchFamily="18" charset="0"/>
        </a:defRPr>
      </a:lvl9pPr>
    </p:titleStyle>
    <p:bodyStyle>
      <a:lvl1pPr marL="889000" indent="-889000" algn="l" defTabSz="2370138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Cambria"/>
          <a:ea typeface="MS PGothic" panose="020B0600070205080204" pitchFamily="34" charset="-128"/>
          <a:cs typeface="Cambria"/>
        </a:defRPr>
      </a:lvl1pPr>
      <a:lvl2pPr marL="1925638" indent="-739775" algn="l" defTabSz="2370138" rtl="0" eaLnBrk="0" fontAlgn="base" hangingPunct="0">
        <a:spcBef>
          <a:spcPct val="20000"/>
        </a:spcBef>
        <a:spcAft>
          <a:spcPct val="0"/>
        </a:spcAft>
        <a:buChar char="–"/>
        <a:defRPr sz="7200">
          <a:solidFill>
            <a:schemeClr val="tx1"/>
          </a:solidFill>
          <a:latin typeface="Cambria"/>
          <a:ea typeface="MS PGothic" panose="020B0600070205080204" pitchFamily="34" charset="-128"/>
          <a:cs typeface="Cambria"/>
        </a:defRPr>
      </a:lvl2pPr>
      <a:lvl3pPr marL="2962275" indent="-592138" algn="l" defTabSz="2370138" rtl="0" eaLnBrk="0" fontAlgn="base" hangingPunct="0">
        <a:spcBef>
          <a:spcPct val="20000"/>
        </a:spcBef>
        <a:spcAft>
          <a:spcPct val="0"/>
        </a:spcAft>
        <a:buChar char="•"/>
        <a:defRPr sz="6200">
          <a:solidFill>
            <a:schemeClr val="tx1"/>
          </a:solidFill>
          <a:latin typeface="Cambria"/>
          <a:ea typeface="MS PGothic" panose="020B0600070205080204" pitchFamily="34" charset="-128"/>
          <a:cs typeface="Cambria"/>
        </a:defRPr>
      </a:lvl3pPr>
      <a:lvl4pPr marL="4148138" indent="-592138" algn="l" defTabSz="2370138" rtl="0" eaLnBrk="0" fontAlgn="base" hangingPunct="0">
        <a:spcBef>
          <a:spcPct val="20000"/>
        </a:spcBef>
        <a:spcAft>
          <a:spcPct val="0"/>
        </a:spcAft>
        <a:buChar char="–"/>
        <a:defRPr sz="5100">
          <a:solidFill>
            <a:schemeClr val="tx1"/>
          </a:solidFill>
          <a:latin typeface="Cambria"/>
          <a:ea typeface="MS PGothic" panose="020B0600070205080204" pitchFamily="34" charset="-128"/>
          <a:cs typeface="Cambria"/>
        </a:defRPr>
      </a:lvl4pPr>
      <a:lvl5pPr marL="5334000" indent="-592138" algn="l" defTabSz="2370138" rtl="0" eaLnBrk="0" fontAlgn="base" hangingPunct="0">
        <a:spcBef>
          <a:spcPct val="20000"/>
        </a:spcBef>
        <a:spcAft>
          <a:spcPct val="0"/>
        </a:spcAft>
        <a:buChar char="»"/>
        <a:defRPr sz="5100">
          <a:solidFill>
            <a:schemeClr val="tx1"/>
          </a:solidFill>
          <a:latin typeface="Cambria"/>
          <a:ea typeface="MS PGothic" panose="020B0600070205080204" pitchFamily="34" charset="-128"/>
          <a:cs typeface="Cambria"/>
        </a:defRPr>
      </a:lvl5pPr>
      <a:lvl6pPr marL="5588447" indent="-592714" algn="l" defTabSz="2370856" rtl="0" eaLnBrk="0" fontAlgn="base" hangingPunct="0">
        <a:spcBef>
          <a:spcPct val="20000"/>
        </a:spcBef>
        <a:spcAft>
          <a:spcPct val="0"/>
        </a:spcAft>
        <a:buChar char="»"/>
        <a:defRPr sz="5167">
          <a:solidFill>
            <a:schemeClr val="tx1"/>
          </a:solidFill>
          <a:latin typeface="+mn-lt"/>
        </a:defRPr>
      </a:lvl6pPr>
      <a:lvl7pPr marL="5842467" indent="-592714" algn="l" defTabSz="2370856" rtl="0" eaLnBrk="0" fontAlgn="base" hangingPunct="0">
        <a:spcBef>
          <a:spcPct val="20000"/>
        </a:spcBef>
        <a:spcAft>
          <a:spcPct val="0"/>
        </a:spcAft>
        <a:buChar char="»"/>
        <a:defRPr sz="5167">
          <a:solidFill>
            <a:schemeClr val="tx1"/>
          </a:solidFill>
          <a:latin typeface="+mn-lt"/>
        </a:defRPr>
      </a:lvl7pPr>
      <a:lvl8pPr marL="6096488" indent="-592714" algn="l" defTabSz="2370856" rtl="0" eaLnBrk="0" fontAlgn="base" hangingPunct="0">
        <a:spcBef>
          <a:spcPct val="20000"/>
        </a:spcBef>
        <a:spcAft>
          <a:spcPct val="0"/>
        </a:spcAft>
        <a:buChar char="»"/>
        <a:defRPr sz="5167">
          <a:solidFill>
            <a:schemeClr val="tx1"/>
          </a:solidFill>
          <a:latin typeface="+mn-lt"/>
        </a:defRPr>
      </a:lvl8pPr>
      <a:lvl9pPr marL="6350508" indent="-592714" algn="l" defTabSz="2370856" rtl="0" eaLnBrk="0" fontAlgn="base" hangingPunct="0">
        <a:spcBef>
          <a:spcPct val="20000"/>
        </a:spcBef>
        <a:spcAft>
          <a:spcPct val="0"/>
        </a:spcAft>
        <a:buChar char="»"/>
        <a:defRPr sz="51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020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08041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62061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6081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70102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4122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8142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32163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.emf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27432000" cy="183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ight Arrow 16"/>
          <p:cNvSpPr/>
          <p:nvPr/>
        </p:nvSpPr>
        <p:spPr bwMode="auto">
          <a:xfrm>
            <a:off x="20019983" y="16163473"/>
            <a:ext cx="1547135" cy="40809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16666402" y="16118178"/>
            <a:ext cx="1230438" cy="40809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16336971" y="13940827"/>
            <a:ext cx="1036629" cy="40809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149029" y="10895130"/>
            <a:ext cx="7570093" cy="5968515"/>
          </a:xfrm>
          <a:prstGeom prst="roundRect">
            <a:avLst/>
          </a:prstGeom>
          <a:solidFill>
            <a:srgbClr val="191919">
              <a:alpha val="80000"/>
            </a:srgbClr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67137" y="3218085"/>
            <a:ext cx="7563883" cy="7340272"/>
          </a:xfrm>
          <a:prstGeom prst="roundRect">
            <a:avLst/>
          </a:prstGeom>
          <a:solidFill>
            <a:srgbClr val="191919">
              <a:alpha val="80000"/>
            </a:srgbClr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18872229" y="3168073"/>
            <a:ext cx="8300888" cy="8727568"/>
          </a:xfrm>
          <a:prstGeom prst="roundRect">
            <a:avLst/>
          </a:prstGeom>
          <a:solidFill>
            <a:srgbClr val="191919">
              <a:alpha val="80000"/>
            </a:srgbClr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8944827" y="3168073"/>
            <a:ext cx="8903558" cy="5221697"/>
          </a:xfrm>
          <a:prstGeom prst="roundRect">
            <a:avLst/>
          </a:prstGeom>
          <a:solidFill>
            <a:srgbClr val="191919">
              <a:alpha val="80000"/>
            </a:srgbClr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>
            <a:off x="21336000" y="13940827"/>
            <a:ext cx="1207008" cy="40809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18872229" y="13940827"/>
            <a:ext cx="1019019" cy="40809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7124375" y="10798175"/>
            <a:ext cx="338759" cy="13583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1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7510718" cy="1830956"/>
          </a:xfrm>
        </p:spPr>
        <p:txBody>
          <a:bodyPr/>
          <a:lstStyle/>
          <a:p>
            <a:r>
              <a:rPr lang="en-US" altLang="en-US" sz="9600" dirty="0" smtClean="0">
                <a:latin typeface="Cambria" panose="02040503050406030204" pitchFamily="18" charset="0"/>
                <a:cs typeface="Cambria" panose="02040503050406030204" pitchFamily="18" charset="0"/>
              </a:rPr>
              <a:t>Fire! Fire!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30956"/>
            <a:ext cx="27432000" cy="1524000"/>
          </a:xfrm>
        </p:spPr>
        <p:txBody>
          <a:bodyPr>
            <a:normAutofit/>
          </a:bodyPr>
          <a:lstStyle/>
          <a:p>
            <a:pPr defTabSz="2370856">
              <a:defRPr/>
            </a:pPr>
            <a:r>
              <a:rPr lang="en-US" b="1" dirty="0" smtClean="0">
                <a:ea typeface="ＭＳ Ｐゴシック" charset="0"/>
              </a:rPr>
              <a:t>Christina Tobias,  Giovanni Soto,  Tatiana Ensslin</a:t>
            </a:r>
            <a:endParaRPr lang="en-US" b="1" dirty="0">
              <a:ea typeface="ＭＳ Ｐゴシック" charset="0"/>
            </a:endParaRPr>
          </a:p>
          <a:p>
            <a:pPr defTabSz="2370856">
              <a:defRPr/>
            </a:pPr>
            <a:r>
              <a:rPr lang="en-US" sz="3200" dirty="0">
                <a:ea typeface="ＭＳ Ｐゴシック" charset="0"/>
              </a:rPr>
              <a:t>Department of EECS, Syracuse University </a:t>
            </a:r>
            <a:r>
              <a:rPr lang="en-US" sz="3200" dirty="0" smtClean="0">
                <a:ea typeface="ＭＳ Ｐゴシック" charset="0"/>
              </a:rPr>
              <a:t>- College </a:t>
            </a:r>
            <a:r>
              <a:rPr lang="en-US" sz="3200" dirty="0">
                <a:ea typeface="ＭＳ Ｐゴシック" charset="0"/>
              </a:rPr>
              <a:t>of Engineering &amp; Computer Science</a:t>
            </a:r>
          </a:p>
          <a:p>
            <a:pPr defTabSz="2370856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2293" name="Title 3"/>
          <p:cNvSpPr txBox="1">
            <a:spLocks/>
          </p:cNvSpPr>
          <p:nvPr/>
        </p:nvSpPr>
        <p:spPr bwMode="auto">
          <a:xfrm>
            <a:off x="9099548" y="3661912"/>
            <a:ext cx="85883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26714" tIns="0" rIns="426714" bIns="0" anchor="ctr"/>
          <a:lstStyle>
            <a:lvl1pPr defTabSz="2370138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1pPr>
            <a:lvl2pPr marL="742950" indent="-285750" defTabSz="2370138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2pPr>
            <a:lvl3pPr marL="1143000" indent="-228600" defTabSz="2370138">
              <a:spcBef>
                <a:spcPct val="20000"/>
              </a:spcBef>
              <a:buChar char="•"/>
              <a:defRPr sz="62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3pPr>
            <a:lvl4pPr marL="1600200" indent="-228600" defTabSz="2370138">
              <a:spcBef>
                <a:spcPct val="20000"/>
              </a:spcBef>
              <a:buChar char="–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4pPr>
            <a:lvl5pPr marL="2057400" indent="-228600" defTabSz="2370138">
              <a:spcBef>
                <a:spcPct val="20000"/>
              </a:spcBef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5pPr>
            <a:lvl6pPr marL="2514600" indent="-228600" defTabSz="2370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6pPr>
            <a:lvl7pPr marL="2971800" indent="-228600" defTabSz="2370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7pPr>
            <a:lvl8pPr marL="3429000" indent="-228600" defTabSz="2370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8pPr>
            <a:lvl9pPr marL="3886200" indent="-228600" defTabSz="2370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chemeClr val="bg1"/>
                </a:solidFill>
              </a:rPr>
              <a:t>A Heat-Based Warning System</a:t>
            </a:r>
          </a:p>
        </p:txBody>
      </p:sp>
      <p:sp>
        <p:nvSpPr>
          <p:cNvPr id="12294" name="Content Placeholder 4"/>
          <p:cNvSpPr>
            <a:spLocks noGrp="1"/>
          </p:cNvSpPr>
          <p:nvPr>
            <p:ph idx="1"/>
          </p:nvPr>
        </p:nvSpPr>
        <p:spPr>
          <a:xfrm>
            <a:off x="9278935" y="4584495"/>
            <a:ext cx="8229600" cy="3305175"/>
          </a:xfrm>
        </p:spPr>
        <p:txBody>
          <a:bodyPr lIns="91440" tIns="45720" rIns="91440" bIns="45720"/>
          <a:lstStyle/>
          <a:p>
            <a:pPr>
              <a:spcBef>
                <a:spcPct val="0"/>
              </a:spcBef>
            </a:pPr>
            <a:r>
              <a:rPr lang="en-US" altLang="en-US" sz="3000" dirty="0" smtClean="0">
                <a:latin typeface="Cambria" panose="02040503050406030204" pitchFamily="18" charset="0"/>
                <a:cs typeface="Cambria" panose="02040503050406030204" pitchFamily="18" charset="0"/>
              </a:rPr>
              <a:t>Fire! Fire! uses a circuit that detects heat and calculates the temperature. It displays heat levels from “Normal” to “Fire! Fire!” and temperature on an LCD and relays this information to a website, updated in real-time. </a:t>
            </a:r>
            <a:r>
              <a:rPr lang="en-US" altLang="en-US" sz="3000" dirty="0">
                <a:latin typeface="Cambria" panose="02040503050406030204" pitchFamily="18" charset="0"/>
                <a:cs typeface="Cambria" panose="02040503050406030204" pitchFamily="18" charset="0"/>
              </a:rPr>
              <a:t>As the temperature increases to dangerous levels, it notifies the user when a fire occurs.</a:t>
            </a:r>
            <a:endParaRPr lang="en-US" altLang="en-US" sz="3000" dirty="0" smtClean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2295" name="Title 4"/>
          <p:cNvSpPr txBox="1">
            <a:spLocks/>
          </p:cNvSpPr>
          <p:nvPr/>
        </p:nvSpPr>
        <p:spPr bwMode="auto">
          <a:xfrm>
            <a:off x="2218531" y="3708905"/>
            <a:ext cx="330517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26714" tIns="0" rIns="426714" bIns="0" anchor="ctr"/>
          <a:lstStyle>
            <a:lvl1pPr defTabSz="2370138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1pPr>
            <a:lvl2pPr marL="742950" indent="-285750" defTabSz="2370138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2pPr>
            <a:lvl3pPr marL="1143000" indent="-228600" defTabSz="2370138">
              <a:spcBef>
                <a:spcPct val="20000"/>
              </a:spcBef>
              <a:buChar char="•"/>
              <a:defRPr sz="62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3pPr>
            <a:lvl4pPr marL="1600200" indent="-228600" defTabSz="2370138">
              <a:spcBef>
                <a:spcPct val="20000"/>
              </a:spcBef>
              <a:buChar char="–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4pPr>
            <a:lvl5pPr marL="2057400" indent="-228600" defTabSz="2370138">
              <a:spcBef>
                <a:spcPct val="20000"/>
              </a:spcBef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5pPr>
            <a:lvl6pPr marL="2514600" indent="-228600" defTabSz="2370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6pPr>
            <a:lvl7pPr marL="2971800" indent="-228600" defTabSz="2370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7pPr>
            <a:lvl8pPr marL="3429000" indent="-228600" defTabSz="2370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8pPr>
            <a:lvl9pPr marL="3886200" indent="-228600" defTabSz="2370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chemeClr val="bg1"/>
                </a:solidFill>
              </a:rPr>
              <a:t>Materials</a:t>
            </a:r>
            <a:endParaRPr lang="en-US" altLang="en-US" sz="5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27074" y="4460717"/>
                <a:ext cx="7250929" cy="5699283"/>
              </a:xfrm>
            </p:spPr>
            <p:txBody>
              <a:bodyPr lIns="91440" tIns="45720" rIns="91440" bIns="45720" rtlCol="0">
                <a:noAutofit/>
              </a:bodyPr>
              <a:lstStyle/>
              <a:p>
                <a:pPr marL="457200" indent="-457200" algn="l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3000" dirty="0" smtClean="0"/>
                  <a:t>BeagleBone Black with Debian</a:t>
                </a:r>
                <a:endParaRPr lang="en-US" sz="3000" dirty="0"/>
              </a:p>
              <a:p>
                <a:pPr marL="457200" indent="-457200" algn="l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3000" dirty="0" smtClean="0"/>
                  <a:t>LCD Display</a:t>
                </a:r>
              </a:p>
              <a:p>
                <a:pPr marL="457200" indent="-457200" algn="l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3000" dirty="0" smtClean="0"/>
                  <a:t>Altera Cyclone II FPGA</a:t>
                </a:r>
                <a:endParaRPr lang="en-US" sz="3000" dirty="0"/>
              </a:p>
              <a:p>
                <a:pPr marL="457200" indent="-457200" algn="l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3000" dirty="0"/>
                  <a:t>GPIO </a:t>
                </a:r>
                <a:r>
                  <a:rPr lang="en-US" sz="3000" dirty="0" smtClean="0"/>
                  <a:t>Expander</a:t>
                </a:r>
              </a:p>
              <a:p>
                <a:pPr marL="457200" indent="-457200" algn="l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3000" dirty="0" smtClean="0"/>
                  <a:t>OURLiNK USB Wi-Fi Adapter</a:t>
                </a:r>
              </a:p>
              <a:p>
                <a:pPr marL="457200" indent="-457200" algn="l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3000" dirty="0" smtClean="0"/>
                  <a:t>Nichrome Wire</a:t>
                </a:r>
              </a:p>
              <a:p>
                <a:pPr marL="457200" indent="-457200" algn="l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3000" dirty="0" smtClean="0"/>
                  <a:t>Voltage Divider </a:t>
                </a:r>
              </a:p>
              <a:p>
                <a:pPr marL="685800" lvl="1" indent="-457200" algn="l">
                  <a:lnSpc>
                    <a:spcPct val="120000"/>
                  </a:lnSpc>
                  <a:buFontTx/>
                  <a:buChar char="-"/>
                  <a:defRPr/>
                </a:pPr>
                <a:r>
                  <a:rPr lang="en-US" sz="3000" dirty="0" smtClean="0">
                    <a:solidFill>
                      <a:schemeClr val="bg1"/>
                    </a:solidFill>
                  </a:rPr>
                  <a:t>640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3000" dirty="0" smtClean="0">
                    <a:solidFill>
                      <a:schemeClr val="bg1"/>
                    </a:solidFill>
                  </a:rPr>
                  <a:t>  Thermistor / 100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3000" dirty="0" smtClean="0">
                    <a:solidFill>
                      <a:schemeClr val="bg1"/>
                    </a:solidFill>
                  </a:rPr>
                  <a:t>  Resister</a:t>
                </a:r>
                <a:endParaRPr lang="en-US" sz="3000" dirty="0">
                  <a:solidFill>
                    <a:schemeClr val="bg1"/>
                  </a:solidFill>
                </a:endParaRPr>
              </a:p>
              <a:p>
                <a:pPr marL="457200" indent="-457200" algn="l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3000" dirty="0" smtClean="0"/>
                  <a:t>Node.js Server</a:t>
                </a:r>
              </a:p>
              <a:p>
                <a:pPr marL="457200" indent="-457200" algn="l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3000" dirty="0" smtClean="0"/>
                  <a:t>Power Supply</a:t>
                </a:r>
              </a:p>
              <a:p>
                <a:pPr>
                  <a:defRPr/>
                </a:pPr>
                <a:endParaRPr lang="en-US" sz="3000" dirty="0" smtClean="0"/>
              </a:p>
              <a:p>
                <a:pPr>
                  <a:defRPr/>
                </a:pPr>
                <a:endParaRPr lang="en-US" sz="3000" dirty="0"/>
              </a:p>
            </p:txBody>
          </p:sp>
        </mc:Choice>
        <mc:Fallback xmlns="">
          <p:sp>
            <p:nvSpPr>
              <p:cNvPr id="19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074" y="4460717"/>
                <a:ext cx="7250929" cy="5699283"/>
              </a:xfrm>
              <a:blipFill>
                <a:blip r:embed="rId4"/>
                <a:stretch>
                  <a:fillRect l="-1681" t="-642" b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7" name="Title 4"/>
          <p:cNvSpPr txBox="1">
            <a:spLocks/>
          </p:cNvSpPr>
          <p:nvPr/>
        </p:nvSpPr>
        <p:spPr bwMode="auto">
          <a:xfrm>
            <a:off x="21567118" y="3734898"/>
            <a:ext cx="267652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26714" tIns="0" rIns="426714" bIns="0" anchor="ctr"/>
          <a:lstStyle>
            <a:lvl1pPr defTabSz="2370138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1pPr>
            <a:lvl2pPr marL="742950" indent="-285750" defTabSz="2370138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2pPr>
            <a:lvl3pPr marL="1143000" indent="-228600" defTabSz="2370138">
              <a:spcBef>
                <a:spcPct val="20000"/>
              </a:spcBef>
              <a:buChar char="•"/>
              <a:defRPr sz="62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3pPr>
            <a:lvl4pPr marL="1600200" indent="-228600" defTabSz="2370138">
              <a:spcBef>
                <a:spcPct val="20000"/>
              </a:spcBef>
              <a:buChar char="–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4pPr>
            <a:lvl5pPr marL="2057400" indent="-228600" defTabSz="2370138">
              <a:spcBef>
                <a:spcPct val="20000"/>
              </a:spcBef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5pPr>
            <a:lvl6pPr marL="2514600" indent="-228600" defTabSz="2370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6pPr>
            <a:lvl7pPr marL="2971800" indent="-228600" defTabSz="2370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7pPr>
            <a:lvl8pPr marL="3429000" indent="-228600" defTabSz="2370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8pPr>
            <a:lvl9pPr marL="3886200" indent="-228600" defTabSz="2370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chemeClr val="bg1"/>
                </a:solidFill>
              </a:rPr>
              <a:t>Design</a:t>
            </a:r>
            <a:endParaRPr lang="en-US" altLang="en-US" sz="5400" b="1" dirty="0">
              <a:solidFill>
                <a:schemeClr val="bg1"/>
              </a:solidFill>
            </a:endParaRPr>
          </a:p>
        </p:txBody>
      </p:sp>
      <p:sp>
        <p:nvSpPr>
          <p:cNvPr id="12298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19337421" y="4534343"/>
            <a:ext cx="7370504" cy="6679551"/>
          </a:xfrm>
        </p:spPr>
        <p:txBody>
          <a:bodyPr lIns="91440" tIns="45720" rIns="91440" bIns="45720"/>
          <a:lstStyle/>
          <a:p>
            <a:pPr marL="457200" indent="-457200"/>
            <a:r>
              <a:rPr lang="en-US" altLang="en-US" sz="3000" dirty="0" smtClean="0">
                <a:solidFill>
                  <a:schemeClr val="bg1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The power supply will control voltage applied to the nichrome wire</a:t>
            </a:r>
          </a:p>
          <a:p>
            <a:pPr marL="457200" indent="-457200"/>
            <a:r>
              <a:rPr lang="en-US" altLang="en-US" sz="3000" dirty="0" smtClean="0">
                <a:solidFill>
                  <a:schemeClr val="bg1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The thermistor's resistance will be altered based on the heat from the nichrome wire</a:t>
            </a:r>
          </a:p>
          <a:p>
            <a:pPr marL="457200" indent="-457200"/>
            <a:r>
              <a:rPr lang="en-US" altLang="en-US" sz="3000" dirty="0" smtClean="0">
                <a:solidFill>
                  <a:schemeClr val="bg1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Analog voltage is received by the BeagleBone Black - the temperature is calculated from this voltage</a:t>
            </a:r>
          </a:p>
          <a:p>
            <a:pPr marL="457200" indent="-457200"/>
            <a:r>
              <a:rPr lang="en-US" altLang="en-US" sz="3000" dirty="0" smtClean="0">
                <a:solidFill>
                  <a:schemeClr val="bg1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The BeagleBone will send this data through the Wi-Fi adapter to a node.js server via cURL request </a:t>
            </a:r>
          </a:p>
          <a:p>
            <a:pPr marL="457200" indent="-457200"/>
            <a:r>
              <a:rPr lang="en-US" altLang="en-US" sz="3000" dirty="0" smtClean="0">
                <a:solidFill>
                  <a:schemeClr val="bg1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Using Node.js/JavaScript/AJAX, the cloud server will display information on the website </a:t>
            </a:r>
            <a:r>
              <a:rPr lang="en-US" altLang="en-US" sz="3000" dirty="0" smtClean="0">
                <a:solidFill>
                  <a:schemeClr val="bg1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regarding the temperature level</a:t>
            </a:r>
            <a:endParaRPr lang="en-US" altLang="en-US" sz="3000" dirty="0" smtClean="0">
              <a:solidFill>
                <a:schemeClr val="bg1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12299" name="Picture 1" descr="signature_orange_&amp;_gray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636588"/>
            <a:ext cx="4643438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0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690563" y="12108433"/>
            <a:ext cx="6361112" cy="4229100"/>
          </a:xfrm>
        </p:spPr>
        <p:txBody>
          <a:bodyPr lIns="91440" tIns="45720" rIns="91440" bIns="45720"/>
          <a:lstStyle/>
          <a:p>
            <a:pPr marL="457200" indent="-457200"/>
            <a:r>
              <a:rPr lang="en-US" altLang="en-US" sz="3000" dirty="0" smtClean="0">
                <a:solidFill>
                  <a:schemeClr val="bg1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Hardware temperature control</a:t>
            </a:r>
          </a:p>
          <a:p>
            <a:pPr marL="457200" indent="-457200"/>
            <a:r>
              <a:rPr lang="en-US" altLang="en-US" sz="3000" dirty="0" smtClean="0">
                <a:solidFill>
                  <a:schemeClr val="bg1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Climate control systems</a:t>
            </a:r>
          </a:p>
          <a:p>
            <a:pPr marL="685800" lvl="1" indent="-457200"/>
            <a:r>
              <a:rPr lang="en-US" altLang="en-US" sz="3000" dirty="0" smtClean="0">
                <a:solidFill>
                  <a:schemeClr val="bg1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Greenhouses</a:t>
            </a:r>
          </a:p>
          <a:p>
            <a:pPr marL="685800" lvl="1" indent="-457200"/>
            <a:r>
              <a:rPr lang="en-US" altLang="en-US" sz="3000" dirty="0" smtClean="0">
                <a:solidFill>
                  <a:schemeClr val="bg1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Residential homes</a:t>
            </a:r>
          </a:p>
          <a:p>
            <a:pPr marL="457200" indent="-457200"/>
            <a:r>
              <a:rPr lang="en-US" altLang="en-US" sz="3000" dirty="0" smtClean="0">
                <a:solidFill>
                  <a:schemeClr val="bg1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Monitor temperature levels in senior homes</a:t>
            </a:r>
          </a:p>
          <a:p>
            <a:pPr marL="457200" indent="-457200"/>
            <a:r>
              <a:rPr lang="en-US" altLang="en-US" sz="3000" dirty="0" smtClean="0">
                <a:solidFill>
                  <a:schemeClr val="bg1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Regulate heat in commercial food warmers</a:t>
            </a:r>
          </a:p>
        </p:txBody>
      </p:sp>
      <p:sp>
        <p:nvSpPr>
          <p:cNvPr id="12301" name="Title 4"/>
          <p:cNvSpPr txBox="1">
            <a:spLocks/>
          </p:cNvSpPr>
          <p:nvPr/>
        </p:nvSpPr>
        <p:spPr bwMode="auto">
          <a:xfrm>
            <a:off x="445067" y="11322739"/>
            <a:ext cx="70993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26714" tIns="0" rIns="426714" bIns="0" anchor="ctr"/>
          <a:lstStyle>
            <a:lvl1pPr defTabSz="2370138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1pPr>
            <a:lvl2pPr marL="742950" indent="-285750" defTabSz="2370138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2pPr>
            <a:lvl3pPr marL="1143000" indent="-228600" defTabSz="2370138">
              <a:spcBef>
                <a:spcPct val="20000"/>
              </a:spcBef>
              <a:buChar char="•"/>
              <a:defRPr sz="62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3pPr>
            <a:lvl4pPr marL="1600200" indent="-228600" defTabSz="2370138">
              <a:spcBef>
                <a:spcPct val="20000"/>
              </a:spcBef>
              <a:buChar char="–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4pPr>
            <a:lvl5pPr marL="2057400" indent="-228600" defTabSz="2370138">
              <a:spcBef>
                <a:spcPct val="20000"/>
              </a:spcBef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5pPr>
            <a:lvl6pPr marL="2514600" indent="-228600" defTabSz="2370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6pPr>
            <a:lvl7pPr marL="2971800" indent="-228600" defTabSz="2370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7pPr>
            <a:lvl8pPr marL="3429000" indent="-228600" defTabSz="2370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8pPr>
            <a:lvl9pPr marL="3886200" indent="-228600" defTabSz="2370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chemeClr val="bg1"/>
                </a:solidFill>
              </a:rPr>
              <a:t>Real World Applications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5" t="32537" r="8494" b="32863"/>
          <a:stretch/>
        </p:blipFill>
        <p:spPr>
          <a:xfrm>
            <a:off x="13917682" y="13221926"/>
            <a:ext cx="10772042" cy="20349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20885" r="18924" b="32136"/>
          <a:stretch/>
        </p:blipFill>
        <p:spPr>
          <a:xfrm>
            <a:off x="15199360" y="15025748"/>
            <a:ext cx="7994310" cy="2783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6033" r="47425" b="28516"/>
          <a:stretch/>
        </p:blipFill>
        <p:spPr>
          <a:xfrm>
            <a:off x="16169987" y="9863266"/>
            <a:ext cx="2268604" cy="3726994"/>
          </a:xfrm>
          <a:prstGeom prst="rect">
            <a:avLst/>
          </a:prstGeom>
        </p:spPr>
      </p:pic>
      <p:sp>
        <p:nvSpPr>
          <p:cNvPr id="14" name="Bent-Up Arrow 13"/>
          <p:cNvSpPr/>
          <p:nvPr/>
        </p:nvSpPr>
        <p:spPr bwMode="auto">
          <a:xfrm rot="5400000">
            <a:off x="12020351" y="12295871"/>
            <a:ext cx="1013132" cy="3207222"/>
          </a:xfrm>
          <a:prstGeom prst="bentUp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Bent-Up Arrow 25"/>
          <p:cNvSpPr/>
          <p:nvPr/>
        </p:nvSpPr>
        <p:spPr bwMode="auto">
          <a:xfrm rot="5400000">
            <a:off x="11749211" y="12995840"/>
            <a:ext cx="1294512" cy="5991226"/>
          </a:xfrm>
          <a:prstGeom prst="bentUpArrow">
            <a:avLst>
              <a:gd name="adj1" fmla="val 18348"/>
              <a:gd name="adj2" fmla="val 25000"/>
              <a:gd name="adj3" fmla="val 25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400853" y="13449453"/>
            <a:ext cx="278499" cy="28630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407277" y="16207993"/>
            <a:ext cx="328857" cy="1295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Title 4"/>
          <p:cNvSpPr txBox="1">
            <a:spLocks/>
          </p:cNvSpPr>
          <p:nvPr/>
        </p:nvSpPr>
        <p:spPr bwMode="auto">
          <a:xfrm>
            <a:off x="1" y="9038493"/>
            <a:ext cx="274320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26714" tIns="0" rIns="426714" bIns="0" anchor="ctr"/>
          <a:lstStyle>
            <a:lvl1pPr defTabSz="2370138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1pPr>
            <a:lvl2pPr marL="742950" indent="-285750" defTabSz="2370138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2pPr>
            <a:lvl3pPr marL="1143000" indent="-228600" defTabSz="2370138">
              <a:spcBef>
                <a:spcPct val="20000"/>
              </a:spcBef>
              <a:buChar char="•"/>
              <a:defRPr sz="62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3pPr>
            <a:lvl4pPr marL="1600200" indent="-228600" defTabSz="2370138">
              <a:spcBef>
                <a:spcPct val="20000"/>
              </a:spcBef>
              <a:buChar char="–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4pPr>
            <a:lvl5pPr marL="2057400" indent="-228600" defTabSz="2370138">
              <a:spcBef>
                <a:spcPct val="20000"/>
              </a:spcBef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5pPr>
            <a:lvl6pPr marL="2514600" indent="-228600" defTabSz="2370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6pPr>
            <a:lvl7pPr marL="2971800" indent="-228600" defTabSz="2370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7pPr>
            <a:lvl8pPr marL="3429000" indent="-228600" defTabSz="2370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8pPr>
            <a:lvl9pPr marL="3886200" indent="-228600" defTabSz="2370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100">
                <a:solidFill>
                  <a:schemeClr val="tx1"/>
                </a:solidFill>
                <a:latin typeface="Cambria" panose="02040503050406030204" pitchFamily="18" charset="0"/>
                <a:ea typeface="MS PGothic" panose="020B0600070205080204" pitchFamily="34" charset="-128"/>
                <a:cs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chemeClr val="bg1"/>
                </a:solidFill>
              </a:rPr>
              <a:t>Block Diagram</a:t>
            </a:r>
            <a:endParaRPr lang="en-US" altLang="en-US" sz="5600" b="1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05" y="9990934"/>
            <a:ext cx="7944998" cy="354486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26604" y="11195320"/>
            <a:ext cx="1495768" cy="19266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355240" y="11258152"/>
            <a:ext cx="494502" cy="1925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6897" y="11789861"/>
            <a:ext cx="516144" cy="1910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76897" y="12700605"/>
            <a:ext cx="516144" cy="1798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694572" y="10416596"/>
            <a:ext cx="1219434" cy="20629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422990" y="12988727"/>
            <a:ext cx="1762598" cy="207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4911</TotalTime>
  <Words>226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ＭＳ Ｐゴシック</vt:lpstr>
      <vt:lpstr>Arial</vt:lpstr>
      <vt:lpstr>Cambria</vt:lpstr>
      <vt:lpstr>Cambria Math</vt:lpstr>
      <vt:lpstr>Times New Roman</vt:lpstr>
      <vt:lpstr>Blank Presentation</vt:lpstr>
      <vt:lpstr>Fire! Fire!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How To Make A Scientific Poster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Giovanni Soto</cp:lastModifiedBy>
  <cp:revision>435</cp:revision>
  <cp:lastPrinted>2006-11-15T16:04:57Z</cp:lastPrinted>
  <dcterms:created xsi:type="dcterms:W3CDTF">1997-10-24T05:44:18Z</dcterms:created>
  <dcterms:modified xsi:type="dcterms:W3CDTF">2016-04-19T18:11:29Z</dcterms:modified>
  <cp:category>templates for scientific poster</cp:category>
</cp:coreProperties>
</file>