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12" r:id="rId2"/>
    <p:sldId id="529" r:id="rId3"/>
    <p:sldId id="530" r:id="rId4"/>
    <p:sldId id="531" r:id="rId5"/>
    <p:sldId id="533" r:id="rId6"/>
    <p:sldId id="534" r:id="rId7"/>
    <p:sldId id="538" r:id="rId8"/>
    <p:sldId id="539" r:id="rId9"/>
    <p:sldId id="548" r:id="rId10"/>
    <p:sldId id="550" r:id="rId11"/>
    <p:sldId id="549" r:id="rId12"/>
    <p:sldId id="551" r:id="rId13"/>
    <p:sldId id="527" r:id="rId14"/>
    <p:sldId id="34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>
          <p15:clr>
            <a:srgbClr val="A4A3A4"/>
          </p15:clr>
        </p15:guide>
        <p15:guide id="2" orient="horz" pos="4223">
          <p15:clr>
            <a:srgbClr val="A4A3A4"/>
          </p15:clr>
        </p15:guide>
        <p15:guide id="3" orient="horz" pos="2441">
          <p15:clr>
            <a:srgbClr val="A4A3A4"/>
          </p15:clr>
        </p15:guide>
        <p15:guide id="4" pos="4900">
          <p15:clr>
            <a:srgbClr val="A4A3A4"/>
          </p15:clr>
        </p15:guide>
        <p15:guide id="5" pos="604">
          <p15:clr>
            <a:srgbClr val="A4A3A4"/>
          </p15:clr>
        </p15:guide>
        <p15:guide id="6" pos="2879">
          <p15:clr>
            <a:srgbClr val="A4A3A4"/>
          </p15:clr>
        </p15:guide>
        <p15:guide id="7" pos="5617">
          <p15:clr>
            <a:srgbClr val="A4A3A4"/>
          </p15:clr>
        </p15:guide>
        <p15:guide id="8" pos="347">
          <p15:clr>
            <a:srgbClr val="A4A3A4"/>
          </p15:clr>
        </p15:guide>
        <p15:guide id="9" pos="125">
          <p15:clr>
            <a:srgbClr val="A4A3A4"/>
          </p15:clr>
        </p15:guide>
        <p15:guide id="10" pos="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5521"/>
    <a:srgbClr val="C6CEDA"/>
    <a:srgbClr val="C8D2DD"/>
    <a:srgbClr val="C3CAD6"/>
    <a:srgbClr val="6A737B"/>
    <a:srgbClr val="DD4713"/>
    <a:srgbClr val="DD4814"/>
    <a:srgbClr val="4C5558"/>
    <a:srgbClr val="676E70"/>
    <a:srgbClr val="53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4" autoAdjust="0"/>
    <p:restoredTop sz="99088" autoAdjust="0"/>
  </p:normalViewPr>
  <p:slideViewPr>
    <p:cSldViewPr snapToGrid="0" snapToObjects="1">
      <p:cViewPr varScale="1">
        <p:scale>
          <a:sx n="100" d="100"/>
          <a:sy n="100" d="100"/>
        </p:scale>
        <p:origin x="-1136" y="-112"/>
      </p:cViewPr>
      <p:guideLst>
        <p:guide orient="horz" pos="3746"/>
        <p:guide orient="horz" pos="4223"/>
        <p:guide orient="horz" pos="2441"/>
        <p:guide pos="4900"/>
        <p:guide pos="604"/>
        <p:guide pos="2879"/>
        <p:guide pos="5617"/>
        <p:guide pos="347"/>
        <p:guide pos="125"/>
        <p:guide pos="575"/>
      </p:guideLst>
    </p:cSldViewPr>
  </p:slideViewPr>
  <p:outlineViewPr>
    <p:cViewPr>
      <p:scale>
        <a:sx n="33" d="100"/>
        <a:sy n="33" d="100"/>
      </p:scale>
      <p:origin x="0" y="5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mbria"/>
              <a:cs typeface="Cambri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DC27A-FFB5-9C48-8306-EA1D3B7E409D}" type="datetimeFigureOut">
              <a:rPr lang="en-US" smtClean="0">
                <a:latin typeface="Cambria"/>
                <a:cs typeface="Cambria"/>
              </a:rPr>
              <a:t>4/11/2016</a:t>
            </a:fld>
            <a:endParaRPr lang="en-US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ambria"/>
              <a:cs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05673-227B-4345-AA1C-9C21E8AE760C}" type="slidenum">
              <a:rPr lang="en-US" smtClean="0">
                <a:latin typeface="Cambria"/>
                <a:cs typeface="Cambria"/>
              </a:rPr>
              <a:t>0</a:t>
            </a:fld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695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B912D-C514-ED4D-836E-65735581923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C25E1-F813-4E4C-87A8-ECA30028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3168" y="6462025"/>
            <a:ext cx="1821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April 11, 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412" y="6462025"/>
            <a:ext cx="30749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8750" y="6462025"/>
            <a:ext cx="1227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7575" y="1778001"/>
            <a:ext cx="7770813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7575" y="3884989"/>
            <a:ext cx="7770813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4" name="Picture 13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Light Grey / Oran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1588" y="1384299"/>
            <a:ext cx="9144000" cy="44349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1385955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5820795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A9DB3-4EBB-2C46-834A-503428596BFD}" type="datetime4">
              <a:rPr lang="en-US" smtClean="0"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186" y="-12329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274638"/>
            <a:ext cx="7907866" cy="557879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/>
              <a:t>April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88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Dark Silver">
    <p:bg>
      <p:bgPr>
        <a:gradFill flip="none" rotWithShape="1">
          <a:gsLst>
            <a:gs pos="0">
              <a:srgbClr val="6A737B"/>
            </a:gs>
            <a:gs pos="100000">
              <a:srgbClr val="6A737B">
                <a:alpha val="39000"/>
              </a:srgb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3" y="274638"/>
            <a:ext cx="7399867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23168" y="6450480"/>
            <a:ext cx="1821831" cy="365125"/>
          </a:xfrm>
        </p:spPr>
        <p:txBody>
          <a:bodyPr/>
          <a:lstStyle/>
          <a:p>
            <a:fld id="{AB378871-E4D9-6046-90A9-918C0608D3F6}" type="datetime4">
              <a:rPr lang="en-US" smtClean="0"/>
              <a:t>April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0412" y="6450480"/>
            <a:ext cx="30749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364486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Silver">
    <p:bg>
      <p:bgPr>
        <a:gradFill flip="none" rotWithShape="1">
          <a:gsLst>
            <a:gs pos="0">
              <a:schemeClr val="bg1">
                <a:lumMod val="65000"/>
              </a:schemeClr>
            </a:gs>
            <a:gs pos="70000">
              <a:srgbClr val="FFFFFF"/>
            </a:gs>
            <a:gs pos="35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9485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EB7-2DB9-5D4C-AF77-6063B82FDCB5}" type="datetime4">
              <a:rPr lang="en-US" smtClean="0"/>
              <a:t>April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1800"/>
            <a:ext cx="2364486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" y="6003636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Orange">
    <p:bg>
      <p:bgPr>
        <a:solidFill>
          <a:srgbClr val="DD4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599" cy="557879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>
                <a:solidFill>
                  <a:prstClr val="white"/>
                </a:solidFill>
              </a:rPr>
              <a:pPr/>
              <a:t>April 11, 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2242" y="7696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6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Silver/Orange">
    <p:bg>
      <p:bgPr>
        <a:gradFill flip="none" rotWithShape="1">
          <a:gsLst>
            <a:gs pos="0">
              <a:schemeClr val="bg1">
                <a:lumMod val="65000"/>
              </a:schemeClr>
            </a:gs>
            <a:gs pos="70000">
              <a:srgbClr val="FFFFFF"/>
            </a:gs>
            <a:gs pos="35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4" y="274638"/>
            <a:ext cx="8037152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23168" y="6460255"/>
            <a:ext cx="1821831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60DCFEB7-2DB9-5D4C-AF77-6063B82FDCB5}" type="datetime4">
              <a:rPr lang="en-US" smtClean="0"/>
              <a:pPr/>
              <a:t>April 11,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0412" y="6460255"/>
            <a:ext cx="3074987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0255"/>
            <a:ext cx="2364486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D47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7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" y="6003636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- Light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6440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8104885" cy="52578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rgbClr val="6A737B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23168" y="6429870"/>
            <a:ext cx="1821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C94E33-080A-6545-9B04-43983CB53206}" type="datetime4">
              <a:rPr lang="en-US" smtClean="0"/>
              <a:pPr/>
              <a:t>April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0412" y="6429870"/>
            <a:ext cx="30749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9870"/>
            <a:ext cx="236448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7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l Divider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/>
              <a:t>April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88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14950"/>
            <a:ext cx="7315200" cy="33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66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F492-6CD3-FF4C-968E-782F1024BE7A}" type="datetime4">
              <a:rPr lang="en-US" smtClean="0"/>
              <a:t>April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A5A-5987-7F48-995D-5036C564B724}" type="datetime4">
              <a:rPr lang="en-US" smtClean="0"/>
              <a:t>April 11,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3168" y="6462025"/>
            <a:ext cx="1821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April 11, 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412" y="6462025"/>
            <a:ext cx="30749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8750" y="6462025"/>
            <a:ext cx="1227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7575" y="1778001"/>
            <a:ext cx="7770813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7575" y="3884989"/>
            <a:ext cx="7770813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&amp;_orange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9209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3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AE-47B4-4B47-9F9D-4DEB99F2A742}" type="datetime4">
              <a:rPr lang="en-US" smtClean="0"/>
              <a:t>April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8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3731-5056-E447-9BD1-BCB534DE84FC}" type="datetime4">
              <a:rPr lang="en-US" smtClean="0"/>
              <a:t>April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5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83B2-5EFE-B141-AA3B-85B9BE5C89B8}" type="datetime4">
              <a:rPr lang="en-US" smtClean="0"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4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56C0-0EC5-CD4D-9274-FDE9B99A0347}" type="datetime4">
              <a:rPr lang="en-US" smtClean="0"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0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0C82-437E-2247-8461-AD42EF55C2D0}" type="datetime4">
              <a:rPr lang="en-US" smtClean="0"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8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Orange">
    <p:bg>
      <p:bgPr>
        <a:solidFill>
          <a:srgbClr val="DD4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3168" y="6462025"/>
            <a:ext cx="1821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April 11, 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412" y="6462025"/>
            <a:ext cx="30749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8750" y="6462025"/>
            <a:ext cx="1227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7575" y="1778001"/>
            <a:ext cx="7770813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7575" y="3884989"/>
            <a:ext cx="7770813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5971032"/>
            <a:ext cx="1595106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Silver">
    <p:bg>
      <p:bgPr>
        <a:gradFill flip="none" rotWithShape="1">
          <a:gsLst>
            <a:gs pos="0">
              <a:srgbClr val="33383B">
                <a:alpha val="30000"/>
              </a:srgbClr>
            </a:gs>
            <a:gs pos="100000">
              <a:srgbClr val="33383B">
                <a:alpha val="0"/>
              </a:srgb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770" y="1778001"/>
            <a:ext cx="7767638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>
                <a:solidFill>
                  <a:srgbClr val="353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770" y="3884989"/>
            <a:ext cx="7767638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rgbClr val="353A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9E7C-7388-CC47-90B0-85AC9A1FE7F5}" type="datetime4">
              <a:rPr lang="en-US" smtClean="0"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B55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" y="6003636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7772400" cy="1668030"/>
          </a:xfrm>
        </p:spPr>
        <p:txBody>
          <a:bodyPr/>
          <a:lstStyle>
            <a:lvl1pPr>
              <a:defRPr>
                <a:solidFill>
                  <a:srgbClr val="464D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988" y="3798455"/>
            <a:ext cx="7772400" cy="184034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0E2-02BB-5F41-9C48-AD3D281B26E8}" type="datetime4">
              <a:rPr lang="en-US" smtClean="0"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" y="6003636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30570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882"/>
            <a:ext cx="8229600" cy="433781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CE096D-1E59-9D44-B931-35AA71D37372}" type="datetime4">
              <a:rPr lang="en-US" smtClean="0"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588" y="5820795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5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3657600"/>
          </a:xfrm>
        </p:spPr>
        <p:txBody>
          <a:bodyPr/>
          <a:lstStyle>
            <a:lvl1pPr marL="227013" indent="-2270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5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3657600"/>
          </a:xfrm>
        </p:spPr>
        <p:txBody>
          <a:bodyPr/>
          <a:lstStyle>
            <a:lvl1pPr marL="227013" indent="-2270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48AFBE-B69F-D34C-ADBB-B646267983A9}" type="datetime4">
              <a:rPr lang="en-US" smtClean="0"/>
              <a:pPr/>
              <a:t>April 11,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3" name="Picture 12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588" y="5820795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97110"/>
            <a:ext cx="4038600" cy="4343395"/>
          </a:xfrm>
        </p:spPr>
        <p:txBody>
          <a:bodyPr/>
          <a:lstStyle>
            <a:lvl1pPr marL="227013" indent="-227013">
              <a:defRPr sz="2400"/>
            </a:lvl1pPr>
            <a:lvl2pPr marL="627063" indent="-285750">
              <a:defRPr sz="2400"/>
            </a:lvl2pPr>
            <a:lvl3pPr marL="1027113" indent="-228600" defTabSz="568325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197110"/>
            <a:ext cx="4038600" cy="4343395"/>
          </a:xfrm>
        </p:spPr>
        <p:txBody>
          <a:bodyPr/>
          <a:lstStyle>
            <a:lvl1pPr marL="227013" indent="-227013">
              <a:defRPr sz="2400"/>
            </a:lvl1pPr>
            <a:lvl2pPr marL="627063" indent="-285750">
              <a:defRPr sz="2400"/>
            </a:lvl2pPr>
            <a:lvl3pPr marL="1027113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24075D-921C-2149-AEBE-1AA5D95F281D}" type="datetime4">
              <a:rPr lang="en-US" smtClean="0"/>
              <a:pPr/>
              <a:t>April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10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Grey SOLID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B5521"/>
              </a:buCl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073686-F341-3F4C-AC64-9400B9145378}" type="datetime4">
              <a:rPr lang="en-US" smtClean="0"/>
              <a:pPr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86" y="-12329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Light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1385955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1588" y="1384300"/>
            <a:ext cx="9144000" cy="43390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820795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A9DB3-4EBB-2C46-834A-503428596BFD}" type="datetime4">
              <a:rPr lang="en-US" smtClean="0"/>
              <a:t>April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11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599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1101"/>
            <a:ext cx="8229600" cy="43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168" y="6462025"/>
            <a:ext cx="1821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fld id="{740D97D2-3537-AA4C-AFEA-290D965E56F2}" type="datetime4">
              <a:rPr lang="en-US" smtClean="0"/>
              <a:pPr/>
              <a:t>April 11,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0412" y="6462025"/>
            <a:ext cx="307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8750" y="6462025"/>
            <a:ext cx="122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8" r:id="rId2"/>
    <p:sldLayoutId id="2147483669" r:id="rId3"/>
    <p:sldLayoutId id="2147483649" r:id="rId4"/>
    <p:sldLayoutId id="2147483740" r:id="rId5"/>
    <p:sldLayoutId id="2147483653" r:id="rId6"/>
    <p:sldLayoutId id="2147483741" r:id="rId7"/>
    <p:sldLayoutId id="2147483668" r:id="rId8"/>
    <p:sldLayoutId id="2147483674" r:id="rId9"/>
    <p:sldLayoutId id="2147483739" r:id="rId10"/>
    <p:sldLayoutId id="2147483661" r:id="rId11"/>
    <p:sldLayoutId id="2147483663" r:id="rId12"/>
    <p:sldLayoutId id="2147483662" r:id="rId13"/>
    <p:sldLayoutId id="2147483720" r:id="rId14"/>
    <p:sldLayoutId id="2147483721" r:id="rId15"/>
    <p:sldLayoutId id="2147483664" r:id="rId16"/>
    <p:sldLayoutId id="2147483744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  <p:sldLayoutId id="2147483651" r:id="rId24"/>
    <p:sldLayoutId id="2147483749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75000"/>
              <a:lumOff val="25000"/>
            </a:schemeClr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3200" b="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2400" i="1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Fire! Fire!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7575" y="3973689"/>
            <a:ext cx="7770813" cy="19293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Syracuse University </a:t>
            </a:r>
            <a:br>
              <a:rPr lang="en-US" dirty="0"/>
            </a:br>
            <a:r>
              <a:rPr lang="en-US" dirty="0"/>
              <a:t>College of Engineering and Computer Science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Christina Tobias, Giovanni Soto, Tatiana </a:t>
            </a:r>
            <a:r>
              <a:rPr lang="en-US" dirty="0" err="1"/>
              <a:t>Ensslin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April 11, 2016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4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Getting the circuit to work correctly </a:t>
            </a:r>
          </a:p>
          <a:p>
            <a:r>
              <a:rPr lang="en-US" dirty="0"/>
              <a:t>Connecting to the internet on the </a:t>
            </a:r>
            <a:r>
              <a:rPr lang="en-US" dirty="0" err="1"/>
              <a:t>BeagleBone</a:t>
            </a:r>
            <a:endParaRPr lang="en-US" dirty="0"/>
          </a:p>
          <a:p>
            <a:r>
              <a:rPr lang="en-US" dirty="0"/>
              <a:t>Converting the voltage data to a temperature value</a:t>
            </a:r>
          </a:p>
          <a:p>
            <a:r>
              <a:rPr lang="en-US" dirty="0"/>
              <a:t>Getting the data from the Beaglebone to the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5. Expectations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91600" y="4686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6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Change temperature of the nichrome wire to alter the resistance of the thermistor to the expected value</a:t>
            </a:r>
          </a:p>
          <a:p>
            <a:r>
              <a:rPr lang="en-US" dirty="0"/>
              <a:t>Display temperature danger level information on LCD</a:t>
            </a:r>
          </a:p>
          <a:p>
            <a:r>
              <a:rPr lang="en-US" dirty="0"/>
              <a:t>Send data of the alarm’s current status to the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you.</a:t>
            </a:r>
            <a:endParaRPr lang="en-US" sz="60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Fire! Fire!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components will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will it be doing?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1. What is it?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Fire Alarm System Sensitive to Heat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Fire! Fire! includes a circuit design </a:t>
            </a:r>
          </a:p>
          <a:p>
            <a:r>
              <a:rPr lang="en-US" dirty="0"/>
              <a:t>Ability to notify the user when a fire occurs </a:t>
            </a:r>
          </a:p>
          <a:p>
            <a:r>
              <a:rPr lang="en-US" dirty="0"/>
              <a:t>Displays heat levels on LCD through ranges of cold to dangerous</a:t>
            </a:r>
          </a:p>
          <a:p>
            <a:r>
              <a:rPr lang="en-US" dirty="0"/>
              <a:t>Displays heat levels on website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2. What components will be used?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BeagleBone</a:t>
            </a:r>
            <a:r>
              <a:rPr lang="en-US" dirty="0"/>
              <a:t> Black</a:t>
            </a:r>
          </a:p>
          <a:p>
            <a:r>
              <a:rPr lang="en-US" dirty="0"/>
              <a:t>Altera Board LCD</a:t>
            </a:r>
          </a:p>
          <a:p>
            <a:r>
              <a:rPr lang="en-US" dirty="0"/>
              <a:t>GPIO Expander</a:t>
            </a:r>
          </a:p>
          <a:p>
            <a:r>
              <a:rPr lang="en-US" dirty="0"/>
              <a:t>Potentiometer</a:t>
            </a:r>
          </a:p>
          <a:p>
            <a:r>
              <a:rPr lang="en-US" dirty="0"/>
              <a:t>Wi-Fi Adapter</a:t>
            </a:r>
          </a:p>
          <a:p>
            <a:r>
              <a:rPr lang="en-US" dirty="0" err="1"/>
              <a:t>Thermister</a:t>
            </a:r>
            <a:r>
              <a:rPr lang="en-US" dirty="0"/>
              <a:t>/</a:t>
            </a:r>
            <a:r>
              <a:rPr lang="en-US" dirty="0" err="1"/>
              <a:t>Nichrome</a:t>
            </a:r>
            <a:r>
              <a:rPr lang="en-US" dirty="0"/>
              <a:t> Wire</a:t>
            </a:r>
          </a:p>
          <a:p>
            <a:r>
              <a:rPr lang="en-US" dirty="0"/>
              <a:t>Series of Inverters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4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3. What will it be doing?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it be doing?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concept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Notify the user if the area is at a dangerous heat level</a:t>
            </a:r>
          </a:p>
          <a:p>
            <a:r>
              <a:rPr lang="en-US" dirty="0"/>
              <a:t>Allows user to access information from any location by accessing the website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The potentiometer will control the heat level, which is emulated using voltage that goes through the </a:t>
            </a:r>
            <a:r>
              <a:rPr lang="en-US" dirty="0" err="1"/>
              <a:t>nichrome</a:t>
            </a:r>
            <a:r>
              <a:rPr lang="en-US" dirty="0"/>
              <a:t> wire</a:t>
            </a:r>
          </a:p>
          <a:p>
            <a:r>
              <a:rPr lang="en-US" dirty="0"/>
              <a:t>The </a:t>
            </a:r>
            <a:r>
              <a:rPr lang="en-US" dirty="0" err="1"/>
              <a:t>BeagleBone</a:t>
            </a:r>
            <a:r>
              <a:rPr lang="en-US" dirty="0"/>
              <a:t> will receive the voltage information and know what the level of heat indicates</a:t>
            </a:r>
          </a:p>
          <a:p>
            <a:r>
              <a:rPr lang="en-US" dirty="0"/>
              <a:t>The </a:t>
            </a:r>
            <a:r>
              <a:rPr lang="en-US" dirty="0" err="1"/>
              <a:t>Beaglebone</a:t>
            </a:r>
            <a:r>
              <a:rPr lang="en-US" dirty="0"/>
              <a:t> will send the data through a Wi-Fi adapter to a website, which will display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6708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4. Challenges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91600" y="4686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8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12835</TotalTime>
  <Words>267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Fire! Fire!</vt:lpstr>
      <vt:lpstr>Fire! Fire!</vt:lpstr>
      <vt:lpstr>1. What is it?</vt:lpstr>
      <vt:lpstr>A Fire Alarm System Sensitive to Heat</vt:lpstr>
      <vt:lpstr>2. What components will be used? </vt:lpstr>
      <vt:lpstr>Components</vt:lpstr>
      <vt:lpstr>3. What will it be doing?</vt:lpstr>
      <vt:lpstr>What will it be doing?</vt:lpstr>
      <vt:lpstr>4. Challenges</vt:lpstr>
      <vt:lpstr>Challenges</vt:lpstr>
      <vt:lpstr>5. Expectations</vt:lpstr>
      <vt:lpstr>Expectations</vt:lpstr>
      <vt:lpstr>PowerPoint Presentation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Cohl</dc:creator>
  <cp:keywords/>
  <dc:description/>
  <cp:lastModifiedBy>Christina Tobias</cp:lastModifiedBy>
  <cp:revision>298</cp:revision>
  <cp:lastPrinted>2014-02-14T21:32:09Z</cp:lastPrinted>
  <dcterms:created xsi:type="dcterms:W3CDTF">2013-12-09T08:58:09Z</dcterms:created>
  <dcterms:modified xsi:type="dcterms:W3CDTF">2016-04-11T18:14:29Z</dcterms:modified>
  <cp:category/>
</cp:coreProperties>
</file>