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5" r:id="rId8"/>
    <p:sldId id="26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4/25/16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4/25/16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THROUGH API DOCUMENTATION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r>
              <a:rPr lang="en-US" dirty="0" err="1" smtClean="0"/>
              <a:t>PinterEst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817" y="5460101"/>
            <a:ext cx="71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Tatiana Ensslin    |   April 25</a:t>
            </a:r>
            <a:r>
              <a:rPr lang="en-US" baseline="30000" dirty="0" smtClean="0"/>
              <a:t>th</a:t>
            </a:r>
            <a:r>
              <a:rPr lang="en-US" dirty="0" smtClean="0"/>
              <a:t>, 2016   |  CSE 400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2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and Average amount of pins per user’s boards</a:t>
            </a:r>
          </a:p>
          <a:p>
            <a:r>
              <a:rPr lang="en-US" dirty="0" smtClean="0"/>
              <a:t>Compare pins per board to creation time</a:t>
            </a:r>
            <a:endParaRPr lang="en-US" dirty="0" smtClean="0"/>
          </a:p>
          <a:p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Authentication (2.0)</a:t>
            </a:r>
          </a:p>
          <a:p>
            <a:pPr lvl="2"/>
            <a:r>
              <a:rPr lang="en-US" dirty="0" smtClean="0"/>
              <a:t>-Generate Token</a:t>
            </a:r>
            <a:endParaRPr lang="en-US" dirty="0" smtClean="0"/>
          </a:p>
          <a:p>
            <a:pPr lvl="1"/>
            <a:r>
              <a:rPr lang="en-US" dirty="0" smtClean="0"/>
              <a:t>Parse Data</a:t>
            </a:r>
          </a:p>
          <a:p>
            <a:pPr lvl="1"/>
            <a:r>
              <a:rPr lang="en-US" dirty="0" smtClean="0"/>
              <a:t>Compare Data</a:t>
            </a:r>
            <a:endParaRPr lang="en-US" dirty="0" smtClean="0"/>
          </a:p>
          <a:p>
            <a:pPr lvl="1"/>
            <a:r>
              <a:rPr lang="en-US" dirty="0" smtClean="0"/>
              <a:t>Display Data</a:t>
            </a: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11949896971812381266light_bulb_karl_bartel_01.svg.h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192">
            <a:off x="5298349" y="2821732"/>
            <a:ext cx="3462937" cy="34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Pinterests</a:t>
            </a:r>
            <a:r>
              <a:rPr lang="en-US" dirty="0" smtClean="0"/>
              <a:t> API using Python/JSON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 GET Requests made pulling in token, user, board</a:t>
            </a:r>
          </a:p>
          <a:p>
            <a:pPr lvl="1">
              <a:buFontTx/>
              <a:buChar char="-"/>
            </a:pPr>
            <a:r>
              <a:rPr lang="en-US" dirty="0" smtClean="0"/>
              <a:t>Retrieve creation </a:t>
            </a:r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pPr lvl="1">
              <a:buFontTx/>
              <a:buChar char="-"/>
            </a:pPr>
            <a:r>
              <a:rPr lang="en-US" dirty="0" smtClean="0"/>
              <a:t>Retrieve amount of pins per board per user</a:t>
            </a:r>
          </a:p>
          <a:p>
            <a:pPr lvl="1">
              <a:buFontTx/>
              <a:buChar char="-"/>
            </a:pPr>
            <a:r>
              <a:rPr lang="en-US" dirty="0" smtClean="0"/>
              <a:t>Mine next user’s board </a:t>
            </a:r>
            <a:endParaRPr lang="en-US" dirty="0"/>
          </a:p>
        </p:txBody>
      </p:sp>
      <p:pic>
        <p:nvPicPr>
          <p:cNvPr id="5" name="Picture 4" descr="pinterest-750x4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755" y="3781777"/>
            <a:ext cx="3871950" cy="23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8260671" cy="44074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functions each with an ability to request a specific piece of information</a:t>
            </a:r>
          </a:p>
          <a:p>
            <a:r>
              <a:rPr lang="en-US" dirty="0"/>
              <a:t>Save the returned data into variables</a:t>
            </a:r>
          </a:p>
          <a:p>
            <a:r>
              <a:rPr lang="en-US" dirty="0"/>
              <a:t>Create ability to pull several users/boards into a crawler to mine their pin count and board creation </a:t>
            </a:r>
            <a:r>
              <a:rPr lang="en-US" dirty="0" smtClean="0"/>
              <a:t>date using said functions</a:t>
            </a:r>
            <a:endParaRPr lang="en-US" dirty="0"/>
          </a:p>
          <a:p>
            <a:r>
              <a:rPr lang="en-US" dirty="0"/>
              <a:t>Organize data and graphically display trends (via </a:t>
            </a:r>
            <a:r>
              <a:rPr lang="en-US" dirty="0" err="1"/>
              <a:t>networkx</a:t>
            </a:r>
            <a:r>
              <a:rPr lang="en-US" dirty="0"/>
              <a:t>)</a:t>
            </a:r>
          </a:p>
          <a:p>
            <a:r>
              <a:rPr lang="en-US" dirty="0"/>
              <a:t>Show and compare (against array of users) creation time to pins per board</a:t>
            </a:r>
          </a:p>
          <a:p>
            <a:r>
              <a:rPr lang="en-US" dirty="0"/>
              <a:t>Recognize any trends </a:t>
            </a:r>
            <a:r>
              <a:rPr lang="en-US" dirty="0" err="1"/>
              <a:t>vs</a:t>
            </a:r>
            <a:r>
              <a:rPr lang="en-US" dirty="0"/>
              <a:t> board categories and pin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3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Authentication works with generated access token required for OAUTH 2.0</a:t>
            </a:r>
          </a:p>
          <a:p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GET requests return and are converted to JSON </a:t>
            </a:r>
          </a:p>
          <a:p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Data is then parsed and saved into variables </a:t>
            </a:r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0604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err="1" smtClean="0"/>
              <a:t>Pinterest</a:t>
            </a:r>
            <a:r>
              <a:rPr lang="en-US" dirty="0" smtClean="0"/>
              <a:t> uses OAUTH 2.0, which requires each user to log in, including yourself in order to retrieve the access token necessary for mining.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9001"/>
          <a:stretch/>
        </p:blipFill>
        <p:spPr>
          <a:xfrm>
            <a:off x="469900" y="1752600"/>
            <a:ext cx="8191500" cy="308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1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Screen Shot 2016-04-25 at 3.15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69" y="1961444"/>
            <a:ext cx="8838798" cy="451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6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Tasks</a:t>
            </a:r>
          </a:p>
          <a:p>
            <a:pPr lvl="1"/>
            <a:r>
              <a:rPr lang="en-US" dirty="0" smtClean="0"/>
              <a:t>Create potential crawler using array of usernames</a:t>
            </a:r>
          </a:p>
          <a:p>
            <a:pPr lvl="1"/>
            <a:r>
              <a:rPr lang="en-US" dirty="0" smtClean="0"/>
              <a:t>Compare data to start dates and pin count</a:t>
            </a:r>
            <a:endParaRPr lang="en-US" dirty="0" smtClean="0"/>
          </a:p>
          <a:p>
            <a:pPr lvl="1"/>
            <a:r>
              <a:rPr lang="en-US" dirty="0" smtClean="0"/>
              <a:t>Graphically display data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h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05" y="4066003"/>
            <a:ext cx="2791997" cy="27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250</TotalTime>
  <Words>230</Words>
  <Application>Microsoft Macintosh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Mining PinterEst</vt:lpstr>
      <vt:lpstr>GOALs </vt:lpstr>
      <vt:lpstr>Approach</vt:lpstr>
      <vt:lpstr>Procedure</vt:lpstr>
      <vt:lpstr>Completed</vt:lpstr>
      <vt:lpstr>OAuth 2.0</vt:lpstr>
      <vt:lpstr>API Function Calls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Hedwig</dc:title>
  <dc:creator>Tatiana Ensslin</dc:creator>
  <cp:lastModifiedBy>Tatiana Ensslin</cp:lastModifiedBy>
  <cp:revision>17</cp:revision>
  <dcterms:created xsi:type="dcterms:W3CDTF">2015-12-06T20:20:43Z</dcterms:created>
  <dcterms:modified xsi:type="dcterms:W3CDTF">2016-04-25T19:30:22Z</dcterms:modified>
</cp:coreProperties>
</file>