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a3328216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6a33282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Hack.Eda: SF+Y.E - Team-09</a:t>
            </a:r>
            <a:endParaRPr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939500" y="502325"/>
            <a:ext cx="3837000" cy="39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Результат:  	</a:t>
            </a:r>
            <a:r>
              <a:rPr b="1" lang="ru" sz="2000"/>
              <a:t>26.52%</a:t>
            </a:r>
            <a:endParaRPr b="1" sz="20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/>
              <a:t>Искомый прогноз % совмещения заказов в ресторанах В: </a:t>
            </a:r>
            <a:r>
              <a:rPr b="1" lang="ru" sz="2000"/>
              <a:t>26.52%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0" y="106350"/>
            <a:ext cx="2077267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400" y="106350"/>
            <a:ext cx="18013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758563" y="655750"/>
            <a:ext cx="1597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Хакатон DST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74425" y="1125200"/>
            <a:ext cx="1980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HACK-1. Яндекс.Еда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55675" y="4619950"/>
            <a:ext cx="1549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01 ноября 2020 г.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304150" y="109000"/>
            <a:ext cx="1422000" cy="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Как искали...</a:t>
            </a:r>
            <a:endParaRPr sz="1500"/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84900" y="474025"/>
            <a:ext cx="336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Предпосылки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временной интервал между созданием заказов является очень важным фактором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ru"/>
              <a:t>т.е. чем больше время между поступившими заказами, тем меньше шансов, что они попадут в один мультизаказ (что логично)</a:t>
            </a:r>
            <a:endParaRPr/>
          </a:p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3558700" y="474025"/>
            <a:ext cx="51633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Что сделали</a:t>
            </a:r>
            <a:endParaRPr b="1" sz="2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для каждого заказа, вычислили время до предыдущего (в минутах)  -&gt;  временной интервал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для временных интервалов ресторана А  вычислили вероятность объединения заказа с предыдущим (профиль вероятности)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ru" sz="1500"/>
              <a:t>применили этот профиль вероятности к временным интервалам заказов выборки В, получили вероятность объединения заказа с предыдущим..  суммируем, делим и готово..  </a:t>
            </a:r>
            <a:endParaRPr sz="1500"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3148350"/>
            <a:ext cx="3282725" cy="15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400250" y="575950"/>
            <a:ext cx="6321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Прогресс: Что можно сделать для оптимизации сервиса.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400300" y="1683975"/>
            <a:ext cx="31122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Предложение </a:t>
            </a:r>
            <a:r>
              <a:rPr b="1" lang="ru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Объединять три заказа в один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это даст дополнительно до 13 % в объединении заказов на выборке ресторанов В</a:t>
            </a:r>
            <a:endParaRPr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650575" y="1683975"/>
            <a:ext cx="32214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Предложение </a:t>
            </a:r>
            <a:r>
              <a:rPr b="1" lang="ru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Учитывать количество товаров в заказе при объединении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т.е. если в первом заказе много продуктов, то ресторан его долго делает и за это время поступает второй заказ и если во втором заказе мало продуктов (ресторан успеет всё сделать быстро), а курьер успеет донести за время меньше регламентного</a:t>
            </a:r>
            <a:r>
              <a:rPr lang="ru"/>
              <a:t>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