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309" r:id="rId2"/>
    <p:sldId id="319" r:id="rId3"/>
    <p:sldId id="314" r:id="rId4"/>
    <p:sldId id="316" r:id="rId5"/>
    <p:sldId id="320" r:id="rId6"/>
    <p:sldId id="324" r:id="rId7"/>
    <p:sldId id="321" r:id="rId8"/>
    <p:sldId id="325" r:id="rId9"/>
    <p:sldId id="317" r:id="rId10"/>
    <p:sldId id="318" r:id="rId11"/>
    <p:sldId id="326" r:id="rId12"/>
    <p:sldId id="322" r:id="rId13"/>
    <p:sldId id="327" r:id="rId14"/>
    <p:sldId id="328" r:id="rId15"/>
    <p:sldId id="329" r:id="rId16"/>
    <p:sldId id="330" r:id="rId17"/>
    <p:sldId id="331" r:id="rId18"/>
    <p:sldId id="332" r:id="rId19"/>
    <p:sldId id="334" r:id="rId20"/>
    <p:sldId id="333" r:id="rId21"/>
    <p:sldId id="335" r:id="rId22"/>
    <p:sldId id="336" r:id="rId23"/>
    <p:sldId id="365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5" r:id="rId32"/>
    <p:sldId id="344" r:id="rId33"/>
    <p:sldId id="346" r:id="rId34"/>
    <p:sldId id="347" r:id="rId35"/>
    <p:sldId id="348" r:id="rId36"/>
    <p:sldId id="349" r:id="rId37"/>
    <p:sldId id="350" r:id="rId38"/>
    <p:sldId id="352" r:id="rId39"/>
    <p:sldId id="351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6" r:id="rId53"/>
    <p:sldId id="376" r:id="rId54"/>
    <p:sldId id="377" r:id="rId55"/>
    <p:sldId id="367" r:id="rId56"/>
    <p:sldId id="370" r:id="rId57"/>
    <p:sldId id="368" r:id="rId58"/>
    <p:sldId id="369" r:id="rId59"/>
    <p:sldId id="371" r:id="rId60"/>
    <p:sldId id="372" r:id="rId61"/>
    <p:sldId id="373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74" r:id="rId72"/>
    <p:sldId id="375" r:id="rId73"/>
    <p:sldId id="260" r:id="rId7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5C349-68C0-437B-B4D2-228000305759}" v="126" dt="2022-04-03T13:44:02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55"/>
  </p:normalViewPr>
  <p:slideViewPr>
    <p:cSldViewPr>
      <p:cViewPr varScale="1">
        <p:scale>
          <a:sx n="111" d="100"/>
          <a:sy n="111" d="100"/>
        </p:scale>
        <p:origin x="16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iana faria" userId="427fedd67e74be52" providerId="LiveId" clId="{6E15C349-68C0-437B-B4D2-228000305759}"/>
    <pc:docChg chg="undo custSel addSld delSld modSld sldOrd">
      <pc:chgData name="Tatiana faria" userId="427fedd67e74be52" providerId="LiveId" clId="{6E15C349-68C0-437B-B4D2-228000305759}" dt="2022-04-03T13:44:13.953" v="7587" actId="1076"/>
      <pc:docMkLst>
        <pc:docMk/>
      </pc:docMkLst>
      <pc:sldChg chg="ord">
        <pc:chgData name="Tatiana faria" userId="427fedd67e74be52" providerId="LiveId" clId="{6E15C349-68C0-437B-B4D2-228000305759}" dt="2022-03-28T14:25:42.445" v="7379"/>
        <pc:sldMkLst>
          <pc:docMk/>
          <pc:sldMk cId="947259978" sldId="260"/>
        </pc:sldMkLst>
      </pc:sldChg>
      <pc:sldChg chg="addSp delSp modSp mod">
        <pc:chgData name="Tatiana faria" userId="427fedd67e74be52" providerId="LiveId" clId="{6E15C349-68C0-437B-B4D2-228000305759}" dt="2022-03-28T13:56:50.380" v="6476" actId="1076"/>
        <pc:sldMkLst>
          <pc:docMk/>
          <pc:sldMk cId="3765736649" sldId="314"/>
        </pc:sldMkLst>
        <pc:spChg chg="add del mod">
          <ac:chgData name="Tatiana faria" userId="427fedd67e74be52" providerId="LiveId" clId="{6E15C349-68C0-437B-B4D2-228000305759}" dt="2022-03-28T13:18:54.991" v="5788"/>
          <ac:spMkLst>
            <pc:docMk/>
            <pc:sldMk cId="3765736649" sldId="314"/>
            <ac:spMk id="2" creationId="{E0BDE1EE-E04E-4C55-B8F1-7B64DB578C5F}"/>
          </ac:spMkLst>
        </pc:spChg>
        <pc:spChg chg="add mod">
          <ac:chgData name="Tatiana faria" userId="427fedd67e74be52" providerId="LiveId" clId="{6E15C349-68C0-437B-B4D2-228000305759}" dt="2022-03-28T13:52:58.428" v="6453" actId="20577"/>
          <ac:spMkLst>
            <pc:docMk/>
            <pc:sldMk cId="3765736649" sldId="314"/>
            <ac:spMk id="3" creationId="{7D603B3B-B714-4E01-BDE8-289AD3081088}"/>
          </ac:spMkLst>
        </pc:spChg>
        <pc:spChg chg="del mod">
          <ac:chgData name="Tatiana faria" userId="427fedd67e74be52" providerId="LiveId" clId="{6E15C349-68C0-437B-B4D2-228000305759}" dt="2022-03-27T00:56:10.802" v="305" actId="478"/>
          <ac:spMkLst>
            <pc:docMk/>
            <pc:sldMk cId="3765736649" sldId="314"/>
            <ac:spMk id="14" creationId="{F916920E-C12B-4637-810C-A4B2E6C310C8}"/>
          </ac:spMkLst>
        </pc:spChg>
        <pc:spChg chg="mod">
          <ac:chgData name="Tatiana faria" userId="427fedd67e74be52" providerId="LiveId" clId="{6E15C349-68C0-437B-B4D2-228000305759}" dt="2022-03-27T09:49:03.957" v="968" actId="20577"/>
          <ac:spMkLst>
            <pc:docMk/>
            <pc:sldMk cId="3765736649" sldId="314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8T13:55:11.399" v="6459" actId="1076"/>
          <ac:picMkLst>
            <pc:docMk/>
            <pc:sldMk cId="3765736649" sldId="314"/>
            <ac:picMk id="5" creationId="{A071E256-81CB-42EE-BD95-792A82670606}"/>
          </ac:picMkLst>
        </pc:picChg>
        <pc:picChg chg="add mod">
          <ac:chgData name="Tatiana faria" userId="427fedd67e74be52" providerId="LiveId" clId="{6E15C349-68C0-437B-B4D2-228000305759}" dt="2022-03-28T13:55:06.984" v="6458" actId="1076"/>
          <ac:picMkLst>
            <pc:docMk/>
            <pc:sldMk cId="3765736649" sldId="314"/>
            <ac:picMk id="8" creationId="{7F241AC8-93D4-4363-BD47-694498667BBC}"/>
          </ac:picMkLst>
        </pc:picChg>
        <pc:picChg chg="add mod">
          <ac:chgData name="Tatiana faria" userId="427fedd67e74be52" providerId="LiveId" clId="{6E15C349-68C0-437B-B4D2-228000305759}" dt="2022-03-28T13:56:50.380" v="6476" actId="1076"/>
          <ac:picMkLst>
            <pc:docMk/>
            <pc:sldMk cId="3765736649" sldId="314"/>
            <ac:picMk id="10" creationId="{DA20AD36-1C58-4CB9-9919-B5401C0CB295}"/>
          </ac:picMkLst>
        </pc:picChg>
        <pc:picChg chg="add mod">
          <ac:chgData name="Tatiana faria" userId="427fedd67e74be52" providerId="LiveId" clId="{6E15C349-68C0-437B-B4D2-228000305759}" dt="2022-03-28T13:56:40.492" v="6475" actId="1076"/>
          <ac:picMkLst>
            <pc:docMk/>
            <pc:sldMk cId="3765736649" sldId="314"/>
            <ac:picMk id="12" creationId="{D687BDD5-CEB0-482E-A926-22DA8211B410}"/>
          </ac:picMkLst>
        </pc:picChg>
      </pc:sldChg>
      <pc:sldChg chg="addSp delSp modSp del mod">
        <pc:chgData name="Tatiana faria" userId="427fedd67e74be52" providerId="LiveId" clId="{6E15C349-68C0-437B-B4D2-228000305759}" dt="2022-03-27T18:15:22.925" v="3636" actId="47"/>
        <pc:sldMkLst>
          <pc:docMk/>
          <pc:sldMk cId="1113555626" sldId="315"/>
        </pc:sldMkLst>
        <pc:spChg chg="add del mod">
          <ac:chgData name="Tatiana faria" userId="427fedd67e74be52" providerId="LiveId" clId="{6E15C349-68C0-437B-B4D2-228000305759}" dt="2022-03-27T09:59:10.809" v="1390" actId="478"/>
          <ac:spMkLst>
            <pc:docMk/>
            <pc:sldMk cId="1113555626" sldId="315"/>
            <ac:spMk id="2" creationId="{D845E3F8-3216-4DD1-B913-B6C09A3788A0}"/>
          </ac:spMkLst>
        </pc:spChg>
        <pc:spChg chg="add del mod">
          <ac:chgData name="Tatiana faria" userId="427fedd67e74be52" providerId="LiveId" clId="{6E15C349-68C0-437B-B4D2-228000305759}" dt="2022-03-27T09:59:15.571" v="1391" actId="478"/>
          <ac:spMkLst>
            <pc:docMk/>
            <pc:sldMk cId="1113555626" sldId="315"/>
            <ac:spMk id="5" creationId="{CD11BDB3-3A3B-47DD-B19A-6039AACAF831}"/>
          </ac:spMkLst>
        </pc:spChg>
        <pc:spChg chg="mod">
          <ac:chgData name="Tatiana faria" userId="427fedd67e74be52" providerId="LiveId" clId="{6E15C349-68C0-437B-B4D2-228000305759}" dt="2022-03-27T12:41:24.714" v="1630" actId="20577"/>
          <ac:spMkLst>
            <pc:docMk/>
            <pc:sldMk cId="1113555626" sldId="315"/>
            <ac:spMk id="9229" creationId="{00000000-0000-0000-0000-000000000000}"/>
          </ac:spMkLst>
        </pc:spChg>
        <pc:picChg chg="add del mod">
          <ac:chgData name="Tatiana faria" userId="427fedd67e74be52" providerId="LiveId" clId="{6E15C349-68C0-437B-B4D2-228000305759}" dt="2022-03-27T09:59:06.473" v="1389" actId="478"/>
          <ac:picMkLst>
            <pc:docMk/>
            <pc:sldMk cId="1113555626" sldId="315"/>
            <ac:picMk id="4" creationId="{FA9B8DD5-2F25-4E4A-9EE2-E9A934790D10}"/>
          </ac:picMkLst>
        </pc:picChg>
      </pc:sldChg>
      <pc:sldChg chg="addSp delSp modSp mod">
        <pc:chgData name="Tatiana faria" userId="427fedd67e74be52" providerId="LiveId" clId="{6E15C349-68C0-437B-B4D2-228000305759}" dt="2022-03-27T16:32:48.982" v="2070" actId="255"/>
        <pc:sldMkLst>
          <pc:docMk/>
          <pc:sldMk cId="4254323346" sldId="316"/>
        </pc:sldMkLst>
        <pc:spChg chg="add del mod">
          <ac:chgData name="Tatiana faria" userId="427fedd67e74be52" providerId="LiveId" clId="{6E15C349-68C0-437B-B4D2-228000305759}" dt="2022-03-27T16:27:47.077" v="1739"/>
          <ac:spMkLst>
            <pc:docMk/>
            <pc:sldMk cId="4254323346" sldId="316"/>
            <ac:spMk id="4" creationId="{414D514B-C03F-491A-911B-CD3224819943}"/>
          </ac:spMkLst>
        </pc:spChg>
        <pc:spChg chg="add mod">
          <ac:chgData name="Tatiana faria" userId="427fedd67e74be52" providerId="LiveId" clId="{6E15C349-68C0-437B-B4D2-228000305759}" dt="2022-03-27T16:32:29.702" v="2064" actId="20577"/>
          <ac:spMkLst>
            <pc:docMk/>
            <pc:sldMk cId="4254323346" sldId="316"/>
            <ac:spMk id="5" creationId="{390DBE3A-BBB2-4657-9608-831DEA3210FF}"/>
          </ac:spMkLst>
        </pc:spChg>
        <pc:spChg chg="add mod">
          <ac:chgData name="Tatiana faria" userId="427fedd67e74be52" providerId="LiveId" clId="{6E15C349-68C0-437B-B4D2-228000305759}" dt="2022-03-27T16:32:48.982" v="2070" actId="255"/>
          <ac:spMkLst>
            <pc:docMk/>
            <pc:sldMk cId="4254323346" sldId="316"/>
            <ac:spMk id="9" creationId="{056DDA8C-7557-496E-BDE0-933C295074B6}"/>
          </ac:spMkLst>
        </pc:spChg>
        <pc:spChg chg="add del mod">
          <ac:chgData name="Tatiana faria" userId="427fedd67e74be52" providerId="LiveId" clId="{6E15C349-68C0-437B-B4D2-228000305759}" dt="2022-03-27T16:32:10.245" v="2057" actId="20577"/>
          <ac:spMkLst>
            <pc:docMk/>
            <pc:sldMk cId="4254323346" sldId="316"/>
            <ac:spMk id="9229" creationId="{00000000-0000-0000-0000-000000000000}"/>
          </ac:spMkLst>
        </pc:spChg>
        <pc:picChg chg="add del">
          <ac:chgData name="Tatiana faria" userId="427fedd67e74be52" providerId="LiveId" clId="{6E15C349-68C0-437B-B4D2-228000305759}" dt="2022-03-27T16:17:18.379" v="1708"/>
          <ac:picMkLst>
            <pc:docMk/>
            <pc:sldMk cId="4254323346" sldId="316"/>
            <ac:picMk id="2" creationId="{69397F4E-6A2A-47CF-BFD2-DD76A09ADAE1}"/>
          </ac:picMkLst>
        </pc:picChg>
        <pc:picChg chg="add del mod">
          <ac:chgData name="Tatiana faria" userId="427fedd67e74be52" providerId="LiveId" clId="{6E15C349-68C0-437B-B4D2-228000305759}" dt="2022-03-27T16:17:40.234" v="1713"/>
          <ac:picMkLst>
            <pc:docMk/>
            <pc:sldMk cId="4254323346" sldId="316"/>
            <ac:picMk id="3" creationId="{7EFDC390-F9AF-4E51-AF6B-3BC86110845A}"/>
          </ac:picMkLst>
        </pc:picChg>
        <pc:picChg chg="add mod">
          <ac:chgData name="Tatiana faria" userId="427fedd67e74be52" providerId="LiveId" clId="{6E15C349-68C0-437B-B4D2-228000305759}" dt="2022-03-27T16:32:33.059" v="2065" actId="1076"/>
          <ac:picMkLst>
            <pc:docMk/>
            <pc:sldMk cId="4254323346" sldId="316"/>
            <ac:picMk id="8" creationId="{E473641D-A1C4-4688-B2F9-4D93AB3663BE}"/>
          </ac:picMkLst>
        </pc:picChg>
      </pc:sldChg>
      <pc:sldChg chg="addSp modSp mod">
        <pc:chgData name="Tatiana faria" userId="427fedd67e74be52" providerId="LiveId" clId="{6E15C349-68C0-437B-B4D2-228000305759}" dt="2022-03-28T14:07:07.389" v="6864" actId="20577"/>
        <pc:sldMkLst>
          <pc:docMk/>
          <pc:sldMk cId="581873578" sldId="317"/>
        </pc:sldMkLst>
        <pc:spChg chg="add mod">
          <ac:chgData name="Tatiana faria" userId="427fedd67e74be52" providerId="LiveId" clId="{6E15C349-68C0-437B-B4D2-228000305759}" dt="2022-03-28T14:07:07.389" v="6864" actId="20577"/>
          <ac:spMkLst>
            <pc:docMk/>
            <pc:sldMk cId="581873578" sldId="317"/>
            <ac:spMk id="2" creationId="{7F8576B9-2474-43A9-88F4-562E6362629A}"/>
          </ac:spMkLst>
        </pc:spChg>
        <pc:spChg chg="mod">
          <ac:chgData name="Tatiana faria" userId="427fedd67e74be52" providerId="LiveId" clId="{6E15C349-68C0-437B-B4D2-228000305759}" dt="2022-03-27T18:04:17.592" v="2970" actId="20577"/>
          <ac:spMkLst>
            <pc:docMk/>
            <pc:sldMk cId="581873578" sldId="317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7T18:05:21.910" v="2994" actId="1076"/>
          <ac:picMkLst>
            <pc:docMk/>
            <pc:sldMk cId="581873578" sldId="317"/>
            <ac:picMk id="4" creationId="{C1D6BDCD-51FD-45D1-BE79-D1ADB4975C7B}"/>
          </ac:picMkLst>
        </pc:picChg>
        <pc:picChg chg="add mod">
          <ac:chgData name="Tatiana faria" userId="427fedd67e74be52" providerId="LiveId" clId="{6E15C349-68C0-437B-B4D2-228000305759}" dt="2022-03-27T18:05:11.395" v="2991" actId="14100"/>
          <ac:picMkLst>
            <pc:docMk/>
            <pc:sldMk cId="581873578" sldId="317"/>
            <ac:picMk id="6" creationId="{88AC9292-1A6B-401B-9598-15B540E0259D}"/>
          </ac:picMkLst>
        </pc:picChg>
        <pc:picChg chg="add mod">
          <ac:chgData name="Tatiana faria" userId="427fedd67e74be52" providerId="LiveId" clId="{6E15C349-68C0-437B-B4D2-228000305759}" dt="2022-03-27T18:05:15.183" v="2993" actId="1076"/>
          <ac:picMkLst>
            <pc:docMk/>
            <pc:sldMk cId="581873578" sldId="317"/>
            <ac:picMk id="9" creationId="{ECCFF659-82DB-472A-B583-B8AC241205ED}"/>
          </ac:picMkLst>
        </pc:picChg>
      </pc:sldChg>
      <pc:sldChg chg="addSp modSp mod">
        <pc:chgData name="Tatiana faria" userId="427fedd67e74be52" providerId="LiveId" clId="{6E15C349-68C0-437B-B4D2-228000305759}" dt="2022-03-27T18:17:15.209" v="3709" actId="1076"/>
        <pc:sldMkLst>
          <pc:docMk/>
          <pc:sldMk cId="4212363869" sldId="318"/>
        </pc:sldMkLst>
        <pc:spChg chg="mod">
          <ac:chgData name="Tatiana faria" userId="427fedd67e74be52" providerId="LiveId" clId="{6E15C349-68C0-437B-B4D2-228000305759}" dt="2022-03-27T18:16:55.201" v="3703" actId="20577"/>
          <ac:spMkLst>
            <pc:docMk/>
            <pc:sldMk cId="4212363869" sldId="318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7T18:17:15.209" v="3709" actId="1076"/>
          <ac:picMkLst>
            <pc:docMk/>
            <pc:sldMk cId="4212363869" sldId="318"/>
            <ac:picMk id="3" creationId="{0D22F5EA-7EB9-444B-A3BF-3FA29CB16BDE}"/>
          </ac:picMkLst>
        </pc:picChg>
      </pc:sldChg>
      <pc:sldChg chg="addSp delSp modSp add mod ord">
        <pc:chgData name="Tatiana faria" userId="427fedd67e74be52" providerId="LiveId" clId="{6E15C349-68C0-437B-B4D2-228000305759}" dt="2022-04-03T13:37:20.357" v="7509" actId="20577"/>
        <pc:sldMkLst>
          <pc:docMk/>
          <pc:sldMk cId="2915643769" sldId="319"/>
        </pc:sldMkLst>
        <pc:spChg chg="add mod">
          <ac:chgData name="Tatiana faria" userId="427fedd67e74be52" providerId="LiveId" clId="{6E15C349-68C0-437B-B4D2-228000305759}" dt="2022-04-03T13:37:20.357" v="7509" actId="20577"/>
          <ac:spMkLst>
            <pc:docMk/>
            <pc:sldMk cId="2915643769" sldId="319"/>
            <ac:spMk id="2" creationId="{5E3533E9-95CC-4D6A-BEC8-3AD0B8139441}"/>
          </ac:spMkLst>
        </pc:spChg>
        <pc:spChg chg="del mod">
          <ac:chgData name="Tatiana faria" userId="427fedd67e74be52" providerId="LiveId" clId="{6E15C349-68C0-437B-B4D2-228000305759}" dt="2022-03-27T00:42:20.410" v="22" actId="478"/>
          <ac:spMkLst>
            <pc:docMk/>
            <pc:sldMk cId="2915643769" sldId="319"/>
            <ac:spMk id="14" creationId="{F916920E-C12B-4637-810C-A4B2E6C310C8}"/>
          </ac:spMkLst>
        </pc:spChg>
        <pc:spChg chg="mod">
          <ac:chgData name="Tatiana faria" userId="427fedd67e74be52" providerId="LiveId" clId="{6E15C349-68C0-437B-B4D2-228000305759}" dt="2022-03-27T00:41:59.440" v="18" actId="20577"/>
          <ac:spMkLst>
            <pc:docMk/>
            <pc:sldMk cId="2915643769" sldId="319"/>
            <ac:spMk id="9229" creationId="{00000000-0000-0000-0000-000000000000}"/>
          </ac:spMkLst>
        </pc:spChg>
      </pc:sldChg>
      <pc:sldChg chg="addSp delSp modSp add mod ord">
        <pc:chgData name="Tatiana faria" userId="427fedd67e74be52" providerId="LiveId" clId="{6E15C349-68C0-437B-B4D2-228000305759}" dt="2022-03-27T18:33:07.123" v="4474" actId="20577"/>
        <pc:sldMkLst>
          <pc:docMk/>
          <pc:sldMk cId="349561328" sldId="320"/>
        </pc:sldMkLst>
        <pc:spChg chg="del">
          <ac:chgData name="Tatiana faria" userId="427fedd67e74be52" providerId="LiveId" clId="{6E15C349-68C0-437B-B4D2-228000305759}" dt="2022-03-27T18:06:00.965" v="3009" actId="478"/>
          <ac:spMkLst>
            <pc:docMk/>
            <pc:sldMk cId="349561328" sldId="320"/>
            <ac:spMk id="2" creationId="{7F8576B9-2474-43A9-88F4-562E6362629A}"/>
          </ac:spMkLst>
        </pc:spChg>
        <pc:spChg chg="add mod">
          <ac:chgData name="Tatiana faria" userId="427fedd67e74be52" providerId="LiveId" clId="{6E15C349-68C0-437B-B4D2-228000305759}" dt="2022-03-27T18:30:20.482" v="4468" actId="20577"/>
          <ac:spMkLst>
            <pc:docMk/>
            <pc:sldMk cId="349561328" sldId="320"/>
            <ac:spMk id="22" creationId="{140BD1EF-C93E-4804-BE30-FD671B5D5206}"/>
          </ac:spMkLst>
        </pc:spChg>
        <pc:spChg chg="mod">
          <ac:chgData name="Tatiana faria" userId="427fedd67e74be52" providerId="LiveId" clId="{6E15C349-68C0-437B-B4D2-228000305759}" dt="2022-03-27T18:33:07.123" v="4474" actId="20577"/>
          <ac:spMkLst>
            <pc:docMk/>
            <pc:sldMk cId="349561328" sldId="320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3-27T18:05:58.327" v="3006" actId="478"/>
          <ac:picMkLst>
            <pc:docMk/>
            <pc:sldMk cId="349561328" sldId="320"/>
            <ac:picMk id="4" creationId="{C1D6BDCD-51FD-45D1-BE79-D1ADB4975C7B}"/>
          </ac:picMkLst>
        </pc:picChg>
        <pc:picChg chg="add del mod">
          <ac:chgData name="Tatiana faria" userId="427fedd67e74be52" providerId="LiveId" clId="{6E15C349-68C0-437B-B4D2-228000305759}" dt="2022-03-27T18:29:01.590" v="4236" actId="478"/>
          <ac:picMkLst>
            <pc:docMk/>
            <pc:sldMk cId="349561328" sldId="320"/>
            <ac:picMk id="5" creationId="{1051A9AF-3F7C-421A-ADEB-AB11A9563A81}"/>
          </ac:picMkLst>
        </pc:picChg>
        <pc:picChg chg="del">
          <ac:chgData name="Tatiana faria" userId="427fedd67e74be52" providerId="LiveId" clId="{6E15C349-68C0-437B-B4D2-228000305759}" dt="2022-03-27T18:05:58.854" v="3007" actId="478"/>
          <ac:picMkLst>
            <pc:docMk/>
            <pc:sldMk cId="349561328" sldId="320"/>
            <ac:picMk id="6" creationId="{88AC9292-1A6B-401B-9598-15B540E0259D}"/>
          </ac:picMkLst>
        </pc:picChg>
        <pc:picChg chg="add del mod">
          <ac:chgData name="Tatiana faria" userId="427fedd67e74be52" providerId="LiveId" clId="{6E15C349-68C0-437B-B4D2-228000305759}" dt="2022-03-27T18:06:48.761" v="3023" actId="478"/>
          <ac:picMkLst>
            <pc:docMk/>
            <pc:sldMk cId="349561328" sldId="320"/>
            <ac:picMk id="8" creationId="{DCF0881C-0F90-4DF9-888E-5DC1800ED281}"/>
          </ac:picMkLst>
        </pc:picChg>
        <pc:picChg chg="del">
          <ac:chgData name="Tatiana faria" userId="427fedd67e74be52" providerId="LiveId" clId="{6E15C349-68C0-437B-B4D2-228000305759}" dt="2022-03-27T18:05:59.365" v="3008" actId="478"/>
          <ac:picMkLst>
            <pc:docMk/>
            <pc:sldMk cId="349561328" sldId="320"/>
            <ac:picMk id="9" creationId="{ECCFF659-82DB-472A-B583-B8AC241205ED}"/>
          </ac:picMkLst>
        </pc:picChg>
        <pc:picChg chg="add del mod">
          <ac:chgData name="Tatiana faria" userId="427fedd67e74be52" providerId="LiveId" clId="{6E15C349-68C0-437B-B4D2-228000305759}" dt="2022-03-27T18:10:22.747" v="3369" actId="478"/>
          <ac:picMkLst>
            <pc:docMk/>
            <pc:sldMk cId="349561328" sldId="320"/>
            <ac:picMk id="11" creationId="{3F7A5135-095B-499F-98D7-B42B09184B39}"/>
          </ac:picMkLst>
        </pc:picChg>
        <pc:picChg chg="add mod">
          <ac:chgData name="Tatiana faria" userId="427fedd67e74be52" providerId="LiveId" clId="{6E15C349-68C0-437B-B4D2-228000305759}" dt="2022-03-27T18:33:01.020" v="4473" actId="1076"/>
          <ac:picMkLst>
            <pc:docMk/>
            <pc:sldMk cId="349561328" sldId="320"/>
            <ac:picMk id="13" creationId="{A10A49B8-F6D0-4740-BD16-204DB67B4072}"/>
          </ac:picMkLst>
        </pc:picChg>
      </pc:sldChg>
      <pc:sldChg chg="delSp modSp add mod">
        <pc:chgData name="Tatiana faria" userId="427fedd67e74be52" providerId="LiveId" clId="{6E15C349-68C0-437B-B4D2-228000305759}" dt="2022-03-27T18:16:19.128" v="3685" actId="20577"/>
        <pc:sldMkLst>
          <pc:docMk/>
          <pc:sldMk cId="2629874740" sldId="321"/>
        </pc:sldMkLst>
        <pc:spChg chg="del">
          <ac:chgData name="Tatiana faria" userId="427fedd67e74be52" providerId="LiveId" clId="{6E15C349-68C0-437B-B4D2-228000305759}" dt="2022-03-27T18:11:25.732" v="3429" actId="478"/>
          <ac:spMkLst>
            <pc:docMk/>
            <pc:sldMk cId="2629874740" sldId="321"/>
            <ac:spMk id="22" creationId="{140BD1EF-C93E-4804-BE30-FD671B5D5206}"/>
          </ac:spMkLst>
        </pc:spChg>
        <pc:spChg chg="mod">
          <ac:chgData name="Tatiana faria" userId="427fedd67e74be52" providerId="LiveId" clId="{6E15C349-68C0-437B-B4D2-228000305759}" dt="2022-03-27T18:16:19.128" v="3685" actId="20577"/>
          <ac:spMkLst>
            <pc:docMk/>
            <pc:sldMk cId="2629874740" sldId="321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3-27T18:10:20.552" v="3368" actId="478"/>
          <ac:picMkLst>
            <pc:docMk/>
            <pc:sldMk cId="2629874740" sldId="321"/>
            <ac:picMk id="5" creationId="{1051A9AF-3F7C-421A-ADEB-AB11A9563A81}"/>
          </ac:picMkLst>
        </pc:picChg>
        <pc:picChg chg="mod">
          <ac:chgData name="Tatiana faria" userId="427fedd67e74be52" providerId="LiveId" clId="{6E15C349-68C0-437B-B4D2-228000305759}" dt="2022-03-27T18:12:13.092" v="3445" actId="14100"/>
          <ac:picMkLst>
            <pc:docMk/>
            <pc:sldMk cId="2629874740" sldId="321"/>
            <ac:picMk id="11" creationId="{3F7A5135-095B-499F-98D7-B42B09184B39}"/>
          </ac:picMkLst>
        </pc:picChg>
      </pc:sldChg>
      <pc:sldChg chg="addSp delSp modSp add mod">
        <pc:chgData name="Tatiana faria" userId="427fedd67e74be52" providerId="LiveId" clId="{6E15C349-68C0-437B-B4D2-228000305759}" dt="2022-03-28T14:07:59.838" v="6865" actId="20577"/>
        <pc:sldMkLst>
          <pc:docMk/>
          <pc:sldMk cId="3817313099" sldId="322"/>
        </pc:sldMkLst>
        <pc:spChg chg="add mod">
          <ac:chgData name="Tatiana faria" userId="427fedd67e74be52" providerId="LiveId" clId="{6E15C349-68C0-437B-B4D2-228000305759}" dt="2022-03-28T14:07:59.838" v="6865" actId="20577"/>
          <ac:spMkLst>
            <pc:docMk/>
            <pc:sldMk cId="3817313099" sldId="322"/>
            <ac:spMk id="5" creationId="{84157B33-4861-4A70-8FAB-FA1BDEA63118}"/>
          </ac:spMkLst>
        </pc:spChg>
        <pc:spChg chg="mod">
          <ac:chgData name="Tatiana faria" userId="427fedd67e74be52" providerId="LiveId" clId="{6E15C349-68C0-437B-B4D2-228000305759}" dt="2022-03-27T18:18:28.292" v="3786" actId="20577"/>
          <ac:spMkLst>
            <pc:docMk/>
            <pc:sldMk cId="3817313099" sldId="322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3-27T18:18:43.166" v="3788" actId="478"/>
          <ac:picMkLst>
            <pc:docMk/>
            <pc:sldMk cId="3817313099" sldId="322"/>
            <ac:picMk id="3" creationId="{0D22F5EA-7EB9-444B-A3BF-3FA29CB16BDE}"/>
          </ac:picMkLst>
        </pc:picChg>
        <pc:picChg chg="add mod">
          <ac:chgData name="Tatiana faria" userId="427fedd67e74be52" providerId="LiveId" clId="{6E15C349-68C0-437B-B4D2-228000305759}" dt="2022-03-27T18:19:12" v="3795" actId="1076"/>
          <ac:picMkLst>
            <pc:docMk/>
            <pc:sldMk cId="3817313099" sldId="322"/>
            <ac:picMk id="4" creationId="{979A146C-6B86-4277-9595-E8C4DC2E2979}"/>
          </ac:picMkLst>
        </pc:picChg>
      </pc:sldChg>
      <pc:sldChg chg="delSp modSp add del mod">
        <pc:chgData name="Tatiana faria" userId="427fedd67e74be52" providerId="LiveId" clId="{6E15C349-68C0-437B-B4D2-228000305759}" dt="2022-03-27T19:02:48.950" v="4798" actId="47"/>
        <pc:sldMkLst>
          <pc:docMk/>
          <pc:sldMk cId="1524749934" sldId="323"/>
        </pc:sldMkLst>
        <pc:spChg chg="mod">
          <ac:chgData name="Tatiana faria" userId="427fedd67e74be52" providerId="LiveId" clId="{6E15C349-68C0-437B-B4D2-228000305759}" dt="2022-03-27T18:28:14.692" v="4233" actId="20577"/>
          <ac:spMkLst>
            <pc:docMk/>
            <pc:sldMk cId="1524749934" sldId="323"/>
            <ac:spMk id="5" creationId="{84157B33-4861-4A70-8FAB-FA1BDEA63118}"/>
          </ac:spMkLst>
        </pc:spChg>
        <pc:picChg chg="del">
          <ac:chgData name="Tatiana faria" userId="427fedd67e74be52" providerId="LiveId" clId="{6E15C349-68C0-437B-B4D2-228000305759}" dt="2022-03-27T18:28:16.842" v="4234" actId="478"/>
          <ac:picMkLst>
            <pc:docMk/>
            <pc:sldMk cId="1524749934" sldId="323"/>
            <ac:picMk id="4" creationId="{979A146C-6B86-4277-9595-E8C4DC2E2979}"/>
          </ac:picMkLst>
        </pc:picChg>
      </pc:sldChg>
      <pc:sldChg chg="modSp add mod">
        <pc:chgData name="Tatiana faria" userId="427fedd67e74be52" providerId="LiveId" clId="{6E15C349-68C0-437B-B4D2-228000305759}" dt="2022-03-28T14:04:16.347" v="6771" actId="20577"/>
        <pc:sldMkLst>
          <pc:docMk/>
          <pc:sldMk cId="1511604741" sldId="324"/>
        </pc:sldMkLst>
        <pc:spChg chg="mod">
          <ac:chgData name="Tatiana faria" userId="427fedd67e74be52" providerId="LiveId" clId="{6E15C349-68C0-437B-B4D2-228000305759}" dt="2022-03-28T14:04:16.347" v="6771" actId="20577"/>
          <ac:spMkLst>
            <pc:docMk/>
            <pc:sldMk cId="1511604741" sldId="324"/>
            <ac:spMk id="22" creationId="{140BD1EF-C93E-4804-BE30-FD671B5D5206}"/>
          </ac:spMkLst>
        </pc:spChg>
      </pc:sldChg>
      <pc:sldChg chg="addSp delSp modSp add mod">
        <pc:chgData name="Tatiana faria" userId="427fedd67e74be52" providerId="LiveId" clId="{6E15C349-68C0-437B-B4D2-228000305759}" dt="2022-03-28T14:05:24.314" v="6791" actId="20577"/>
        <pc:sldMkLst>
          <pc:docMk/>
          <pc:sldMk cId="3824687941" sldId="325"/>
        </pc:sldMkLst>
        <pc:spChg chg="add mod">
          <ac:chgData name="Tatiana faria" userId="427fedd67e74be52" providerId="LiveId" clId="{6E15C349-68C0-437B-B4D2-228000305759}" dt="2022-03-28T14:05:13.156" v="6773" actId="13822"/>
          <ac:spMkLst>
            <pc:docMk/>
            <pc:sldMk cId="3824687941" sldId="325"/>
            <ac:spMk id="2" creationId="{02E77F57-D8A5-426B-9BA1-6FACFF583DBF}"/>
          </ac:spMkLst>
        </pc:spChg>
        <pc:spChg chg="add mod">
          <ac:chgData name="Tatiana faria" userId="427fedd67e74be52" providerId="LiveId" clId="{6E15C349-68C0-437B-B4D2-228000305759}" dt="2022-03-28T14:05:24.314" v="6791" actId="20577"/>
          <ac:spMkLst>
            <pc:docMk/>
            <pc:sldMk cId="3824687941" sldId="325"/>
            <ac:spMk id="4" creationId="{181912A3-14E5-4C3B-89DA-3F447E282E36}"/>
          </ac:spMkLst>
        </pc:spChg>
        <pc:picChg chg="add mod">
          <ac:chgData name="Tatiana faria" userId="427fedd67e74be52" providerId="LiveId" clId="{6E15C349-68C0-437B-B4D2-228000305759}" dt="2022-03-27T18:34:31.307" v="4565" actId="1076"/>
          <ac:picMkLst>
            <pc:docMk/>
            <pc:sldMk cId="3824687941" sldId="325"/>
            <ac:picMk id="3" creationId="{848FFDE9-E6CF-4433-BC2B-C85DFDCD5383}"/>
          </ac:picMkLst>
        </pc:picChg>
        <pc:picChg chg="del">
          <ac:chgData name="Tatiana faria" userId="427fedd67e74be52" providerId="LiveId" clId="{6E15C349-68C0-437B-B4D2-228000305759}" dt="2022-03-27T18:34:17.640" v="4561" actId="478"/>
          <ac:picMkLst>
            <pc:docMk/>
            <pc:sldMk cId="3824687941" sldId="325"/>
            <ac:picMk id="11" creationId="{3F7A5135-095B-499F-98D7-B42B09184B39}"/>
          </ac:picMkLst>
        </pc:picChg>
      </pc:sldChg>
      <pc:sldChg chg="addSp delSp modSp add mod ord">
        <pc:chgData name="Tatiana faria" userId="427fedd67e74be52" providerId="LiveId" clId="{6E15C349-68C0-437B-B4D2-228000305759}" dt="2022-03-27T18:36:23.232" v="4721" actId="1076"/>
        <pc:sldMkLst>
          <pc:docMk/>
          <pc:sldMk cId="3910240862" sldId="326"/>
        </pc:sldMkLst>
        <pc:spChg chg="mod">
          <ac:chgData name="Tatiana faria" userId="427fedd67e74be52" providerId="LiveId" clId="{6E15C349-68C0-437B-B4D2-228000305759}" dt="2022-03-27T18:36:05.835" v="4715" actId="20577"/>
          <ac:spMkLst>
            <pc:docMk/>
            <pc:sldMk cId="3910240862" sldId="326"/>
            <ac:spMk id="22" creationId="{140BD1EF-C93E-4804-BE30-FD671B5D5206}"/>
          </ac:spMkLst>
        </pc:spChg>
        <pc:spChg chg="mod">
          <ac:chgData name="Tatiana faria" userId="427fedd67e74be52" providerId="LiveId" clId="{6E15C349-68C0-437B-B4D2-228000305759}" dt="2022-03-27T18:35:07.164" v="4595" actId="20577"/>
          <ac:spMkLst>
            <pc:docMk/>
            <pc:sldMk cId="3910240862" sldId="326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7T18:36:23.232" v="4721" actId="1076"/>
          <ac:picMkLst>
            <pc:docMk/>
            <pc:sldMk cId="3910240862" sldId="326"/>
            <ac:picMk id="3" creationId="{871E8046-D416-4B35-9FF6-0CD59D70788F}"/>
          </ac:picMkLst>
        </pc:picChg>
        <pc:picChg chg="del">
          <ac:chgData name="Tatiana faria" userId="427fedd67e74be52" providerId="LiveId" clId="{6E15C349-68C0-437B-B4D2-228000305759}" dt="2022-03-27T18:36:13.289" v="4716" actId="478"/>
          <ac:picMkLst>
            <pc:docMk/>
            <pc:sldMk cId="3910240862" sldId="326"/>
            <ac:picMk id="13" creationId="{A10A49B8-F6D0-4740-BD16-204DB67B4072}"/>
          </ac:picMkLst>
        </pc:picChg>
      </pc:sldChg>
      <pc:sldChg chg="addSp delSp modSp add mod">
        <pc:chgData name="Tatiana faria" userId="427fedd67e74be52" providerId="LiveId" clId="{6E15C349-68C0-437B-B4D2-228000305759}" dt="2022-03-27T18:39:00.693" v="4735" actId="1076"/>
        <pc:sldMkLst>
          <pc:docMk/>
          <pc:sldMk cId="1773504514" sldId="327"/>
        </pc:sldMkLst>
        <pc:spChg chg="del">
          <ac:chgData name="Tatiana faria" userId="427fedd67e74be52" providerId="LiveId" clId="{6E15C349-68C0-437B-B4D2-228000305759}" dt="2022-03-27T18:38:47.109" v="4724" actId="478"/>
          <ac:spMkLst>
            <pc:docMk/>
            <pc:sldMk cId="1773504514" sldId="327"/>
            <ac:spMk id="5" creationId="{84157B33-4861-4A70-8FAB-FA1BDEA63118}"/>
          </ac:spMkLst>
        </pc:spChg>
        <pc:spChg chg="mod">
          <ac:chgData name="Tatiana faria" userId="427fedd67e74be52" providerId="LiveId" clId="{6E15C349-68C0-437B-B4D2-228000305759}" dt="2022-03-27T18:38:50.195" v="4730" actId="20577"/>
          <ac:spMkLst>
            <pc:docMk/>
            <pc:sldMk cId="1773504514" sldId="327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7T18:39:00.693" v="4735" actId="1076"/>
          <ac:picMkLst>
            <pc:docMk/>
            <pc:sldMk cId="1773504514" sldId="327"/>
            <ac:picMk id="3" creationId="{044759C7-8AC1-4B48-8A5F-B51937D43A11}"/>
          </ac:picMkLst>
        </pc:picChg>
        <pc:picChg chg="del">
          <ac:chgData name="Tatiana faria" userId="427fedd67e74be52" providerId="LiveId" clId="{6E15C349-68C0-437B-B4D2-228000305759}" dt="2022-03-27T18:38:45.861" v="4723" actId="478"/>
          <ac:picMkLst>
            <pc:docMk/>
            <pc:sldMk cId="1773504514" sldId="327"/>
            <ac:picMk id="4" creationId="{979A146C-6B86-4277-9595-E8C4DC2E2979}"/>
          </ac:picMkLst>
        </pc:picChg>
      </pc:sldChg>
      <pc:sldChg chg="addSp delSp modSp add mod">
        <pc:chgData name="Tatiana faria" userId="427fedd67e74be52" providerId="LiveId" clId="{6E15C349-68C0-437B-B4D2-228000305759}" dt="2022-03-27T18:40:17.209" v="4761" actId="14100"/>
        <pc:sldMkLst>
          <pc:docMk/>
          <pc:sldMk cId="3707871829" sldId="328"/>
        </pc:sldMkLst>
        <pc:picChg chg="del">
          <ac:chgData name="Tatiana faria" userId="427fedd67e74be52" providerId="LiveId" clId="{6E15C349-68C0-437B-B4D2-228000305759}" dt="2022-03-27T18:39:07.452" v="4737" actId="478"/>
          <ac:picMkLst>
            <pc:docMk/>
            <pc:sldMk cId="3707871829" sldId="328"/>
            <ac:picMk id="3" creationId="{044759C7-8AC1-4B48-8A5F-B51937D43A11}"/>
          </ac:picMkLst>
        </pc:picChg>
        <pc:picChg chg="add del mod">
          <ac:chgData name="Tatiana faria" userId="427fedd67e74be52" providerId="LiveId" clId="{6E15C349-68C0-437B-B4D2-228000305759}" dt="2022-03-27T18:39:45.337" v="4753" actId="931"/>
          <ac:picMkLst>
            <pc:docMk/>
            <pc:sldMk cId="3707871829" sldId="328"/>
            <ac:picMk id="4" creationId="{CD9E0465-31BE-42CC-8685-0DE635821D48}"/>
          </ac:picMkLst>
        </pc:picChg>
        <pc:picChg chg="add mod">
          <ac:chgData name="Tatiana faria" userId="427fedd67e74be52" providerId="LiveId" clId="{6E15C349-68C0-437B-B4D2-228000305759}" dt="2022-03-27T18:40:17.209" v="4761" actId="14100"/>
          <ac:picMkLst>
            <pc:docMk/>
            <pc:sldMk cId="3707871829" sldId="328"/>
            <ac:picMk id="6" creationId="{5D933553-B820-416E-B288-CA232A556972}"/>
          </ac:picMkLst>
        </pc:picChg>
      </pc:sldChg>
      <pc:sldChg chg="addSp delSp modSp add mod">
        <pc:chgData name="Tatiana faria" userId="427fedd67e74be52" providerId="LiveId" clId="{6E15C349-68C0-437B-B4D2-228000305759}" dt="2022-03-27T18:40:50.505" v="4772" actId="14100"/>
        <pc:sldMkLst>
          <pc:docMk/>
          <pc:sldMk cId="2873295171" sldId="329"/>
        </pc:sldMkLst>
        <pc:picChg chg="add mod">
          <ac:chgData name="Tatiana faria" userId="427fedd67e74be52" providerId="LiveId" clId="{6E15C349-68C0-437B-B4D2-228000305759}" dt="2022-03-27T18:40:50.505" v="4772" actId="14100"/>
          <ac:picMkLst>
            <pc:docMk/>
            <pc:sldMk cId="2873295171" sldId="329"/>
            <ac:picMk id="3" creationId="{05C42F0C-A635-4C41-8872-56AE2E0A96E6}"/>
          </ac:picMkLst>
        </pc:picChg>
        <pc:picChg chg="del">
          <ac:chgData name="Tatiana faria" userId="427fedd67e74be52" providerId="LiveId" clId="{6E15C349-68C0-437B-B4D2-228000305759}" dt="2022-03-27T18:40:22.217" v="4763" actId="478"/>
          <ac:picMkLst>
            <pc:docMk/>
            <pc:sldMk cId="2873295171" sldId="329"/>
            <ac:picMk id="6" creationId="{5D933553-B820-416E-B288-CA232A556972}"/>
          </ac:picMkLst>
        </pc:picChg>
      </pc:sldChg>
      <pc:sldChg chg="addSp delSp modSp add mod">
        <pc:chgData name="Tatiana faria" userId="427fedd67e74be52" providerId="LiveId" clId="{6E15C349-68C0-437B-B4D2-228000305759}" dt="2022-03-27T18:41:18.540" v="4779" actId="1076"/>
        <pc:sldMkLst>
          <pc:docMk/>
          <pc:sldMk cId="3444590579" sldId="330"/>
        </pc:sldMkLst>
        <pc:picChg chg="del">
          <ac:chgData name="Tatiana faria" userId="427fedd67e74be52" providerId="LiveId" clId="{6E15C349-68C0-437B-B4D2-228000305759}" dt="2022-03-27T18:41:07.090" v="4774" actId="478"/>
          <ac:picMkLst>
            <pc:docMk/>
            <pc:sldMk cId="3444590579" sldId="330"/>
            <ac:picMk id="3" creationId="{05C42F0C-A635-4C41-8872-56AE2E0A96E6}"/>
          </ac:picMkLst>
        </pc:picChg>
        <pc:picChg chg="add mod">
          <ac:chgData name="Tatiana faria" userId="427fedd67e74be52" providerId="LiveId" clId="{6E15C349-68C0-437B-B4D2-228000305759}" dt="2022-03-27T18:41:18.540" v="4779" actId="1076"/>
          <ac:picMkLst>
            <pc:docMk/>
            <pc:sldMk cId="3444590579" sldId="330"/>
            <ac:picMk id="4" creationId="{99365677-32A2-41E9-8E3E-CC23FA845245}"/>
          </ac:picMkLst>
        </pc:picChg>
      </pc:sldChg>
      <pc:sldChg chg="addSp delSp modSp add mod">
        <pc:chgData name="Tatiana faria" userId="427fedd67e74be52" providerId="LiveId" clId="{6E15C349-68C0-437B-B4D2-228000305759}" dt="2022-03-27T18:43:22.368" v="4788" actId="1076"/>
        <pc:sldMkLst>
          <pc:docMk/>
          <pc:sldMk cId="50356405" sldId="331"/>
        </pc:sldMkLst>
        <pc:picChg chg="add mod">
          <ac:chgData name="Tatiana faria" userId="427fedd67e74be52" providerId="LiveId" clId="{6E15C349-68C0-437B-B4D2-228000305759}" dt="2022-03-27T18:43:22.368" v="4788" actId="1076"/>
          <ac:picMkLst>
            <pc:docMk/>
            <pc:sldMk cId="50356405" sldId="331"/>
            <ac:picMk id="3" creationId="{E2747A5F-79B5-4C5B-903A-4D2D222B01AE}"/>
          </ac:picMkLst>
        </pc:picChg>
        <pc:picChg chg="del">
          <ac:chgData name="Tatiana faria" userId="427fedd67e74be52" providerId="LiveId" clId="{6E15C349-68C0-437B-B4D2-228000305759}" dt="2022-03-27T18:43:07.847" v="4781" actId="478"/>
          <ac:picMkLst>
            <pc:docMk/>
            <pc:sldMk cId="50356405" sldId="331"/>
            <ac:picMk id="4" creationId="{99365677-32A2-41E9-8E3E-CC23FA845245}"/>
          </ac:picMkLst>
        </pc:picChg>
      </pc:sldChg>
      <pc:sldChg chg="addSp delSp modSp add mod">
        <pc:chgData name="Tatiana faria" userId="427fedd67e74be52" providerId="LiveId" clId="{6E15C349-68C0-437B-B4D2-228000305759}" dt="2022-03-28T14:09:53.997" v="6921" actId="20577"/>
        <pc:sldMkLst>
          <pc:docMk/>
          <pc:sldMk cId="3927166364" sldId="332"/>
        </pc:sldMkLst>
        <pc:spChg chg="add mod">
          <ac:chgData name="Tatiana faria" userId="427fedd67e74be52" providerId="LiveId" clId="{6E15C349-68C0-437B-B4D2-228000305759}" dt="2022-03-28T14:08:34.203" v="6868" actId="13822"/>
          <ac:spMkLst>
            <pc:docMk/>
            <pc:sldMk cId="3927166364" sldId="332"/>
            <ac:spMk id="2" creationId="{74DF98A9-4D99-4549-B9D5-9DEB80927E3F}"/>
          </ac:spMkLst>
        </pc:spChg>
        <pc:spChg chg="add mod">
          <ac:chgData name="Tatiana faria" userId="427fedd67e74be52" providerId="LiveId" clId="{6E15C349-68C0-437B-B4D2-228000305759}" dt="2022-03-28T14:08:59.812" v="6895" actId="14100"/>
          <ac:spMkLst>
            <pc:docMk/>
            <pc:sldMk cId="3927166364" sldId="332"/>
            <ac:spMk id="3" creationId="{921AB920-0095-456F-8988-4458F06DABCA}"/>
          </ac:spMkLst>
        </pc:spChg>
        <pc:spChg chg="add del mod">
          <ac:chgData name="Tatiana faria" userId="427fedd67e74be52" providerId="LiveId" clId="{6E15C349-68C0-437B-B4D2-228000305759}" dt="2022-03-28T14:09:18.734" v="6899" actId="478"/>
          <ac:spMkLst>
            <pc:docMk/>
            <pc:sldMk cId="3927166364" sldId="332"/>
            <ac:spMk id="5" creationId="{43E6C334-5137-48B1-8679-9B35AFD4AE7A}"/>
          </ac:spMkLst>
        </pc:spChg>
        <pc:spChg chg="add mod">
          <ac:chgData name="Tatiana faria" userId="427fedd67e74be52" providerId="LiveId" clId="{6E15C349-68C0-437B-B4D2-228000305759}" dt="2022-03-28T14:09:53.997" v="6921" actId="20577"/>
          <ac:spMkLst>
            <pc:docMk/>
            <pc:sldMk cId="3927166364" sldId="332"/>
            <ac:spMk id="9" creationId="{960A9DAE-DC41-4B2F-B0D7-D0C65A39A1B8}"/>
          </ac:spMkLst>
        </pc:spChg>
        <pc:picChg chg="del">
          <ac:chgData name="Tatiana faria" userId="427fedd67e74be52" providerId="LiveId" clId="{6E15C349-68C0-437B-B4D2-228000305759}" dt="2022-03-27T18:43:34.020" v="4790" actId="478"/>
          <ac:picMkLst>
            <pc:docMk/>
            <pc:sldMk cId="3927166364" sldId="332"/>
            <ac:picMk id="3" creationId="{E2747A5F-79B5-4C5B-903A-4D2D222B01AE}"/>
          </ac:picMkLst>
        </pc:picChg>
        <pc:picChg chg="add mod">
          <ac:chgData name="Tatiana faria" userId="427fedd67e74be52" providerId="LiveId" clId="{6E15C349-68C0-437B-B4D2-228000305759}" dt="2022-03-27T18:43:47.493" v="4797" actId="1076"/>
          <ac:picMkLst>
            <pc:docMk/>
            <pc:sldMk cId="3927166364" sldId="332"/>
            <ac:picMk id="4" creationId="{42AB310D-041F-48AE-943E-2BEF5D3F9964}"/>
          </ac:picMkLst>
        </pc:picChg>
        <pc:cxnChg chg="add mod">
          <ac:chgData name="Tatiana faria" userId="427fedd67e74be52" providerId="LiveId" clId="{6E15C349-68C0-437B-B4D2-228000305759}" dt="2022-03-28T14:09:38.338" v="6903" actId="13822"/>
          <ac:cxnSpMkLst>
            <pc:docMk/>
            <pc:sldMk cId="3927166364" sldId="332"/>
            <ac:cxnSpMk id="8" creationId="{0A7F488C-E50E-4BC3-A19B-2555460FD1F4}"/>
          </ac:cxnSpMkLst>
        </pc:cxnChg>
      </pc:sldChg>
      <pc:sldChg chg="addSp delSp modSp add mod">
        <pc:chgData name="Tatiana faria" userId="427fedd67e74be52" providerId="LiveId" clId="{6E15C349-68C0-437B-B4D2-228000305759}" dt="2022-03-28T14:10:30.571" v="6925" actId="20577"/>
        <pc:sldMkLst>
          <pc:docMk/>
          <pc:sldMk cId="3633357190" sldId="333"/>
        </pc:sldMkLst>
        <pc:spChg chg="mod">
          <ac:chgData name="Tatiana faria" userId="427fedd67e74be52" providerId="LiveId" clId="{6E15C349-68C0-437B-B4D2-228000305759}" dt="2022-03-28T14:10:30.571" v="6925" actId="20577"/>
          <ac:spMkLst>
            <pc:docMk/>
            <pc:sldMk cId="3633357190" sldId="333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7T21:37:46.258" v="4824" actId="1076"/>
          <ac:picMkLst>
            <pc:docMk/>
            <pc:sldMk cId="3633357190" sldId="333"/>
            <ac:picMk id="3" creationId="{3A1EE8BA-BFE0-4EFE-8706-7441983DEE67}"/>
          </ac:picMkLst>
        </pc:picChg>
        <pc:picChg chg="del">
          <ac:chgData name="Tatiana faria" userId="427fedd67e74be52" providerId="LiveId" clId="{6E15C349-68C0-437B-B4D2-228000305759}" dt="2022-03-27T21:36:56.632" v="4819" actId="478"/>
          <ac:picMkLst>
            <pc:docMk/>
            <pc:sldMk cId="3633357190" sldId="333"/>
            <ac:picMk id="4" creationId="{42AB310D-041F-48AE-943E-2BEF5D3F9964}"/>
          </ac:picMkLst>
        </pc:picChg>
      </pc:sldChg>
      <pc:sldChg chg="addSp delSp modSp add mod ord">
        <pc:chgData name="Tatiana faria" userId="427fedd67e74be52" providerId="LiveId" clId="{6E15C349-68C0-437B-B4D2-228000305759}" dt="2022-03-28T14:10:18.015" v="6924" actId="1076"/>
        <pc:sldMkLst>
          <pc:docMk/>
          <pc:sldMk cId="1461254947" sldId="334"/>
        </pc:sldMkLst>
        <pc:spChg chg="mod">
          <ac:chgData name="Tatiana faria" userId="427fedd67e74be52" providerId="LiveId" clId="{6E15C349-68C0-437B-B4D2-228000305759}" dt="2022-03-27T21:46:08.676" v="4931" actId="20577"/>
          <ac:spMkLst>
            <pc:docMk/>
            <pc:sldMk cId="1461254947" sldId="334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3-27T21:44:27.418" v="4834" actId="478"/>
          <ac:picMkLst>
            <pc:docMk/>
            <pc:sldMk cId="1461254947" sldId="334"/>
            <ac:picMk id="3" creationId="{3A1EE8BA-BFE0-4EFE-8706-7441983DEE67}"/>
          </ac:picMkLst>
        </pc:picChg>
        <pc:picChg chg="add mod">
          <ac:chgData name="Tatiana faria" userId="427fedd67e74be52" providerId="LiveId" clId="{6E15C349-68C0-437B-B4D2-228000305759}" dt="2022-03-28T14:10:18.015" v="6924" actId="1076"/>
          <ac:picMkLst>
            <pc:docMk/>
            <pc:sldMk cId="1461254947" sldId="334"/>
            <ac:picMk id="4" creationId="{1AF46D86-61FC-48EE-9590-B7944644535D}"/>
          </ac:picMkLst>
        </pc:picChg>
      </pc:sldChg>
      <pc:sldChg chg="addSp delSp modSp add mod">
        <pc:chgData name="Tatiana faria" userId="427fedd67e74be52" providerId="LiveId" clId="{6E15C349-68C0-437B-B4D2-228000305759}" dt="2022-03-27T21:47:17.325" v="4962" actId="1076"/>
        <pc:sldMkLst>
          <pc:docMk/>
          <pc:sldMk cId="439189241" sldId="335"/>
        </pc:sldMkLst>
        <pc:spChg chg="mod">
          <ac:chgData name="Tatiana faria" userId="427fedd67e74be52" providerId="LiveId" clId="{6E15C349-68C0-437B-B4D2-228000305759}" dt="2022-03-27T21:46:40.004" v="4954" actId="207"/>
          <ac:spMkLst>
            <pc:docMk/>
            <pc:sldMk cId="439189241" sldId="335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3-27T21:46:30.636" v="4940" actId="478"/>
          <ac:picMkLst>
            <pc:docMk/>
            <pc:sldMk cId="439189241" sldId="335"/>
            <ac:picMk id="3" creationId="{3A1EE8BA-BFE0-4EFE-8706-7441983DEE67}"/>
          </ac:picMkLst>
        </pc:picChg>
        <pc:picChg chg="add mod">
          <ac:chgData name="Tatiana faria" userId="427fedd67e74be52" providerId="LiveId" clId="{6E15C349-68C0-437B-B4D2-228000305759}" dt="2022-03-27T21:47:17.325" v="4962" actId="1076"/>
          <ac:picMkLst>
            <pc:docMk/>
            <pc:sldMk cId="439189241" sldId="335"/>
            <ac:picMk id="4" creationId="{F3959C8A-2816-49C4-8B35-11E24B44F645}"/>
          </ac:picMkLst>
        </pc:picChg>
      </pc:sldChg>
      <pc:sldChg chg="addSp delSp modSp add mod">
        <pc:chgData name="Tatiana faria" userId="427fedd67e74be52" providerId="LiveId" clId="{6E15C349-68C0-437B-B4D2-228000305759}" dt="2022-03-27T21:54:31.650" v="4972" actId="1076"/>
        <pc:sldMkLst>
          <pc:docMk/>
          <pc:sldMk cId="2257333604" sldId="336"/>
        </pc:sldMkLst>
        <pc:picChg chg="add mod">
          <ac:chgData name="Tatiana faria" userId="427fedd67e74be52" providerId="LiveId" clId="{6E15C349-68C0-437B-B4D2-228000305759}" dt="2022-03-27T21:54:31.650" v="4972" actId="1076"/>
          <ac:picMkLst>
            <pc:docMk/>
            <pc:sldMk cId="2257333604" sldId="336"/>
            <ac:picMk id="3" creationId="{6CFA3683-609D-46E6-8ABB-2B2CAFF9BA54}"/>
          </ac:picMkLst>
        </pc:picChg>
        <pc:picChg chg="del">
          <ac:chgData name="Tatiana faria" userId="427fedd67e74be52" providerId="LiveId" clId="{6E15C349-68C0-437B-B4D2-228000305759}" dt="2022-03-27T21:47:22.856" v="4964" actId="478"/>
          <ac:picMkLst>
            <pc:docMk/>
            <pc:sldMk cId="2257333604" sldId="336"/>
            <ac:picMk id="4" creationId="{F3959C8A-2816-49C4-8B35-11E24B44F645}"/>
          </ac:picMkLst>
        </pc:picChg>
      </pc:sldChg>
      <pc:sldChg chg="addSp delSp modSp add mod">
        <pc:chgData name="Tatiana faria" userId="427fedd67e74be52" providerId="LiveId" clId="{6E15C349-68C0-437B-B4D2-228000305759}" dt="2022-03-27T21:54:41.834" v="4977" actId="962"/>
        <pc:sldMkLst>
          <pc:docMk/>
          <pc:sldMk cId="1898431623" sldId="337"/>
        </pc:sldMkLst>
        <pc:picChg chg="del">
          <ac:chgData name="Tatiana faria" userId="427fedd67e74be52" providerId="LiveId" clId="{6E15C349-68C0-437B-B4D2-228000305759}" dt="2022-03-27T21:47:42.803" v="4971" actId="478"/>
          <ac:picMkLst>
            <pc:docMk/>
            <pc:sldMk cId="1898431623" sldId="337"/>
            <ac:picMk id="3" creationId="{6CFA3683-609D-46E6-8ABB-2B2CAFF9BA54}"/>
          </ac:picMkLst>
        </pc:picChg>
        <pc:picChg chg="add mod">
          <ac:chgData name="Tatiana faria" userId="427fedd67e74be52" providerId="LiveId" clId="{6E15C349-68C0-437B-B4D2-228000305759}" dt="2022-03-27T21:54:41.834" v="4977" actId="962"/>
          <ac:picMkLst>
            <pc:docMk/>
            <pc:sldMk cId="1898431623" sldId="337"/>
            <ac:picMk id="4" creationId="{6B4F6C59-CBFD-42A9-AF39-7055F5E7154F}"/>
          </ac:picMkLst>
        </pc:picChg>
      </pc:sldChg>
      <pc:sldChg chg="addSp delSp modSp add mod">
        <pc:chgData name="Tatiana faria" userId="427fedd67e74be52" providerId="LiveId" clId="{6E15C349-68C0-437B-B4D2-228000305759}" dt="2022-03-27T21:54:54.752" v="4984" actId="1076"/>
        <pc:sldMkLst>
          <pc:docMk/>
          <pc:sldMk cId="1061227077" sldId="338"/>
        </pc:sldMkLst>
        <pc:picChg chg="add mod">
          <ac:chgData name="Tatiana faria" userId="427fedd67e74be52" providerId="LiveId" clId="{6E15C349-68C0-437B-B4D2-228000305759}" dt="2022-03-27T21:54:54.752" v="4984" actId="1076"/>
          <ac:picMkLst>
            <pc:docMk/>
            <pc:sldMk cId="1061227077" sldId="338"/>
            <ac:picMk id="3" creationId="{1E82D3C9-8243-422F-ADD4-EEF10237F68D}"/>
          </ac:picMkLst>
        </pc:picChg>
        <pc:picChg chg="del">
          <ac:chgData name="Tatiana faria" userId="427fedd67e74be52" providerId="LiveId" clId="{6E15C349-68C0-437B-B4D2-228000305759}" dt="2022-03-27T21:54:46.031" v="4979" actId="478"/>
          <ac:picMkLst>
            <pc:docMk/>
            <pc:sldMk cId="1061227077" sldId="338"/>
            <ac:picMk id="4" creationId="{6B4F6C59-CBFD-42A9-AF39-7055F5E7154F}"/>
          </ac:picMkLst>
        </pc:picChg>
      </pc:sldChg>
      <pc:sldChg chg="addSp delSp modSp add mod">
        <pc:chgData name="Tatiana faria" userId="427fedd67e74be52" providerId="LiveId" clId="{6E15C349-68C0-437B-B4D2-228000305759}" dt="2022-03-27T21:58:11.625" v="4991" actId="1076"/>
        <pc:sldMkLst>
          <pc:docMk/>
          <pc:sldMk cId="2732677299" sldId="339"/>
        </pc:sldMkLst>
        <pc:picChg chg="del">
          <ac:chgData name="Tatiana faria" userId="427fedd67e74be52" providerId="LiveId" clId="{6E15C349-68C0-437B-B4D2-228000305759}" dt="2022-03-27T21:57:55.374" v="4986" actId="478"/>
          <ac:picMkLst>
            <pc:docMk/>
            <pc:sldMk cId="2732677299" sldId="339"/>
            <ac:picMk id="3" creationId="{1E82D3C9-8243-422F-ADD4-EEF10237F68D}"/>
          </ac:picMkLst>
        </pc:picChg>
        <pc:picChg chg="add mod">
          <ac:chgData name="Tatiana faria" userId="427fedd67e74be52" providerId="LiveId" clId="{6E15C349-68C0-437B-B4D2-228000305759}" dt="2022-03-27T21:58:11.625" v="4991" actId="1076"/>
          <ac:picMkLst>
            <pc:docMk/>
            <pc:sldMk cId="2732677299" sldId="339"/>
            <ac:picMk id="4" creationId="{445652B0-1F6E-4757-AA43-72992576C420}"/>
          </ac:picMkLst>
        </pc:picChg>
      </pc:sldChg>
      <pc:sldChg chg="addSp delSp modSp add mod">
        <pc:chgData name="Tatiana faria" userId="427fedd67e74be52" providerId="LiveId" clId="{6E15C349-68C0-437B-B4D2-228000305759}" dt="2022-03-27T21:58:36.257" v="4997" actId="1076"/>
        <pc:sldMkLst>
          <pc:docMk/>
          <pc:sldMk cId="964211846" sldId="340"/>
        </pc:sldMkLst>
        <pc:picChg chg="add mod">
          <ac:chgData name="Tatiana faria" userId="427fedd67e74be52" providerId="LiveId" clId="{6E15C349-68C0-437B-B4D2-228000305759}" dt="2022-03-27T21:58:36.257" v="4997" actId="1076"/>
          <ac:picMkLst>
            <pc:docMk/>
            <pc:sldMk cId="964211846" sldId="340"/>
            <ac:picMk id="3" creationId="{2A4FA751-8331-4C7B-AF19-251F53EBEA0D}"/>
          </ac:picMkLst>
        </pc:picChg>
        <pc:picChg chg="del">
          <ac:chgData name="Tatiana faria" userId="427fedd67e74be52" providerId="LiveId" clId="{6E15C349-68C0-437B-B4D2-228000305759}" dt="2022-03-27T21:58:25.004" v="4993" actId="478"/>
          <ac:picMkLst>
            <pc:docMk/>
            <pc:sldMk cId="964211846" sldId="340"/>
            <ac:picMk id="4" creationId="{445652B0-1F6E-4757-AA43-72992576C420}"/>
          </ac:picMkLst>
        </pc:picChg>
      </pc:sldChg>
      <pc:sldChg chg="addSp delSp modSp add mod">
        <pc:chgData name="Tatiana faria" userId="427fedd67e74be52" providerId="LiveId" clId="{6E15C349-68C0-437B-B4D2-228000305759}" dt="2022-03-27T21:58:47.946" v="5004" actId="1076"/>
        <pc:sldMkLst>
          <pc:docMk/>
          <pc:sldMk cId="3263416336" sldId="341"/>
        </pc:sldMkLst>
        <pc:picChg chg="del">
          <ac:chgData name="Tatiana faria" userId="427fedd67e74be52" providerId="LiveId" clId="{6E15C349-68C0-437B-B4D2-228000305759}" dt="2022-03-27T21:58:40.599" v="4999" actId="478"/>
          <ac:picMkLst>
            <pc:docMk/>
            <pc:sldMk cId="3263416336" sldId="341"/>
            <ac:picMk id="3" creationId="{2A4FA751-8331-4C7B-AF19-251F53EBEA0D}"/>
          </ac:picMkLst>
        </pc:picChg>
        <pc:picChg chg="add mod">
          <ac:chgData name="Tatiana faria" userId="427fedd67e74be52" providerId="LiveId" clId="{6E15C349-68C0-437B-B4D2-228000305759}" dt="2022-03-27T21:58:47.946" v="5004" actId="1076"/>
          <ac:picMkLst>
            <pc:docMk/>
            <pc:sldMk cId="3263416336" sldId="341"/>
            <ac:picMk id="4" creationId="{935283A2-3088-41E9-86F6-528714D86ED8}"/>
          </ac:picMkLst>
        </pc:picChg>
      </pc:sldChg>
      <pc:sldChg chg="addSp delSp modSp add mod">
        <pc:chgData name="Tatiana faria" userId="427fedd67e74be52" providerId="LiveId" clId="{6E15C349-68C0-437B-B4D2-228000305759}" dt="2022-03-27T21:59:16.998" v="5012" actId="1076"/>
        <pc:sldMkLst>
          <pc:docMk/>
          <pc:sldMk cId="2768306470" sldId="342"/>
        </pc:sldMkLst>
        <pc:picChg chg="add mod">
          <ac:chgData name="Tatiana faria" userId="427fedd67e74be52" providerId="LiveId" clId="{6E15C349-68C0-437B-B4D2-228000305759}" dt="2022-03-27T21:59:16.998" v="5012" actId="1076"/>
          <ac:picMkLst>
            <pc:docMk/>
            <pc:sldMk cId="2768306470" sldId="342"/>
            <ac:picMk id="3" creationId="{EFB8F198-BB8D-4049-88D6-F357B3136106}"/>
          </ac:picMkLst>
        </pc:picChg>
        <pc:picChg chg="del">
          <ac:chgData name="Tatiana faria" userId="427fedd67e74be52" providerId="LiveId" clId="{6E15C349-68C0-437B-B4D2-228000305759}" dt="2022-03-27T21:59:05.434" v="5010" actId="478"/>
          <ac:picMkLst>
            <pc:docMk/>
            <pc:sldMk cId="2768306470" sldId="342"/>
            <ac:picMk id="4" creationId="{935283A2-3088-41E9-86F6-528714D86ED8}"/>
          </ac:picMkLst>
        </pc:picChg>
      </pc:sldChg>
      <pc:sldChg chg="addSp delSp modSp add del mod">
        <pc:chgData name="Tatiana faria" userId="427fedd67e74be52" providerId="LiveId" clId="{6E15C349-68C0-437B-B4D2-228000305759}" dt="2022-03-27T21:59:43.632" v="5020" actId="1076"/>
        <pc:sldMkLst>
          <pc:docMk/>
          <pc:sldMk cId="1392988509" sldId="343"/>
        </pc:sldMkLst>
        <pc:picChg chg="add mod">
          <ac:chgData name="Tatiana faria" userId="427fedd67e74be52" providerId="LiveId" clId="{6E15C349-68C0-437B-B4D2-228000305759}" dt="2022-03-27T21:59:43.632" v="5020" actId="1076"/>
          <ac:picMkLst>
            <pc:docMk/>
            <pc:sldMk cId="1392988509" sldId="343"/>
            <ac:picMk id="3" creationId="{203860E0-0FE9-4E91-ABD2-1547E6E1D6F2}"/>
          </ac:picMkLst>
        </pc:picChg>
        <pc:picChg chg="del">
          <ac:chgData name="Tatiana faria" userId="427fedd67e74be52" providerId="LiveId" clId="{6E15C349-68C0-437B-B4D2-228000305759}" dt="2022-03-27T21:59:03.322" v="5009" actId="478"/>
          <ac:picMkLst>
            <pc:docMk/>
            <pc:sldMk cId="1392988509" sldId="343"/>
            <ac:picMk id="4" creationId="{935283A2-3088-41E9-86F6-528714D86ED8}"/>
          </ac:picMkLst>
        </pc:picChg>
      </pc:sldChg>
      <pc:sldChg chg="addSp delSp modSp add mod">
        <pc:chgData name="Tatiana faria" userId="427fedd67e74be52" providerId="LiveId" clId="{6E15C349-68C0-437B-B4D2-228000305759}" dt="2022-03-27T22:01:26.113" v="5034" actId="1076"/>
        <pc:sldMkLst>
          <pc:docMk/>
          <pc:sldMk cId="4075991643" sldId="344"/>
        </pc:sldMkLst>
        <pc:picChg chg="add mod">
          <ac:chgData name="Tatiana faria" userId="427fedd67e74be52" providerId="LiveId" clId="{6E15C349-68C0-437B-B4D2-228000305759}" dt="2022-03-27T22:01:26.113" v="5034" actId="1076"/>
          <ac:picMkLst>
            <pc:docMk/>
            <pc:sldMk cId="4075991643" sldId="344"/>
            <ac:picMk id="3" creationId="{8C3B0578-DF83-4176-95B1-46E036CA4CD6}"/>
          </ac:picMkLst>
        </pc:picChg>
        <pc:picChg chg="del">
          <ac:chgData name="Tatiana faria" userId="427fedd67e74be52" providerId="LiveId" clId="{6E15C349-68C0-437B-B4D2-228000305759}" dt="2022-03-27T21:59:01.803" v="5008" actId="478"/>
          <ac:picMkLst>
            <pc:docMk/>
            <pc:sldMk cId="4075991643" sldId="344"/>
            <ac:picMk id="4" creationId="{935283A2-3088-41E9-86F6-528714D86ED8}"/>
          </ac:picMkLst>
        </pc:picChg>
      </pc:sldChg>
      <pc:sldChg chg="addSp delSp modSp add mod">
        <pc:chgData name="Tatiana faria" userId="427fedd67e74be52" providerId="LiveId" clId="{6E15C349-68C0-437B-B4D2-228000305759}" dt="2022-03-27T22:01:11.952" v="5030" actId="1076"/>
        <pc:sldMkLst>
          <pc:docMk/>
          <pc:sldMk cId="3012689490" sldId="345"/>
        </pc:sldMkLst>
        <pc:picChg chg="del">
          <ac:chgData name="Tatiana faria" userId="427fedd67e74be52" providerId="LiveId" clId="{6E15C349-68C0-437B-B4D2-228000305759}" dt="2022-03-27T21:59:52.778" v="5022" actId="478"/>
          <ac:picMkLst>
            <pc:docMk/>
            <pc:sldMk cId="3012689490" sldId="345"/>
            <ac:picMk id="3" creationId="{203860E0-0FE9-4E91-ABD2-1547E6E1D6F2}"/>
          </ac:picMkLst>
        </pc:picChg>
        <pc:picChg chg="add del mod">
          <ac:chgData name="Tatiana faria" userId="427fedd67e74be52" providerId="LiveId" clId="{6E15C349-68C0-437B-B4D2-228000305759}" dt="2022-03-27T22:00:16.958" v="5026" actId="478"/>
          <ac:picMkLst>
            <pc:docMk/>
            <pc:sldMk cId="3012689490" sldId="345"/>
            <ac:picMk id="4" creationId="{8B6D0F28-6F4B-4E00-8757-525BB026D3E6}"/>
          </ac:picMkLst>
        </pc:picChg>
        <pc:picChg chg="add mod">
          <ac:chgData name="Tatiana faria" userId="427fedd67e74be52" providerId="LiveId" clId="{6E15C349-68C0-437B-B4D2-228000305759}" dt="2022-03-27T22:01:11.952" v="5030" actId="1076"/>
          <ac:picMkLst>
            <pc:docMk/>
            <pc:sldMk cId="3012689490" sldId="345"/>
            <ac:picMk id="6" creationId="{6E0ADA70-EC96-4238-BCC2-93CC51384A12}"/>
          </ac:picMkLst>
        </pc:picChg>
      </pc:sldChg>
      <pc:sldChg chg="add del">
        <pc:chgData name="Tatiana faria" userId="427fedd67e74be52" providerId="LiveId" clId="{6E15C349-68C0-437B-B4D2-228000305759}" dt="2022-03-27T21:59:26.020" v="5014" actId="47"/>
        <pc:sldMkLst>
          <pc:docMk/>
          <pc:sldMk cId="3444002743" sldId="345"/>
        </pc:sldMkLst>
      </pc:sldChg>
      <pc:sldChg chg="addSp delSp modSp add mod">
        <pc:chgData name="Tatiana faria" userId="427fedd67e74be52" providerId="LiveId" clId="{6E15C349-68C0-437B-B4D2-228000305759}" dt="2022-03-27T22:01:36.451" v="5040" actId="962"/>
        <pc:sldMkLst>
          <pc:docMk/>
          <pc:sldMk cId="2886975640" sldId="346"/>
        </pc:sldMkLst>
        <pc:picChg chg="del">
          <ac:chgData name="Tatiana faria" userId="427fedd67e74be52" providerId="LiveId" clId="{6E15C349-68C0-437B-B4D2-228000305759}" dt="2022-03-27T22:01:30.641" v="5036" actId="478"/>
          <ac:picMkLst>
            <pc:docMk/>
            <pc:sldMk cId="2886975640" sldId="346"/>
            <ac:picMk id="3" creationId="{8C3B0578-DF83-4176-95B1-46E036CA4CD6}"/>
          </ac:picMkLst>
        </pc:picChg>
        <pc:picChg chg="add mod">
          <ac:chgData name="Tatiana faria" userId="427fedd67e74be52" providerId="LiveId" clId="{6E15C349-68C0-437B-B4D2-228000305759}" dt="2022-03-27T22:01:36.451" v="5040" actId="962"/>
          <ac:picMkLst>
            <pc:docMk/>
            <pc:sldMk cId="2886975640" sldId="346"/>
            <ac:picMk id="4" creationId="{1A4C8747-E04C-465A-8BA0-BD8B79DF1BDB}"/>
          </ac:picMkLst>
        </pc:picChg>
      </pc:sldChg>
      <pc:sldChg chg="addSp delSp modSp add mod">
        <pc:chgData name="Tatiana faria" userId="427fedd67e74be52" providerId="LiveId" clId="{6E15C349-68C0-437B-B4D2-228000305759}" dt="2022-03-27T22:01:54.802" v="5047" actId="1076"/>
        <pc:sldMkLst>
          <pc:docMk/>
          <pc:sldMk cId="3763137250" sldId="347"/>
        </pc:sldMkLst>
        <pc:picChg chg="add mod">
          <ac:chgData name="Tatiana faria" userId="427fedd67e74be52" providerId="LiveId" clId="{6E15C349-68C0-437B-B4D2-228000305759}" dt="2022-03-27T22:01:54.802" v="5047" actId="1076"/>
          <ac:picMkLst>
            <pc:docMk/>
            <pc:sldMk cId="3763137250" sldId="347"/>
            <ac:picMk id="3" creationId="{86F7220F-16CD-46D9-AD7F-822B32FEF96E}"/>
          </ac:picMkLst>
        </pc:picChg>
        <pc:picChg chg="del">
          <ac:chgData name="Tatiana faria" userId="427fedd67e74be52" providerId="LiveId" clId="{6E15C349-68C0-437B-B4D2-228000305759}" dt="2022-03-27T22:01:40.877" v="5042" actId="478"/>
          <ac:picMkLst>
            <pc:docMk/>
            <pc:sldMk cId="3763137250" sldId="347"/>
            <ac:picMk id="4" creationId="{1A4C8747-E04C-465A-8BA0-BD8B79DF1BDB}"/>
          </ac:picMkLst>
        </pc:picChg>
      </pc:sldChg>
      <pc:sldChg chg="addSp delSp modSp add mod">
        <pc:chgData name="Tatiana faria" userId="427fedd67e74be52" providerId="LiveId" clId="{6E15C349-68C0-437B-B4D2-228000305759}" dt="2022-03-27T22:02:08.944" v="5053" actId="962"/>
        <pc:sldMkLst>
          <pc:docMk/>
          <pc:sldMk cId="3612024257" sldId="348"/>
        </pc:sldMkLst>
        <pc:picChg chg="del">
          <ac:chgData name="Tatiana faria" userId="427fedd67e74be52" providerId="LiveId" clId="{6E15C349-68C0-437B-B4D2-228000305759}" dt="2022-03-27T22:01:59.534" v="5049" actId="478"/>
          <ac:picMkLst>
            <pc:docMk/>
            <pc:sldMk cId="3612024257" sldId="348"/>
            <ac:picMk id="3" creationId="{86F7220F-16CD-46D9-AD7F-822B32FEF96E}"/>
          </ac:picMkLst>
        </pc:picChg>
        <pc:picChg chg="add mod">
          <ac:chgData name="Tatiana faria" userId="427fedd67e74be52" providerId="LiveId" clId="{6E15C349-68C0-437B-B4D2-228000305759}" dt="2022-03-27T22:02:08.944" v="5053" actId="962"/>
          <ac:picMkLst>
            <pc:docMk/>
            <pc:sldMk cId="3612024257" sldId="348"/>
            <ac:picMk id="4" creationId="{7E5AAF9A-84F4-4D3D-B227-D9FB668E2851}"/>
          </ac:picMkLst>
        </pc:picChg>
      </pc:sldChg>
      <pc:sldChg chg="addSp delSp modSp add mod">
        <pc:chgData name="Tatiana faria" userId="427fedd67e74be52" providerId="LiveId" clId="{6E15C349-68C0-437B-B4D2-228000305759}" dt="2022-03-27T22:02:24.087" v="5059" actId="962"/>
        <pc:sldMkLst>
          <pc:docMk/>
          <pc:sldMk cId="1580180021" sldId="349"/>
        </pc:sldMkLst>
        <pc:picChg chg="add mod">
          <ac:chgData name="Tatiana faria" userId="427fedd67e74be52" providerId="LiveId" clId="{6E15C349-68C0-437B-B4D2-228000305759}" dt="2022-03-27T22:02:24.087" v="5059" actId="962"/>
          <ac:picMkLst>
            <pc:docMk/>
            <pc:sldMk cId="1580180021" sldId="349"/>
            <ac:picMk id="3" creationId="{60BFD8F9-E449-4DC8-A109-30A63BCD2B16}"/>
          </ac:picMkLst>
        </pc:picChg>
        <pc:picChg chg="del">
          <ac:chgData name="Tatiana faria" userId="427fedd67e74be52" providerId="LiveId" clId="{6E15C349-68C0-437B-B4D2-228000305759}" dt="2022-03-27T22:02:13.285" v="5055" actId="478"/>
          <ac:picMkLst>
            <pc:docMk/>
            <pc:sldMk cId="1580180021" sldId="349"/>
            <ac:picMk id="4" creationId="{7E5AAF9A-84F4-4D3D-B227-D9FB668E2851}"/>
          </ac:picMkLst>
        </pc:picChg>
      </pc:sldChg>
      <pc:sldChg chg="addSp delSp modSp add mod">
        <pc:chgData name="Tatiana faria" userId="427fedd67e74be52" providerId="LiveId" clId="{6E15C349-68C0-437B-B4D2-228000305759}" dt="2022-03-27T22:02:46.243" v="5066" actId="1076"/>
        <pc:sldMkLst>
          <pc:docMk/>
          <pc:sldMk cId="1498139819" sldId="350"/>
        </pc:sldMkLst>
        <pc:picChg chg="del">
          <ac:chgData name="Tatiana faria" userId="427fedd67e74be52" providerId="LiveId" clId="{6E15C349-68C0-437B-B4D2-228000305759}" dt="2022-03-27T22:02:28.826" v="5061" actId="478"/>
          <ac:picMkLst>
            <pc:docMk/>
            <pc:sldMk cId="1498139819" sldId="350"/>
            <ac:picMk id="3" creationId="{60BFD8F9-E449-4DC8-A109-30A63BCD2B16}"/>
          </ac:picMkLst>
        </pc:picChg>
        <pc:picChg chg="add mod">
          <ac:chgData name="Tatiana faria" userId="427fedd67e74be52" providerId="LiveId" clId="{6E15C349-68C0-437B-B4D2-228000305759}" dt="2022-03-27T22:02:46.243" v="5066" actId="1076"/>
          <ac:picMkLst>
            <pc:docMk/>
            <pc:sldMk cId="1498139819" sldId="350"/>
            <ac:picMk id="4" creationId="{9052C4FF-09E3-42F1-81BC-81A50E14ED5E}"/>
          </ac:picMkLst>
        </pc:picChg>
      </pc:sldChg>
      <pc:sldChg chg="addSp delSp modSp add mod">
        <pc:chgData name="Tatiana faria" userId="427fedd67e74be52" providerId="LiveId" clId="{6E15C349-68C0-437B-B4D2-228000305759}" dt="2022-03-27T22:03:01.818" v="5071" actId="1076"/>
        <pc:sldMkLst>
          <pc:docMk/>
          <pc:sldMk cId="2389122360" sldId="351"/>
        </pc:sldMkLst>
        <pc:picChg chg="add mod">
          <ac:chgData name="Tatiana faria" userId="427fedd67e74be52" providerId="LiveId" clId="{6E15C349-68C0-437B-B4D2-228000305759}" dt="2022-03-27T22:03:01.818" v="5071" actId="1076"/>
          <ac:picMkLst>
            <pc:docMk/>
            <pc:sldMk cId="2389122360" sldId="351"/>
            <ac:picMk id="3" creationId="{CB451371-F416-41C7-9D98-84387021D62F}"/>
          </ac:picMkLst>
        </pc:picChg>
        <pc:picChg chg="del">
          <ac:chgData name="Tatiana faria" userId="427fedd67e74be52" providerId="LiveId" clId="{6E15C349-68C0-437B-B4D2-228000305759}" dt="2022-03-27T22:02:51.448" v="5068" actId="478"/>
          <ac:picMkLst>
            <pc:docMk/>
            <pc:sldMk cId="2389122360" sldId="351"/>
            <ac:picMk id="4" creationId="{9052C4FF-09E3-42F1-81BC-81A50E14ED5E}"/>
          </ac:picMkLst>
        </pc:picChg>
      </pc:sldChg>
      <pc:sldChg chg="addSp delSp modSp add mod ord">
        <pc:chgData name="Tatiana faria" userId="427fedd67e74be52" providerId="LiveId" clId="{6E15C349-68C0-437B-B4D2-228000305759}" dt="2022-03-27T22:03:30.594" v="5083" actId="14100"/>
        <pc:sldMkLst>
          <pc:docMk/>
          <pc:sldMk cId="527638690" sldId="352"/>
        </pc:sldMkLst>
        <pc:picChg chg="del">
          <ac:chgData name="Tatiana faria" userId="427fedd67e74be52" providerId="LiveId" clId="{6E15C349-68C0-437B-B4D2-228000305759}" dt="2022-03-27T22:03:07.445" v="5073" actId="478"/>
          <ac:picMkLst>
            <pc:docMk/>
            <pc:sldMk cId="527638690" sldId="352"/>
            <ac:picMk id="3" creationId="{CB451371-F416-41C7-9D98-84387021D62F}"/>
          </ac:picMkLst>
        </pc:picChg>
        <pc:picChg chg="add mod">
          <ac:chgData name="Tatiana faria" userId="427fedd67e74be52" providerId="LiveId" clId="{6E15C349-68C0-437B-B4D2-228000305759}" dt="2022-03-27T22:03:30.594" v="5083" actId="14100"/>
          <ac:picMkLst>
            <pc:docMk/>
            <pc:sldMk cId="527638690" sldId="352"/>
            <ac:picMk id="4" creationId="{1C4BEBFF-F7F9-45D8-A672-50760B6A26FB}"/>
          </ac:picMkLst>
        </pc:picChg>
      </pc:sldChg>
      <pc:sldChg chg="addSp delSp modSp add mod">
        <pc:chgData name="Tatiana faria" userId="427fedd67e74be52" providerId="LiveId" clId="{6E15C349-68C0-437B-B4D2-228000305759}" dt="2022-03-27T22:03:44.373" v="5089" actId="1076"/>
        <pc:sldMkLst>
          <pc:docMk/>
          <pc:sldMk cId="2951918534" sldId="353"/>
        </pc:sldMkLst>
        <pc:picChg chg="del">
          <ac:chgData name="Tatiana faria" userId="427fedd67e74be52" providerId="LiveId" clId="{6E15C349-68C0-437B-B4D2-228000305759}" dt="2022-03-27T22:03:35.778" v="5085" actId="478"/>
          <ac:picMkLst>
            <pc:docMk/>
            <pc:sldMk cId="2951918534" sldId="353"/>
            <ac:picMk id="3" creationId="{CB451371-F416-41C7-9D98-84387021D62F}"/>
          </ac:picMkLst>
        </pc:picChg>
        <pc:picChg chg="add mod">
          <ac:chgData name="Tatiana faria" userId="427fedd67e74be52" providerId="LiveId" clId="{6E15C349-68C0-437B-B4D2-228000305759}" dt="2022-03-27T22:03:44.373" v="5089" actId="1076"/>
          <ac:picMkLst>
            <pc:docMk/>
            <pc:sldMk cId="2951918534" sldId="353"/>
            <ac:picMk id="4" creationId="{8B83EAF0-3E37-4D9D-A5FB-CF859A7EA25C}"/>
          </ac:picMkLst>
        </pc:picChg>
      </pc:sldChg>
      <pc:sldChg chg="addSp delSp modSp add mod">
        <pc:chgData name="Tatiana faria" userId="427fedd67e74be52" providerId="LiveId" clId="{6E15C349-68C0-437B-B4D2-228000305759}" dt="2022-03-27T22:03:56.976" v="5095" actId="962"/>
        <pc:sldMkLst>
          <pc:docMk/>
          <pc:sldMk cId="408228736" sldId="354"/>
        </pc:sldMkLst>
        <pc:picChg chg="add mod">
          <ac:chgData name="Tatiana faria" userId="427fedd67e74be52" providerId="LiveId" clId="{6E15C349-68C0-437B-B4D2-228000305759}" dt="2022-03-27T22:03:56.976" v="5095" actId="962"/>
          <ac:picMkLst>
            <pc:docMk/>
            <pc:sldMk cId="408228736" sldId="354"/>
            <ac:picMk id="3" creationId="{94E37206-A25E-440E-BF2D-D18E75FECE94}"/>
          </ac:picMkLst>
        </pc:picChg>
        <pc:picChg chg="del">
          <ac:chgData name="Tatiana faria" userId="427fedd67e74be52" providerId="LiveId" clId="{6E15C349-68C0-437B-B4D2-228000305759}" dt="2022-03-27T22:03:48.184" v="5091" actId="478"/>
          <ac:picMkLst>
            <pc:docMk/>
            <pc:sldMk cId="408228736" sldId="354"/>
            <ac:picMk id="4" creationId="{8B83EAF0-3E37-4D9D-A5FB-CF859A7EA25C}"/>
          </ac:picMkLst>
        </pc:picChg>
      </pc:sldChg>
      <pc:sldChg chg="addSp delSp modSp add mod">
        <pc:chgData name="Tatiana faria" userId="427fedd67e74be52" providerId="LiveId" clId="{6E15C349-68C0-437B-B4D2-228000305759}" dt="2022-03-27T22:04:08.015" v="5101" actId="1076"/>
        <pc:sldMkLst>
          <pc:docMk/>
          <pc:sldMk cId="3406344023" sldId="355"/>
        </pc:sldMkLst>
        <pc:picChg chg="del">
          <ac:chgData name="Tatiana faria" userId="427fedd67e74be52" providerId="LiveId" clId="{6E15C349-68C0-437B-B4D2-228000305759}" dt="2022-03-27T22:04:00.125" v="5097" actId="478"/>
          <ac:picMkLst>
            <pc:docMk/>
            <pc:sldMk cId="3406344023" sldId="355"/>
            <ac:picMk id="3" creationId="{94E37206-A25E-440E-BF2D-D18E75FECE94}"/>
          </ac:picMkLst>
        </pc:picChg>
        <pc:picChg chg="add mod">
          <ac:chgData name="Tatiana faria" userId="427fedd67e74be52" providerId="LiveId" clId="{6E15C349-68C0-437B-B4D2-228000305759}" dt="2022-03-27T22:04:08.015" v="5101" actId="1076"/>
          <ac:picMkLst>
            <pc:docMk/>
            <pc:sldMk cId="3406344023" sldId="355"/>
            <ac:picMk id="4" creationId="{B0711FBA-D6B8-433C-ABCF-1E81060FECB7}"/>
          </ac:picMkLst>
        </pc:picChg>
      </pc:sldChg>
      <pc:sldChg chg="addSp delSp modSp add mod">
        <pc:chgData name="Tatiana faria" userId="427fedd67e74be52" providerId="LiveId" clId="{6E15C349-68C0-437B-B4D2-228000305759}" dt="2022-03-27T22:04:21.334" v="5107" actId="1076"/>
        <pc:sldMkLst>
          <pc:docMk/>
          <pc:sldMk cId="2997034868" sldId="356"/>
        </pc:sldMkLst>
        <pc:picChg chg="add mod">
          <ac:chgData name="Tatiana faria" userId="427fedd67e74be52" providerId="LiveId" clId="{6E15C349-68C0-437B-B4D2-228000305759}" dt="2022-03-27T22:04:21.334" v="5107" actId="1076"/>
          <ac:picMkLst>
            <pc:docMk/>
            <pc:sldMk cId="2997034868" sldId="356"/>
            <ac:picMk id="3" creationId="{FD631B2A-6B61-4BE4-97C1-7B4C7DC643FD}"/>
          </ac:picMkLst>
        </pc:picChg>
        <pc:picChg chg="del">
          <ac:chgData name="Tatiana faria" userId="427fedd67e74be52" providerId="LiveId" clId="{6E15C349-68C0-437B-B4D2-228000305759}" dt="2022-03-27T22:04:11.047" v="5103" actId="478"/>
          <ac:picMkLst>
            <pc:docMk/>
            <pc:sldMk cId="2997034868" sldId="356"/>
            <ac:picMk id="4" creationId="{B0711FBA-D6B8-433C-ABCF-1E81060FECB7}"/>
          </ac:picMkLst>
        </pc:picChg>
      </pc:sldChg>
      <pc:sldChg chg="addSp delSp modSp add mod">
        <pc:chgData name="Tatiana faria" userId="427fedd67e74be52" providerId="LiveId" clId="{6E15C349-68C0-437B-B4D2-228000305759}" dt="2022-03-27T22:04:49.261" v="5114" actId="1076"/>
        <pc:sldMkLst>
          <pc:docMk/>
          <pc:sldMk cId="158737562" sldId="357"/>
        </pc:sldMkLst>
        <pc:picChg chg="del">
          <ac:chgData name="Tatiana faria" userId="427fedd67e74be52" providerId="LiveId" clId="{6E15C349-68C0-437B-B4D2-228000305759}" dt="2022-03-27T22:04:25.066" v="5109" actId="478"/>
          <ac:picMkLst>
            <pc:docMk/>
            <pc:sldMk cId="158737562" sldId="357"/>
            <ac:picMk id="3" creationId="{FD631B2A-6B61-4BE4-97C1-7B4C7DC643FD}"/>
          </ac:picMkLst>
        </pc:picChg>
        <pc:picChg chg="add mod">
          <ac:chgData name="Tatiana faria" userId="427fedd67e74be52" providerId="LiveId" clId="{6E15C349-68C0-437B-B4D2-228000305759}" dt="2022-03-27T22:04:49.261" v="5114" actId="1076"/>
          <ac:picMkLst>
            <pc:docMk/>
            <pc:sldMk cId="158737562" sldId="357"/>
            <ac:picMk id="4" creationId="{C7F1FC68-4E6B-4507-BD90-111133F5DB86}"/>
          </ac:picMkLst>
        </pc:picChg>
      </pc:sldChg>
      <pc:sldChg chg="addSp delSp modSp add mod">
        <pc:chgData name="Tatiana faria" userId="427fedd67e74be52" providerId="LiveId" clId="{6E15C349-68C0-437B-B4D2-228000305759}" dt="2022-03-27T22:05:07.370" v="5120" actId="962"/>
        <pc:sldMkLst>
          <pc:docMk/>
          <pc:sldMk cId="1725648634" sldId="358"/>
        </pc:sldMkLst>
        <pc:picChg chg="add mod">
          <ac:chgData name="Tatiana faria" userId="427fedd67e74be52" providerId="LiveId" clId="{6E15C349-68C0-437B-B4D2-228000305759}" dt="2022-03-27T22:05:07.370" v="5120" actId="962"/>
          <ac:picMkLst>
            <pc:docMk/>
            <pc:sldMk cId="1725648634" sldId="358"/>
            <ac:picMk id="3" creationId="{1B41B564-DC3D-47A1-8EEF-5FDAF28B3890}"/>
          </ac:picMkLst>
        </pc:picChg>
        <pc:picChg chg="del">
          <ac:chgData name="Tatiana faria" userId="427fedd67e74be52" providerId="LiveId" clId="{6E15C349-68C0-437B-B4D2-228000305759}" dt="2022-03-27T22:04:52.552" v="5116" actId="478"/>
          <ac:picMkLst>
            <pc:docMk/>
            <pc:sldMk cId="1725648634" sldId="358"/>
            <ac:picMk id="4" creationId="{C7F1FC68-4E6B-4507-BD90-111133F5DB86}"/>
          </ac:picMkLst>
        </pc:picChg>
      </pc:sldChg>
      <pc:sldChg chg="addSp delSp modSp add mod">
        <pc:chgData name="Tatiana faria" userId="427fedd67e74be52" providerId="LiveId" clId="{6E15C349-68C0-437B-B4D2-228000305759}" dt="2022-03-27T22:05:32.388" v="5125" actId="1076"/>
        <pc:sldMkLst>
          <pc:docMk/>
          <pc:sldMk cId="4277847412" sldId="359"/>
        </pc:sldMkLst>
        <pc:picChg chg="del">
          <ac:chgData name="Tatiana faria" userId="427fedd67e74be52" providerId="LiveId" clId="{6E15C349-68C0-437B-B4D2-228000305759}" dt="2022-03-27T22:05:13.059" v="5122" actId="478"/>
          <ac:picMkLst>
            <pc:docMk/>
            <pc:sldMk cId="4277847412" sldId="359"/>
            <ac:picMk id="3" creationId="{1B41B564-DC3D-47A1-8EEF-5FDAF28B3890}"/>
          </ac:picMkLst>
        </pc:picChg>
        <pc:picChg chg="add mod">
          <ac:chgData name="Tatiana faria" userId="427fedd67e74be52" providerId="LiveId" clId="{6E15C349-68C0-437B-B4D2-228000305759}" dt="2022-03-27T22:05:32.388" v="5125" actId="1076"/>
          <ac:picMkLst>
            <pc:docMk/>
            <pc:sldMk cId="4277847412" sldId="359"/>
            <ac:picMk id="4" creationId="{F32869CB-62BC-4A16-A023-4D770A5D472A}"/>
          </ac:picMkLst>
        </pc:picChg>
      </pc:sldChg>
      <pc:sldChg chg="addSp delSp modSp add mod">
        <pc:chgData name="Tatiana faria" userId="427fedd67e74be52" providerId="LiveId" clId="{6E15C349-68C0-437B-B4D2-228000305759}" dt="2022-03-27T22:06:08.337" v="5132" actId="1076"/>
        <pc:sldMkLst>
          <pc:docMk/>
          <pc:sldMk cId="701289868" sldId="360"/>
        </pc:sldMkLst>
        <pc:picChg chg="add mod">
          <ac:chgData name="Tatiana faria" userId="427fedd67e74be52" providerId="LiveId" clId="{6E15C349-68C0-437B-B4D2-228000305759}" dt="2022-03-27T22:06:08.337" v="5132" actId="1076"/>
          <ac:picMkLst>
            <pc:docMk/>
            <pc:sldMk cId="701289868" sldId="360"/>
            <ac:picMk id="3" creationId="{3BDBC589-BD3C-4C4C-B054-0B9145B82795}"/>
          </ac:picMkLst>
        </pc:picChg>
        <pc:picChg chg="del">
          <ac:chgData name="Tatiana faria" userId="427fedd67e74be52" providerId="LiveId" clId="{6E15C349-68C0-437B-B4D2-228000305759}" dt="2022-03-27T22:05:52.662" v="5127" actId="478"/>
          <ac:picMkLst>
            <pc:docMk/>
            <pc:sldMk cId="701289868" sldId="360"/>
            <ac:picMk id="4" creationId="{F32869CB-62BC-4A16-A023-4D770A5D472A}"/>
          </ac:picMkLst>
        </pc:picChg>
      </pc:sldChg>
      <pc:sldChg chg="addSp delSp modSp add mod">
        <pc:chgData name="Tatiana faria" userId="427fedd67e74be52" providerId="LiveId" clId="{6E15C349-68C0-437B-B4D2-228000305759}" dt="2022-03-27T22:06:28.442" v="5142" actId="1076"/>
        <pc:sldMkLst>
          <pc:docMk/>
          <pc:sldMk cId="2531184751" sldId="361"/>
        </pc:sldMkLst>
        <pc:picChg chg="del">
          <ac:chgData name="Tatiana faria" userId="427fedd67e74be52" providerId="LiveId" clId="{6E15C349-68C0-437B-B4D2-228000305759}" dt="2022-03-27T22:06:13.367" v="5134" actId="478"/>
          <ac:picMkLst>
            <pc:docMk/>
            <pc:sldMk cId="2531184751" sldId="361"/>
            <ac:picMk id="3" creationId="{3BDBC589-BD3C-4C4C-B054-0B9145B82795}"/>
          </ac:picMkLst>
        </pc:picChg>
        <pc:picChg chg="add mod">
          <ac:chgData name="Tatiana faria" userId="427fedd67e74be52" providerId="LiveId" clId="{6E15C349-68C0-437B-B4D2-228000305759}" dt="2022-03-27T22:06:28.442" v="5142" actId="1076"/>
          <ac:picMkLst>
            <pc:docMk/>
            <pc:sldMk cId="2531184751" sldId="361"/>
            <ac:picMk id="4" creationId="{7695141D-468C-4F9D-9ED7-BC688B9B1BB9}"/>
          </ac:picMkLst>
        </pc:picChg>
      </pc:sldChg>
      <pc:sldChg chg="addSp delSp modSp add mod">
        <pc:chgData name="Tatiana faria" userId="427fedd67e74be52" providerId="LiveId" clId="{6E15C349-68C0-437B-B4D2-228000305759}" dt="2022-03-27T22:08:02.026" v="5209" actId="207"/>
        <pc:sldMkLst>
          <pc:docMk/>
          <pc:sldMk cId="3242576744" sldId="362"/>
        </pc:sldMkLst>
        <pc:spChg chg="mod">
          <ac:chgData name="Tatiana faria" userId="427fedd67e74be52" providerId="LiveId" clId="{6E15C349-68C0-437B-B4D2-228000305759}" dt="2022-03-27T22:08:02.026" v="5209" actId="207"/>
          <ac:spMkLst>
            <pc:docMk/>
            <pc:sldMk cId="3242576744" sldId="362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7T22:06:52.511" v="5146" actId="1076"/>
          <ac:picMkLst>
            <pc:docMk/>
            <pc:sldMk cId="3242576744" sldId="362"/>
            <ac:picMk id="3" creationId="{97D0FBF0-E1D3-4E42-86E5-5544B7C4D57E}"/>
          </ac:picMkLst>
        </pc:picChg>
        <pc:picChg chg="del">
          <ac:chgData name="Tatiana faria" userId="427fedd67e74be52" providerId="LiveId" clId="{6E15C349-68C0-437B-B4D2-228000305759}" dt="2022-03-27T22:06:32.279" v="5144" actId="478"/>
          <ac:picMkLst>
            <pc:docMk/>
            <pc:sldMk cId="3242576744" sldId="362"/>
            <ac:picMk id="4" creationId="{7695141D-468C-4F9D-9ED7-BC688B9B1BB9}"/>
          </ac:picMkLst>
        </pc:picChg>
      </pc:sldChg>
      <pc:sldChg chg="addSp delSp modSp add mod">
        <pc:chgData name="Tatiana faria" userId="427fedd67e74be52" providerId="LiveId" clId="{6E15C349-68C0-437B-B4D2-228000305759}" dt="2022-03-27T22:07:42.318" v="5179" actId="207"/>
        <pc:sldMkLst>
          <pc:docMk/>
          <pc:sldMk cId="311435924" sldId="363"/>
        </pc:sldMkLst>
        <pc:spChg chg="mod">
          <ac:chgData name="Tatiana faria" userId="427fedd67e74be52" providerId="LiveId" clId="{6E15C349-68C0-437B-B4D2-228000305759}" dt="2022-03-27T22:07:42.318" v="5179" actId="207"/>
          <ac:spMkLst>
            <pc:docMk/>
            <pc:sldMk cId="311435924" sldId="363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3-27T22:07:00.400" v="5148" actId="478"/>
          <ac:picMkLst>
            <pc:docMk/>
            <pc:sldMk cId="311435924" sldId="363"/>
            <ac:picMk id="3" creationId="{97D0FBF0-E1D3-4E42-86E5-5544B7C4D57E}"/>
          </ac:picMkLst>
        </pc:picChg>
        <pc:picChg chg="add mod">
          <ac:chgData name="Tatiana faria" userId="427fedd67e74be52" providerId="LiveId" clId="{6E15C349-68C0-437B-B4D2-228000305759}" dt="2022-03-27T22:07:16.959" v="5153" actId="1076"/>
          <ac:picMkLst>
            <pc:docMk/>
            <pc:sldMk cId="311435924" sldId="363"/>
            <ac:picMk id="4" creationId="{B3ED5208-2301-4F48-A1C1-7169DA5D0FFA}"/>
          </ac:picMkLst>
        </pc:picChg>
      </pc:sldChg>
      <pc:sldChg chg="addSp delSp modSp add mod">
        <pc:chgData name="Tatiana faria" userId="427fedd67e74be52" providerId="LiveId" clId="{6E15C349-68C0-437B-B4D2-228000305759}" dt="2022-03-27T22:08:18.512" v="5214" actId="962"/>
        <pc:sldMkLst>
          <pc:docMk/>
          <pc:sldMk cId="3069081526" sldId="364"/>
        </pc:sldMkLst>
        <pc:picChg chg="add mod">
          <ac:chgData name="Tatiana faria" userId="427fedd67e74be52" providerId="LiveId" clId="{6E15C349-68C0-437B-B4D2-228000305759}" dt="2022-03-27T22:08:18.512" v="5214" actId="962"/>
          <ac:picMkLst>
            <pc:docMk/>
            <pc:sldMk cId="3069081526" sldId="364"/>
            <ac:picMk id="3" creationId="{03363375-6ECA-4E70-A130-57F6BDE47458}"/>
          </ac:picMkLst>
        </pc:picChg>
        <pc:picChg chg="del">
          <ac:chgData name="Tatiana faria" userId="427fedd67e74be52" providerId="LiveId" clId="{6E15C349-68C0-437B-B4D2-228000305759}" dt="2022-03-27T22:08:07.343" v="5211" actId="478"/>
          <ac:picMkLst>
            <pc:docMk/>
            <pc:sldMk cId="3069081526" sldId="364"/>
            <ac:picMk id="4" creationId="{B3ED5208-2301-4F48-A1C1-7169DA5D0FFA}"/>
          </ac:picMkLst>
        </pc:picChg>
      </pc:sldChg>
      <pc:sldChg chg="addSp delSp modSp add mod ord">
        <pc:chgData name="Tatiana faria" userId="427fedd67e74be52" providerId="LiveId" clId="{6E15C349-68C0-437B-B4D2-228000305759}" dt="2022-03-27T22:09:17.505" v="5223"/>
        <pc:sldMkLst>
          <pc:docMk/>
          <pc:sldMk cId="1708153835" sldId="365"/>
        </pc:sldMkLst>
        <pc:picChg chg="del">
          <ac:chgData name="Tatiana faria" userId="427fedd67e74be52" providerId="LiveId" clId="{6E15C349-68C0-437B-B4D2-228000305759}" dt="2022-03-27T22:08:22.264" v="5216" actId="478"/>
          <ac:picMkLst>
            <pc:docMk/>
            <pc:sldMk cId="1708153835" sldId="365"/>
            <ac:picMk id="3" creationId="{03363375-6ECA-4E70-A130-57F6BDE47458}"/>
          </ac:picMkLst>
        </pc:picChg>
        <pc:picChg chg="add mod">
          <ac:chgData name="Tatiana faria" userId="427fedd67e74be52" providerId="LiveId" clId="{6E15C349-68C0-437B-B4D2-228000305759}" dt="2022-03-27T22:08:40.728" v="5221" actId="1076"/>
          <ac:picMkLst>
            <pc:docMk/>
            <pc:sldMk cId="1708153835" sldId="365"/>
            <ac:picMk id="4" creationId="{AA3C420B-37A1-47A2-9277-F2AF1BFBFFF8}"/>
          </ac:picMkLst>
        </pc:picChg>
      </pc:sldChg>
      <pc:sldChg chg="addSp delSp modSp add mod">
        <pc:chgData name="Tatiana faria" userId="427fedd67e74be52" providerId="LiveId" clId="{6E15C349-68C0-437B-B4D2-228000305759}" dt="2022-03-28T11:06:57.001" v="5598" actId="1076"/>
        <pc:sldMkLst>
          <pc:docMk/>
          <pc:sldMk cId="3807154466" sldId="366"/>
        </pc:sldMkLst>
        <pc:spChg chg="mod">
          <ac:chgData name="Tatiana faria" userId="427fedd67e74be52" providerId="LiveId" clId="{6E15C349-68C0-437B-B4D2-228000305759}" dt="2022-03-27T22:10:37.521" v="5275" actId="207"/>
          <ac:spMkLst>
            <pc:docMk/>
            <pc:sldMk cId="3807154466" sldId="366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3-27T22:10:39.347" v="5276" actId="478"/>
          <ac:picMkLst>
            <pc:docMk/>
            <pc:sldMk cId="3807154466" sldId="366"/>
            <ac:picMk id="3" creationId="{03363375-6ECA-4E70-A130-57F6BDE47458}"/>
          </ac:picMkLst>
        </pc:picChg>
        <pc:picChg chg="add mod">
          <ac:chgData name="Tatiana faria" userId="427fedd67e74be52" providerId="LiveId" clId="{6E15C349-68C0-437B-B4D2-228000305759}" dt="2022-03-28T11:06:57.001" v="5598" actId="1076"/>
          <ac:picMkLst>
            <pc:docMk/>
            <pc:sldMk cId="3807154466" sldId="366"/>
            <ac:picMk id="3" creationId="{83DC6EFE-75B8-42DA-AA02-3242124665D9}"/>
          </ac:picMkLst>
        </pc:picChg>
      </pc:sldChg>
      <pc:sldChg chg="addSp modSp add mod">
        <pc:chgData name="Tatiana faria" userId="427fedd67e74be52" providerId="LiveId" clId="{6E15C349-68C0-437B-B4D2-228000305759}" dt="2022-03-28T14:15:50.670" v="7159" actId="20577"/>
        <pc:sldMkLst>
          <pc:docMk/>
          <pc:sldMk cId="636910692" sldId="367"/>
        </pc:sldMkLst>
        <pc:spChg chg="add mod">
          <ac:chgData name="Tatiana faria" userId="427fedd67e74be52" providerId="LiveId" clId="{6E15C349-68C0-437B-B4D2-228000305759}" dt="2022-03-28T14:15:50.670" v="7159" actId="20577"/>
          <ac:spMkLst>
            <pc:docMk/>
            <pc:sldMk cId="636910692" sldId="367"/>
            <ac:spMk id="2" creationId="{08587303-C8F1-42E1-9317-A8FD8B83AE72}"/>
          </ac:spMkLst>
        </pc:spChg>
        <pc:spChg chg="mod">
          <ac:chgData name="Tatiana faria" userId="427fedd67e74be52" providerId="LiveId" clId="{6E15C349-68C0-437B-B4D2-228000305759}" dt="2022-03-27T22:11:01.890" v="5310" actId="20577"/>
          <ac:spMkLst>
            <pc:docMk/>
            <pc:sldMk cId="636910692" sldId="367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8T14:14:19.470" v="7004" actId="1076"/>
          <ac:picMkLst>
            <pc:docMk/>
            <pc:sldMk cId="636910692" sldId="367"/>
            <ac:picMk id="3" creationId="{3448FCA1-90DA-45A1-9A10-AE4AA7B5EFD6}"/>
          </ac:picMkLst>
        </pc:picChg>
      </pc:sldChg>
      <pc:sldChg chg="addSp modSp add mod ord">
        <pc:chgData name="Tatiana faria" userId="427fedd67e74be52" providerId="LiveId" clId="{6E15C349-68C0-437B-B4D2-228000305759}" dt="2022-03-27T22:28:37.009" v="5368" actId="1076"/>
        <pc:sldMkLst>
          <pc:docMk/>
          <pc:sldMk cId="2815123473" sldId="368"/>
        </pc:sldMkLst>
        <pc:spChg chg="mod">
          <ac:chgData name="Tatiana faria" userId="427fedd67e74be52" providerId="LiveId" clId="{6E15C349-68C0-437B-B4D2-228000305759}" dt="2022-03-27T22:11:30.251" v="5330" actId="20577"/>
          <ac:spMkLst>
            <pc:docMk/>
            <pc:sldMk cId="2815123473" sldId="368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7T22:28:37.009" v="5368" actId="1076"/>
          <ac:picMkLst>
            <pc:docMk/>
            <pc:sldMk cId="2815123473" sldId="368"/>
            <ac:picMk id="3" creationId="{08EDD997-8D62-4C1B-92EB-AE0137DACAC8}"/>
          </ac:picMkLst>
        </pc:picChg>
      </pc:sldChg>
      <pc:sldChg chg="addSp modSp add mod ord">
        <pc:chgData name="Tatiana faria" userId="427fedd67e74be52" providerId="LiveId" clId="{6E15C349-68C0-437B-B4D2-228000305759}" dt="2022-03-27T22:29:03.217" v="5376" actId="1076"/>
        <pc:sldMkLst>
          <pc:docMk/>
          <pc:sldMk cId="2412459271" sldId="369"/>
        </pc:sldMkLst>
        <pc:spChg chg="mod">
          <ac:chgData name="Tatiana faria" userId="427fedd67e74be52" providerId="LiveId" clId="{6E15C349-68C0-437B-B4D2-228000305759}" dt="2022-03-27T22:11:39.081" v="5348" actId="20577"/>
          <ac:spMkLst>
            <pc:docMk/>
            <pc:sldMk cId="2412459271" sldId="369"/>
            <ac:spMk id="9229" creationId="{00000000-0000-0000-0000-000000000000}"/>
          </ac:spMkLst>
        </pc:spChg>
        <pc:picChg chg="add mod">
          <ac:chgData name="Tatiana faria" userId="427fedd67e74be52" providerId="LiveId" clId="{6E15C349-68C0-437B-B4D2-228000305759}" dt="2022-03-27T22:29:03.217" v="5376" actId="1076"/>
          <ac:picMkLst>
            <pc:docMk/>
            <pc:sldMk cId="2412459271" sldId="369"/>
            <ac:picMk id="3" creationId="{D3E33786-6339-4300-9471-F8355A85E9B5}"/>
          </ac:picMkLst>
        </pc:picChg>
      </pc:sldChg>
      <pc:sldChg chg="addSp delSp modSp add mod">
        <pc:chgData name="Tatiana faria" userId="427fedd67e74be52" providerId="LiveId" clId="{6E15C349-68C0-437B-B4D2-228000305759}" dt="2022-03-28T14:16:06.442" v="7160" actId="255"/>
        <pc:sldMkLst>
          <pc:docMk/>
          <pc:sldMk cId="4131885151" sldId="370"/>
        </pc:sldMkLst>
        <pc:spChg chg="add mod">
          <ac:chgData name="Tatiana faria" userId="427fedd67e74be52" providerId="LiveId" clId="{6E15C349-68C0-437B-B4D2-228000305759}" dt="2022-03-28T14:16:06.442" v="7160" actId="255"/>
          <ac:spMkLst>
            <pc:docMk/>
            <pc:sldMk cId="4131885151" sldId="370"/>
            <ac:spMk id="2" creationId="{338565FE-E239-456E-B2EB-44E90FB3D5AF}"/>
          </ac:spMkLst>
        </pc:spChg>
        <pc:picChg chg="del">
          <ac:chgData name="Tatiana faria" userId="427fedd67e74be52" providerId="LiveId" clId="{6E15C349-68C0-437B-B4D2-228000305759}" dt="2022-03-27T22:28:10.443" v="5361" actId="478"/>
          <ac:picMkLst>
            <pc:docMk/>
            <pc:sldMk cId="4131885151" sldId="370"/>
            <ac:picMk id="3" creationId="{3448FCA1-90DA-45A1-9A10-AE4AA7B5EFD6}"/>
          </ac:picMkLst>
        </pc:picChg>
        <pc:picChg chg="add mod">
          <ac:chgData name="Tatiana faria" userId="427fedd67e74be52" providerId="LiveId" clId="{6E15C349-68C0-437B-B4D2-228000305759}" dt="2022-03-28T14:14:23.972" v="7005" actId="1076"/>
          <ac:picMkLst>
            <pc:docMk/>
            <pc:sldMk cId="4131885151" sldId="370"/>
            <ac:picMk id="4" creationId="{E28BDF8C-B7E5-4F8D-899E-E39F74451C6F}"/>
          </ac:picMkLst>
        </pc:picChg>
      </pc:sldChg>
      <pc:sldChg chg="addSp delSp modSp add mod">
        <pc:chgData name="Tatiana faria" userId="427fedd67e74be52" providerId="LiveId" clId="{6E15C349-68C0-437B-B4D2-228000305759}" dt="2022-03-28T14:18:04.353" v="7287" actId="20577"/>
        <pc:sldMkLst>
          <pc:docMk/>
          <pc:sldMk cId="383062312" sldId="371"/>
        </pc:sldMkLst>
        <pc:spChg chg="add mod">
          <ac:chgData name="Tatiana faria" userId="427fedd67e74be52" providerId="LiveId" clId="{6E15C349-68C0-437B-B4D2-228000305759}" dt="2022-03-28T14:18:04.353" v="7287" actId="20577"/>
          <ac:spMkLst>
            <pc:docMk/>
            <pc:sldMk cId="383062312" sldId="371"/>
            <ac:spMk id="2" creationId="{B92BDFE0-921F-4143-9329-8D286F1B38C3}"/>
          </ac:spMkLst>
        </pc:spChg>
        <pc:picChg chg="del">
          <ac:chgData name="Tatiana faria" userId="427fedd67e74be52" providerId="LiveId" clId="{6E15C349-68C0-437B-B4D2-228000305759}" dt="2022-03-27T22:29:07.367" v="5378" actId="478"/>
          <ac:picMkLst>
            <pc:docMk/>
            <pc:sldMk cId="383062312" sldId="371"/>
            <ac:picMk id="3" creationId="{D3E33786-6339-4300-9471-F8355A85E9B5}"/>
          </ac:picMkLst>
        </pc:picChg>
        <pc:picChg chg="add del mod">
          <ac:chgData name="Tatiana faria" userId="427fedd67e74be52" providerId="LiveId" clId="{6E15C349-68C0-437B-B4D2-228000305759}" dt="2022-03-27T22:30:03.096" v="5380" actId="478"/>
          <ac:picMkLst>
            <pc:docMk/>
            <pc:sldMk cId="383062312" sldId="371"/>
            <ac:picMk id="4" creationId="{02A042A8-B892-496B-8564-DE1069451722}"/>
          </ac:picMkLst>
        </pc:picChg>
        <pc:picChg chg="add mod">
          <ac:chgData name="Tatiana faria" userId="427fedd67e74be52" providerId="LiveId" clId="{6E15C349-68C0-437B-B4D2-228000305759}" dt="2022-03-28T14:16:19.038" v="7161" actId="1076"/>
          <ac:picMkLst>
            <pc:docMk/>
            <pc:sldMk cId="383062312" sldId="371"/>
            <ac:picMk id="6" creationId="{0C2D0337-7459-4C97-9504-48100E6E4CD8}"/>
          </ac:picMkLst>
        </pc:picChg>
      </pc:sldChg>
      <pc:sldChg chg="delSp modSp add del mod">
        <pc:chgData name="Tatiana faria" userId="427fedd67e74be52" providerId="LiveId" clId="{6E15C349-68C0-437B-B4D2-228000305759}" dt="2022-03-27T22:28:49.028" v="5372" actId="47"/>
        <pc:sldMkLst>
          <pc:docMk/>
          <pc:sldMk cId="975971353" sldId="371"/>
        </pc:sldMkLst>
        <pc:picChg chg="del mod">
          <ac:chgData name="Tatiana faria" userId="427fedd67e74be52" providerId="LiveId" clId="{6E15C349-68C0-437B-B4D2-228000305759}" dt="2022-03-27T22:28:43.792" v="5371" actId="478"/>
          <ac:picMkLst>
            <pc:docMk/>
            <pc:sldMk cId="975971353" sldId="371"/>
            <ac:picMk id="3" creationId="{08EDD997-8D62-4C1B-92EB-AE0137DACAC8}"/>
          </ac:picMkLst>
        </pc:picChg>
      </pc:sldChg>
      <pc:sldChg chg="addSp delSp modSp add mod">
        <pc:chgData name="Tatiana faria" userId="427fedd67e74be52" providerId="LiveId" clId="{6E15C349-68C0-437B-B4D2-228000305759}" dt="2022-03-27T22:30:42.976" v="5399" actId="1076"/>
        <pc:sldMkLst>
          <pc:docMk/>
          <pc:sldMk cId="3854123971" sldId="372"/>
        </pc:sldMkLst>
        <pc:picChg chg="add mod">
          <ac:chgData name="Tatiana faria" userId="427fedd67e74be52" providerId="LiveId" clId="{6E15C349-68C0-437B-B4D2-228000305759}" dt="2022-03-27T22:30:42.976" v="5399" actId="1076"/>
          <ac:picMkLst>
            <pc:docMk/>
            <pc:sldMk cId="3854123971" sldId="372"/>
            <ac:picMk id="3" creationId="{AA1BC995-3BEA-43E5-9D76-EF96BCC47C53}"/>
          </ac:picMkLst>
        </pc:picChg>
        <pc:picChg chg="del">
          <ac:chgData name="Tatiana faria" userId="427fedd67e74be52" providerId="LiveId" clId="{6E15C349-68C0-437B-B4D2-228000305759}" dt="2022-03-27T22:30:31.735" v="5392" actId="478"/>
          <ac:picMkLst>
            <pc:docMk/>
            <pc:sldMk cId="3854123971" sldId="372"/>
            <ac:picMk id="6" creationId="{0C2D0337-7459-4C97-9504-48100E6E4CD8}"/>
          </ac:picMkLst>
        </pc:picChg>
      </pc:sldChg>
      <pc:sldChg chg="addSp delSp modSp add mod">
        <pc:chgData name="Tatiana faria" userId="427fedd67e74be52" providerId="LiveId" clId="{6E15C349-68C0-437B-B4D2-228000305759}" dt="2022-03-28T14:22:15.589" v="7367" actId="20577"/>
        <pc:sldMkLst>
          <pc:docMk/>
          <pc:sldMk cId="508548384" sldId="373"/>
        </pc:sldMkLst>
        <pc:spChg chg="add mod">
          <ac:chgData name="Tatiana faria" userId="427fedd67e74be52" providerId="LiveId" clId="{6E15C349-68C0-437B-B4D2-228000305759}" dt="2022-03-28T14:22:15.589" v="7367" actId="20577"/>
          <ac:spMkLst>
            <pc:docMk/>
            <pc:sldMk cId="508548384" sldId="373"/>
            <ac:spMk id="2" creationId="{1DFA540E-2830-4F5E-BDC7-D0ECB3AD7AC9}"/>
          </ac:spMkLst>
        </pc:spChg>
        <pc:picChg chg="del">
          <ac:chgData name="Tatiana faria" userId="427fedd67e74be52" providerId="LiveId" clId="{6E15C349-68C0-437B-B4D2-228000305759}" dt="2022-03-27T22:30:47.053" v="5401" actId="478"/>
          <ac:picMkLst>
            <pc:docMk/>
            <pc:sldMk cId="508548384" sldId="373"/>
            <ac:picMk id="3" creationId="{AA1BC995-3BEA-43E5-9D76-EF96BCC47C53}"/>
          </ac:picMkLst>
        </pc:picChg>
        <pc:picChg chg="add del mod">
          <ac:chgData name="Tatiana faria" userId="427fedd67e74be52" providerId="LiveId" clId="{6E15C349-68C0-437B-B4D2-228000305759}" dt="2022-03-28T14:21:44.401" v="7312" actId="478"/>
          <ac:picMkLst>
            <pc:docMk/>
            <pc:sldMk cId="508548384" sldId="373"/>
            <ac:picMk id="4" creationId="{798D4EEE-F891-48B8-A426-5205BEE3B6A2}"/>
          </ac:picMkLst>
        </pc:picChg>
      </pc:sldChg>
      <pc:sldChg chg="addSp delSp modSp add mod">
        <pc:chgData name="Tatiana faria" userId="427fedd67e74be52" providerId="LiveId" clId="{6E15C349-68C0-437B-B4D2-228000305759}" dt="2022-03-28T13:57:41.963" v="6481" actId="313"/>
        <pc:sldMkLst>
          <pc:docMk/>
          <pc:sldMk cId="569890304" sldId="374"/>
        </pc:sldMkLst>
        <pc:spChg chg="add mod">
          <ac:chgData name="Tatiana faria" userId="427fedd67e74be52" providerId="LiveId" clId="{6E15C349-68C0-437B-B4D2-228000305759}" dt="2022-03-28T13:57:41.963" v="6481" actId="313"/>
          <ac:spMkLst>
            <pc:docMk/>
            <pc:sldMk cId="569890304" sldId="374"/>
            <ac:spMk id="14" creationId="{F48D8CCB-E7B2-4C74-9D9A-0D401A4868C5}"/>
          </ac:spMkLst>
        </pc:spChg>
        <pc:spChg chg="mod">
          <ac:chgData name="Tatiana faria" userId="427fedd67e74be52" providerId="LiveId" clId="{6E15C349-68C0-437B-B4D2-228000305759}" dt="2022-03-27T22:31:18.492" v="5418" actId="20577"/>
          <ac:spMkLst>
            <pc:docMk/>
            <pc:sldMk cId="569890304" sldId="374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3-27T22:31:08.235" v="5409" actId="478"/>
          <ac:picMkLst>
            <pc:docMk/>
            <pc:sldMk cId="569890304" sldId="374"/>
            <ac:picMk id="4" creationId="{798D4EEE-F891-48B8-A426-5205BEE3B6A2}"/>
          </ac:picMkLst>
        </pc:picChg>
      </pc:sldChg>
      <pc:sldChg chg="addSp modSp add mod">
        <pc:chgData name="Tatiana faria" userId="427fedd67e74be52" providerId="LiveId" clId="{6E15C349-68C0-437B-B4D2-228000305759}" dt="2022-03-28T14:25:25.988" v="7377" actId="20577"/>
        <pc:sldMkLst>
          <pc:docMk/>
          <pc:sldMk cId="1800111073" sldId="375"/>
        </pc:sldMkLst>
        <pc:spChg chg="add mod">
          <ac:chgData name="Tatiana faria" userId="427fedd67e74be52" providerId="LiveId" clId="{6E15C349-68C0-437B-B4D2-228000305759}" dt="2022-03-28T14:25:25.988" v="7377" actId="20577"/>
          <ac:spMkLst>
            <pc:docMk/>
            <pc:sldMk cId="1800111073" sldId="375"/>
            <ac:spMk id="14" creationId="{2CD17534-0499-4ACA-9410-94A6A707D111}"/>
          </ac:spMkLst>
        </pc:spChg>
        <pc:spChg chg="mod">
          <ac:chgData name="Tatiana faria" userId="427fedd67e74be52" providerId="LiveId" clId="{6E15C349-68C0-437B-B4D2-228000305759}" dt="2022-03-27T22:31:40.802" v="5443" actId="207"/>
          <ac:spMkLst>
            <pc:docMk/>
            <pc:sldMk cId="1800111073" sldId="375"/>
            <ac:spMk id="9229" creationId="{00000000-0000-0000-0000-000000000000}"/>
          </ac:spMkLst>
        </pc:spChg>
      </pc:sldChg>
      <pc:sldChg chg="addSp delSp modSp add mod">
        <pc:chgData name="Tatiana faria" userId="427fedd67e74be52" providerId="LiveId" clId="{6E15C349-68C0-437B-B4D2-228000305759}" dt="2022-03-28T13:20:22.153" v="5793" actId="1076"/>
        <pc:sldMkLst>
          <pc:docMk/>
          <pc:sldMk cId="1517373406" sldId="376"/>
        </pc:sldMkLst>
        <pc:picChg chg="del">
          <ac:chgData name="Tatiana faria" userId="427fedd67e74be52" providerId="LiveId" clId="{6E15C349-68C0-437B-B4D2-228000305759}" dt="2022-03-28T11:07:06.332" v="5600" actId="478"/>
          <ac:picMkLst>
            <pc:docMk/>
            <pc:sldMk cId="1517373406" sldId="376"/>
            <ac:picMk id="3" creationId="{83DC6EFE-75B8-42DA-AA02-3242124665D9}"/>
          </ac:picMkLst>
        </pc:picChg>
        <pc:picChg chg="add mod">
          <ac:chgData name="Tatiana faria" userId="427fedd67e74be52" providerId="LiveId" clId="{6E15C349-68C0-437B-B4D2-228000305759}" dt="2022-03-28T13:20:22.153" v="5793" actId="1076"/>
          <ac:picMkLst>
            <pc:docMk/>
            <pc:sldMk cId="1517373406" sldId="376"/>
            <ac:picMk id="4" creationId="{66BC89DE-6F4D-4467-9E37-B63F7EAFD496}"/>
          </ac:picMkLst>
        </pc:picChg>
      </pc:sldChg>
      <pc:sldChg chg="addSp delSp modSp add mod">
        <pc:chgData name="Tatiana faria" userId="427fedd67e74be52" providerId="LiveId" clId="{6E15C349-68C0-437B-B4D2-228000305759}" dt="2022-03-28T11:07:32.650" v="5609" actId="1076"/>
        <pc:sldMkLst>
          <pc:docMk/>
          <pc:sldMk cId="2849693764" sldId="377"/>
        </pc:sldMkLst>
        <pc:picChg chg="add mod">
          <ac:chgData name="Tatiana faria" userId="427fedd67e74be52" providerId="LiveId" clId="{6E15C349-68C0-437B-B4D2-228000305759}" dt="2022-03-28T11:07:32.650" v="5609" actId="1076"/>
          <ac:picMkLst>
            <pc:docMk/>
            <pc:sldMk cId="2849693764" sldId="377"/>
            <ac:picMk id="3" creationId="{8D8FDC46-F7D3-47A8-940B-104803ACCDCF}"/>
          </ac:picMkLst>
        </pc:picChg>
        <pc:picChg chg="del">
          <ac:chgData name="Tatiana faria" userId="427fedd67e74be52" providerId="LiveId" clId="{6E15C349-68C0-437B-B4D2-228000305759}" dt="2022-03-28T11:07:21.097" v="5606" actId="478"/>
          <ac:picMkLst>
            <pc:docMk/>
            <pc:sldMk cId="2849693764" sldId="377"/>
            <ac:picMk id="4" creationId="{66BC89DE-6F4D-4467-9E37-B63F7EAFD496}"/>
          </ac:picMkLst>
        </pc:picChg>
      </pc:sldChg>
      <pc:sldChg chg="addSp delSp modSp add mod">
        <pc:chgData name="Tatiana faria" userId="427fedd67e74be52" providerId="LiveId" clId="{6E15C349-68C0-437B-B4D2-228000305759}" dt="2022-04-03T13:38:26.209" v="7526" actId="1076"/>
        <pc:sldMkLst>
          <pc:docMk/>
          <pc:sldMk cId="2538118012" sldId="378"/>
        </pc:sldMkLst>
        <pc:spChg chg="del">
          <ac:chgData name="Tatiana faria" userId="427fedd67e74be52" providerId="LiveId" clId="{6E15C349-68C0-437B-B4D2-228000305759}" dt="2022-04-03T13:37:44.842" v="7519" actId="478"/>
          <ac:spMkLst>
            <pc:docMk/>
            <pc:sldMk cId="2538118012" sldId="378"/>
            <ac:spMk id="2" creationId="{1DFA540E-2830-4F5E-BDC7-D0ECB3AD7AC9}"/>
          </ac:spMkLst>
        </pc:spChg>
        <pc:spChg chg="mod">
          <ac:chgData name="Tatiana faria" userId="427fedd67e74be52" providerId="LiveId" clId="{6E15C349-68C0-437B-B4D2-228000305759}" dt="2022-04-03T13:37:41.688" v="7517" actId="20577"/>
          <ac:spMkLst>
            <pc:docMk/>
            <pc:sldMk cId="2538118012" sldId="378"/>
            <ac:spMk id="9229" creationId="{00000000-0000-0000-0000-000000000000}"/>
          </ac:spMkLst>
        </pc:spChg>
        <pc:picChg chg="del">
          <ac:chgData name="Tatiana faria" userId="427fedd67e74be52" providerId="LiveId" clId="{6E15C349-68C0-437B-B4D2-228000305759}" dt="2022-04-03T13:37:43.715" v="7518" actId="478"/>
          <ac:picMkLst>
            <pc:docMk/>
            <pc:sldMk cId="2538118012" sldId="378"/>
            <ac:picMk id="4" creationId="{798D4EEE-F891-48B8-A426-5205BEE3B6A2}"/>
          </ac:picMkLst>
        </pc:picChg>
        <pc:picChg chg="add mod">
          <ac:chgData name="Tatiana faria" userId="427fedd67e74be52" providerId="LiveId" clId="{6E15C349-68C0-437B-B4D2-228000305759}" dt="2022-04-03T13:38:26.209" v="7526" actId="1076"/>
          <ac:picMkLst>
            <pc:docMk/>
            <pc:sldMk cId="2538118012" sldId="378"/>
            <ac:picMk id="5" creationId="{4369C7EF-CE77-4E5C-9382-637D555F1542}"/>
          </ac:picMkLst>
        </pc:picChg>
      </pc:sldChg>
      <pc:sldChg chg="addSp delSp modSp add mod">
        <pc:chgData name="Tatiana faria" userId="427fedd67e74be52" providerId="LiveId" clId="{6E15C349-68C0-437B-B4D2-228000305759}" dt="2022-04-03T13:38:43.125" v="7532" actId="1076"/>
        <pc:sldMkLst>
          <pc:docMk/>
          <pc:sldMk cId="3407734138" sldId="379"/>
        </pc:sldMkLst>
        <pc:picChg chg="add mod">
          <ac:chgData name="Tatiana faria" userId="427fedd67e74be52" providerId="LiveId" clId="{6E15C349-68C0-437B-B4D2-228000305759}" dt="2022-04-03T13:38:43.125" v="7532" actId="1076"/>
          <ac:picMkLst>
            <pc:docMk/>
            <pc:sldMk cId="3407734138" sldId="379"/>
            <ac:picMk id="3" creationId="{61B798C0-7D81-4E8E-87A1-B422E5DC0ED2}"/>
          </ac:picMkLst>
        </pc:picChg>
        <pc:picChg chg="del">
          <ac:chgData name="Tatiana faria" userId="427fedd67e74be52" providerId="LiveId" clId="{6E15C349-68C0-437B-B4D2-228000305759}" dt="2022-04-03T13:38:29.782" v="7528" actId="478"/>
          <ac:picMkLst>
            <pc:docMk/>
            <pc:sldMk cId="3407734138" sldId="379"/>
            <ac:picMk id="5" creationId="{4369C7EF-CE77-4E5C-9382-637D555F1542}"/>
          </ac:picMkLst>
        </pc:picChg>
      </pc:sldChg>
      <pc:sldChg chg="addSp delSp modSp add mod">
        <pc:chgData name="Tatiana faria" userId="427fedd67e74be52" providerId="LiveId" clId="{6E15C349-68C0-437B-B4D2-228000305759}" dt="2022-04-03T13:39:02.851" v="7541" actId="1076"/>
        <pc:sldMkLst>
          <pc:docMk/>
          <pc:sldMk cId="523498532" sldId="380"/>
        </pc:sldMkLst>
        <pc:picChg chg="del">
          <ac:chgData name="Tatiana faria" userId="427fedd67e74be52" providerId="LiveId" clId="{6E15C349-68C0-437B-B4D2-228000305759}" dt="2022-04-03T13:38:47.357" v="7534" actId="478"/>
          <ac:picMkLst>
            <pc:docMk/>
            <pc:sldMk cId="523498532" sldId="380"/>
            <ac:picMk id="3" creationId="{61B798C0-7D81-4E8E-87A1-B422E5DC0ED2}"/>
          </ac:picMkLst>
        </pc:picChg>
        <pc:picChg chg="add mod">
          <ac:chgData name="Tatiana faria" userId="427fedd67e74be52" providerId="LiveId" clId="{6E15C349-68C0-437B-B4D2-228000305759}" dt="2022-04-03T13:39:02.851" v="7541" actId="1076"/>
          <ac:picMkLst>
            <pc:docMk/>
            <pc:sldMk cId="523498532" sldId="380"/>
            <ac:picMk id="4" creationId="{CDEF9D50-9CF1-45BD-A68E-BD2A0108CB45}"/>
          </ac:picMkLst>
        </pc:picChg>
      </pc:sldChg>
      <pc:sldChg chg="addSp delSp modSp add mod">
        <pc:chgData name="Tatiana faria" userId="427fedd67e74be52" providerId="LiveId" clId="{6E15C349-68C0-437B-B4D2-228000305759}" dt="2022-04-03T13:42:26.709" v="7547" actId="1076"/>
        <pc:sldMkLst>
          <pc:docMk/>
          <pc:sldMk cId="2039270918" sldId="381"/>
        </pc:sldMkLst>
        <pc:picChg chg="add mod">
          <ac:chgData name="Tatiana faria" userId="427fedd67e74be52" providerId="LiveId" clId="{6E15C349-68C0-437B-B4D2-228000305759}" dt="2022-04-03T13:42:26.709" v="7547" actId="1076"/>
          <ac:picMkLst>
            <pc:docMk/>
            <pc:sldMk cId="2039270918" sldId="381"/>
            <ac:picMk id="3" creationId="{8A16D50A-5111-48FC-96F8-C4D5EE6DF96F}"/>
          </ac:picMkLst>
        </pc:picChg>
        <pc:picChg chg="del">
          <ac:chgData name="Tatiana faria" userId="427fedd67e74be52" providerId="LiveId" clId="{6E15C349-68C0-437B-B4D2-228000305759}" dt="2022-04-03T13:42:10.058" v="7543" actId="478"/>
          <ac:picMkLst>
            <pc:docMk/>
            <pc:sldMk cId="2039270918" sldId="381"/>
            <ac:picMk id="4" creationId="{CDEF9D50-9CF1-45BD-A68E-BD2A0108CB45}"/>
          </ac:picMkLst>
        </pc:picChg>
      </pc:sldChg>
      <pc:sldChg chg="addSp delSp modSp add mod">
        <pc:chgData name="Tatiana faria" userId="427fedd67e74be52" providerId="LiveId" clId="{6E15C349-68C0-437B-B4D2-228000305759}" dt="2022-04-03T13:42:48.291" v="7554" actId="1076"/>
        <pc:sldMkLst>
          <pc:docMk/>
          <pc:sldMk cId="2251829280" sldId="382"/>
        </pc:sldMkLst>
        <pc:picChg chg="del">
          <ac:chgData name="Tatiana faria" userId="427fedd67e74be52" providerId="LiveId" clId="{6E15C349-68C0-437B-B4D2-228000305759}" dt="2022-04-03T13:42:31.194" v="7549" actId="478"/>
          <ac:picMkLst>
            <pc:docMk/>
            <pc:sldMk cId="2251829280" sldId="382"/>
            <ac:picMk id="3" creationId="{8A16D50A-5111-48FC-96F8-C4D5EE6DF96F}"/>
          </ac:picMkLst>
        </pc:picChg>
        <pc:picChg chg="add mod">
          <ac:chgData name="Tatiana faria" userId="427fedd67e74be52" providerId="LiveId" clId="{6E15C349-68C0-437B-B4D2-228000305759}" dt="2022-04-03T13:42:48.291" v="7554" actId="1076"/>
          <ac:picMkLst>
            <pc:docMk/>
            <pc:sldMk cId="2251829280" sldId="382"/>
            <ac:picMk id="4" creationId="{639E07EE-50F1-4705-8324-042CE7B41794}"/>
          </ac:picMkLst>
        </pc:picChg>
      </pc:sldChg>
      <pc:sldChg chg="addSp delSp modSp add mod">
        <pc:chgData name="Tatiana faria" userId="427fedd67e74be52" providerId="LiveId" clId="{6E15C349-68C0-437B-B4D2-228000305759}" dt="2022-04-03T13:43:09.788" v="7560" actId="14100"/>
        <pc:sldMkLst>
          <pc:docMk/>
          <pc:sldMk cId="140403687" sldId="383"/>
        </pc:sldMkLst>
        <pc:picChg chg="add mod">
          <ac:chgData name="Tatiana faria" userId="427fedd67e74be52" providerId="LiveId" clId="{6E15C349-68C0-437B-B4D2-228000305759}" dt="2022-04-03T13:43:09.788" v="7560" actId="14100"/>
          <ac:picMkLst>
            <pc:docMk/>
            <pc:sldMk cId="140403687" sldId="383"/>
            <ac:picMk id="3" creationId="{987BAE0E-0A93-46E0-8641-F61B12026F70}"/>
          </ac:picMkLst>
        </pc:picChg>
        <pc:picChg chg="del">
          <ac:chgData name="Tatiana faria" userId="427fedd67e74be52" providerId="LiveId" clId="{6E15C349-68C0-437B-B4D2-228000305759}" dt="2022-04-03T13:42:53.152" v="7556" actId="478"/>
          <ac:picMkLst>
            <pc:docMk/>
            <pc:sldMk cId="140403687" sldId="383"/>
            <ac:picMk id="4" creationId="{639E07EE-50F1-4705-8324-042CE7B41794}"/>
          </ac:picMkLst>
        </pc:picChg>
      </pc:sldChg>
      <pc:sldChg chg="addSp delSp modSp add mod">
        <pc:chgData name="Tatiana faria" userId="427fedd67e74be52" providerId="LiveId" clId="{6E15C349-68C0-437B-B4D2-228000305759}" dt="2022-04-03T13:43:34.729" v="7571" actId="1076"/>
        <pc:sldMkLst>
          <pc:docMk/>
          <pc:sldMk cId="62427389" sldId="384"/>
        </pc:sldMkLst>
        <pc:picChg chg="del">
          <ac:chgData name="Tatiana faria" userId="427fedd67e74be52" providerId="LiveId" clId="{6E15C349-68C0-437B-B4D2-228000305759}" dt="2022-04-03T13:43:18.236" v="7562" actId="478"/>
          <ac:picMkLst>
            <pc:docMk/>
            <pc:sldMk cId="62427389" sldId="384"/>
            <ac:picMk id="3" creationId="{987BAE0E-0A93-46E0-8641-F61B12026F70}"/>
          </ac:picMkLst>
        </pc:picChg>
        <pc:picChg chg="add mod">
          <ac:chgData name="Tatiana faria" userId="427fedd67e74be52" providerId="LiveId" clId="{6E15C349-68C0-437B-B4D2-228000305759}" dt="2022-04-03T13:43:34.729" v="7571" actId="1076"/>
          <ac:picMkLst>
            <pc:docMk/>
            <pc:sldMk cId="62427389" sldId="384"/>
            <ac:picMk id="4" creationId="{D721AEDC-F469-40A7-A67E-4AA48C619BD5}"/>
          </ac:picMkLst>
        </pc:picChg>
      </pc:sldChg>
      <pc:sldChg chg="addSp delSp modSp add mod">
        <pc:chgData name="Tatiana faria" userId="427fedd67e74be52" providerId="LiveId" clId="{6E15C349-68C0-437B-B4D2-228000305759}" dt="2022-04-03T13:43:52.874" v="7578" actId="1076"/>
        <pc:sldMkLst>
          <pc:docMk/>
          <pc:sldMk cId="1836267060" sldId="385"/>
        </pc:sldMkLst>
        <pc:picChg chg="add mod">
          <ac:chgData name="Tatiana faria" userId="427fedd67e74be52" providerId="LiveId" clId="{6E15C349-68C0-437B-B4D2-228000305759}" dt="2022-04-03T13:43:52.874" v="7578" actId="1076"/>
          <ac:picMkLst>
            <pc:docMk/>
            <pc:sldMk cId="1836267060" sldId="385"/>
            <ac:picMk id="3" creationId="{8DB664DB-D48F-47D4-B624-E245E743CF7F}"/>
          </ac:picMkLst>
        </pc:picChg>
        <pc:picChg chg="del">
          <ac:chgData name="Tatiana faria" userId="427fedd67e74be52" providerId="LiveId" clId="{6E15C349-68C0-437B-B4D2-228000305759}" dt="2022-04-03T13:43:39.404" v="7573" actId="478"/>
          <ac:picMkLst>
            <pc:docMk/>
            <pc:sldMk cId="1836267060" sldId="385"/>
            <ac:picMk id="4" creationId="{D721AEDC-F469-40A7-A67E-4AA48C619BD5}"/>
          </ac:picMkLst>
        </pc:picChg>
      </pc:sldChg>
      <pc:sldChg chg="addSp delSp modSp add mod">
        <pc:chgData name="Tatiana faria" userId="427fedd67e74be52" providerId="LiveId" clId="{6E15C349-68C0-437B-B4D2-228000305759}" dt="2022-04-03T13:44:13.953" v="7587" actId="1076"/>
        <pc:sldMkLst>
          <pc:docMk/>
          <pc:sldMk cId="2342060333" sldId="386"/>
        </pc:sldMkLst>
        <pc:picChg chg="del">
          <ac:chgData name="Tatiana faria" userId="427fedd67e74be52" providerId="LiveId" clId="{6E15C349-68C0-437B-B4D2-228000305759}" dt="2022-04-03T13:43:56.571" v="7580" actId="478"/>
          <ac:picMkLst>
            <pc:docMk/>
            <pc:sldMk cId="2342060333" sldId="386"/>
            <ac:picMk id="3" creationId="{8DB664DB-D48F-47D4-B624-E245E743CF7F}"/>
          </ac:picMkLst>
        </pc:picChg>
        <pc:picChg chg="add mod">
          <ac:chgData name="Tatiana faria" userId="427fedd67e74be52" providerId="LiveId" clId="{6E15C349-68C0-437B-B4D2-228000305759}" dt="2022-04-03T13:44:13.953" v="7587" actId="1076"/>
          <ac:picMkLst>
            <pc:docMk/>
            <pc:sldMk cId="2342060333" sldId="386"/>
            <ac:picMk id="4" creationId="{22864EC5-9E5A-4E2C-AD43-955202E539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06/04/2022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06/04/2022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42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46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17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57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2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82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2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8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89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57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75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8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11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84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87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27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63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94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46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63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85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55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74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20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71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9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13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0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659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7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71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097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371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022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94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031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13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559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054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295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45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61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119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723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91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703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554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849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3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534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18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693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51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92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889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294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886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568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105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5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225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081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3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8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christopherashih/nypd-criminal-court-summons-historic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inlXG-Ljg8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sqlshack.com/build-cube-scratch-using-sql-server-analysis-services-ssas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elearning.ipvc.pt/ipvc2021/pluginfile.php/117728/mod_resource/content/2/Tutorial-2E-SDW-SqlServer_e_Oracle_v1.pdf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skyvia.com/blog/sql-server-data-warehouse-the-easy-and-practical-guide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7306" y="2735466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7400" y="3429000"/>
            <a:ext cx="6000750" cy="1371600"/>
          </a:xfrm>
        </p:spPr>
        <p:txBody>
          <a:bodyPr>
            <a:normAutofit fontScale="700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APRENDIZAEM ORGANIZACIONAL/SISTEMAS DE SUPORTE À DECISÃO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nº1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AO/SSD|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23462- Paulo Garrido  </a:t>
            </a:r>
            <a:r>
              <a:rPr lang="pt-PT" sz="9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paulogarrido@ipvc.pt</a:t>
            </a:r>
            <a:r>
              <a:rPr lang="pt-PT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23478- Tatiana Faria- tatianaf@ipvc.pt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9ADA1C-A3BC-4922-8055-A13977936B9B}"/>
              </a:ext>
            </a:extLst>
          </p:cNvPr>
          <p:cNvSpPr txBox="1"/>
          <p:nvPr/>
        </p:nvSpPr>
        <p:spPr>
          <a:xfrm>
            <a:off x="2444436" y="3065528"/>
            <a:ext cx="505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87CD6B-694D-44DD-9410-E3107C1F2745}"/>
              </a:ext>
            </a:extLst>
          </p:cNvPr>
          <p:cNvSpPr txBox="1"/>
          <p:nvPr/>
        </p:nvSpPr>
        <p:spPr>
          <a:xfrm>
            <a:off x="2444436" y="3065528"/>
            <a:ext cx="505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Modelo 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22F5EA-7EB9-444B-A3BF-3FA29CB16B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0" y="1523571"/>
            <a:ext cx="7646943" cy="4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base de dados do Data Warehouse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0BD1EF-C93E-4804-BE30-FD671B5D5206}"/>
              </a:ext>
            </a:extLst>
          </p:cNvPr>
          <p:cNvSpPr txBox="1"/>
          <p:nvPr/>
        </p:nvSpPr>
        <p:spPr>
          <a:xfrm>
            <a:off x="250825" y="1186611"/>
            <a:ext cx="860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De seguida, criamos a base de dados para o Data Warehouse, a qual a apelidamos de “AOOP2_DW”</a:t>
            </a:r>
          </a:p>
        </p:txBody>
      </p:sp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871E8046-D416-4B35-9FF6-0CD59D707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58539"/>
            <a:ext cx="245779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do Data Warehouse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979A146C-6B86-4277-9595-E8C4DC2E2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8" y="2013448"/>
            <a:ext cx="8197652" cy="43336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157B33-4861-4A70-8FAB-FA1BDEA63118}"/>
              </a:ext>
            </a:extLst>
          </p:cNvPr>
          <p:cNvSpPr txBox="1"/>
          <p:nvPr/>
        </p:nvSpPr>
        <p:spPr>
          <a:xfrm>
            <a:off x="306388" y="1170723"/>
            <a:ext cx="85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 partir das tabelas da base de dados “AOOP2” gerámos as tabelas de dimensão e a tabela de factos que constituem o DataMart do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381731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do Data Warehouse-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44759C7-8AC1-4B48-8A5F-B51937D43A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375027"/>
            <a:ext cx="8458200" cy="44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0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do Data Warehouse-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5D933553-B820-416E-B288-CA232A556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0" y="1359972"/>
            <a:ext cx="8531684" cy="45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7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do Data Warehouse-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5C42F0C-A635-4C41-8872-56AE2E0A9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338847"/>
            <a:ext cx="8636209" cy="45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9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do Data Warehouse-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99365677-32A2-41E9-8E3E-CC23FA845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359183"/>
            <a:ext cx="8553280" cy="45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9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do Data Warehouse-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E2747A5F-79B5-4C5B-903A-4D2D222B0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370180"/>
            <a:ext cx="8534399" cy="45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do Data Warehouse-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42AB310D-041F-48AE-943E-2BEF5D3F99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03170"/>
            <a:ext cx="2109613" cy="5150424"/>
          </a:xfrm>
          <a:prstGeom prst="rect">
            <a:avLst/>
          </a:prstGeom>
        </p:spPr>
      </p:pic>
      <p:sp>
        <p:nvSpPr>
          <p:cNvPr id="2" name="Chaveta à direita 1">
            <a:extLst>
              <a:ext uri="{FF2B5EF4-FFF2-40B4-BE49-F238E27FC236}">
                <a16:creationId xmlns:a16="http://schemas.microsoft.com/office/drawing/2014/main" id="{74DF98A9-4D99-4549-B9D5-9DEB80927E3F}"/>
              </a:ext>
            </a:extLst>
          </p:cNvPr>
          <p:cNvSpPr/>
          <p:nvPr/>
        </p:nvSpPr>
        <p:spPr>
          <a:xfrm>
            <a:off x="5029200" y="3048000"/>
            <a:ext cx="228600" cy="10668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1AB920-0095-456F-8988-4458F06DABCA}"/>
              </a:ext>
            </a:extLst>
          </p:cNvPr>
          <p:cNvSpPr txBox="1"/>
          <p:nvPr/>
        </p:nvSpPr>
        <p:spPr>
          <a:xfrm>
            <a:off x="5410200" y="33012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Tabelas de dimensão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0A7F488C-E50E-4BC3-A19B-2555460FD1F4}"/>
              </a:ext>
            </a:extLst>
          </p:cNvPr>
          <p:cNvCxnSpPr/>
          <p:nvPr/>
        </p:nvCxnSpPr>
        <p:spPr>
          <a:xfrm>
            <a:off x="4876800" y="4267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0A9DAE-DC41-4B2F-B0D7-D0C65A39A1B8}"/>
              </a:ext>
            </a:extLst>
          </p:cNvPr>
          <p:cNvSpPr txBox="1"/>
          <p:nvPr/>
        </p:nvSpPr>
        <p:spPr>
          <a:xfrm>
            <a:off x="5715000" y="410876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Tabela de factos</a:t>
            </a:r>
          </a:p>
        </p:txBody>
      </p:sp>
    </p:spTree>
    <p:extLst>
      <p:ext uri="{BB962C8B-B14F-4D97-AF65-F5344CB8AC3E}">
        <p14:creationId xmlns:p14="http://schemas.microsoft.com/office/powerpoint/2010/main" val="392716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População do Data Warehouse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1AF46D86-61FC-48EE-9590-B794464453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7" y="1828800"/>
            <a:ext cx="7163892" cy="37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3533E9-95CC-4D6A-BEC8-3AD0B8139441}"/>
              </a:ext>
            </a:extLst>
          </p:cNvPr>
          <p:cNvSpPr txBox="1"/>
          <p:nvPr/>
        </p:nvSpPr>
        <p:spPr>
          <a:xfrm>
            <a:off x="260350" y="1371600"/>
            <a:ext cx="87804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600" dirty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Dataset escolhido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Criação base de dados relacional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Criação das tabelas da base de dados relacional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Importar os dados do csv para o SQL Server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Modelo ER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Criação base de dados do Data Warehouse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Criação das tabelas do Data Warehouse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População do Data Warehouse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Data Mart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OLAP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Processamento do Cubo Conexão do PowerBi com o cubo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Visualização dos dados no PowerBi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Conexão do Tableau com o cubo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Visualização dos dados no Tableau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Pentaho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Bibliografia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564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DataMart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1EE8BA-BFE0-4EFE-8706-7441983DEE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" y="1426785"/>
            <a:ext cx="6648337" cy="4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5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F3959C8A-2816-49C4-8B35-11E24B44F6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4" y="1845995"/>
            <a:ext cx="7798052" cy="41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8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CFA3683-609D-46E6-8ABB-2B2CAFF9BA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" y="2209800"/>
            <a:ext cx="7886412" cy="35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3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Processamento do Cubo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3C420B-37A1-47A2-9277-F2AF1BFBF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45" y="1211195"/>
            <a:ext cx="5789370" cy="50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5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6B4F6C59-CBFD-42A9-AF39-7055F5E71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09665"/>
            <a:ext cx="5410955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3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1E82D3C9-8243-422F-ADD4-EEF10237F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9" y="1540418"/>
            <a:ext cx="582058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445652B0-1F6E-4757-AA43-72992576C4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1421702"/>
            <a:ext cx="566816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7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2A4FA751-8331-4C7B-AF19-251F53EBE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06" y="1486500"/>
            <a:ext cx="554432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1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935283A2-3088-41E9-86F6-528714D86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04" y="1437315"/>
            <a:ext cx="570627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16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FB8F198-BB8D-4049-88D6-F357B3136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50" y="1603138"/>
            <a:ext cx="561100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D603B3B-B714-4E01-BDE8-289AD3081088}"/>
              </a:ext>
            </a:extLst>
          </p:cNvPr>
          <p:cNvSpPr txBox="1"/>
          <p:nvPr/>
        </p:nvSpPr>
        <p:spPr>
          <a:xfrm>
            <a:off x="238125" y="1241381"/>
            <a:ext cx="86772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Com a elaboração deste trabalho prático pretendeu-se implementar uma base de dados dos sistemas (fontes de dados, nomeadamente datasets) e um Data Warehouse com um ou mais DataMarts.</a:t>
            </a:r>
          </a:p>
          <a:p>
            <a:r>
              <a:rPr lang="pt-PT" sz="1400" dirty="0"/>
              <a:t>Para tal, na realização deste trabalho  foi implementando ferramentas como o Pentaho, o SQL Server para a aplicação de SDW, Visual Studio 2017 com Analysis Services para a geração de estruturas multidimensionais de dados e para a visualização dos dados utilizamos PowerBi e Tableau.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E256-81CB-42EE-BD95-792A826706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63" y="4069017"/>
            <a:ext cx="2705100" cy="17901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241AC8-93D4-4363-BD47-694498667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615236"/>
            <a:ext cx="2381250" cy="19145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A20AD36-1C58-4CB9-9919-B5401C0CB2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29" y="2962336"/>
            <a:ext cx="1301098" cy="13010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87BDD5-CEB0-482E-A926-22DA8211B4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54" y="4619570"/>
            <a:ext cx="1585968" cy="1585968"/>
          </a:xfrm>
          <a:prstGeom prst="rect">
            <a:avLst/>
          </a:prstGeom>
        </p:spPr>
      </p:pic>
      <p:pic>
        <p:nvPicPr>
          <p:cNvPr id="1026" name="Picture 2" descr="Pentaho - Agiliz">
            <a:extLst>
              <a:ext uri="{FF2B5EF4-FFF2-40B4-BE49-F238E27FC236}">
                <a16:creationId xmlns:a16="http://schemas.microsoft.com/office/drawing/2014/main" id="{38BA428D-A012-436A-BAA8-3419E3DA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06" y="3056874"/>
            <a:ext cx="2954338" cy="82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203860E0-0FE9-4E91-ABD2-1547E6E1D6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11" y="1459935"/>
            <a:ext cx="557290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8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0ADA70-EC96-4238-BCC2-93CC51384A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86318"/>
            <a:ext cx="7924800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8C3B0578-DF83-4176-95B1-46E036CA4C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22" y="1471643"/>
            <a:ext cx="5591955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1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1A4C8747-E04C-465A-8BA0-BD8B79DF1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486500"/>
            <a:ext cx="552527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5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86F7220F-16CD-46D9-AD7F-822B32FEF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8" y="1499326"/>
            <a:ext cx="575390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7E5AAF9A-84F4-4D3D-B227-D9FB668E2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85" y="1572487"/>
            <a:ext cx="558242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24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60BFD8F9-E449-4DC8-A109-30A63BCD2B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1" y="1658016"/>
            <a:ext cx="547763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8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052C4FF-09E3-42F1-81BC-81A50E14E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3" y="1527403"/>
            <a:ext cx="7975971" cy="42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1C4BEBFF-F7F9-45D8-A672-50760B6A26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3" y="1494961"/>
            <a:ext cx="8521888" cy="45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8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B451371-F416-41C7-9D98-84387021D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27" y="1668696"/>
            <a:ext cx="551574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Dataset escolhido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0DBE3A-BBB2-4657-9608-831DEA3210FF}"/>
              </a:ext>
            </a:extLst>
          </p:cNvPr>
          <p:cNvSpPr txBox="1"/>
          <p:nvPr/>
        </p:nvSpPr>
        <p:spPr>
          <a:xfrm>
            <a:off x="238125" y="1170723"/>
            <a:ext cx="880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Para a realização deste trabalho foi-nos pedido que escolhêssemos um dataset no site Kaggle.com, com um mínimo de 100MB. Assim sendo, escolhemos um dataset chamado de “</a:t>
            </a:r>
            <a:r>
              <a:rPr lang="en-US" sz="1400" dirty="0"/>
              <a:t>NYPD Criminal Court Summons Historic</a:t>
            </a:r>
            <a:r>
              <a:rPr lang="pt-PT" sz="1400" dirty="0"/>
              <a:t>”, que continha um ficheiro csv.</a:t>
            </a: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E473641D-A1C4-4688-B2F9-4D93AB366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" y="2443089"/>
            <a:ext cx="7620000" cy="18027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56DDA8C-7557-496E-BDE0-933C295074B6}"/>
              </a:ext>
            </a:extLst>
          </p:cNvPr>
          <p:cNvSpPr txBox="1"/>
          <p:nvPr/>
        </p:nvSpPr>
        <p:spPr>
          <a:xfrm>
            <a:off x="784084" y="4876800"/>
            <a:ext cx="73693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hlinkClick r:id="rId8"/>
              </a:rPr>
              <a:t>https://www.kaggle.com/datasets/christopherashih/nypd-criminal-court-summons-historic</a:t>
            </a:r>
            <a:endParaRPr lang="pt-PT" sz="1400" dirty="0"/>
          </a:p>
          <a:p>
            <a:endParaRPr lang="pt-PT" sz="18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4323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8B83EAF0-3E37-4D9D-A5FB-CF859A7EA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74" y="1610592"/>
            <a:ext cx="5477639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94E37206-A25E-440E-BF2D-D18E75FEC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6" y="1574123"/>
            <a:ext cx="561100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B0711FBA-D6B8-433C-ABCF-1E81060FE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12" y="1386344"/>
            <a:ext cx="556337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4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FD631B2A-6B61-4BE4-97C1-7B4C7DC643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15" y="1530421"/>
            <a:ext cx="557290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34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C7F1FC68-4E6B-4507-BD90-111133F5DB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39" y="1400971"/>
            <a:ext cx="550621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1B41B564-DC3D-47A1-8EEF-5FDAF28B38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5" y="1512314"/>
            <a:ext cx="555385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8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2869CB-62BC-4A16-A023-4D770A5D47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7" y="1746192"/>
            <a:ext cx="8327571" cy="37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7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3BDBC589-BD3C-4C4C-B054-0B9145B82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07" y="2590800"/>
            <a:ext cx="2973986" cy="21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89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OLAP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7695141D-468C-4F9D-9ED7-BC688B9B1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7" y="1613303"/>
            <a:ext cx="8173037" cy="42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4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Processamento do Cubo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7D0FBF0-E1D3-4E42-86E5-5544B7C4D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497979"/>
            <a:ext cx="872611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7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base de dados relacional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0BD1EF-C93E-4804-BE30-FD671B5D5206}"/>
              </a:ext>
            </a:extLst>
          </p:cNvPr>
          <p:cNvSpPr txBox="1"/>
          <p:nvPr/>
        </p:nvSpPr>
        <p:spPr>
          <a:xfrm>
            <a:off x="250825" y="1186611"/>
            <a:ext cx="860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 primeira coisa que fizemos foi a criação da base de dados, onde iriamos importar os dados do csv.</a:t>
            </a:r>
          </a:p>
          <a:p>
            <a:r>
              <a:rPr lang="pt-PT" sz="1400" dirty="0"/>
              <a:t>Assim criamos uma base de dados relacional a qual demos o nome de “AOOP2”.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10A49B8-F6D0-4740-BD16-204DB67B40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68291"/>
            <a:ext cx="3048000" cy="29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1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Processamento do Cubo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ED5208-2301-4F48-A1C1-7169DA5D0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50884"/>
            <a:ext cx="5257800" cy="49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Processamento do Cubo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3363375-6ECA-4E70-A130-57F6BDE47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34" y="2304893"/>
            <a:ext cx="326753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81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Conexão do PowerBi com o Cubo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DC6EFE-75B8-42DA-AA02-3242124665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573205"/>
            <a:ext cx="7848600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54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Conexão do PowerBi com o Cubo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6BC89DE-6F4D-4467-9E37-B63F7EAFD4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9" y="1371600"/>
            <a:ext cx="8511282" cy="47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73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Conexão do PowerBi com o Cubo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D8FDC46-F7D3-47A8-940B-104803ACC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3" y="1448394"/>
            <a:ext cx="8288338" cy="46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93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Visualização dos dados no PowerBi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3448FCA1-90DA-45A1-9A10-AE4AA7B5EF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2" y="1936464"/>
            <a:ext cx="8765876" cy="313653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8587303-C8F1-42E1-9317-A8FD8B83AE72}"/>
              </a:ext>
            </a:extLst>
          </p:cNvPr>
          <p:cNvSpPr txBox="1"/>
          <p:nvPr/>
        </p:nvSpPr>
        <p:spPr>
          <a:xfrm>
            <a:off x="260350" y="1218822"/>
            <a:ext cx="883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Visualização de número de casos por Age Group num gráfico de anel </a:t>
            </a:r>
          </a:p>
        </p:txBody>
      </p:sp>
    </p:spTree>
    <p:extLst>
      <p:ext uri="{BB962C8B-B14F-4D97-AF65-F5344CB8AC3E}">
        <p14:creationId xmlns:p14="http://schemas.microsoft.com/office/powerpoint/2010/main" val="636910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Visualização dos dados no PowerBi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8BDF8C-B7E5-4F8D-899E-E39F74451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905000"/>
            <a:ext cx="8675979" cy="389063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38565FE-E239-456E-B2EB-44E90FB3D5AF}"/>
              </a:ext>
            </a:extLst>
          </p:cNvPr>
          <p:cNvSpPr txBox="1"/>
          <p:nvPr/>
        </p:nvSpPr>
        <p:spPr>
          <a:xfrm>
            <a:off x="260350" y="1203170"/>
            <a:ext cx="702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Visualização de número de casos por Sex num gráfico de anel</a:t>
            </a:r>
          </a:p>
        </p:txBody>
      </p:sp>
    </p:spTree>
    <p:extLst>
      <p:ext uri="{BB962C8B-B14F-4D97-AF65-F5344CB8AC3E}">
        <p14:creationId xmlns:p14="http://schemas.microsoft.com/office/powerpoint/2010/main" val="4131885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Conexão do Tableau com o Cubo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EDD997-8D62-4C1B-92EB-AE0137DA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7122"/>
            <a:ext cx="489653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2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Visualização dos dados no Tableau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3E33786-6339-4300-9471-F8355A85E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70196"/>
            <a:ext cx="8077200" cy="43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9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Visualização dos dados no Tableau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2D0337-7459-4C97-9504-48100E6E4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1" y="1636925"/>
            <a:ext cx="8077200" cy="43919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92BDFE0-921F-4143-9329-8D286F1B38C3}"/>
              </a:ext>
            </a:extLst>
          </p:cNvPr>
          <p:cNvSpPr txBox="1"/>
          <p:nvPr/>
        </p:nvSpPr>
        <p:spPr>
          <a:xfrm>
            <a:off x="248920" y="1170723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Visualização de número de casos por Age Group filtrado por Boro (Bronx, Brooklyn, New York, Queens)</a:t>
            </a:r>
          </a:p>
        </p:txBody>
      </p:sp>
    </p:spTree>
    <p:extLst>
      <p:ext uri="{BB962C8B-B14F-4D97-AF65-F5344CB8AC3E}">
        <p14:creationId xmlns:p14="http://schemas.microsoft.com/office/powerpoint/2010/main" val="38306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da base de dados relacional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051A9AF-3F7C-421A-ADEB-AB11A9563A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813984"/>
            <a:ext cx="8159033" cy="431748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0BD1EF-C93E-4804-BE30-FD671B5D5206}"/>
              </a:ext>
            </a:extLst>
          </p:cNvPr>
          <p:cNvSpPr txBox="1"/>
          <p:nvPr/>
        </p:nvSpPr>
        <p:spPr>
          <a:xfrm>
            <a:off x="250825" y="1186611"/>
            <a:ext cx="860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Após a criação da base de dados, procedemos para a criação das tabelas que iriam conter os dados do ficheiro csv. </a:t>
            </a:r>
          </a:p>
          <a:p>
            <a:r>
              <a:rPr lang="pt-PT" sz="1400" dirty="0"/>
              <a:t>As tabelas criadas são: Summons, Info e Law_Info.</a:t>
            </a:r>
          </a:p>
        </p:txBody>
      </p:sp>
    </p:spTree>
    <p:extLst>
      <p:ext uri="{BB962C8B-B14F-4D97-AF65-F5344CB8AC3E}">
        <p14:creationId xmlns:p14="http://schemas.microsoft.com/office/powerpoint/2010/main" val="1511604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Visualização dos dados no Tableau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AA1BC995-3BEA-43E5-9D76-EF96BCC47C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12" y="1486500"/>
            <a:ext cx="3857962" cy="46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23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Visualização dos dados no Tableau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8D4EEE-F891-48B8-A426-5205BEE3B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0" y="1555935"/>
            <a:ext cx="8129960" cy="4429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DFA540E-2830-4F5E-BDC7-D0ECB3AD7AC9}"/>
              </a:ext>
            </a:extLst>
          </p:cNvPr>
          <p:cNvSpPr txBox="1"/>
          <p:nvPr/>
        </p:nvSpPr>
        <p:spPr>
          <a:xfrm>
            <a:off x="238125" y="1170723"/>
            <a:ext cx="867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Visualização de número de casos por Summons Date filtrada por Boro</a:t>
            </a:r>
          </a:p>
        </p:txBody>
      </p:sp>
    </p:spTree>
    <p:extLst>
      <p:ext uri="{BB962C8B-B14F-4D97-AF65-F5344CB8AC3E}">
        <p14:creationId xmlns:p14="http://schemas.microsoft.com/office/powerpoint/2010/main" val="508548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69C7EF-CE77-4E5C-9382-637D555F1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79193"/>
            <a:ext cx="4971460" cy="4836400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58090E25-5F65-43C1-87D1-5689AEDCDEB4}"/>
              </a:ext>
            </a:extLst>
          </p:cNvPr>
          <p:cNvSpPr txBox="1"/>
          <p:nvPr/>
        </p:nvSpPr>
        <p:spPr>
          <a:xfrm>
            <a:off x="457200" y="1218822"/>
            <a:ext cx="59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Conexão no Schema do pentaho à base de dados do SQL Server</a:t>
            </a:r>
          </a:p>
        </p:txBody>
      </p:sp>
    </p:spTree>
    <p:extLst>
      <p:ext uri="{BB962C8B-B14F-4D97-AF65-F5344CB8AC3E}">
        <p14:creationId xmlns:p14="http://schemas.microsoft.com/office/powerpoint/2010/main" val="2538118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B798C0-7D81-4E8E-87A1-B422E5DC0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29" y="1426785"/>
            <a:ext cx="6409260" cy="4849809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419E680E-5DDC-40B1-8C60-D853ED71AB7B}"/>
              </a:ext>
            </a:extLst>
          </p:cNvPr>
          <p:cNvSpPr txBox="1"/>
          <p:nvPr/>
        </p:nvSpPr>
        <p:spPr>
          <a:xfrm>
            <a:off x="237380" y="1689771"/>
            <a:ext cx="1881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Criação da tabela de facto e das tabelas de dimensões assim como as medidas no Schema Workbench do Pentaho</a:t>
            </a:r>
          </a:p>
        </p:txBody>
      </p:sp>
    </p:spTree>
    <p:extLst>
      <p:ext uri="{BB962C8B-B14F-4D97-AF65-F5344CB8AC3E}">
        <p14:creationId xmlns:p14="http://schemas.microsoft.com/office/powerpoint/2010/main" val="3407734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EF9D50-9CF1-45BD-A68E-BD2A0108C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8" y="1800166"/>
            <a:ext cx="8415663" cy="4273578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A3D5F2DA-2831-408B-88C0-9DCE15758095}"/>
              </a:ext>
            </a:extLst>
          </p:cNvPr>
          <p:cNvSpPr txBox="1"/>
          <p:nvPr/>
        </p:nvSpPr>
        <p:spPr>
          <a:xfrm>
            <a:off x="490059" y="1263302"/>
            <a:ext cx="867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Criar nova Data Source para ligar ao SQL Server</a:t>
            </a:r>
          </a:p>
        </p:txBody>
      </p:sp>
    </p:spTree>
    <p:extLst>
      <p:ext uri="{BB962C8B-B14F-4D97-AF65-F5344CB8AC3E}">
        <p14:creationId xmlns:p14="http://schemas.microsoft.com/office/powerpoint/2010/main" val="5234985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16D50A-5111-48FC-96F8-C4D5EE6DF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08" y="1213033"/>
            <a:ext cx="6196383" cy="50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70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9E07EE-50F1-4705-8324-042CE7B417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35" y="1469619"/>
            <a:ext cx="6125207" cy="4946785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A851C396-CDD3-4079-958D-BED8F49F8B02}"/>
              </a:ext>
            </a:extLst>
          </p:cNvPr>
          <p:cNvSpPr txBox="1"/>
          <p:nvPr/>
        </p:nvSpPr>
        <p:spPr>
          <a:xfrm>
            <a:off x="238125" y="1170723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Escolha de tabelas a utilizar</a:t>
            </a:r>
          </a:p>
        </p:txBody>
      </p:sp>
    </p:spTree>
    <p:extLst>
      <p:ext uri="{BB962C8B-B14F-4D97-AF65-F5344CB8AC3E}">
        <p14:creationId xmlns:p14="http://schemas.microsoft.com/office/powerpoint/2010/main" val="2251829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7BAE0E-0A93-46E0-8641-F61B12026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1429740"/>
            <a:ext cx="6172200" cy="5030408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5843587B-7C73-48A4-976E-93370183D003}"/>
              </a:ext>
            </a:extLst>
          </p:cNvPr>
          <p:cNvSpPr txBox="1"/>
          <p:nvPr/>
        </p:nvSpPr>
        <p:spPr>
          <a:xfrm>
            <a:off x="238126" y="1170723"/>
            <a:ext cx="441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Definir como as tabelas se relacionam entre si</a:t>
            </a:r>
          </a:p>
        </p:txBody>
      </p:sp>
    </p:spTree>
    <p:extLst>
      <p:ext uri="{BB962C8B-B14F-4D97-AF65-F5344CB8AC3E}">
        <p14:creationId xmlns:p14="http://schemas.microsoft.com/office/powerpoint/2010/main" val="140403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D721AEDC-F469-40A7-A67E-4AA48C619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2" y="1736743"/>
            <a:ext cx="8798177" cy="4454077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CC0BE9DE-B164-44B1-83FF-74F4F6810961}"/>
              </a:ext>
            </a:extLst>
          </p:cNvPr>
          <p:cNvSpPr txBox="1"/>
          <p:nvPr/>
        </p:nvSpPr>
        <p:spPr>
          <a:xfrm>
            <a:off x="238125" y="1170723"/>
            <a:ext cx="867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Criação de um novo CDE Dashboard</a:t>
            </a:r>
          </a:p>
        </p:txBody>
      </p:sp>
    </p:spTree>
    <p:extLst>
      <p:ext uri="{BB962C8B-B14F-4D97-AF65-F5344CB8AC3E}">
        <p14:creationId xmlns:p14="http://schemas.microsoft.com/office/powerpoint/2010/main" val="62427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DB664DB-D48F-47D4-B624-E245E743C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6" y="1433529"/>
            <a:ext cx="8604171" cy="43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6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da base de dados relacional-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3F7A5135-095B-499F-98D7-B42B09184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375027"/>
            <a:ext cx="8242087" cy="43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747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Pentaho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2864EC5-9E5A-4E2C-AD43-955202E53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2" y="1725714"/>
            <a:ext cx="8817818" cy="3687721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374A34A6-C396-49D4-A814-D88C53380378}"/>
              </a:ext>
            </a:extLst>
          </p:cNvPr>
          <p:cNvSpPr txBox="1"/>
          <p:nvPr/>
        </p:nvSpPr>
        <p:spPr>
          <a:xfrm>
            <a:off x="250825" y="1304668"/>
            <a:ext cx="867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Dashboard gerado</a:t>
            </a:r>
          </a:p>
        </p:txBody>
      </p:sp>
    </p:spTree>
    <p:extLst>
      <p:ext uri="{BB962C8B-B14F-4D97-AF65-F5344CB8AC3E}">
        <p14:creationId xmlns:p14="http://schemas.microsoft.com/office/powerpoint/2010/main" val="23420603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8D8CCB-E7B2-4C74-9D9A-0D401A4868C5}"/>
              </a:ext>
            </a:extLst>
          </p:cNvPr>
          <p:cNvSpPr txBox="1"/>
          <p:nvPr/>
        </p:nvSpPr>
        <p:spPr>
          <a:xfrm>
            <a:off x="260349" y="1203170"/>
            <a:ext cx="87804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Com a realização deste trabalho foi possível aprimorar os nossos conhecimentos adquiridos nas aulas sobre SDW, mais propriamente na criação de um DW, no processo ETL e OLAP que foi abordado os conceitos de medidas, dimensões e cubos utilizando o Visual Studio com o Analysis Services do SQL Server e na visualização de dados através de dashboards(PowerBi, Tableau) e também a utilização do Pentaho.</a:t>
            </a:r>
          </a:p>
        </p:txBody>
      </p:sp>
    </p:spTree>
    <p:extLst>
      <p:ext uri="{BB962C8B-B14F-4D97-AF65-F5344CB8AC3E}">
        <p14:creationId xmlns:p14="http://schemas.microsoft.com/office/powerpoint/2010/main" val="569890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Referências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D17534-0499-4ACA-9410-94A6A707D111}"/>
              </a:ext>
            </a:extLst>
          </p:cNvPr>
          <p:cNvSpPr txBox="1"/>
          <p:nvPr/>
        </p:nvSpPr>
        <p:spPr>
          <a:xfrm>
            <a:off x="260350" y="1169214"/>
            <a:ext cx="878046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https://www.facebook.com/daniel.calbimonte. (2017, December 11). How to build a cube from scratch using SQL Server Analysis Services (SSAS). Retrieved March 28, 2022, from SQL Shack - articles about database auditing, server performance, data recovery, and more website: </a:t>
            </a:r>
            <a:r>
              <a:rPr lang="en-US" dirty="0">
                <a:hlinkClick r:id="rId7"/>
              </a:rPr>
              <a:t>https://www.sqlshack.com/build-cube-scratch-using-sql-server-analysis-services-ssas/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Chrosover</a:t>
            </a:r>
            <a:r>
              <a:rPr lang="en-US" dirty="0"/>
              <a:t>. (2020).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cubo</a:t>
            </a:r>
            <a:r>
              <a:rPr lang="en-US" dirty="0"/>
              <a:t> OLAP con Visual Studio 2019 y SQL Server 2019 | Excel [YouTube Video]. Retrieved from </a:t>
            </a:r>
            <a:r>
              <a:rPr lang="en-US" dirty="0">
                <a:hlinkClick r:id="rId8"/>
              </a:rPr>
              <a:t>https://www.youtube.com/watch?v=DinlXG-Ljg8</a:t>
            </a:r>
            <a:endParaRPr lang="en-US" dirty="0"/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Sanchez, E. (2021, August 31). SQL Server Data Warehouse: the Easy and Practical Guide. Retrieved March 28, 2022, from Skyvia.com website: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9"/>
              </a:rPr>
              <a:t>https://skyvia.com/blog/sql-server-data-warehouse-the-easy-and-practical-guide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Moodle@IPVC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- 2021/2022: Log in to the site. (n.d.). Retrieved March 28, 2022, from elearning.ipvc.pt website: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10"/>
              </a:rPr>
              <a:t>https://elearning.ipvc.pt/ipvc2021/pluginfile.php/117728/mod_resource/content/2/Tutorial-2E-SDW-SqlServer_e_Oracle_v1.pdf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‌</a:t>
            </a:r>
          </a:p>
          <a:p>
            <a:endParaRPr lang="en-US" dirty="0"/>
          </a:p>
          <a:p>
            <a:r>
              <a:rPr lang="en-US" dirty="0"/>
              <a:t>‌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01110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Criação das tabelas da base de dados relacional-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48FFDE9-E6CF-4433-BC2B-C85DFDCD5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2634267" cy="3977432"/>
          </a:xfrm>
          <a:prstGeom prst="rect">
            <a:avLst/>
          </a:prstGeom>
        </p:spPr>
      </p:pic>
      <p:sp>
        <p:nvSpPr>
          <p:cNvPr id="2" name="Chaveta à direita 1">
            <a:extLst>
              <a:ext uri="{FF2B5EF4-FFF2-40B4-BE49-F238E27FC236}">
                <a16:creationId xmlns:a16="http://schemas.microsoft.com/office/drawing/2014/main" id="{02E77F57-D8A5-426B-9BA1-6FACFF583DBF}"/>
              </a:ext>
            </a:extLst>
          </p:cNvPr>
          <p:cNvSpPr/>
          <p:nvPr/>
        </p:nvSpPr>
        <p:spPr>
          <a:xfrm>
            <a:off x="5181600" y="3657600"/>
            <a:ext cx="354013" cy="6096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1912A3-14E5-4C3B-89DA-3F447E282E36}"/>
              </a:ext>
            </a:extLst>
          </p:cNvPr>
          <p:cNvSpPr txBox="1"/>
          <p:nvPr/>
        </p:nvSpPr>
        <p:spPr>
          <a:xfrm>
            <a:off x="5682267" y="3733800"/>
            <a:ext cx="19377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Tabelas criadas</a:t>
            </a:r>
          </a:p>
        </p:txBody>
      </p:sp>
    </p:spTree>
    <p:extLst>
      <p:ext uri="{BB962C8B-B14F-4D97-AF65-F5344CB8AC3E}">
        <p14:creationId xmlns:p14="http://schemas.microsoft.com/office/powerpoint/2010/main" val="382468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Importar os dados do csv para o SQL Server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@2022, 23462-Paulo Garrido, 23478-Tatiana Faria | </a:t>
            </a:r>
            <a:r>
              <a:rPr lang="pt-PT" sz="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Unidade Curricular: Sistemas de Suporte à Decisão </a:t>
            </a:r>
            <a:r>
              <a:rPr lang="pt-PT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Ano Letivo 2022/2023 </a:t>
            </a:r>
            <a:r>
              <a:rPr lang="pt-PT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8576B9-2474-43A9-88F4-562E6362629A}"/>
              </a:ext>
            </a:extLst>
          </p:cNvPr>
          <p:cNvSpPr txBox="1"/>
          <p:nvPr/>
        </p:nvSpPr>
        <p:spPr>
          <a:xfrm>
            <a:off x="306388" y="1295400"/>
            <a:ext cx="8609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Como o dataset escolhido tinha um ficheiro no formato csv, foi preciso converter o ficheiro csv para sql, de maneira a que pudéssemos armazenar os dados do dataset nas tabelas da base de dados “AOOP2”.</a:t>
            </a:r>
          </a:p>
          <a:p>
            <a:r>
              <a:rPr lang="pt-PT" sz="1400" dirty="0"/>
              <a:t>Foi feito um código em python que divide os dados do csv pelas 3 tabelas. </a:t>
            </a:r>
          </a:p>
          <a:p>
            <a:endParaRPr lang="pt-PT" dirty="0"/>
          </a:p>
        </p:txBody>
      </p:sp>
      <p:pic>
        <p:nvPicPr>
          <p:cNvPr id="4" name="Imagem 3" descr="Uma imagem com texto, captura de ecrã, monitor, ecrã&#10;&#10;Descrição gerada automaticamente">
            <a:extLst>
              <a:ext uri="{FF2B5EF4-FFF2-40B4-BE49-F238E27FC236}">
                <a16:creationId xmlns:a16="http://schemas.microsoft.com/office/drawing/2014/main" id="{C1D6BDCD-51FD-45D1-BE79-D1ADB4975C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7" y="2232530"/>
            <a:ext cx="3585465" cy="1940259"/>
          </a:xfrm>
          <a:prstGeom prst="rect">
            <a:avLst/>
          </a:prstGeom>
        </p:spPr>
      </p:pic>
      <p:pic>
        <p:nvPicPr>
          <p:cNvPr id="6" name="Imagem 5" descr="Uma imagem com texto, monitor, captura de ecrã, interior&#10;&#10;Descrição gerada automaticamente">
            <a:extLst>
              <a:ext uri="{FF2B5EF4-FFF2-40B4-BE49-F238E27FC236}">
                <a16:creationId xmlns:a16="http://schemas.microsoft.com/office/drawing/2014/main" id="{88AC9292-1A6B-401B-9598-15B540E025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38" y="2234504"/>
            <a:ext cx="3648676" cy="1940259"/>
          </a:xfrm>
          <a:prstGeom prst="rect">
            <a:avLst/>
          </a:prstGeom>
        </p:spPr>
      </p:pic>
      <p:pic>
        <p:nvPicPr>
          <p:cNvPr id="9" name="Imagem 8" descr="Uma imagem com texto, captura de ecrã, ecrã&#10;&#10;Descrição gerada automaticamente">
            <a:extLst>
              <a:ext uri="{FF2B5EF4-FFF2-40B4-BE49-F238E27FC236}">
                <a16:creationId xmlns:a16="http://schemas.microsoft.com/office/drawing/2014/main" id="{ECCFF659-82DB-472A-B583-B8AC241205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355766"/>
            <a:ext cx="3886200" cy="19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73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3147</Words>
  <Application>Microsoft Office PowerPoint</Application>
  <PresentationFormat>On-screen Show (4:3)</PresentationFormat>
  <Paragraphs>432</Paragraphs>
  <Slides>73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Times New Roman</vt:lpstr>
      <vt:lpstr>Tema do Office</vt:lpstr>
      <vt:lpstr>LICENCIATURA EM ENGENHARIA INFORMÁTICA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Paulo Garrido</cp:lastModifiedBy>
  <cp:revision>260</cp:revision>
  <cp:lastPrinted>2021-02-22T18:49:33Z</cp:lastPrinted>
  <dcterms:created xsi:type="dcterms:W3CDTF">2011-05-31T09:21:51Z</dcterms:created>
  <dcterms:modified xsi:type="dcterms:W3CDTF">2022-04-06T16:25:04Z</dcterms:modified>
</cp:coreProperties>
</file>