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59" r:id="rId6"/>
    <p:sldId id="261" r:id="rId7"/>
    <p:sldId id="304" r:id="rId8"/>
    <p:sldId id="303" r:id="rId9"/>
    <p:sldId id="316" r:id="rId10"/>
    <p:sldId id="305" r:id="rId11"/>
    <p:sldId id="308" r:id="rId12"/>
    <p:sldId id="318" r:id="rId13"/>
    <p:sldId id="262" r:id="rId14"/>
    <p:sldId id="307" r:id="rId15"/>
    <p:sldId id="309" r:id="rId16"/>
    <p:sldId id="310" r:id="rId17"/>
    <p:sldId id="313" r:id="rId18"/>
    <p:sldId id="317" r:id="rId19"/>
    <p:sldId id="311" r:id="rId20"/>
    <p:sldId id="312" r:id="rId21"/>
    <p:sldId id="315" r:id="rId22"/>
    <p:sldId id="320" r:id="rId23"/>
    <p:sldId id="319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</p:embeddedFont>
    <p:embeddedFont>
      <p:font typeface="Bebas Neue" panose="020B0604020202020204" charset="0"/>
      <p:regular r:id="rId27"/>
    </p:embeddedFont>
    <p:embeddedFont>
      <p:font typeface="Cambria Math" panose="02040503050406030204" pitchFamily="18" charset="0"/>
      <p:regular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  <p:embeddedFont>
      <p:font typeface="Montserrat Light" panose="020B0604020202020204" charset="0"/>
      <p:regular r:id="rId33"/>
      <p:bold r:id="rId34"/>
      <p:italic r:id="rId35"/>
      <p:boldItalic r:id="rId36"/>
    </p:embeddedFont>
    <p:embeddedFont>
      <p:font typeface="Nunito Light" panose="020B0604020202020204" charset="0"/>
      <p:regular r:id="rId37"/>
      <p:italic r:id="rId38"/>
    </p:embeddedFont>
    <p:embeddedFont>
      <p:font typeface="Open Sans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2FC7DA-9DE5-43B3-927D-AF0036295E3B}">
  <a:tblStyle styleId="{8D2FC7DA-9DE5-43B3-927D-AF0036295E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49367FE-1E80-4F51-B6BF-3D25B4441F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4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570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21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80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99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57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78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14400"/>
            <a:ext cx="4165800" cy="243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7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0225" y="3440838"/>
            <a:ext cx="3859500" cy="309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939021" y="-64041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993232" y="3951756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858638" y="-3020938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1418675" y="1784350"/>
            <a:ext cx="2973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"/>
          </p:nvPr>
        </p:nvSpPr>
        <p:spPr>
          <a:xfrm>
            <a:off x="5126625" y="1792075"/>
            <a:ext cx="2973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1418675" y="2821288"/>
            <a:ext cx="2973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4"/>
          </p:nvPr>
        </p:nvSpPr>
        <p:spPr>
          <a:xfrm>
            <a:off x="5126625" y="2829013"/>
            <a:ext cx="2973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>
            <a:off x="683975" y="1473775"/>
            <a:ext cx="734700" cy="39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 hasCustomPrompt="1"/>
          </p:nvPr>
        </p:nvSpPr>
        <p:spPr>
          <a:xfrm>
            <a:off x="4391800" y="1473775"/>
            <a:ext cx="734700" cy="39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7" hasCustomPrompt="1"/>
          </p:nvPr>
        </p:nvSpPr>
        <p:spPr>
          <a:xfrm>
            <a:off x="683975" y="2503000"/>
            <a:ext cx="734700" cy="39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4391800" y="2502900"/>
            <a:ext cx="734700" cy="39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683975" y="3532225"/>
            <a:ext cx="734700" cy="39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>
            <a:off x="4391800" y="3532225"/>
            <a:ext cx="734700" cy="39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4"/>
          </p:nvPr>
        </p:nvSpPr>
        <p:spPr>
          <a:xfrm>
            <a:off x="1418675" y="1473775"/>
            <a:ext cx="2973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5"/>
          </p:nvPr>
        </p:nvSpPr>
        <p:spPr>
          <a:xfrm>
            <a:off x="1418675" y="2503000"/>
            <a:ext cx="2973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6"/>
          </p:nvPr>
        </p:nvSpPr>
        <p:spPr>
          <a:xfrm>
            <a:off x="1418675" y="3532225"/>
            <a:ext cx="2973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7"/>
          </p:nvPr>
        </p:nvSpPr>
        <p:spPr>
          <a:xfrm>
            <a:off x="5126400" y="1473775"/>
            <a:ext cx="2973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8"/>
          </p:nvPr>
        </p:nvSpPr>
        <p:spPr>
          <a:xfrm>
            <a:off x="5126400" y="2503000"/>
            <a:ext cx="2973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9"/>
          </p:nvPr>
        </p:nvSpPr>
        <p:spPr>
          <a:xfrm>
            <a:off x="5126400" y="3532225"/>
            <a:ext cx="2973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6463438" y="-31793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-3746112" y="2481912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6580863" y="3083012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1418675" y="3850525"/>
            <a:ext cx="2973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1"/>
          </p:nvPr>
        </p:nvSpPr>
        <p:spPr>
          <a:xfrm>
            <a:off x="5126625" y="3858250"/>
            <a:ext cx="2973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13225" y="445031"/>
            <a:ext cx="22209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713225" y="1646950"/>
            <a:ext cx="22209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6939413" y="-3344088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-4019637" y="3235362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6019713" y="3492537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1933575" y="1498950"/>
            <a:ext cx="649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2"/>
          </p:nvPr>
        </p:nvSpPr>
        <p:spPr>
          <a:xfrm>
            <a:off x="1933575" y="2675500"/>
            <a:ext cx="649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3"/>
          </p:nvPr>
        </p:nvSpPr>
        <p:spPr>
          <a:xfrm>
            <a:off x="1933575" y="3866125"/>
            <a:ext cx="649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4"/>
          </p:nvPr>
        </p:nvSpPr>
        <p:spPr>
          <a:xfrm>
            <a:off x="1933575" y="1187550"/>
            <a:ext cx="64905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5"/>
          </p:nvPr>
        </p:nvSpPr>
        <p:spPr>
          <a:xfrm>
            <a:off x="1933585" y="2364100"/>
            <a:ext cx="64905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6"/>
          </p:nvPr>
        </p:nvSpPr>
        <p:spPr>
          <a:xfrm>
            <a:off x="1933575" y="3554726"/>
            <a:ext cx="64905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6939413" y="-3344088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-5143912" y="2129812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506513" y="3123337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7389113" y="-3806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1573563" y="4025187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-3548712" y="-37484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7389113" y="-3806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3812713" y="4006437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-4204537" y="2566162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83925" y="2081812"/>
            <a:ext cx="2840400" cy="1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583925" y="1274173"/>
            <a:ext cx="1164300" cy="73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>
            <a:off x="-5444071" y="37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095856" y="3296781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62863" y="-18466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2428771" y="-4117638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778954" y="3875362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-1993232" y="3951756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6071663" y="-3354988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724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5980088" y="2053903"/>
            <a:ext cx="2264700" cy="19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935863" y="2053900"/>
            <a:ext cx="2264700" cy="19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935863" y="1695700"/>
            <a:ext cx="2264700" cy="3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980088" y="1695700"/>
            <a:ext cx="2264700" cy="3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5792354" y="3612287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-3884237" y="3141087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-5237946" y="-397331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5195354" y="-3089538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6479138" y="-2748038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570100" y="1354938"/>
            <a:ext cx="371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1570100" y="2134932"/>
            <a:ext cx="3711900" cy="17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-601587" y="-3840438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763588" y="3925362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-5956612" y="-26261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5352888" y="-25587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-4257037" y="37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6826038" y="3450262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-4257037" y="37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6781988" y="3153512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5941288" y="-33122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6875688" y="-27488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4" r:id="rId11"/>
    <p:sldLayoutId id="2147483665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subTitle" idx="1"/>
          </p:nvPr>
        </p:nvSpPr>
        <p:spPr>
          <a:xfrm>
            <a:off x="866414" y="3057072"/>
            <a:ext cx="3859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Nhóm 6 </a:t>
            </a:r>
            <a:endParaRPr dirty="0"/>
          </a:p>
        </p:txBody>
      </p:sp>
      <p:sp>
        <p:nvSpPr>
          <p:cNvPr id="197" name="Google Shape;197;p29"/>
          <p:cNvSpPr txBox="1">
            <a:spLocks noGrp="1"/>
          </p:cNvSpPr>
          <p:nvPr>
            <p:ph type="ctrTitle"/>
          </p:nvPr>
        </p:nvSpPr>
        <p:spPr>
          <a:xfrm>
            <a:off x="720496" y="756271"/>
            <a:ext cx="6159277" cy="21450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Montserrat Light"/>
                <a:ea typeface="Montserrat Light"/>
                <a:cs typeface="Montserrat Light"/>
                <a:sym typeface="Montserrat Light"/>
              </a:rPr>
              <a:t>ĐỀ TÀI</a:t>
            </a:r>
            <a:br>
              <a:rPr lang="en" sz="6000" b="0" dirty="0"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en" sz="6000" dirty="0">
                <a:latin typeface="Montserrat Light"/>
                <a:ea typeface="Montserrat Light"/>
                <a:cs typeface="Montserrat Light"/>
                <a:sym typeface="Montserrat Light"/>
              </a:rPr>
              <a:t>DES  –  3DES </a:t>
            </a:r>
            <a:endParaRPr sz="6000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198" name="Google Shape;198;p29"/>
          <p:cNvGrpSpPr/>
          <p:nvPr/>
        </p:nvGrpSpPr>
        <p:grpSpPr>
          <a:xfrm>
            <a:off x="6879773" y="2860545"/>
            <a:ext cx="2183864" cy="2071721"/>
            <a:chOff x="4879002" y="912210"/>
            <a:chExt cx="3937891" cy="3411025"/>
          </a:xfrm>
        </p:grpSpPr>
        <p:sp>
          <p:nvSpPr>
            <p:cNvPr id="199" name="Google Shape;199;p29"/>
            <p:cNvSpPr/>
            <p:nvPr/>
          </p:nvSpPr>
          <p:spPr>
            <a:xfrm>
              <a:off x="5452246" y="1252165"/>
              <a:ext cx="80526" cy="29279"/>
            </a:xfrm>
            <a:custGeom>
              <a:avLst/>
              <a:gdLst/>
              <a:ahLst/>
              <a:cxnLst/>
              <a:rect l="l" t="t" r="r" b="b"/>
              <a:pathLst>
                <a:path w="127119" h="46225" extrusionOk="0">
                  <a:moveTo>
                    <a:pt x="119775" y="0"/>
                  </a:moveTo>
                  <a:cubicBezTo>
                    <a:pt x="119175" y="0"/>
                    <a:pt x="118566" y="81"/>
                    <a:pt x="117964" y="249"/>
                  </a:cubicBezTo>
                  <a:lnTo>
                    <a:pt x="5486" y="33359"/>
                  </a:lnTo>
                  <a:cubicBezTo>
                    <a:pt x="1977" y="34408"/>
                    <a:pt x="1" y="38038"/>
                    <a:pt x="1009" y="41506"/>
                  </a:cubicBezTo>
                  <a:cubicBezTo>
                    <a:pt x="1856" y="44369"/>
                    <a:pt x="4478" y="46224"/>
                    <a:pt x="7341" y="46224"/>
                  </a:cubicBezTo>
                  <a:cubicBezTo>
                    <a:pt x="7946" y="46224"/>
                    <a:pt x="8551" y="46144"/>
                    <a:pt x="9156" y="45942"/>
                  </a:cubicBezTo>
                  <a:lnTo>
                    <a:pt x="121634" y="12832"/>
                  </a:lnTo>
                  <a:cubicBezTo>
                    <a:pt x="125102" y="11824"/>
                    <a:pt x="127118" y="8154"/>
                    <a:pt x="126070" y="4685"/>
                  </a:cubicBezTo>
                  <a:cubicBezTo>
                    <a:pt x="125270" y="1820"/>
                    <a:pt x="122626" y="0"/>
                    <a:pt x="119775" y="0"/>
                  </a:cubicBezTo>
                  <a:close/>
                </a:path>
              </a:pathLst>
            </a:custGeom>
            <a:solidFill>
              <a:srgbClr val="B5B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7394541" y="1987380"/>
              <a:ext cx="208006" cy="1422423"/>
            </a:xfrm>
            <a:custGeom>
              <a:avLst/>
              <a:gdLst/>
              <a:ahLst/>
              <a:cxnLst/>
              <a:rect l="l" t="t" r="r" b="b"/>
              <a:pathLst>
                <a:path w="328360" h="2245687" extrusionOk="0">
                  <a:moveTo>
                    <a:pt x="259841" y="1"/>
                  </a:moveTo>
                  <a:lnTo>
                    <a:pt x="142362" y="1014963"/>
                  </a:lnTo>
                  <a:lnTo>
                    <a:pt x="0" y="2245686"/>
                  </a:lnTo>
                  <a:lnTo>
                    <a:pt x="78562" y="2245686"/>
                  </a:lnTo>
                  <a:lnTo>
                    <a:pt x="213422" y="1050412"/>
                  </a:lnTo>
                  <a:lnTo>
                    <a:pt x="328360" y="31619"/>
                  </a:lnTo>
                  <a:lnTo>
                    <a:pt x="2598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7394541" y="2629134"/>
              <a:ext cx="135196" cy="779543"/>
            </a:xfrm>
            <a:custGeom>
              <a:avLst/>
              <a:gdLst/>
              <a:ahLst/>
              <a:cxnLst/>
              <a:rect l="l" t="t" r="r" b="b"/>
              <a:pathLst>
                <a:path w="213422" h="1230724" extrusionOk="0">
                  <a:moveTo>
                    <a:pt x="142362" y="0"/>
                  </a:moveTo>
                  <a:lnTo>
                    <a:pt x="0" y="1230723"/>
                  </a:lnTo>
                  <a:lnTo>
                    <a:pt x="78562" y="1230723"/>
                  </a:lnTo>
                  <a:lnTo>
                    <a:pt x="213422" y="35449"/>
                  </a:lnTo>
                  <a:lnTo>
                    <a:pt x="142362" y="0"/>
                  </a:lnTo>
                  <a:close/>
                </a:path>
              </a:pathLst>
            </a:custGeom>
            <a:solidFill>
              <a:srgbClr val="FDFE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29"/>
            <p:cNvGrpSpPr/>
            <p:nvPr/>
          </p:nvGrpSpPr>
          <p:grpSpPr>
            <a:xfrm>
              <a:off x="6694090" y="1346792"/>
              <a:ext cx="876827" cy="655685"/>
              <a:chOff x="13206793" y="306708"/>
              <a:chExt cx="1258336" cy="941072"/>
            </a:xfrm>
          </p:grpSpPr>
          <p:sp>
            <p:nvSpPr>
              <p:cNvPr id="203" name="Google Shape;203;p29"/>
              <p:cNvSpPr/>
              <p:nvPr/>
            </p:nvSpPr>
            <p:spPr>
              <a:xfrm>
                <a:off x="13206793" y="306708"/>
                <a:ext cx="1258336" cy="941072"/>
              </a:xfrm>
              <a:custGeom>
                <a:avLst/>
                <a:gdLst/>
                <a:ahLst/>
                <a:cxnLst/>
                <a:rect l="l" t="t" r="r" b="b"/>
                <a:pathLst>
                  <a:path w="1386596" h="1036994" extrusionOk="0">
                    <a:moveTo>
                      <a:pt x="1193715" y="0"/>
                    </a:moveTo>
                    <a:cubicBezTo>
                      <a:pt x="1191037" y="0"/>
                      <a:pt x="1188333" y="266"/>
                      <a:pt x="1185636" y="818"/>
                    </a:cubicBezTo>
                    <a:lnTo>
                      <a:pt x="600259" y="124104"/>
                    </a:lnTo>
                    <a:lnTo>
                      <a:pt x="587515" y="126725"/>
                    </a:lnTo>
                    <a:lnTo>
                      <a:pt x="588725" y="140034"/>
                    </a:lnTo>
                    <a:lnTo>
                      <a:pt x="601469" y="137211"/>
                    </a:lnTo>
                    <a:lnTo>
                      <a:pt x="1188297" y="13764"/>
                    </a:lnTo>
                    <a:cubicBezTo>
                      <a:pt x="1190395" y="13239"/>
                      <a:pt x="1192330" y="13078"/>
                      <a:pt x="1194226" y="13078"/>
                    </a:cubicBezTo>
                    <a:cubicBezTo>
                      <a:pt x="1207534" y="13078"/>
                      <a:pt x="1219230" y="22515"/>
                      <a:pt x="1222053" y="35622"/>
                    </a:cubicBezTo>
                    <a:lnTo>
                      <a:pt x="1250727" y="172015"/>
                    </a:lnTo>
                    <a:lnTo>
                      <a:pt x="1253510" y="184759"/>
                    </a:lnTo>
                    <a:lnTo>
                      <a:pt x="1284119" y="330428"/>
                    </a:lnTo>
                    <a:lnTo>
                      <a:pt x="1286741" y="343172"/>
                    </a:lnTo>
                    <a:lnTo>
                      <a:pt x="1371553" y="745696"/>
                    </a:lnTo>
                    <a:cubicBezTo>
                      <a:pt x="1373126" y="753036"/>
                      <a:pt x="1371714" y="760739"/>
                      <a:pt x="1367520" y="767031"/>
                    </a:cubicBezTo>
                    <a:cubicBezTo>
                      <a:pt x="1363326" y="773524"/>
                      <a:pt x="1357034" y="777879"/>
                      <a:pt x="1349694" y="779291"/>
                    </a:cubicBezTo>
                    <a:lnTo>
                      <a:pt x="191483" y="1023201"/>
                    </a:lnTo>
                    <a:cubicBezTo>
                      <a:pt x="189552" y="1023620"/>
                      <a:pt x="187619" y="1023820"/>
                      <a:pt x="185709" y="1023820"/>
                    </a:cubicBezTo>
                    <a:cubicBezTo>
                      <a:pt x="172541" y="1023820"/>
                      <a:pt x="160470" y="1014304"/>
                      <a:pt x="157687" y="1001343"/>
                    </a:cubicBezTo>
                    <a:lnTo>
                      <a:pt x="76263" y="614183"/>
                    </a:lnTo>
                    <a:lnTo>
                      <a:pt x="73440" y="601278"/>
                    </a:lnTo>
                    <a:lnTo>
                      <a:pt x="40571" y="444599"/>
                    </a:lnTo>
                    <a:lnTo>
                      <a:pt x="37789" y="431855"/>
                    </a:lnTo>
                    <a:lnTo>
                      <a:pt x="15729" y="326919"/>
                    </a:lnTo>
                    <a:lnTo>
                      <a:pt x="12946" y="313973"/>
                    </a:lnTo>
                    <a:lnTo>
                      <a:pt x="0" y="315224"/>
                    </a:lnTo>
                    <a:lnTo>
                      <a:pt x="2622" y="328169"/>
                    </a:lnTo>
                    <a:lnTo>
                      <a:pt x="144943" y="1003964"/>
                    </a:lnTo>
                    <a:cubicBezTo>
                      <a:pt x="148936" y="1022999"/>
                      <a:pt x="166116" y="1036994"/>
                      <a:pt x="185514" y="1036994"/>
                    </a:cubicBezTo>
                    <a:cubicBezTo>
                      <a:pt x="188297" y="1036994"/>
                      <a:pt x="191281" y="1036631"/>
                      <a:pt x="194064" y="1036106"/>
                    </a:cubicBezTo>
                    <a:lnTo>
                      <a:pt x="1352316" y="792196"/>
                    </a:lnTo>
                    <a:cubicBezTo>
                      <a:pt x="1363164" y="789937"/>
                      <a:pt x="1372400" y="783485"/>
                      <a:pt x="1378530" y="774209"/>
                    </a:cubicBezTo>
                    <a:cubicBezTo>
                      <a:pt x="1384660" y="764933"/>
                      <a:pt x="1386596" y="753924"/>
                      <a:pt x="1384297" y="743075"/>
                    </a:cubicBezTo>
                    <a:lnTo>
                      <a:pt x="1299525" y="340389"/>
                    </a:lnTo>
                    <a:lnTo>
                      <a:pt x="1263834" y="171128"/>
                    </a:lnTo>
                    <a:lnTo>
                      <a:pt x="1263471" y="169232"/>
                    </a:lnTo>
                    <a:lnTo>
                      <a:pt x="1234797" y="33001"/>
                    </a:lnTo>
                    <a:cubicBezTo>
                      <a:pt x="1230797" y="13673"/>
                      <a:pt x="1212939" y="0"/>
                      <a:pt x="11937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>
                <a:off x="13235303" y="460286"/>
                <a:ext cx="1150846" cy="405002"/>
              </a:xfrm>
              <a:custGeom>
                <a:avLst/>
                <a:gdLst/>
                <a:ahLst/>
                <a:cxnLst/>
                <a:rect l="l" t="t" r="r" b="b"/>
                <a:pathLst>
                  <a:path w="1268150" h="446283" extrusionOk="0">
                    <a:moveTo>
                      <a:pt x="1232176" y="0"/>
                    </a:moveTo>
                    <a:lnTo>
                      <a:pt x="1" y="264035"/>
                    </a:lnTo>
                    <a:lnTo>
                      <a:pt x="2743" y="276819"/>
                    </a:lnTo>
                    <a:lnTo>
                      <a:pt x="1222053" y="15567"/>
                    </a:lnTo>
                    <a:lnTo>
                      <a:pt x="1252703" y="161115"/>
                    </a:lnTo>
                    <a:lnTo>
                      <a:pt x="35611" y="433498"/>
                    </a:lnTo>
                    <a:lnTo>
                      <a:pt x="38515" y="446282"/>
                    </a:lnTo>
                    <a:lnTo>
                      <a:pt x="1261858" y="172488"/>
                    </a:lnTo>
                    <a:lnTo>
                      <a:pt x="1268149" y="171076"/>
                    </a:lnTo>
                    <a:lnTo>
                      <a:pt x="12321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9"/>
              <p:cNvSpPr/>
              <p:nvPr/>
            </p:nvSpPr>
            <p:spPr>
              <a:xfrm>
                <a:off x="13543025" y="749195"/>
                <a:ext cx="434318" cy="162206"/>
              </a:xfrm>
              <a:custGeom>
                <a:avLst/>
                <a:gdLst/>
                <a:ahLst/>
                <a:cxnLst/>
                <a:rect l="l" t="t" r="r" b="b"/>
                <a:pathLst>
                  <a:path w="478587" h="178739" extrusionOk="0">
                    <a:moveTo>
                      <a:pt x="454107" y="15406"/>
                    </a:moveTo>
                    <a:lnTo>
                      <a:pt x="463544" y="69608"/>
                    </a:lnTo>
                    <a:lnTo>
                      <a:pt x="27465" y="163172"/>
                    </a:lnTo>
                    <a:lnTo>
                      <a:pt x="15407" y="97395"/>
                    </a:lnTo>
                    <a:lnTo>
                      <a:pt x="454107" y="15406"/>
                    </a:lnTo>
                    <a:close/>
                    <a:moveTo>
                      <a:pt x="464753" y="0"/>
                    </a:moveTo>
                    <a:lnTo>
                      <a:pt x="1" y="86909"/>
                    </a:lnTo>
                    <a:lnTo>
                      <a:pt x="17141" y="178739"/>
                    </a:lnTo>
                    <a:lnTo>
                      <a:pt x="478586" y="79771"/>
                    </a:lnTo>
                    <a:lnTo>
                      <a:pt x="4647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9"/>
              <p:cNvSpPr/>
              <p:nvPr/>
            </p:nvSpPr>
            <p:spPr>
              <a:xfrm>
                <a:off x="13336572" y="853592"/>
                <a:ext cx="141381" cy="124895"/>
              </a:xfrm>
              <a:custGeom>
                <a:avLst/>
                <a:gdLst/>
                <a:ahLst/>
                <a:cxnLst/>
                <a:rect l="l" t="t" r="r" b="b"/>
                <a:pathLst>
                  <a:path w="155792" h="137625" extrusionOk="0">
                    <a:moveTo>
                      <a:pt x="104937" y="13169"/>
                    </a:moveTo>
                    <a:cubicBezTo>
                      <a:pt x="118568" y="13169"/>
                      <a:pt x="130304" y="22768"/>
                      <a:pt x="132764" y="36238"/>
                    </a:cubicBezTo>
                    <a:lnTo>
                      <a:pt x="140991" y="79067"/>
                    </a:lnTo>
                    <a:cubicBezTo>
                      <a:pt x="142362" y="86609"/>
                      <a:pt x="140749" y="94110"/>
                      <a:pt x="136393" y="100401"/>
                    </a:cubicBezTo>
                    <a:cubicBezTo>
                      <a:pt x="132199" y="106693"/>
                      <a:pt x="125747" y="110887"/>
                      <a:pt x="118205" y="112298"/>
                    </a:cubicBezTo>
                    <a:lnTo>
                      <a:pt x="56340" y="123994"/>
                    </a:lnTo>
                    <a:cubicBezTo>
                      <a:pt x="54509" y="124341"/>
                      <a:pt x="52692" y="124508"/>
                      <a:pt x="50905" y="124508"/>
                    </a:cubicBezTo>
                    <a:cubicBezTo>
                      <a:pt x="37346" y="124508"/>
                      <a:pt x="25568" y="114884"/>
                      <a:pt x="23109" y="101450"/>
                    </a:cubicBezTo>
                    <a:lnTo>
                      <a:pt x="14882" y="58459"/>
                    </a:lnTo>
                    <a:cubicBezTo>
                      <a:pt x="13470" y="51079"/>
                      <a:pt x="15083" y="43578"/>
                      <a:pt x="19439" y="37286"/>
                    </a:cubicBezTo>
                    <a:cubicBezTo>
                      <a:pt x="23633" y="30995"/>
                      <a:pt x="30086" y="26801"/>
                      <a:pt x="37627" y="25389"/>
                    </a:cubicBezTo>
                    <a:lnTo>
                      <a:pt x="99533" y="13492"/>
                    </a:lnTo>
                    <a:cubicBezTo>
                      <a:pt x="101267" y="13169"/>
                      <a:pt x="103203" y="13169"/>
                      <a:pt x="104937" y="13169"/>
                    </a:cubicBezTo>
                    <a:close/>
                    <a:moveTo>
                      <a:pt x="104909" y="1"/>
                    </a:moveTo>
                    <a:cubicBezTo>
                      <a:pt x="102328" y="1"/>
                      <a:pt x="99708" y="243"/>
                      <a:pt x="97073" y="748"/>
                    </a:cubicBezTo>
                    <a:lnTo>
                      <a:pt x="35167" y="12444"/>
                    </a:lnTo>
                    <a:cubicBezTo>
                      <a:pt x="24319" y="14541"/>
                      <a:pt x="14680" y="20671"/>
                      <a:pt x="8591" y="29745"/>
                    </a:cubicBezTo>
                    <a:cubicBezTo>
                      <a:pt x="2299" y="39020"/>
                      <a:pt x="0" y="50030"/>
                      <a:pt x="2138" y="60879"/>
                    </a:cubicBezTo>
                    <a:lnTo>
                      <a:pt x="10163" y="103910"/>
                    </a:lnTo>
                    <a:cubicBezTo>
                      <a:pt x="13995" y="123470"/>
                      <a:pt x="31134" y="137625"/>
                      <a:pt x="51057" y="137625"/>
                    </a:cubicBezTo>
                    <a:cubicBezTo>
                      <a:pt x="53517" y="137625"/>
                      <a:pt x="56139" y="137464"/>
                      <a:pt x="58760" y="136939"/>
                    </a:cubicBezTo>
                    <a:lnTo>
                      <a:pt x="120665" y="125244"/>
                    </a:lnTo>
                    <a:cubicBezTo>
                      <a:pt x="131675" y="123147"/>
                      <a:pt x="141112" y="117017"/>
                      <a:pt x="147242" y="107741"/>
                    </a:cubicBezTo>
                    <a:cubicBezTo>
                      <a:pt x="153533" y="98667"/>
                      <a:pt x="155792" y="87657"/>
                      <a:pt x="153735" y="76607"/>
                    </a:cubicBezTo>
                    <a:lnTo>
                      <a:pt x="145669" y="33778"/>
                    </a:lnTo>
                    <a:cubicBezTo>
                      <a:pt x="141961" y="14131"/>
                      <a:pt x="124602" y="1"/>
                      <a:pt x="1049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29"/>
            <p:cNvGrpSpPr/>
            <p:nvPr/>
          </p:nvGrpSpPr>
          <p:grpSpPr>
            <a:xfrm>
              <a:off x="7777283" y="2401992"/>
              <a:ext cx="514258" cy="380498"/>
              <a:chOff x="14761284" y="1821185"/>
              <a:chExt cx="738013" cy="546111"/>
            </a:xfrm>
          </p:grpSpPr>
          <p:sp>
            <p:nvSpPr>
              <p:cNvPr id="208" name="Google Shape;208;p29"/>
              <p:cNvSpPr/>
              <p:nvPr/>
            </p:nvSpPr>
            <p:spPr>
              <a:xfrm>
                <a:off x="14761943" y="1821185"/>
                <a:ext cx="736768" cy="546111"/>
              </a:xfrm>
              <a:custGeom>
                <a:avLst/>
                <a:gdLst/>
                <a:ahLst/>
                <a:cxnLst/>
                <a:rect l="l" t="t" r="r" b="b"/>
                <a:pathLst>
                  <a:path w="811866" h="601775" extrusionOk="0">
                    <a:moveTo>
                      <a:pt x="655187" y="14462"/>
                    </a:moveTo>
                    <a:lnTo>
                      <a:pt x="796541" y="412994"/>
                    </a:lnTo>
                    <a:lnTo>
                      <a:pt x="150670" y="587296"/>
                    </a:lnTo>
                    <a:cubicBezTo>
                      <a:pt x="99170" y="438119"/>
                      <a:pt x="25166" y="221874"/>
                      <a:pt x="14398" y="186102"/>
                    </a:cubicBezTo>
                    <a:lnTo>
                      <a:pt x="655187" y="14462"/>
                    </a:lnTo>
                    <a:close/>
                    <a:moveTo>
                      <a:pt x="659344" y="1"/>
                    </a:moveTo>
                    <a:cubicBezTo>
                      <a:pt x="658783" y="1"/>
                      <a:pt x="658213" y="74"/>
                      <a:pt x="657647" y="225"/>
                    </a:cubicBezTo>
                    <a:lnTo>
                      <a:pt x="4880" y="175092"/>
                    </a:lnTo>
                    <a:cubicBezTo>
                      <a:pt x="2017" y="175859"/>
                      <a:pt x="1" y="178440"/>
                      <a:pt x="1" y="181424"/>
                    </a:cubicBezTo>
                    <a:cubicBezTo>
                      <a:pt x="1" y="190297"/>
                      <a:pt x="98121" y="475262"/>
                      <a:pt x="140265" y="597378"/>
                    </a:cubicBezTo>
                    <a:cubicBezTo>
                      <a:pt x="141233" y="600081"/>
                      <a:pt x="143733" y="601774"/>
                      <a:pt x="146436" y="601774"/>
                    </a:cubicBezTo>
                    <a:cubicBezTo>
                      <a:pt x="147000" y="601774"/>
                      <a:pt x="147605" y="601734"/>
                      <a:pt x="148170" y="601573"/>
                    </a:cubicBezTo>
                    <a:lnTo>
                      <a:pt x="806784" y="423802"/>
                    </a:lnTo>
                    <a:cubicBezTo>
                      <a:pt x="808559" y="423318"/>
                      <a:pt x="810051" y="422149"/>
                      <a:pt x="810898" y="420535"/>
                    </a:cubicBezTo>
                    <a:cubicBezTo>
                      <a:pt x="811745" y="418922"/>
                      <a:pt x="811866" y="417027"/>
                      <a:pt x="811261" y="415293"/>
                    </a:cubicBezTo>
                    <a:lnTo>
                      <a:pt x="665552" y="4379"/>
                    </a:lnTo>
                    <a:cubicBezTo>
                      <a:pt x="664582" y="1705"/>
                      <a:pt x="662062" y="1"/>
                      <a:pt x="659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9"/>
              <p:cNvSpPr/>
              <p:nvPr/>
            </p:nvSpPr>
            <p:spPr>
              <a:xfrm>
                <a:off x="14761284" y="1824177"/>
                <a:ext cx="594546" cy="276022"/>
              </a:xfrm>
              <a:custGeom>
                <a:avLst/>
                <a:gdLst/>
                <a:ahLst/>
                <a:cxnLst/>
                <a:rect l="l" t="t" r="r" b="b"/>
                <a:pathLst>
                  <a:path w="655147" h="304156" extrusionOk="0">
                    <a:moveTo>
                      <a:pt x="647772" y="1"/>
                    </a:moveTo>
                    <a:cubicBezTo>
                      <a:pt x="645791" y="1"/>
                      <a:pt x="643834" y="900"/>
                      <a:pt x="642524" y="2615"/>
                    </a:cubicBezTo>
                    <a:lnTo>
                      <a:pt x="424424" y="290081"/>
                    </a:lnTo>
                    <a:lnTo>
                      <a:pt x="9115" y="171795"/>
                    </a:lnTo>
                    <a:cubicBezTo>
                      <a:pt x="8544" y="171641"/>
                      <a:pt x="7966" y="171567"/>
                      <a:pt x="7394" y="171567"/>
                    </a:cubicBezTo>
                    <a:cubicBezTo>
                      <a:pt x="4528" y="171567"/>
                      <a:pt x="1816" y="173421"/>
                      <a:pt x="1009" y="176312"/>
                    </a:cubicBezTo>
                    <a:cubicBezTo>
                      <a:pt x="1" y="179821"/>
                      <a:pt x="2017" y="183451"/>
                      <a:pt x="5526" y="184418"/>
                    </a:cubicBezTo>
                    <a:lnTo>
                      <a:pt x="425150" y="303914"/>
                    </a:lnTo>
                    <a:cubicBezTo>
                      <a:pt x="425755" y="304075"/>
                      <a:pt x="426360" y="304156"/>
                      <a:pt x="426924" y="304156"/>
                    </a:cubicBezTo>
                    <a:cubicBezTo>
                      <a:pt x="428981" y="304156"/>
                      <a:pt x="430917" y="303228"/>
                      <a:pt x="432167" y="301574"/>
                    </a:cubicBezTo>
                    <a:lnTo>
                      <a:pt x="652969" y="10519"/>
                    </a:lnTo>
                    <a:cubicBezTo>
                      <a:pt x="655147" y="7656"/>
                      <a:pt x="654623" y="3542"/>
                      <a:pt x="651719" y="1324"/>
                    </a:cubicBezTo>
                    <a:cubicBezTo>
                      <a:pt x="650530" y="433"/>
                      <a:pt x="649146" y="1"/>
                      <a:pt x="6477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9"/>
              <p:cNvSpPr/>
              <p:nvPr/>
            </p:nvSpPr>
            <p:spPr>
              <a:xfrm>
                <a:off x="14888062" y="2057153"/>
                <a:ext cx="158107" cy="310144"/>
              </a:xfrm>
              <a:custGeom>
                <a:avLst/>
                <a:gdLst/>
                <a:ahLst/>
                <a:cxnLst/>
                <a:rect l="l" t="t" r="r" b="b"/>
                <a:pathLst>
                  <a:path w="174223" h="341756" extrusionOk="0">
                    <a:moveTo>
                      <a:pt x="166778" y="0"/>
                    </a:moveTo>
                    <a:cubicBezTo>
                      <a:pt x="164348" y="0"/>
                      <a:pt x="161975" y="1369"/>
                      <a:pt x="160873" y="3717"/>
                    </a:cubicBezTo>
                    <a:lnTo>
                      <a:pt x="1573" y="332359"/>
                    </a:lnTo>
                    <a:cubicBezTo>
                      <a:pt x="1" y="335625"/>
                      <a:pt x="1372" y="339537"/>
                      <a:pt x="4638" y="341110"/>
                    </a:cubicBezTo>
                    <a:cubicBezTo>
                      <a:pt x="5526" y="341554"/>
                      <a:pt x="6534" y="341755"/>
                      <a:pt x="7462" y="341755"/>
                    </a:cubicBezTo>
                    <a:cubicBezTo>
                      <a:pt x="9922" y="341755"/>
                      <a:pt x="12261" y="340424"/>
                      <a:pt x="13390" y="338085"/>
                    </a:cubicBezTo>
                    <a:lnTo>
                      <a:pt x="172650" y="9444"/>
                    </a:lnTo>
                    <a:cubicBezTo>
                      <a:pt x="174222" y="6177"/>
                      <a:pt x="172851" y="2265"/>
                      <a:pt x="169585" y="652"/>
                    </a:cubicBezTo>
                    <a:cubicBezTo>
                      <a:pt x="168689" y="209"/>
                      <a:pt x="167729" y="0"/>
                      <a:pt x="1667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9"/>
              <p:cNvSpPr/>
              <p:nvPr/>
            </p:nvSpPr>
            <p:spPr>
              <a:xfrm>
                <a:off x="15210094" y="1998523"/>
                <a:ext cx="289203" cy="207483"/>
              </a:xfrm>
              <a:custGeom>
                <a:avLst/>
                <a:gdLst/>
                <a:ahLst/>
                <a:cxnLst/>
                <a:rect l="l" t="t" r="r" b="b"/>
                <a:pathLst>
                  <a:path w="318681" h="228631" extrusionOk="0">
                    <a:moveTo>
                      <a:pt x="7442" y="0"/>
                    </a:moveTo>
                    <a:cubicBezTo>
                      <a:pt x="5398" y="0"/>
                      <a:pt x="3374" y="955"/>
                      <a:pt x="2098" y="2748"/>
                    </a:cubicBezTo>
                    <a:cubicBezTo>
                      <a:pt x="0" y="5732"/>
                      <a:pt x="686" y="9805"/>
                      <a:pt x="3630" y="11902"/>
                    </a:cubicBezTo>
                    <a:lnTo>
                      <a:pt x="307470" y="227421"/>
                    </a:lnTo>
                    <a:cubicBezTo>
                      <a:pt x="308599" y="228228"/>
                      <a:pt x="309930" y="228631"/>
                      <a:pt x="311260" y="228631"/>
                    </a:cubicBezTo>
                    <a:cubicBezTo>
                      <a:pt x="313317" y="228631"/>
                      <a:pt x="315334" y="227663"/>
                      <a:pt x="316584" y="225848"/>
                    </a:cubicBezTo>
                    <a:cubicBezTo>
                      <a:pt x="318681" y="222904"/>
                      <a:pt x="317995" y="218791"/>
                      <a:pt x="315051" y="216734"/>
                    </a:cubicBezTo>
                    <a:lnTo>
                      <a:pt x="11212" y="1215"/>
                    </a:lnTo>
                    <a:cubicBezTo>
                      <a:pt x="10076" y="395"/>
                      <a:pt x="8755" y="0"/>
                      <a:pt x="7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29"/>
            <p:cNvGrpSpPr/>
            <p:nvPr/>
          </p:nvGrpSpPr>
          <p:grpSpPr>
            <a:xfrm>
              <a:off x="8203505" y="2869368"/>
              <a:ext cx="437190" cy="389715"/>
              <a:chOff x="15372958" y="2491987"/>
              <a:chExt cx="627412" cy="559339"/>
            </a:xfrm>
          </p:grpSpPr>
          <p:sp>
            <p:nvSpPr>
              <p:cNvPr id="213" name="Google Shape;213;p29"/>
              <p:cNvSpPr/>
              <p:nvPr/>
            </p:nvSpPr>
            <p:spPr>
              <a:xfrm>
                <a:off x="15373836" y="2491987"/>
                <a:ext cx="626533" cy="559339"/>
              </a:xfrm>
              <a:custGeom>
                <a:avLst/>
                <a:gdLst/>
                <a:ahLst/>
                <a:cxnLst/>
                <a:rect l="l" t="t" r="r" b="b"/>
                <a:pathLst>
                  <a:path w="690395" h="616351" extrusionOk="0">
                    <a:moveTo>
                      <a:pt x="13108" y="14761"/>
                    </a:moveTo>
                    <a:lnTo>
                      <a:pt x="675876" y="166035"/>
                    </a:lnTo>
                    <a:lnTo>
                      <a:pt x="605220" y="601630"/>
                    </a:lnTo>
                    <a:lnTo>
                      <a:pt x="13108" y="447371"/>
                    </a:lnTo>
                    <a:lnTo>
                      <a:pt x="13108" y="14761"/>
                    </a:lnTo>
                    <a:close/>
                    <a:moveTo>
                      <a:pt x="6595" y="0"/>
                    </a:moveTo>
                    <a:cubicBezTo>
                      <a:pt x="5117" y="0"/>
                      <a:pt x="3659" y="508"/>
                      <a:pt x="2501" y="1452"/>
                    </a:cubicBezTo>
                    <a:cubicBezTo>
                      <a:pt x="928" y="2662"/>
                      <a:pt x="1" y="4558"/>
                      <a:pt x="1" y="6534"/>
                    </a:cubicBezTo>
                    <a:lnTo>
                      <a:pt x="1" y="452412"/>
                    </a:lnTo>
                    <a:cubicBezTo>
                      <a:pt x="1" y="455397"/>
                      <a:pt x="2017" y="458018"/>
                      <a:pt x="4881" y="458744"/>
                    </a:cubicBezTo>
                    <a:lnTo>
                      <a:pt x="608849" y="616149"/>
                    </a:lnTo>
                    <a:cubicBezTo>
                      <a:pt x="609414" y="616270"/>
                      <a:pt x="609978" y="616350"/>
                      <a:pt x="610503" y="616350"/>
                    </a:cubicBezTo>
                    <a:cubicBezTo>
                      <a:pt x="611793" y="616350"/>
                      <a:pt x="613043" y="615987"/>
                      <a:pt x="614132" y="615261"/>
                    </a:cubicBezTo>
                    <a:cubicBezTo>
                      <a:pt x="615625" y="614253"/>
                      <a:pt x="616673" y="612680"/>
                      <a:pt x="616996" y="610825"/>
                    </a:cubicBezTo>
                    <a:lnTo>
                      <a:pt x="689870" y="162043"/>
                    </a:lnTo>
                    <a:cubicBezTo>
                      <a:pt x="690395" y="158655"/>
                      <a:pt x="688217" y="155389"/>
                      <a:pt x="684829" y="154622"/>
                    </a:cubicBezTo>
                    <a:lnTo>
                      <a:pt x="8026" y="162"/>
                    </a:lnTo>
                    <a:cubicBezTo>
                      <a:pt x="7553" y="53"/>
                      <a:pt x="7073" y="0"/>
                      <a:pt x="65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9"/>
              <p:cNvSpPr/>
              <p:nvPr/>
            </p:nvSpPr>
            <p:spPr>
              <a:xfrm>
                <a:off x="15373141" y="2507864"/>
                <a:ext cx="623825" cy="329248"/>
              </a:xfrm>
              <a:custGeom>
                <a:avLst/>
                <a:gdLst/>
                <a:ahLst/>
                <a:cxnLst/>
                <a:rect l="l" t="t" r="r" b="b"/>
                <a:pathLst>
                  <a:path w="687410" h="362808" extrusionOk="0">
                    <a:moveTo>
                      <a:pt x="7316" y="0"/>
                    </a:moveTo>
                    <a:cubicBezTo>
                      <a:pt x="5796" y="0"/>
                      <a:pt x="4266" y="522"/>
                      <a:pt x="3025" y="1580"/>
                    </a:cubicBezTo>
                    <a:cubicBezTo>
                      <a:pt x="283" y="3960"/>
                      <a:pt x="1" y="8114"/>
                      <a:pt x="2380" y="10856"/>
                    </a:cubicBezTo>
                    <a:lnTo>
                      <a:pt x="306179" y="360550"/>
                    </a:lnTo>
                    <a:cubicBezTo>
                      <a:pt x="307470" y="362001"/>
                      <a:pt x="309284" y="362808"/>
                      <a:pt x="311140" y="362808"/>
                    </a:cubicBezTo>
                    <a:cubicBezTo>
                      <a:pt x="312148" y="362808"/>
                      <a:pt x="313156" y="362566"/>
                      <a:pt x="314084" y="362122"/>
                    </a:cubicBezTo>
                    <a:lnTo>
                      <a:pt x="682893" y="175358"/>
                    </a:lnTo>
                    <a:cubicBezTo>
                      <a:pt x="686120" y="173745"/>
                      <a:pt x="687410" y="169793"/>
                      <a:pt x="685797" y="166567"/>
                    </a:cubicBezTo>
                    <a:cubicBezTo>
                      <a:pt x="684597" y="164280"/>
                      <a:pt x="682262" y="162986"/>
                      <a:pt x="679869" y="162986"/>
                    </a:cubicBezTo>
                    <a:cubicBezTo>
                      <a:pt x="678886" y="162986"/>
                      <a:pt x="677893" y="163205"/>
                      <a:pt x="676965" y="163663"/>
                    </a:cubicBezTo>
                    <a:lnTo>
                      <a:pt x="312712" y="348088"/>
                    </a:lnTo>
                    <a:lnTo>
                      <a:pt x="12261" y="2266"/>
                    </a:lnTo>
                    <a:cubicBezTo>
                      <a:pt x="10980" y="764"/>
                      <a:pt x="9155" y="0"/>
                      <a:pt x="7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9"/>
              <p:cNvSpPr/>
              <p:nvPr/>
            </p:nvSpPr>
            <p:spPr>
              <a:xfrm>
                <a:off x="15372958" y="2765705"/>
                <a:ext cx="237636" cy="142811"/>
              </a:xfrm>
              <a:custGeom>
                <a:avLst/>
                <a:gdLst/>
                <a:ahLst/>
                <a:cxnLst/>
                <a:rect l="l" t="t" r="r" b="b"/>
                <a:pathLst>
                  <a:path w="261858" h="157368" extrusionOk="0">
                    <a:moveTo>
                      <a:pt x="254349" y="1"/>
                    </a:moveTo>
                    <a:cubicBezTo>
                      <a:pt x="253230" y="1"/>
                      <a:pt x="252095" y="288"/>
                      <a:pt x="251050" y="891"/>
                    </a:cubicBezTo>
                    <a:lnTo>
                      <a:pt x="4195" y="145148"/>
                    </a:lnTo>
                    <a:cubicBezTo>
                      <a:pt x="1090" y="146963"/>
                      <a:pt x="1" y="150996"/>
                      <a:pt x="1856" y="154101"/>
                    </a:cubicBezTo>
                    <a:cubicBezTo>
                      <a:pt x="3066" y="156199"/>
                      <a:pt x="5244" y="157368"/>
                      <a:pt x="7542" y="157368"/>
                    </a:cubicBezTo>
                    <a:cubicBezTo>
                      <a:pt x="8631" y="157368"/>
                      <a:pt x="9801" y="157086"/>
                      <a:pt x="10849" y="156481"/>
                    </a:cubicBezTo>
                    <a:lnTo>
                      <a:pt x="257664" y="12224"/>
                    </a:lnTo>
                    <a:cubicBezTo>
                      <a:pt x="260809" y="10368"/>
                      <a:pt x="261858" y="6376"/>
                      <a:pt x="260043" y="3230"/>
                    </a:cubicBezTo>
                    <a:cubicBezTo>
                      <a:pt x="258778" y="1157"/>
                      <a:pt x="256596" y="1"/>
                      <a:pt x="25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>
                <a:off x="15766211" y="2765689"/>
                <a:ext cx="168464" cy="285637"/>
              </a:xfrm>
              <a:custGeom>
                <a:avLst/>
                <a:gdLst/>
                <a:ahLst/>
                <a:cxnLst/>
                <a:rect l="l" t="t" r="r" b="b"/>
                <a:pathLst>
                  <a:path w="185635" h="314751" extrusionOk="0">
                    <a:moveTo>
                      <a:pt x="7491" y="0"/>
                    </a:moveTo>
                    <a:cubicBezTo>
                      <a:pt x="6390" y="0"/>
                      <a:pt x="5270" y="279"/>
                      <a:pt x="4235" y="869"/>
                    </a:cubicBezTo>
                    <a:cubicBezTo>
                      <a:pt x="1089" y="2643"/>
                      <a:pt x="0" y="6636"/>
                      <a:pt x="1775" y="9822"/>
                    </a:cubicBezTo>
                    <a:lnTo>
                      <a:pt x="172447" y="311403"/>
                    </a:lnTo>
                    <a:cubicBezTo>
                      <a:pt x="173657" y="313540"/>
                      <a:pt x="175875" y="314750"/>
                      <a:pt x="178134" y="314750"/>
                    </a:cubicBezTo>
                    <a:cubicBezTo>
                      <a:pt x="179223" y="314750"/>
                      <a:pt x="180352" y="314468"/>
                      <a:pt x="181360" y="313903"/>
                    </a:cubicBezTo>
                    <a:cubicBezTo>
                      <a:pt x="184546" y="312129"/>
                      <a:pt x="185635" y="308136"/>
                      <a:pt x="183860" y="304991"/>
                    </a:cubicBezTo>
                    <a:lnTo>
                      <a:pt x="13188" y="3329"/>
                    </a:lnTo>
                    <a:cubicBezTo>
                      <a:pt x="11990" y="1205"/>
                      <a:pt x="9781" y="0"/>
                      <a:pt x="74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29"/>
            <p:cNvGrpSpPr/>
            <p:nvPr/>
          </p:nvGrpSpPr>
          <p:grpSpPr>
            <a:xfrm>
              <a:off x="8395820" y="2613341"/>
              <a:ext cx="403526" cy="489121"/>
              <a:chOff x="15648948" y="2124524"/>
              <a:chExt cx="579101" cy="702011"/>
            </a:xfrm>
          </p:grpSpPr>
          <p:sp>
            <p:nvSpPr>
              <p:cNvPr id="218" name="Google Shape;218;p29"/>
              <p:cNvSpPr/>
              <p:nvPr/>
            </p:nvSpPr>
            <p:spPr>
              <a:xfrm>
                <a:off x="15648948" y="2124524"/>
                <a:ext cx="579101" cy="702011"/>
              </a:xfrm>
              <a:custGeom>
                <a:avLst/>
                <a:gdLst/>
                <a:ahLst/>
                <a:cxnLst/>
                <a:rect l="l" t="t" r="r" b="b"/>
                <a:pathLst>
                  <a:path w="638128" h="773566" extrusionOk="0">
                    <a:moveTo>
                      <a:pt x="112097" y="1"/>
                    </a:moveTo>
                    <a:cubicBezTo>
                      <a:pt x="110935" y="1"/>
                      <a:pt x="109792" y="297"/>
                      <a:pt x="108768" y="901"/>
                    </a:cubicBezTo>
                    <a:cubicBezTo>
                      <a:pt x="107236" y="1828"/>
                      <a:pt x="106107" y="3361"/>
                      <a:pt x="105744" y="5135"/>
                    </a:cubicBezTo>
                    <a:lnTo>
                      <a:pt x="807" y="479365"/>
                    </a:lnTo>
                    <a:cubicBezTo>
                      <a:pt x="1" y="482914"/>
                      <a:pt x="2259" y="486423"/>
                      <a:pt x="5808" y="487189"/>
                    </a:cubicBezTo>
                    <a:cubicBezTo>
                      <a:pt x="6306" y="487300"/>
                      <a:pt x="6799" y="487353"/>
                      <a:pt x="7282" y="487353"/>
                    </a:cubicBezTo>
                    <a:cubicBezTo>
                      <a:pt x="10318" y="487353"/>
                      <a:pt x="12936" y="485256"/>
                      <a:pt x="13632" y="482228"/>
                    </a:cubicBezTo>
                    <a:lnTo>
                      <a:pt x="116995" y="14814"/>
                    </a:lnTo>
                    <a:lnTo>
                      <a:pt x="622763" y="162419"/>
                    </a:lnTo>
                    <a:lnTo>
                      <a:pt x="455316" y="758805"/>
                    </a:lnTo>
                    <a:lnTo>
                      <a:pt x="354655" y="728639"/>
                    </a:lnTo>
                    <a:cubicBezTo>
                      <a:pt x="354028" y="728461"/>
                      <a:pt x="353399" y="728376"/>
                      <a:pt x="352784" y="728376"/>
                    </a:cubicBezTo>
                    <a:cubicBezTo>
                      <a:pt x="349917" y="728376"/>
                      <a:pt x="347331" y="730220"/>
                      <a:pt x="346468" y="733075"/>
                    </a:cubicBezTo>
                    <a:cubicBezTo>
                      <a:pt x="345419" y="736544"/>
                      <a:pt x="347436" y="740173"/>
                      <a:pt x="350904" y="741222"/>
                    </a:cubicBezTo>
                    <a:lnTo>
                      <a:pt x="457897" y="773284"/>
                    </a:lnTo>
                    <a:cubicBezTo>
                      <a:pt x="458543" y="773445"/>
                      <a:pt x="459147" y="773566"/>
                      <a:pt x="459793" y="773566"/>
                    </a:cubicBezTo>
                    <a:cubicBezTo>
                      <a:pt x="460882" y="773566"/>
                      <a:pt x="461971" y="773284"/>
                      <a:pt x="462979" y="772759"/>
                    </a:cubicBezTo>
                    <a:cubicBezTo>
                      <a:pt x="464511" y="771912"/>
                      <a:pt x="465640" y="770461"/>
                      <a:pt x="466124" y="768767"/>
                    </a:cubicBezTo>
                    <a:lnTo>
                      <a:pt x="637160" y="159717"/>
                    </a:lnTo>
                    <a:cubicBezTo>
                      <a:pt x="638128" y="156248"/>
                      <a:pt x="636112" y="152659"/>
                      <a:pt x="632643" y="151651"/>
                    </a:cubicBezTo>
                    <a:lnTo>
                      <a:pt x="113971" y="255"/>
                    </a:lnTo>
                    <a:cubicBezTo>
                      <a:pt x="113351" y="86"/>
                      <a:pt x="112721" y="1"/>
                      <a:pt x="1120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>
                <a:off x="15818144" y="2222311"/>
                <a:ext cx="314676" cy="91148"/>
              </a:xfrm>
              <a:custGeom>
                <a:avLst/>
                <a:gdLst/>
                <a:ahLst/>
                <a:cxnLst/>
                <a:rect l="l" t="t" r="r" b="b"/>
                <a:pathLst>
                  <a:path w="346750" h="100439" extrusionOk="0">
                    <a:moveTo>
                      <a:pt x="7221" y="1"/>
                    </a:moveTo>
                    <a:cubicBezTo>
                      <a:pt x="4306" y="1"/>
                      <a:pt x="1707" y="1952"/>
                      <a:pt x="928" y="4899"/>
                    </a:cubicBezTo>
                    <a:cubicBezTo>
                      <a:pt x="0" y="8367"/>
                      <a:pt x="2097" y="11956"/>
                      <a:pt x="5606" y="12884"/>
                    </a:cubicBezTo>
                    <a:lnTo>
                      <a:pt x="337797" y="100237"/>
                    </a:lnTo>
                    <a:cubicBezTo>
                      <a:pt x="338361" y="100398"/>
                      <a:pt x="338926" y="100438"/>
                      <a:pt x="339490" y="100438"/>
                    </a:cubicBezTo>
                    <a:cubicBezTo>
                      <a:pt x="342354" y="100438"/>
                      <a:pt x="345056" y="98502"/>
                      <a:pt x="345822" y="95558"/>
                    </a:cubicBezTo>
                    <a:cubicBezTo>
                      <a:pt x="346750" y="92050"/>
                      <a:pt x="344653" y="88460"/>
                      <a:pt x="341144" y="87573"/>
                    </a:cubicBezTo>
                    <a:lnTo>
                      <a:pt x="8913" y="220"/>
                    </a:lnTo>
                    <a:cubicBezTo>
                      <a:pt x="8344" y="72"/>
                      <a:pt x="7777" y="1"/>
                      <a:pt x="7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9"/>
              <p:cNvSpPr/>
              <p:nvPr/>
            </p:nvSpPr>
            <p:spPr>
              <a:xfrm>
                <a:off x="15813606" y="2309419"/>
                <a:ext cx="285653" cy="88619"/>
              </a:xfrm>
              <a:custGeom>
                <a:avLst/>
                <a:gdLst/>
                <a:ahLst/>
                <a:cxnLst/>
                <a:rect l="l" t="t" r="r" b="b"/>
                <a:pathLst>
                  <a:path w="314769" h="97652" extrusionOk="0">
                    <a:moveTo>
                      <a:pt x="7237" y="0"/>
                    </a:moveTo>
                    <a:cubicBezTo>
                      <a:pt x="4350" y="0"/>
                      <a:pt x="1809" y="1904"/>
                      <a:pt x="1009" y="4774"/>
                    </a:cubicBezTo>
                    <a:cubicBezTo>
                      <a:pt x="0" y="8282"/>
                      <a:pt x="2017" y="11912"/>
                      <a:pt x="5525" y="12880"/>
                    </a:cubicBezTo>
                    <a:lnTo>
                      <a:pt x="305695" y="97410"/>
                    </a:lnTo>
                    <a:cubicBezTo>
                      <a:pt x="306300" y="97571"/>
                      <a:pt x="306864" y="97652"/>
                      <a:pt x="307469" y="97652"/>
                    </a:cubicBezTo>
                    <a:cubicBezTo>
                      <a:pt x="310333" y="97652"/>
                      <a:pt x="312954" y="95756"/>
                      <a:pt x="313801" y="92853"/>
                    </a:cubicBezTo>
                    <a:cubicBezTo>
                      <a:pt x="314769" y="89384"/>
                      <a:pt x="312712" y="85755"/>
                      <a:pt x="309244" y="84787"/>
                    </a:cubicBezTo>
                    <a:lnTo>
                      <a:pt x="9074" y="257"/>
                    </a:lnTo>
                    <a:cubicBezTo>
                      <a:pt x="8455" y="83"/>
                      <a:pt x="7838" y="0"/>
                      <a:pt x="7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>
                <a:off x="15788499" y="2392620"/>
                <a:ext cx="284299" cy="83411"/>
              </a:xfrm>
              <a:custGeom>
                <a:avLst/>
                <a:gdLst/>
                <a:ahLst/>
                <a:cxnLst/>
                <a:rect l="l" t="t" r="r" b="b"/>
                <a:pathLst>
                  <a:path w="313277" h="91913" extrusionOk="0">
                    <a:moveTo>
                      <a:pt x="7314" y="0"/>
                    </a:moveTo>
                    <a:cubicBezTo>
                      <a:pt x="4377" y="0"/>
                      <a:pt x="1746" y="1952"/>
                      <a:pt x="928" y="4882"/>
                    </a:cubicBezTo>
                    <a:cubicBezTo>
                      <a:pt x="1" y="8391"/>
                      <a:pt x="2098" y="11980"/>
                      <a:pt x="5606" y="12907"/>
                    </a:cubicBezTo>
                    <a:lnTo>
                      <a:pt x="304364" y="91710"/>
                    </a:lnTo>
                    <a:cubicBezTo>
                      <a:pt x="304929" y="91872"/>
                      <a:pt x="305493" y="91912"/>
                      <a:pt x="306018" y="91912"/>
                    </a:cubicBezTo>
                    <a:cubicBezTo>
                      <a:pt x="308921" y="91912"/>
                      <a:pt x="311583" y="89976"/>
                      <a:pt x="312349" y="87032"/>
                    </a:cubicBezTo>
                    <a:cubicBezTo>
                      <a:pt x="313277" y="83564"/>
                      <a:pt x="311220" y="79934"/>
                      <a:pt x="307712" y="79007"/>
                    </a:cubicBezTo>
                    <a:lnTo>
                      <a:pt x="8954" y="204"/>
                    </a:lnTo>
                    <a:cubicBezTo>
                      <a:pt x="8403" y="66"/>
                      <a:pt x="7853" y="0"/>
                      <a:pt x="73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>
                <a:off x="15766393" y="2483287"/>
                <a:ext cx="275443" cy="69381"/>
              </a:xfrm>
              <a:custGeom>
                <a:avLst/>
                <a:gdLst/>
                <a:ahLst/>
                <a:cxnLst/>
                <a:rect l="l" t="t" r="r" b="b"/>
                <a:pathLst>
                  <a:path w="303518" h="76453" extrusionOk="0">
                    <a:moveTo>
                      <a:pt x="7146" y="0"/>
                    </a:moveTo>
                    <a:cubicBezTo>
                      <a:pt x="4104" y="0"/>
                      <a:pt x="1432" y="2104"/>
                      <a:pt x="767" y="5150"/>
                    </a:cubicBezTo>
                    <a:cubicBezTo>
                      <a:pt x="1" y="8699"/>
                      <a:pt x="2259" y="12168"/>
                      <a:pt x="5768" y="12934"/>
                    </a:cubicBezTo>
                    <a:lnTo>
                      <a:pt x="294927" y="76291"/>
                    </a:lnTo>
                    <a:cubicBezTo>
                      <a:pt x="295411" y="76412"/>
                      <a:pt x="295895" y="76452"/>
                      <a:pt x="296339" y="76452"/>
                    </a:cubicBezTo>
                    <a:cubicBezTo>
                      <a:pt x="299364" y="76452"/>
                      <a:pt x="302066" y="74355"/>
                      <a:pt x="302751" y="71290"/>
                    </a:cubicBezTo>
                    <a:cubicBezTo>
                      <a:pt x="303518" y="67741"/>
                      <a:pt x="301259" y="64273"/>
                      <a:pt x="297751" y="63507"/>
                    </a:cubicBezTo>
                    <a:lnTo>
                      <a:pt x="8551" y="150"/>
                    </a:lnTo>
                    <a:cubicBezTo>
                      <a:pt x="8078" y="49"/>
                      <a:pt x="7607" y="0"/>
                      <a:pt x="71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15742532" y="2551375"/>
                <a:ext cx="273539" cy="77088"/>
              </a:xfrm>
              <a:custGeom>
                <a:avLst/>
                <a:gdLst/>
                <a:ahLst/>
                <a:cxnLst/>
                <a:rect l="l" t="t" r="r" b="b"/>
                <a:pathLst>
                  <a:path w="301420" h="84946" extrusionOk="0">
                    <a:moveTo>
                      <a:pt x="7207" y="0"/>
                    </a:moveTo>
                    <a:cubicBezTo>
                      <a:pt x="4307" y="0"/>
                      <a:pt x="1630" y="2013"/>
                      <a:pt x="847" y="4973"/>
                    </a:cubicBezTo>
                    <a:cubicBezTo>
                      <a:pt x="0" y="8482"/>
                      <a:pt x="2138" y="12031"/>
                      <a:pt x="5646" y="12918"/>
                    </a:cubicBezTo>
                    <a:lnTo>
                      <a:pt x="292588" y="84744"/>
                    </a:lnTo>
                    <a:cubicBezTo>
                      <a:pt x="293112" y="84905"/>
                      <a:pt x="293636" y="84946"/>
                      <a:pt x="294161" y="84946"/>
                    </a:cubicBezTo>
                    <a:cubicBezTo>
                      <a:pt x="297105" y="84946"/>
                      <a:pt x="299807" y="82970"/>
                      <a:pt x="300533" y="79985"/>
                    </a:cubicBezTo>
                    <a:cubicBezTo>
                      <a:pt x="301420" y="76477"/>
                      <a:pt x="299282" y="72928"/>
                      <a:pt x="295774" y="72040"/>
                    </a:cubicBezTo>
                    <a:lnTo>
                      <a:pt x="8832" y="214"/>
                    </a:lnTo>
                    <a:cubicBezTo>
                      <a:pt x="8290" y="69"/>
                      <a:pt x="7745" y="0"/>
                      <a:pt x="72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29"/>
            <p:cNvGrpSpPr/>
            <p:nvPr/>
          </p:nvGrpSpPr>
          <p:grpSpPr>
            <a:xfrm>
              <a:off x="7695088" y="2945907"/>
              <a:ext cx="384094" cy="445432"/>
              <a:chOff x="14643327" y="2601839"/>
              <a:chExt cx="551214" cy="639307"/>
            </a:xfrm>
          </p:grpSpPr>
          <p:sp>
            <p:nvSpPr>
              <p:cNvPr id="225" name="Google Shape;225;p29"/>
              <p:cNvSpPr/>
              <p:nvPr/>
            </p:nvSpPr>
            <p:spPr>
              <a:xfrm>
                <a:off x="14643327" y="2601839"/>
                <a:ext cx="551214" cy="639307"/>
              </a:xfrm>
              <a:custGeom>
                <a:avLst/>
                <a:gdLst/>
                <a:ahLst/>
                <a:cxnLst/>
                <a:rect l="l" t="t" r="r" b="b"/>
                <a:pathLst>
                  <a:path w="607398" h="704470" extrusionOk="0">
                    <a:moveTo>
                      <a:pt x="427973" y="14819"/>
                    </a:moveTo>
                    <a:lnTo>
                      <a:pt x="591951" y="577209"/>
                    </a:lnTo>
                    <a:lnTo>
                      <a:pt x="212293" y="689888"/>
                    </a:lnTo>
                    <a:lnTo>
                      <a:pt x="15286" y="144155"/>
                    </a:lnTo>
                    <a:lnTo>
                      <a:pt x="427973" y="14819"/>
                    </a:lnTo>
                    <a:close/>
                    <a:moveTo>
                      <a:pt x="432402" y="0"/>
                    </a:moveTo>
                    <a:cubicBezTo>
                      <a:pt x="431733" y="0"/>
                      <a:pt x="431066" y="100"/>
                      <a:pt x="430433" y="301"/>
                    </a:cubicBezTo>
                    <a:lnTo>
                      <a:pt x="4800" y="133669"/>
                    </a:lnTo>
                    <a:cubicBezTo>
                      <a:pt x="3106" y="134193"/>
                      <a:pt x="1695" y="135403"/>
                      <a:pt x="929" y="137016"/>
                    </a:cubicBezTo>
                    <a:cubicBezTo>
                      <a:pt x="122" y="138630"/>
                      <a:pt x="1" y="140485"/>
                      <a:pt x="606" y="142138"/>
                    </a:cubicBezTo>
                    <a:lnTo>
                      <a:pt x="202090" y="700132"/>
                    </a:lnTo>
                    <a:cubicBezTo>
                      <a:pt x="203036" y="702779"/>
                      <a:pt x="205507" y="704469"/>
                      <a:pt x="208206" y="704469"/>
                    </a:cubicBezTo>
                    <a:cubicBezTo>
                      <a:pt x="208384" y="704469"/>
                      <a:pt x="208564" y="704462"/>
                      <a:pt x="208744" y="704447"/>
                    </a:cubicBezTo>
                    <a:cubicBezTo>
                      <a:pt x="209188" y="704407"/>
                      <a:pt x="209672" y="704366"/>
                      <a:pt x="210116" y="704205"/>
                    </a:cubicBezTo>
                    <a:lnTo>
                      <a:pt x="601953" y="587896"/>
                    </a:lnTo>
                    <a:cubicBezTo>
                      <a:pt x="605421" y="586847"/>
                      <a:pt x="607398" y="583258"/>
                      <a:pt x="606389" y="579790"/>
                    </a:cubicBezTo>
                    <a:lnTo>
                      <a:pt x="438701" y="4737"/>
                    </a:lnTo>
                    <a:cubicBezTo>
                      <a:pt x="438217" y="3043"/>
                      <a:pt x="437047" y="1632"/>
                      <a:pt x="435515" y="785"/>
                    </a:cubicBezTo>
                    <a:cubicBezTo>
                      <a:pt x="434568" y="262"/>
                      <a:pt x="433483" y="0"/>
                      <a:pt x="432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9"/>
              <p:cNvSpPr/>
              <p:nvPr/>
            </p:nvSpPr>
            <p:spPr>
              <a:xfrm>
                <a:off x="14709790" y="2688030"/>
                <a:ext cx="277895" cy="92227"/>
              </a:xfrm>
              <a:custGeom>
                <a:avLst/>
                <a:gdLst/>
                <a:ahLst/>
                <a:cxnLst/>
                <a:rect l="l" t="t" r="r" b="b"/>
                <a:pathLst>
                  <a:path w="306220" h="101628" extrusionOk="0">
                    <a:moveTo>
                      <a:pt x="298935" y="0"/>
                    </a:moveTo>
                    <a:cubicBezTo>
                      <a:pt x="298300" y="0"/>
                      <a:pt x="297656" y="97"/>
                      <a:pt x="297024" y="300"/>
                    </a:cubicBezTo>
                    <a:lnTo>
                      <a:pt x="5445" y="88822"/>
                    </a:lnTo>
                    <a:cubicBezTo>
                      <a:pt x="1977" y="89871"/>
                      <a:pt x="1" y="93541"/>
                      <a:pt x="1049" y="97009"/>
                    </a:cubicBezTo>
                    <a:cubicBezTo>
                      <a:pt x="1922" y="99819"/>
                      <a:pt x="4476" y="101628"/>
                      <a:pt x="7296" y="101628"/>
                    </a:cubicBezTo>
                    <a:cubicBezTo>
                      <a:pt x="7471" y="101628"/>
                      <a:pt x="7648" y="101621"/>
                      <a:pt x="7824" y="101607"/>
                    </a:cubicBezTo>
                    <a:cubicBezTo>
                      <a:pt x="8308" y="101607"/>
                      <a:pt x="8752" y="101526"/>
                      <a:pt x="9236" y="101365"/>
                    </a:cubicBezTo>
                    <a:lnTo>
                      <a:pt x="300775" y="12842"/>
                    </a:lnTo>
                    <a:cubicBezTo>
                      <a:pt x="304243" y="11794"/>
                      <a:pt x="306219" y="8124"/>
                      <a:pt x="305171" y="4655"/>
                    </a:cubicBezTo>
                    <a:cubicBezTo>
                      <a:pt x="304318" y="1834"/>
                      <a:pt x="301704" y="0"/>
                      <a:pt x="298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9"/>
              <p:cNvSpPr/>
              <p:nvPr/>
            </p:nvSpPr>
            <p:spPr>
              <a:xfrm>
                <a:off x="14747267" y="2767033"/>
                <a:ext cx="284153" cy="90046"/>
              </a:xfrm>
              <a:custGeom>
                <a:avLst/>
                <a:gdLst/>
                <a:ahLst/>
                <a:cxnLst/>
                <a:rect l="l" t="t" r="r" b="b"/>
                <a:pathLst>
                  <a:path w="313116" h="99224" extrusionOk="0">
                    <a:moveTo>
                      <a:pt x="305836" y="1"/>
                    </a:moveTo>
                    <a:cubicBezTo>
                      <a:pt x="305227" y="1"/>
                      <a:pt x="304610" y="89"/>
                      <a:pt x="304001" y="275"/>
                    </a:cubicBezTo>
                    <a:lnTo>
                      <a:pt x="5485" y="86378"/>
                    </a:lnTo>
                    <a:cubicBezTo>
                      <a:pt x="1977" y="87386"/>
                      <a:pt x="1" y="91016"/>
                      <a:pt x="969" y="94484"/>
                    </a:cubicBezTo>
                    <a:cubicBezTo>
                      <a:pt x="1805" y="97373"/>
                      <a:pt x="4397" y="99223"/>
                      <a:pt x="7225" y="99223"/>
                    </a:cubicBezTo>
                    <a:cubicBezTo>
                      <a:pt x="7397" y="99223"/>
                      <a:pt x="7570" y="99216"/>
                      <a:pt x="7744" y="99202"/>
                    </a:cubicBezTo>
                    <a:cubicBezTo>
                      <a:pt x="8187" y="99162"/>
                      <a:pt x="8671" y="99081"/>
                      <a:pt x="9115" y="98960"/>
                    </a:cubicBezTo>
                    <a:lnTo>
                      <a:pt x="307631" y="12858"/>
                    </a:lnTo>
                    <a:cubicBezTo>
                      <a:pt x="311099" y="11890"/>
                      <a:pt x="313116" y="8220"/>
                      <a:pt x="312108" y="4752"/>
                    </a:cubicBezTo>
                    <a:cubicBezTo>
                      <a:pt x="311311" y="1899"/>
                      <a:pt x="308660" y="1"/>
                      <a:pt x="305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9"/>
              <p:cNvSpPr/>
              <p:nvPr/>
            </p:nvSpPr>
            <p:spPr>
              <a:xfrm>
                <a:off x="14775924" y="2835596"/>
                <a:ext cx="260547" cy="88308"/>
              </a:xfrm>
              <a:custGeom>
                <a:avLst/>
                <a:gdLst/>
                <a:ahLst/>
                <a:cxnLst/>
                <a:rect l="l" t="t" r="r" b="b"/>
                <a:pathLst>
                  <a:path w="287104" h="97309" extrusionOk="0">
                    <a:moveTo>
                      <a:pt x="279778" y="0"/>
                    </a:moveTo>
                    <a:cubicBezTo>
                      <a:pt x="279143" y="0"/>
                      <a:pt x="278500" y="97"/>
                      <a:pt x="277868" y="300"/>
                    </a:cubicBezTo>
                    <a:cubicBezTo>
                      <a:pt x="250807" y="8567"/>
                      <a:pt x="13430" y="81160"/>
                      <a:pt x="4880" y="84709"/>
                    </a:cubicBezTo>
                    <a:cubicBezTo>
                      <a:pt x="1533" y="86080"/>
                      <a:pt x="0" y="89911"/>
                      <a:pt x="1331" y="93218"/>
                    </a:cubicBezTo>
                    <a:cubicBezTo>
                      <a:pt x="2396" y="95765"/>
                      <a:pt x="4857" y="97309"/>
                      <a:pt x="7433" y="97309"/>
                    </a:cubicBezTo>
                    <a:cubicBezTo>
                      <a:pt x="7590" y="97309"/>
                      <a:pt x="7747" y="97303"/>
                      <a:pt x="7905" y="97291"/>
                    </a:cubicBezTo>
                    <a:cubicBezTo>
                      <a:pt x="8550" y="97251"/>
                      <a:pt x="9276" y="97090"/>
                      <a:pt x="9921" y="96807"/>
                    </a:cubicBezTo>
                    <a:cubicBezTo>
                      <a:pt x="16656" y="94065"/>
                      <a:pt x="176117" y="45105"/>
                      <a:pt x="281659" y="12842"/>
                    </a:cubicBezTo>
                    <a:cubicBezTo>
                      <a:pt x="285127" y="11794"/>
                      <a:pt x="287103" y="8124"/>
                      <a:pt x="286014" y="4655"/>
                    </a:cubicBezTo>
                    <a:cubicBezTo>
                      <a:pt x="285161" y="1834"/>
                      <a:pt x="282547" y="0"/>
                      <a:pt x="279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9"/>
              <p:cNvSpPr/>
              <p:nvPr/>
            </p:nvSpPr>
            <p:spPr>
              <a:xfrm>
                <a:off x="14806814" y="2906291"/>
                <a:ext cx="260400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286942" h="84173" extrusionOk="0">
                    <a:moveTo>
                      <a:pt x="279770" y="1"/>
                    </a:moveTo>
                    <a:cubicBezTo>
                      <a:pt x="279199" y="1"/>
                      <a:pt x="278615" y="76"/>
                      <a:pt x="278029" y="234"/>
                    </a:cubicBezTo>
                    <a:lnTo>
                      <a:pt x="5646" y="71254"/>
                    </a:lnTo>
                    <a:cubicBezTo>
                      <a:pt x="2137" y="72181"/>
                      <a:pt x="0" y="75770"/>
                      <a:pt x="928" y="79239"/>
                    </a:cubicBezTo>
                    <a:cubicBezTo>
                      <a:pt x="1697" y="82201"/>
                      <a:pt x="4412" y="84173"/>
                      <a:pt x="7356" y="84173"/>
                    </a:cubicBezTo>
                    <a:cubicBezTo>
                      <a:pt x="7498" y="84173"/>
                      <a:pt x="7641" y="84168"/>
                      <a:pt x="7784" y="84159"/>
                    </a:cubicBezTo>
                    <a:cubicBezTo>
                      <a:pt x="8147" y="84118"/>
                      <a:pt x="8550" y="84038"/>
                      <a:pt x="8953" y="83917"/>
                    </a:cubicBezTo>
                    <a:lnTo>
                      <a:pt x="281376" y="12897"/>
                    </a:lnTo>
                    <a:cubicBezTo>
                      <a:pt x="284844" y="11970"/>
                      <a:pt x="286942" y="8421"/>
                      <a:pt x="286014" y="4912"/>
                    </a:cubicBezTo>
                    <a:cubicBezTo>
                      <a:pt x="285272" y="1976"/>
                      <a:pt x="282694" y="1"/>
                      <a:pt x="27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9"/>
              <p:cNvSpPr/>
              <p:nvPr/>
            </p:nvSpPr>
            <p:spPr>
              <a:xfrm>
                <a:off x="14839605" y="2982555"/>
                <a:ext cx="254435" cy="79946"/>
              </a:xfrm>
              <a:custGeom>
                <a:avLst/>
                <a:gdLst/>
                <a:ahLst/>
                <a:cxnLst/>
                <a:rect l="l" t="t" r="r" b="b"/>
                <a:pathLst>
                  <a:path w="280369" h="88095" extrusionOk="0">
                    <a:moveTo>
                      <a:pt x="273005" y="0"/>
                    </a:moveTo>
                    <a:cubicBezTo>
                      <a:pt x="272424" y="0"/>
                      <a:pt x="271836" y="79"/>
                      <a:pt x="271254" y="243"/>
                    </a:cubicBezTo>
                    <a:cubicBezTo>
                      <a:pt x="169141" y="29481"/>
                      <a:pt x="14600" y="73400"/>
                      <a:pt x="6010" y="75013"/>
                    </a:cubicBezTo>
                    <a:cubicBezTo>
                      <a:pt x="2582" y="75457"/>
                      <a:pt x="1" y="78522"/>
                      <a:pt x="243" y="82030"/>
                    </a:cubicBezTo>
                    <a:cubicBezTo>
                      <a:pt x="513" y="85470"/>
                      <a:pt x="3413" y="88095"/>
                      <a:pt x="6849" y="88095"/>
                    </a:cubicBezTo>
                    <a:cubicBezTo>
                      <a:pt x="6999" y="88095"/>
                      <a:pt x="7149" y="88090"/>
                      <a:pt x="7300" y="88080"/>
                    </a:cubicBezTo>
                    <a:cubicBezTo>
                      <a:pt x="13148" y="87636"/>
                      <a:pt x="196404" y="35329"/>
                      <a:pt x="274884" y="12866"/>
                    </a:cubicBezTo>
                    <a:cubicBezTo>
                      <a:pt x="278352" y="11858"/>
                      <a:pt x="280369" y="8228"/>
                      <a:pt x="279361" y="4760"/>
                    </a:cubicBezTo>
                    <a:cubicBezTo>
                      <a:pt x="278523" y="1879"/>
                      <a:pt x="275850" y="0"/>
                      <a:pt x="27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9"/>
              <p:cNvSpPr/>
              <p:nvPr/>
            </p:nvSpPr>
            <p:spPr>
              <a:xfrm>
                <a:off x="14858198" y="3070388"/>
                <a:ext cx="267756" cy="70286"/>
              </a:xfrm>
              <a:custGeom>
                <a:avLst/>
                <a:gdLst/>
                <a:ahLst/>
                <a:cxnLst/>
                <a:rect l="l" t="t" r="r" b="b"/>
                <a:pathLst>
                  <a:path w="295048" h="77450" extrusionOk="0">
                    <a:moveTo>
                      <a:pt x="287834" y="0"/>
                    </a:moveTo>
                    <a:cubicBezTo>
                      <a:pt x="287352" y="0"/>
                      <a:pt x="286864" y="54"/>
                      <a:pt x="286377" y="166"/>
                    </a:cubicBezTo>
                    <a:lnTo>
                      <a:pt x="5767" y="64491"/>
                    </a:lnTo>
                    <a:cubicBezTo>
                      <a:pt x="2218" y="65298"/>
                      <a:pt x="0" y="68806"/>
                      <a:pt x="807" y="72355"/>
                    </a:cubicBezTo>
                    <a:cubicBezTo>
                      <a:pt x="1539" y="75400"/>
                      <a:pt x="4260" y="77450"/>
                      <a:pt x="7280" y="77450"/>
                    </a:cubicBezTo>
                    <a:cubicBezTo>
                      <a:pt x="7421" y="77450"/>
                      <a:pt x="7562" y="77446"/>
                      <a:pt x="7703" y="77437"/>
                    </a:cubicBezTo>
                    <a:cubicBezTo>
                      <a:pt x="8026" y="77396"/>
                      <a:pt x="8348" y="77316"/>
                      <a:pt x="8671" y="77275"/>
                    </a:cubicBezTo>
                    <a:lnTo>
                      <a:pt x="289321" y="12950"/>
                    </a:lnTo>
                    <a:cubicBezTo>
                      <a:pt x="292870" y="12144"/>
                      <a:pt x="295048" y="8595"/>
                      <a:pt x="294241" y="5086"/>
                    </a:cubicBezTo>
                    <a:cubicBezTo>
                      <a:pt x="293547" y="2065"/>
                      <a:pt x="290818" y="0"/>
                      <a:pt x="287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" name="Google Shape;232;p29"/>
            <p:cNvSpPr/>
            <p:nvPr/>
          </p:nvSpPr>
          <p:spPr>
            <a:xfrm>
              <a:off x="7964445" y="1040291"/>
              <a:ext cx="213227" cy="620029"/>
            </a:xfrm>
            <a:custGeom>
              <a:avLst/>
              <a:gdLst/>
              <a:ahLst/>
              <a:cxnLst/>
              <a:rect l="l" t="t" r="r" b="b"/>
              <a:pathLst>
                <a:path w="337193" h="980603" extrusionOk="0">
                  <a:moveTo>
                    <a:pt x="323763" y="13108"/>
                  </a:moveTo>
                  <a:lnTo>
                    <a:pt x="286378" y="967496"/>
                  </a:lnTo>
                  <a:lnTo>
                    <a:pt x="77352" y="967496"/>
                  </a:lnTo>
                  <a:cubicBezTo>
                    <a:pt x="63398" y="749033"/>
                    <a:pt x="21537" y="96105"/>
                    <a:pt x="14237" y="13108"/>
                  </a:cubicBezTo>
                  <a:close/>
                  <a:moveTo>
                    <a:pt x="7059" y="1"/>
                  </a:moveTo>
                  <a:cubicBezTo>
                    <a:pt x="4961" y="1"/>
                    <a:pt x="2864" y="646"/>
                    <a:pt x="1654" y="2380"/>
                  </a:cubicBezTo>
                  <a:cubicBezTo>
                    <a:pt x="445" y="4114"/>
                    <a:pt x="1" y="5969"/>
                    <a:pt x="646" y="7946"/>
                  </a:cubicBezTo>
                  <a:cubicBezTo>
                    <a:pt x="3510" y="24238"/>
                    <a:pt x="43758" y="647283"/>
                    <a:pt x="64648" y="974473"/>
                  </a:cubicBezTo>
                  <a:cubicBezTo>
                    <a:pt x="64850" y="977941"/>
                    <a:pt x="67713" y="980603"/>
                    <a:pt x="71182" y="980603"/>
                  </a:cubicBezTo>
                  <a:lnTo>
                    <a:pt x="292669" y="980603"/>
                  </a:lnTo>
                  <a:cubicBezTo>
                    <a:pt x="296178" y="980603"/>
                    <a:pt x="299122" y="977820"/>
                    <a:pt x="299243" y="974311"/>
                  </a:cubicBezTo>
                  <a:lnTo>
                    <a:pt x="337112" y="6816"/>
                  </a:lnTo>
                  <a:cubicBezTo>
                    <a:pt x="337193" y="5002"/>
                    <a:pt x="336547" y="3267"/>
                    <a:pt x="335297" y="2017"/>
                  </a:cubicBezTo>
                  <a:cubicBezTo>
                    <a:pt x="334047" y="727"/>
                    <a:pt x="332313" y="1"/>
                    <a:pt x="330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8145182" y="1040280"/>
              <a:ext cx="242402" cy="620039"/>
            </a:xfrm>
            <a:custGeom>
              <a:avLst/>
              <a:gdLst/>
              <a:ahLst/>
              <a:cxnLst/>
              <a:rect l="l" t="t" r="r" b="b"/>
              <a:pathLst>
                <a:path w="383329" h="980619" extrusionOk="0">
                  <a:moveTo>
                    <a:pt x="44749" y="0"/>
                  </a:moveTo>
                  <a:cubicBezTo>
                    <a:pt x="42141" y="0"/>
                    <a:pt x="39664" y="1577"/>
                    <a:pt x="38676" y="4171"/>
                  </a:cubicBezTo>
                  <a:cubicBezTo>
                    <a:pt x="37305" y="7518"/>
                    <a:pt x="38999" y="11349"/>
                    <a:pt x="42346" y="12680"/>
                  </a:cubicBezTo>
                  <a:cubicBezTo>
                    <a:pt x="159502" y="58696"/>
                    <a:pt x="347960" y="135119"/>
                    <a:pt x="367640" y="149275"/>
                  </a:cubicBezTo>
                  <a:cubicBezTo>
                    <a:pt x="368205" y="186337"/>
                    <a:pt x="343564" y="673271"/>
                    <a:pt x="329933" y="936015"/>
                  </a:cubicBezTo>
                  <a:lnTo>
                    <a:pt x="6251" y="967552"/>
                  </a:lnTo>
                  <a:cubicBezTo>
                    <a:pt x="2622" y="967915"/>
                    <a:pt x="0" y="971101"/>
                    <a:pt x="323" y="974690"/>
                  </a:cubicBezTo>
                  <a:cubicBezTo>
                    <a:pt x="646" y="978078"/>
                    <a:pt x="3509" y="980619"/>
                    <a:pt x="6856" y="980619"/>
                  </a:cubicBezTo>
                  <a:lnTo>
                    <a:pt x="7502" y="980619"/>
                  </a:lnTo>
                  <a:lnTo>
                    <a:pt x="336789" y="948557"/>
                  </a:lnTo>
                  <a:cubicBezTo>
                    <a:pt x="340015" y="948234"/>
                    <a:pt x="342556" y="945613"/>
                    <a:pt x="342717" y="942387"/>
                  </a:cubicBezTo>
                  <a:cubicBezTo>
                    <a:pt x="352315" y="758244"/>
                    <a:pt x="383328" y="156574"/>
                    <a:pt x="380425" y="144879"/>
                  </a:cubicBezTo>
                  <a:cubicBezTo>
                    <a:pt x="379416" y="140765"/>
                    <a:pt x="376714" y="129917"/>
                    <a:pt x="47145" y="460"/>
                  </a:cubicBezTo>
                  <a:cubicBezTo>
                    <a:pt x="46360" y="148"/>
                    <a:pt x="45549" y="0"/>
                    <a:pt x="447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" name="Google Shape;234;p29"/>
            <p:cNvGrpSpPr/>
            <p:nvPr/>
          </p:nvGrpSpPr>
          <p:grpSpPr>
            <a:xfrm>
              <a:off x="7655176" y="1031046"/>
              <a:ext cx="358719" cy="655079"/>
              <a:chOff x="14586050" y="-146466"/>
              <a:chExt cx="514798" cy="940203"/>
            </a:xfrm>
          </p:grpSpPr>
          <p:sp>
            <p:nvSpPr>
              <p:cNvPr id="235" name="Google Shape;235;p29"/>
              <p:cNvSpPr/>
              <p:nvPr/>
            </p:nvSpPr>
            <p:spPr>
              <a:xfrm>
                <a:off x="14870312" y="-146466"/>
                <a:ext cx="172417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189991" h="42287" extrusionOk="0">
                    <a:moveTo>
                      <a:pt x="6981" y="1"/>
                    </a:moveTo>
                    <a:cubicBezTo>
                      <a:pt x="3772" y="1"/>
                      <a:pt x="1110" y="2335"/>
                      <a:pt x="605" y="5506"/>
                    </a:cubicBezTo>
                    <a:cubicBezTo>
                      <a:pt x="0" y="9096"/>
                      <a:pt x="2420" y="12483"/>
                      <a:pt x="5969" y="13048"/>
                    </a:cubicBezTo>
                    <a:lnTo>
                      <a:pt x="181844" y="42206"/>
                    </a:lnTo>
                    <a:cubicBezTo>
                      <a:pt x="182207" y="42286"/>
                      <a:pt x="182570" y="42286"/>
                      <a:pt x="182933" y="42286"/>
                    </a:cubicBezTo>
                    <a:cubicBezTo>
                      <a:pt x="186078" y="42286"/>
                      <a:pt x="188861" y="40028"/>
                      <a:pt x="189385" y="36802"/>
                    </a:cubicBezTo>
                    <a:cubicBezTo>
                      <a:pt x="189990" y="33212"/>
                      <a:pt x="187571" y="29865"/>
                      <a:pt x="184022" y="29260"/>
                    </a:cubicBezTo>
                    <a:lnTo>
                      <a:pt x="8147" y="102"/>
                    </a:lnTo>
                    <a:cubicBezTo>
                      <a:pt x="7752" y="34"/>
                      <a:pt x="7362" y="1"/>
                      <a:pt x="69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>
                <a:off x="14586050" y="-146435"/>
                <a:ext cx="361230" cy="940172"/>
              </a:xfrm>
              <a:custGeom>
                <a:avLst/>
                <a:gdLst/>
                <a:ahLst/>
                <a:cxnLst/>
                <a:rect l="l" t="t" r="r" b="b"/>
                <a:pathLst>
                  <a:path w="398050" h="1036002" extrusionOk="0">
                    <a:moveTo>
                      <a:pt x="314205" y="13619"/>
                    </a:moveTo>
                    <a:lnTo>
                      <a:pt x="384216" y="1005997"/>
                    </a:lnTo>
                    <a:lnTo>
                      <a:pt x="207091" y="1022371"/>
                    </a:lnTo>
                    <a:cubicBezTo>
                      <a:pt x="142887" y="699415"/>
                      <a:pt x="25529" y="106335"/>
                      <a:pt x="14035" y="38744"/>
                    </a:cubicBezTo>
                    <a:lnTo>
                      <a:pt x="314205" y="13619"/>
                    </a:lnTo>
                    <a:close/>
                    <a:moveTo>
                      <a:pt x="320327" y="1"/>
                    </a:moveTo>
                    <a:cubicBezTo>
                      <a:pt x="320129" y="1"/>
                      <a:pt x="319930" y="10"/>
                      <a:pt x="319730" y="28"/>
                    </a:cubicBezTo>
                    <a:lnTo>
                      <a:pt x="6010" y="26242"/>
                    </a:lnTo>
                    <a:cubicBezTo>
                      <a:pt x="2622" y="26524"/>
                      <a:pt x="1" y="29347"/>
                      <a:pt x="1" y="32775"/>
                    </a:cubicBezTo>
                    <a:cubicBezTo>
                      <a:pt x="1" y="47576"/>
                      <a:pt x="175392" y="930138"/>
                      <a:pt x="195395" y="1030719"/>
                    </a:cubicBezTo>
                    <a:cubicBezTo>
                      <a:pt x="196000" y="1033784"/>
                      <a:pt x="198702" y="1036002"/>
                      <a:pt x="201808" y="1036002"/>
                    </a:cubicBezTo>
                    <a:cubicBezTo>
                      <a:pt x="202009" y="1036002"/>
                      <a:pt x="202211" y="1036002"/>
                      <a:pt x="202413" y="1035961"/>
                    </a:cubicBezTo>
                    <a:lnTo>
                      <a:pt x="391838" y="1018459"/>
                    </a:lnTo>
                    <a:cubicBezTo>
                      <a:pt x="395387" y="1018136"/>
                      <a:pt x="398049" y="1015031"/>
                      <a:pt x="397767" y="1011482"/>
                    </a:cubicBezTo>
                    <a:lnTo>
                      <a:pt x="326828" y="6077"/>
                    </a:lnTo>
                    <a:cubicBezTo>
                      <a:pt x="326707" y="4343"/>
                      <a:pt x="325900" y="2730"/>
                      <a:pt x="324570" y="1560"/>
                    </a:cubicBezTo>
                    <a:cubicBezTo>
                      <a:pt x="323388" y="558"/>
                      <a:pt x="321890" y="1"/>
                      <a:pt x="3203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9"/>
              <p:cNvSpPr/>
              <p:nvPr/>
            </p:nvSpPr>
            <p:spPr>
              <a:xfrm>
                <a:off x="14934762" y="744814"/>
                <a:ext cx="166085" cy="33038"/>
              </a:xfrm>
              <a:custGeom>
                <a:avLst/>
                <a:gdLst/>
                <a:ahLst/>
                <a:cxnLst/>
                <a:rect l="l" t="t" r="r" b="b"/>
                <a:pathLst>
                  <a:path w="183014" h="36406" extrusionOk="0">
                    <a:moveTo>
                      <a:pt x="176059" y="1"/>
                    </a:moveTo>
                    <a:cubicBezTo>
                      <a:pt x="175746" y="1"/>
                      <a:pt x="175429" y="23"/>
                      <a:pt x="175110" y="69"/>
                    </a:cubicBezTo>
                    <a:lnTo>
                      <a:pt x="6090" y="23380"/>
                    </a:lnTo>
                    <a:cubicBezTo>
                      <a:pt x="2501" y="23864"/>
                      <a:pt x="1" y="27171"/>
                      <a:pt x="485" y="30760"/>
                    </a:cubicBezTo>
                    <a:cubicBezTo>
                      <a:pt x="928" y="34026"/>
                      <a:pt x="3751" y="36406"/>
                      <a:pt x="6978" y="36406"/>
                    </a:cubicBezTo>
                    <a:cubicBezTo>
                      <a:pt x="7260" y="36406"/>
                      <a:pt x="7582" y="36406"/>
                      <a:pt x="7865" y="36366"/>
                    </a:cubicBezTo>
                    <a:lnTo>
                      <a:pt x="176884" y="13055"/>
                    </a:lnTo>
                    <a:cubicBezTo>
                      <a:pt x="180473" y="12571"/>
                      <a:pt x="183014" y="9224"/>
                      <a:pt x="182490" y="5635"/>
                    </a:cubicBezTo>
                    <a:cubicBezTo>
                      <a:pt x="182048" y="2399"/>
                      <a:pt x="179293" y="1"/>
                      <a:pt x="1760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9"/>
              <p:cNvSpPr/>
              <p:nvPr/>
            </p:nvSpPr>
            <p:spPr>
              <a:xfrm>
                <a:off x="14686294" y="96861"/>
                <a:ext cx="196499" cy="577857"/>
              </a:xfrm>
              <a:custGeom>
                <a:avLst/>
                <a:gdLst/>
                <a:ahLst/>
                <a:cxnLst/>
                <a:rect l="l" t="t" r="r" b="b"/>
                <a:pathLst>
                  <a:path w="216528" h="636757" extrusionOk="0">
                    <a:moveTo>
                      <a:pt x="140789" y="13148"/>
                    </a:moveTo>
                    <a:lnTo>
                      <a:pt x="202573" y="623650"/>
                    </a:lnTo>
                    <a:lnTo>
                      <a:pt x="135546" y="623650"/>
                    </a:lnTo>
                    <a:lnTo>
                      <a:pt x="14841" y="13148"/>
                    </a:lnTo>
                    <a:close/>
                    <a:moveTo>
                      <a:pt x="6856" y="0"/>
                    </a:moveTo>
                    <a:cubicBezTo>
                      <a:pt x="4880" y="0"/>
                      <a:pt x="3025" y="888"/>
                      <a:pt x="1775" y="2420"/>
                    </a:cubicBezTo>
                    <a:cubicBezTo>
                      <a:pt x="525" y="3912"/>
                      <a:pt x="0" y="5929"/>
                      <a:pt x="404" y="7865"/>
                    </a:cubicBezTo>
                    <a:lnTo>
                      <a:pt x="123730" y="631473"/>
                    </a:lnTo>
                    <a:cubicBezTo>
                      <a:pt x="124335" y="634538"/>
                      <a:pt x="127037" y="636757"/>
                      <a:pt x="130183" y="636757"/>
                    </a:cubicBezTo>
                    <a:lnTo>
                      <a:pt x="209833" y="636757"/>
                    </a:lnTo>
                    <a:cubicBezTo>
                      <a:pt x="211688" y="636757"/>
                      <a:pt x="213462" y="635990"/>
                      <a:pt x="214712" y="634619"/>
                    </a:cubicBezTo>
                    <a:cubicBezTo>
                      <a:pt x="215922" y="633248"/>
                      <a:pt x="216527" y="631393"/>
                      <a:pt x="216326" y="629538"/>
                    </a:cubicBezTo>
                    <a:lnTo>
                      <a:pt x="153251" y="5929"/>
                    </a:lnTo>
                    <a:cubicBezTo>
                      <a:pt x="152928" y="2581"/>
                      <a:pt x="150065" y="0"/>
                      <a:pt x="1467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239;p29"/>
            <p:cNvSpPr/>
            <p:nvPr/>
          </p:nvSpPr>
          <p:spPr>
            <a:xfrm>
              <a:off x="8005275" y="1132414"/>
              <a:ext cx="115221" cy="452350"/>
            </a:xfrm>
            <a:custGeom>
              <a:avLst/>
              <a:gdLst/>
              <a:ahLst/>
              <a:cxnLst/>
              <a:rect l="l" t="t" r="r" b="b"/>
              <a:pathLst>
                <a:path w="182208" h="715411" extrusionOk="0">
                  <a:moveTo>
                    <a:pt x="13592" y="14007"/>
                  </a:moveTo>
                  <a:lnTo>
                    <a:pt x="169101" y="32760"/>
                  </a:lnTo>
                  <a:lnTo>
                    <a:pt x="169101" y="702304"/>
                  </a:lnTo>
                  <a:lnTo>
                    <a:pt x="49323" y="702304"/>
                  </a:lnTo>
                  <a:lnTo>
                    <a:pt x="13592" y="14007"/>
                  </a:lnTo>
                  <a:close/>
                  <a:moveTo>
                    <a:pt x="6598" y="1"/>
                  </a:moveTo>
                  <a:cubicBezTo>
                    <a:pt x="4968" y="1"/>
                    <a:pt x="3352" y="608"/>
                    <a:pt x="2179" y="1747"/>
                  </a:cubicBezTo>
                  <a:cubicBezTo>
                    <a:pt x="727" y="3078"/>
                    <a:pt x="1" y="4973"/>
                    <a:pt x="81" y="6909"/>
                  </a:cubicBezTo>
                  <a:lnTo>
                    <a:pt x="36539" y="709200"/>
                  </a:lnTo>
                  <a:cubicBezTo>
                    <a:pt x="36700" y="712709"/>
                    <a:pt x="39564" y="715411"/>
                    <a:pt x="43072" y="715411"/>
                  </a:cubicBezTo>
                  <a:lnTo>
                    <a:pt x="175674" y="715411"/>
                  </a:lnTo>
                  <a:cubicBezTo>
                    <a:pt x="179304" y="715411"/>
                    <a:pt x="182208" y="712507"/>
                    <a:pt x="182208" y="708877"/>
                  </a:cubicBezTo>
                  <a:lnTo>
                    <a:pt x="182208" y="26953"/>
                  </a:lnTo>
                  <a:cubicBezTo>
                    <a:pt x="182208" y="23646"/>
                    <a:pt x="179748" y="20823"/>
                    <a:pt x="176441" y="20460"/>
                  </a:cubicBezTo>
                  <a:lnTo>
                    <a:pt x="7421" y="53"/>
                  </a:lnTo>
                  <a:cubicBezTo>
                    <a:pt x="7148" y="18"/>
                    <a:pt x="6872" y="1"/>
                    <a:pt x="65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8047686" y="947269"/>
              <a:ext cx="395442" cy="637495"/>
            </a:xfrm>
            <a:custGeom>
              <a:avLst/>
              <a:gdLst/>
              <a:ahLst/>
              <a:cxnLst/>
              <a:rect l="l" t="t" r="r" b="b"/>
              <a:pathLst>
                <a:path w="625343" h="1008226" extrusionOk="0">
                  <a:moveTo>
                    <a:pt x="6614" y="1"/>
                  </a:moveTo>
                  <a:cubicBezTo>
                    <a:pt x="5069" y="1"/>
                    <a:pt x="3556" y="511"/>
                    <a:pt x="2339" y="1531"/>
                  </a:cubicBezTo>
                  <a:cubicBezTo>
                    <a:pt x="887" y="2781"/>
                    <a:pt x="0" y="4596"/>
                    <a:pt x="0" y="6531"/>
                  </a:cubicBezTo>
                  <a:lnTo>
                    <a:pt x="0" y="153652"/>
                  </a:lnTo>
                  <a:cubicBezTo>
                    <a:pt x="0" y="157282"/>
                    <a:pt x="2944" y="160226"/>
                    <a:pt x="6574" y="160226"/>
                  </a:cubicBezTo>
                  <a:cubicBezTo>
                    <a:pt x="10203" y="160226"/>
                    <a:pt x="13107" y="157282"/>
                    <a:pt x="13107" y="153652"/>
                  </a:cubicBezTo>
                  <a:lnTo>
                    <a:pt x="13107" y="14275"/>
                  </a:lnTo>
                  <a:lnTo>
                    <a:pt x="611591" y="115420"/>
                  </a:lnTo>
                  <a:lnTo>
                    <a:pt x="545572" y="993344"/>
                  </a:lnTo>
                  <a:lnTo>
                    <a:pt x="497298" y="980721"/>
                  </a:lnTo>
                  <a:cubicBezTo>
                    <a:pt x="496760" y="980593"/>
                    <a:pt x="496222" y="980531"/>
                    <a:pt x="495694" y="980531"/>
                  </a:cubicBezTo>
                  <a:cubicBezTo>
                    <a:pt x="492734" y="980531"/>
                    <a:pt x="490060" y="982463"/>
                    <a:pt x="489273" y="985440"/>
                  </a:cubicBezTo>
                  <a:cubicBezTo>
                    <a:pt x="488386" y="988908"/>
                    <a:pt x="490442" y="992538"/>
                    <a:pt x="493951" y="993425"/>
                  </a:cubicBezTo>
                  <a:lnTo>
                    <a:pt x="549887" y="1008024"/>
                  </a:lnTo>
                  <a:cubicBezTo>
                    <a:pt x="550412" y="1008185"/>
                    <a:pt x="551017" y="1008226"/>
                    <a:pt x="551541" y="1008226"/>
                  </a:cubicBezTo>
                  <a:cubicBezTo>
                    <a:pt x="552872" y="1008226"/>
                    <a:pt x="554243" y="1007822"/>
                    <a:pt x="555332" y="1007016"/>
                  </a:cubicBezTo>
                  <a:cubicBezTo>
                    <a:pt x="556945" y="1005886"/>
                    <a:pt x="557913" y="1004112"/>
                    <a:pt x="558074" y="1002176"/>
                  </a:cubicBezTo>
                  <a:lnTo>
                    <a:pt x="625101" y="110419"/>
                  </a:lnTo>
                  <a:cubicBezTo>
                    <a:pt x="625343" y="107072"/>
                    <a:pt x="623004" y="104047"/>
                    <a:pt x="619657" y="103483"/>
                  </a:cubicBezTo>
                  <a:lnTo>
                    <a:pt x="7663" y="79"/>
                  </a:lnTo>
                  <a:cubicBezTo>
                    <a:pt x="7313" y="27"/>
                    <a:pt x="6963" y="1"/>
                    <a:pt x="6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29"/>
            <p:cNvGrpSpPr/>
            <p:nvPr/>
          </p:nvGrpSpPr>
          <p:grpSpPr>
            <a:xfrm>
              <a:off x="8731968" y="1533587"/>
              <a:ext cx="84924" cy="74738"/>
              <a:chOff x="16131355" y="574806"/>
              <a:chExt cx="121875" cy="107268"/>
            </a:xfrm>
          </p:grpSpPr>
          <p:sp>
            <p:nvSpPr>
              <p:cNvPr id="242" name="Google Shape;242;p29"/>
              <p:cNvSpPr/>
              <p:nvPr/>
            </p:nvSpPr>
            <p:spPr>
              <a:xfrm>
                <a:off x="16131355" y="574806"/>
                <a:ext cx="90180" cy="67376"/>
              </a:xfrm>
              <a:custGeom>
                <a:avLst/>
                <a:gdLst/>
                <a:ahLst/>
                <a:cxnLst/>
                <a:rect l="l" t="t" r="r" b="b"/>
                <a:pathLst>
                  <a:path w="99372" h="74243" extrusionOk="0">
                    <a:moveTo>
                      <a:pt x="91921" y="1"/>
                    </a:moveTo>
                    <a:cubicBezTo>
                      <a:pt x="90596" y="1"/>
                      <a:pt x="89264" y="405"/>
                      <a:pt x="88120" y="1247"/>
                    </a:cubicBezTo>
                    <a:lnTo>
                      <a:pt x="3630" y="62346"/>
                    </a:lnTo>
                    <a:cubicBezTo>
                      <a:pt x="686" y="64483"/>
                      <a:pt x="1" y="68597"/>
                      <a:pt x="2138" y="71501"/>
                    </a:cubicBezTo>
                    <a:cubicBezTo>
                      <a:pt x="3429" y="73275"/>
                      <a:pt x="5405" y="74243"/>
                      <a:pt x="7461" y="74243"/>
                    </a:cubicBezTo>
                    <a:cubicBezTo>
                      <a:pt x="8792" y="74243"/>
                      <a:pt x="10123" y="73840"/>
                      <a:pt x="11293" y="72993"/>
                    </a:cubicBezTo>
                    <a:lnTo>
                      <a:pt x="95782" y="11894"/>
                    </a:lnTo>
                    <a:cubicBezTo>
                      <a:pt x="98726" y="9757"/>
                      <a:pt x="99371" y="5643"/>
                      <a:pt x="97274" y="2739"/>
                    </a:cubicBezTo>
                    <a:cubicBezTo>
                      <a:pt x="95979" y="956"/>
                      <a:pt x="93959" y="1"/>
                      <a:pt x="919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>
                <a:off x="16131758" y="643585"/>
                <a:ext cx="121472" cy="38489"/>
              </a:xfrm>
              <a:custGeom>
                <a:avLst/>
                <a:gdLst/>
                <a:ahLst/>
                <a:cxnLst/>
                <a:rect l="l" t="t" r="r" b="b"/>
                <a:pathLst>
                  <a:path w="133853" h="42412" extrusionOk="0">
                    <a:moveTo>
                      <a:pt x="126453" y="1"/>
                    </a:moveTo>
                    <a:cubicBezTo>
                      <a:pt x="125792" y="1"/>
                      <a:pt x="125119" y="100"/>
                      <a:pt x="124456" y="308"/>
                    </a:cubicBezTo>
                    <a:cubicBezTo>
                      <a:pt x="88478" y="11955"/>
                      <a:pt x="27735" y="29353"/>
                      <a:pt x="10210" y="29353"/>
                    </a:cubicBezTo>
                    <a:cubicBezTo>
                      <a:pt x="9348" y="29353"/>
                      <a:pt x="8590" y="29311"/>
                      <a:pt x="7945" y="29224"/>
                    </a:cubicBezTo>
                    <a:cubicBezTo>
                      <a:pt x="7600" y="29165"/>
                      <a:pt x="7257" y="29136"/>
                      <a:pt x="6917" y="29136"/>
                    </a:cubicBezTo>
                    <a:cubicBezTo>
                      <a:pt x="3798" y="29136"/>
                      <a:pt x="997" y="31553"/>
                      <a:pt x="524" y="34789"/>
                    </a:cubicBezTo>
                    <a:cubicBezTo>
                      <a:pt x="0" y="38338"/>
                      <a:pt x="2501" y="41686"/>
                      <a:pt x="6090" y="42170"/>
                    </a:cubicBezTo>
                    <a:cubicBezTo>
                      <a:pt x="7138" y="42331"/>
                      <a:pt x="8348" y="42412"/>
                      <a:pt x="9719" y="42412"/>
                    </a:cubicBezTo>
                    <a:cubicBezTo>
                      <a:pt x="36175" y="42412"/>
                      <a:pt x="118729" y="15956"/>
                      <a:pt x="128489" y="12810"/>
                    </a:cubicBezTo>
                    <a:cubicBezTo>
                      <a:pt x="131957" y="11681"/>
                      <a:pt x="133852" y="7971"/>
                      <a:pt x="132723" y="4543"/>
                    </a:cubicBezTo>
                    <a:cubicBezTo>
                      <a:pt x="131843" y="1771"/>
                      <a:pt x="129248" y="1"/>
                      <a:pt x="1264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" name="Google Shape;244;p29"/>
            <p:cNvSpPr/>
            <p:nvPr/>
          </p:nvSpPr>
          <p:spPr>
            <a:xfrm>
              <a:off x="7845094" y="4017938"/>
              <a:ext cx="36533" cy="25002"/>
            </a:xfrm>
            <a:custGeom>
              <a:avLst/>
              <a:gdLst/>
              <a:ahLst/>
              <a:cxnLst/>
              <a:rect l="l" t="t" r="r" b="b"/>
              <a:pathLst>
                <a:path w="57672" h="39472" extrusionOk="0">
                  <a:moveTo>
                    <a:pt x="47065" y="0"/>
                  </a:moveTo>
                  <a:cubicBezTo>
                    <a:pt x="45482" y="0"/>
                    <a:pt x="43882" y="413"/>
                    <a:pt x="42427" y="1280"/>
                  </a:cubicBezTo>
                  <a:lnTo>
                    <a:pt x="5969" y="22090"/>
                  </a:lnTo>
                  <a:cubicBezTo>
                    <a:pt x="1614" y="24712"/>
                    <a:pt x="1" y="30398"/>
                    <a:pt x="2582" y="34794"/>
                  </a:cubicBezTo>
                  <a:cubicBezTo>
                    <a:pt x="4316" y="37778"/>
                    <a:pt x="7421" y="39472"/>
                    <a:pt x="10648" y="39472"/>
                  </a:cubicBezTo>
                  <a:cubicBezTo>
                    <a:pt x="12261" y="39472"/>
                    <a:pt x="13874" y="39029"/>
                    <a:pt x="15326" y="38222"/>
                  </a:cubicBezTo>
                  <a:lnTo>
                    <a:pt x="51703" y="17331"/>
                  </a:lnTo>
                  <a:cubicBezTo>
                    <a:pt x="56058" y="14791"/>
                    <a:pt x="57671" y="9104"/>
                    <a:pt x="55090" y="4708"/>
                  </a:cubicBezTo>
                  <a:cubicBezTo>
                    <a:pt x="53390" y="1686"/>
                    <a:pt x="50264" y="0"/>
                    <a:pt x="470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" name="Google Shape;245;p29"/>
            <p:cNvGrpSpPr/>
            <p:nvPr/>
          </p:nvGrpSpPr>
          <p:grpSpPr>
            <a:xfrm>
              <a:off x="7801357" y="3550009"/>
              <a:ext cx="380548" cy="485569"/>
              <a:chOff x="14795834" y="3468878"/>
              <a:chExt cx="546125" cy="696913"/>
            </a:xfrm>
          </p:grpSpPr>
          <p:sp>
            <p:nvSpPr>
              <p:cNvPr id="246" name="Google Shape;246;p29"/>
              <p:cNvSpPr/>
              <p:nvPr/>
            </p:nvSpPr>
            <p:spPr>
              <a:xfrm>
                <a:off x="14795834" y="3468878"/>
                <a:ext cx="426667" cy="398744"/>
              </a:xfrm>
              <a:custGeom>
                <a:avLst/>
                <a:gdLst/>
                <a:ahLst/>
                <a:cxnLst/>
                <a:rect l="l" t="t" r="r" b="b"/>
                <a:pathLst>
                  <a:path w="470157" h="439387" extrusionOk="0">
                    <a:moveTo>
                      <a:pt x="235079" y="18552"/>
                    </a:moveTo>
                    <a:cubicBezTo>
                      <a:pt x="354412" y="18552"/>
                      <a:pt x="451565" y="108769"/>
                      <a:pt x="451565" y="219674"/>
                    </a:cubicBezTo>
                    <a:cubicBezTo>
                      <a:pt x="451565" y="330538"/>
                      <a:pt x="354412" y="420835"/>
                      <a:pt x="235079" y="420835"/>
                    </a:cubicBezTo>
                    <a:cubicBezTo>
                      <a:pt x="115745" y="420835"/>
                      <a:pt x="18592" y="330538"/>
                      <a:pt x="18592" y="219674"/>
                    </a:cubicBezTo>
                    <a:cubicBezTo>
                      <a:pt x="18592" y="108769"/>
                      <a:pt x="115745" y="18552"/>
                      <a:pt x="235079" y="18552"/>
                    </a:cubicBezTo>
                    <a:close/>
                    <a:moveTo>
                      <a:pt x="235079" y="1"/>
                    </a:moveTo>
                    <a:cubicBezTo>
                      <a:pt x="105501" y="1"/>
                      <a:pt x="0" y="98525"/>
                      <a:pt x="0" y="219674"/>
                    </a:cubicBezTo>
                    <a:cubicBezTo>
                      <a:pt x="0" y="340822"/>
                      <a:pt x="105501" y="439386"/>
                      <a:pt x="235079" y="439386"/>
                    </a:cubicBezTo>
                    <a:cubicBezTo>
                      <a:pt x="364656" y="439386"/>
                      <a:pt x="470157" y="340822"/>
                      <a:pt x="470157" y="219674"/>
                    </a:cubicBezTo>
                    <a:cubicBezTo>
                      <a:pt x="470157" y="98525"/>
                      <a:pt x="364656" y="1"/>
                      <a:pt x="2350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14822880" y="3759307"/>
                <a:ext cx="90510" cy="133971"/>
              </a:xfrm>
              <a:custGeom>
                <a:avLst/>
                <a:gdLst/>
                <a:ahLst/>
                <a:cxnLst/>
                <a:rect l="l" t="t" r="r" b="b"/>
                <a:pathLst>
                  <a:path w="99735" h="147626" extrusionOk="0">
                    <a:moveTo>
                      <a:pt x="51823" y="18491"/>
                    </a:moveTo>
                    <a:cubicBezTo>
                      <a:pt x="53033" y="18491"/>
                      <a:pt x="54243" y="18733"/>
                      <a:pt x="55574" y="19016"/>
                    </a:cubicBezTo>
                    <a:cubicBezTo>
                      <a:pt x="75497" y="24218"/>
                      <a:pt x="79126" y="52771"/>
                      <a:pt x="76223" y="75638"/>
                    </a:cubicBezTo>
                    <a:cubicBezTo>
                      <a:pt x="72456" y="104711"/>
                      <a:pt x="59171" y="128977"/>
                      <a:pt x="45752" y="128977"/>
                    </a:cubicBezTo>
                    <a:cubicBezTo>
                      <a:pt x="44373" y="128977"/>
                      <a:pt x="42992" y="128720"/>
                      <a:pt x="41620" y="128187"/>
                    </a:cubicBezTo>
                    <a:cubicBezTo>
                      <a:pt x="24521" y="121734"/>
                      <a:pt x="19681" y="88503"/>
                      <a:pt x="24884" y="60030"/>
                    </a:cubicBezTo>
                    <a:cubicBezTo>
                      <a:pt x="29400" y="35591"/>
                      <a:pt x="40451" y="18491"/>
                      <a:pt x="51823" y="18491"/>
                    </a:cubicBezTo>
                    <a:close/>
                    <a:moveTo>
                      <a:pt x="51950" y="0"/>
                    </a:moveTo>
                    <a:cubicBezTo>
                      <a:pt x="30883" y="0"/>
                      <a:pt x="13076" y="21631"/>
                      <a:pt x="6614" y="56723"/>
                    </a:cubicBezTo>
                    <a:cubicBezTo>
                      <a:pt x="1" y="92939"/>
                      <a:pt x="7623" y="135204"/>
                      <a:pt x="35006" y="145609"/>
                    </a:cubicBezTo>
                    <a:cubicBezTo>
                      <a:pt x="38515" y="146940"/>
                      <a:pt x="42144" y="147625"/>
                      <a:pt x="45814" y="147625"/>
                    </a:cubicBezTo>
                    <a:cubicBezTo>
                      <a:pt x="71948" y="147625"/>
                      <a:pt x="90176" y="112579"/>
                      <a:pt x="94613" y="78057"/>
                    </a:cubicBezTo>
                    <a:cubicBezTo>
                      <a:pt x="99734" y="38051"/>
                      <a:pt x="86264" y="7804"/>
                      <a:pt x="60293" y="1110"/>
                    </a:cubicBezTo>
                    <a:cubicBezTo>
                      <a:pt x="57468" y="364"/>
                      <a:pt x="54682" y="0"/>
                      <a:pt x="519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>
                <a:off x="14993137" y="3792346"/>
                <a:ext cx="78761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86789" h="135335" extrusionOk="0">
                    <a:moveTo>
                      <a:pt x="46957" y="18252"/>
                    </a:moveTo>
                    <a:cubicBezTo>
                      <a:pt x="59614" y="18252"/>
                      <a:pt x="65467" y="38250"/>
                      <a:pt x="66624" y="55604"/>
                    </a:cubicBezTo>
                    <a:cubicBezTo>
                      <a:pt x="68721" y="87303"/>
                      <a:pt x="57994" y="115614"/>
                      <a:pt x="47669" y="116703"/>
                    </a:cubicBezTo>
                    <a:lnTo>
                      <a:pt x="47307" y="126059"/>
                    </a:lnTo>
                    <a:lnTo>
                      <a:pt x="46984" y="116784"/>
                    </a:lnTo>
                    <a:cubicBezTo>
                      <a:pt x="46884" y="116787"/>
                      <a:pt x="46784" y="116789"/>
                      <a:pt x="46683" y="116789"/>
                    </a:cubicBezTo>
                    <a:cubicBezTo>
                      <a:pt x="38478" y="116789"/>
                      <a:pt x="30394" y="105395"/>
                      <a:pt x="25932" y="87585"/>
                    </a:cubicBezTo>
                    <a:cubicBezTo>
                      <a:pt x="18834" y="58992"/>
                      <a:pt x="24077" y="27253"/>
                      <a:pt x="36942" y="21083"/>
                    </a:cubicBezTo>
                    <a:cubicBezTo>
                      <a:pt x="40491" y="19348"/>
                      <a:pt x="43717" y="18381"/>
                      <a:pt x="46540" y="18260"/>
                    </a:cubicBezTo>
                    <a:cubicBezTo>
                      <a:pt x="46680" y="18255"/>
                      <a:pt x="46819" y="18252"/>
                      <a:pt x="46957" y="18252"/>
                    </a:cubicBezTo>
                    <a:close/>
                    <a:moveTo>
                      <a:pt x="47921" y="1"/>
                    </a:moveTo>
                    <a:cubicBezTo>
                      <a:pt x="42720" y="1"/>
                      <a:pt x="37144" y="1225"/>
                      <a:pt x="31296" y="3781"/>
                    </a:cubicBezTo>
                    <a:cubicBezTo>
                      <a:pt x="7058" y="14509"/>
                      <a:pt x="0" y="56411"/>
                      <a:pt x="7219" y="90650"/>
                    </a:cubicBezTo>
                    <a:cubicBezTo>
                      <a:pt x="13107" y="118558"/>
                      <a:pt x="27384" y="135335"/>
                      <a:pt x="45371" y="135335"/>
                    </a:cubicBezTo>
                    <a:cubicBezTo>
                      <a:pt x="45572" y="135335"/>
                      <a:pt x="47065" y="135295"/>
                      <a:pt x="47266" y="135295"/>
                    </a:cubicBezTo>
                    <a:cubicBezTo>
                      <a:pt x="75497" y="133601"/>
                      <a:pt x="86789" y="87747"/>
                      <a:pt x="85780" y="55766"/>
                    </a:cubicBezTo>
                    <a:cubicBezTo>
                      <a:pt x="84675" y="21174"/>
                      <a:pt x="69548" y="1"/>
                      <a:pt x="47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15099420" y="3755592"/>
                <a:ext cx="90179" cy="115396"/>
              </a:xfrm>
              <a:custGeom>
                <a:avLst/>
                <a:gdLst/>
                <a:ahLst/>
                <a:cxnLst/>
                <a:rect l="l" t="t" r="r" b="b"/>
                <a:pathLst>
                  <a:path w="99371" h="127158" extrusionOk="0">
                    <a:moveTo>
                      <a:pt x="41700" y="18551"/>
                    </a:moveTo>
                    <a:cubicBezTo>
                      <a:pt x="53315" y="18551"/>
                      <a:pt x="67592" y="36821"/>
                      <a:pt x="73439" y="59284"/>
                    </a:cubicBezTo>
                    <a:cubicBezTo>
                      <a:pt x="77956" y="76545"/>
                      <a:pt x="77553" y="97798"/>
                      <a:pt x="62954" y="106025"/>
                    </a:cubicBezTo>
                    <a:cubicBezTo>
                      <a:pt x="60055" y="107659"/>
                      <a:pt x="57152" y="108433"/>
                      <a:pt x="54303" y="108433"/>
                    </a:cubicBezTo>
                    <a:cubicBezTo>
                      <a:pt x="42805" y="108433"/>
                      <a:pt x="32177" y="95840"/>
                      <a:pt x="26133" y="76383"/>
                    </a:cubicBezTo>
                    <a:cubicBezTo>
                      <a:pt x="19842" y="56138"/>
                      <a:pt x="20729" y="30489"/>
                      <a:pt x="34603" y="20931"/>
                    </a:cubicBezTo>
                    <a:cubicBezTo>
                      <a:pt x="36942" y="19277"/>
                      <a:pt x="39281" y="18551"/>
                      <a:pt x="41700" y="18551"/>
                    </a:cubicBezTo>
                    <a:close/>
                    <a:moveTo>
                      <a:pt x="41700" y="0"/>
                    </a:moveTo>
                    <a:cubicBezTo>
                      <a:pt x="35530" y="0"/>
                      <a:pt x="29602" y="1896"/>
                      <a:pt x="24117" y="5727"/>
                    </a:cubicBezTo>
                    <a:cubicBezTo>
                      <a:pt x="1694" y="21092"/>
                      <a:pt x="0" y="55090"/>
                      <a:pt x="8429" y="81868"/>
                    </a:cubicBezTo>
                    <a:cubicBezTo>
                      <a:pt x="17059" y="109816"/>
                      <a:pt x="34643" y="127158"/>
                      <a:pt x="54122" y="127158"/>
                    </a:cubicBezTo>
                    <a:cubicBezTo>
                      <a:pt x="60171" y="127158"/>
                      <a:pt x="66221" y="125504"/>
                      <a:pt x="72109" y="122238"/>
                    </a:cubicBezTo>
                    <a:cubicBezTo>
                      <a:pt x="91951" y="111066"/>
                      <a:pt x="99371" y="85175"/>
                      <a:pt x="91386" y="54565"/>
                    </a:cubicBezTo>
                    <a:cubicBezTo>
                      <a:pt x="84248" y="27424"/>
                      <a:pt x="64890" y="0"/>
                      <a:pt x="4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15160539" y="3613150"/>
                <a:ext cx="103283" cy="121472"/>
              </a:xfrm>
              <a:custGeom>
                <a:avLst/>
                <a:gdLst/>
                <a:ahLst/>
                <a:cxnLst/>
                <a:rect l="l" t="t" r="r" b="b"/>
                <a:pathLst>
                  <a:path w="113810" h="133853" extrusionOk="0">
                    <a:moveTo>
                      <a:pt x="39080" y="18511"/>
                    </a:moveTo>
                    <a:cubicBezTo>
                      <a:pt x="52308" y="18511"/>
                      <a:pt x="71585" y="36700"/>
                      <a:pt x="83119" y="59929"/>
                    </a:cubicBezTo>
                    <a:cubicBezTo>
                      <a:pt x="93080" y="80174"/>
                      <a:pt x="94573" y="99049"/>
                      <a:pt x="86910" y="109010"/>
                    </a:cubicBezTo>
                    <a:cubicBezTo>
                      <a:pt x="83563" y="113285"/>
                      <a:pt x="80054" y="115301"/>
                      <a:pt x="75578" y="115301"/>
                    </a:cubicBezTo>
                    <a:cubicBezTo>
                      <a:pt x="63801" y="115301"/>
                      <a:pt x="47267" y="101751"/>
                      <a:pt x="35611" y="82272"/>
                    </a:cubicBezTo>
                    <a:cubicBezTo>
                      <a:pt x="23351" y="61986"/>
                      <a:pt x="19681" y="40894"/>
                      <a:pt x="26134" y="28432"/>
                    </a:cubicBezTo>
                    <a:cubicBezTo>
                      <a:pt x="31377" y="18511"/>
                      <a:pt x="37144" y="18511"/>
                      <a:pt x="39080" y="18511"/>
                    </a:cubicBezTo>
                    <a:close/>
                    <a:moveTo>
                      <a:pt x="39080" y="0"/>
                    </a:moveTo>
                    <a:cubicBezTo>
                      <a:pt x="30490" y="0"/>
                      <a:pt x="18310" y="3428"/>
                      <a:pt x="9680" y="19842"/>
                    </a:cubicBezTo>
                    <a:cubicBezTo>
                      <a:pt x="1" y="38353"/>
                      <a:pt x="3711" y="65293"/>
                      <a:pt x="19681" y="91870"/>
                    </a:cubicBezTo>
                    <a:cubicBezTo>
                      <a:pt x="31377" y="111268"/>
                      <a:pt x="53074" y="133853"/>
                      <a:pt x="75578" y="133853"/>
                    </a:cubicBezTo>
                    <a:cubicBezTo>
                      <a:pt x="85821" y="133853"/>
                      <a:pt x="94855" y="129134"/>
                      <a:pt x="101630" y="120262"/>
                    </a:cubicBezTo>
                    <a:cubicBezTo>
                      <a:pt x="113810" y="104372"/>
                      <a:pt x="113084" y="78723"/>
                      <a:pt x="99654" y="51702"/>
                    </a:cubicBezTo>
                    <a:cubicBezTo>
                      <a:pt x="87394" y="26779"/>
                      <a:pt x="63156" y="0"/>
                      <a:pt x="39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>
                <a:off x="14859588" y="3876388"/>
                <a:ext cx="32977" cy="289403"/>
              </a:xfrm>
              <a:custGeom>
                <a:avLst/>
                <a:gdLst/>
                <a:ahLst/>
                <a:cxnLst/>
                <a:rect l="l" t="t" r="r" b="b"/>
                <a:pathLst>
                  <a:path w="36338" h="318901" extrusionOk="0">
                    <a:moveTo>
                      <a:pt x="10121" y="1"/>
                    </a:moveTo>
                    <a:cubicBezTo>
                      <a:pt x="9767" y="1"/>
                      <a:pt x="9405" y="20"/>
                      <a:pt x="9034" y="59"/>
                    </a:cubicBezTo>
                    <a:cubicBezTo>
                      <a:pt x="3953" y="341"/>
                      <a:pt x="1" y="4737"/>
                      <a:pt x="283" y="9899"/>
                    </a:cubicBezTo>
                    <a:lnTo>
                      <a:pt x="17463" y="310109"/>
                    </a:lnTo>
                    <a:cubicBezTo>
                      <a:pt x="17786" y="315110"/>
                      <a:pt x="21859" y="318901"/>
                      <a:pt x="26739" y="318901"/>
                    </a:cubicBezTo>
                    <a:cubicBezTo>
                      <a:pt x="26940" y="318901"/>
                      <a:pt x="27021" y="318901"/>
                      <a:pt x="27263" y="318820"/>
                    </a:cubicBezTo>
                    <a:cubicBezTo>
                      <a:pt x="32385" y="318538"/>
                      <a:pt x="36337" y="314223"/>
                      <a:pt x="36014" y="309020"/>
                    </a:cubicBezTo>
                    <a:lnTo>
                      <a:pt x="18834" y="8810"/>
                    </a:lnTo>
                    <a:cubicBezTo>
                      <a:pt x="18533" y="3982"/>
                      <a:pt x="15232" y="1"/>
                      <a:pt x="101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14848133" y="4087836"/>
                <a:ext cx="62767" cy="48419"/>
              </a:xfrm>
              <a:custGeom>
                <a:avLst/>
                <a:gdLst/>
                <a:ahLst/>
                <a:cxnLst/>
                <a:rect l="l" t="t" r="r" b="b"/>
                <a:pathLst>
                  <a:path w="69165" h="53354" extrusionOk="0">
                    <a:moveTo>
                      <a:pt x="58573" y="0"/>
                    </a:moveTo>
                    <a:cubicBezTo>
                      <a:pt x="56672" y="0"/>
                      <a:pt x="54758" y="581"/>
                      <a:pt x="53114" y="1773"/>
                    </a:cubicBezTo>
                    <a:lnTo>
                      <a:pt x="5082" y="36537"/>
                    </a:lnTo>
                    <a:cubicBezTo>
                      <a:pt x="888" y="39562"/>
                      <a:pt x="1" y="45369"/>
                      <a:pt x="2945" y="49483"/>
                    </a:cubicBezTo>
                    <a:cubicBezTo>
                      <a:pt x="4840" y="52023"/>
                      <a:pt x="7582" y="53354"/>
                      <a:pt x="10446" y="53354"/>
                    </a:cubicBezTo>
                    <a:cubicBezTo>
                      <a:pt x="12382" y="53354"/>
                      <a:pt x="14277" y="52790"/>
                      <a:pt x="15931" y="51620"/>
                    </a:cubicBezTo>
                    <a:lnTo>
                      <a:pt x="64003" y="16776"/>
                    </a:lnTo>
                    <a:cubicBezTo>
                      <a:pt x="68157" y="13832"/>
                      <a:pt x="69165" y="7944"/>
                      <a:pt x="66100" y="3830"/>
                    </a:cubicBezTo>
                    <a:cubicBezTo>
                      <a:pt x="64260" y="1312"/>
                      <a:pt x="61431" y="0"/>
                      <a:pt x="585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>
                <a:off x="15025746" y="3906707"/>
                <a:ext cx="16836" cy="151592"/>
              </a:xfrm>
              <a:custGeom>
                <a:avLst/>
                <a:gdLst/>
                <a:ahLst/>
                <a:cxnLst/>
                <a:rect l="l" t="t" r="r" b="b"/>
                <a:pathLst>
                  <a:path w="18552" h="167044" extrusionOk="0">
                    <a:moveTo>
                      <a:pt x="9317" y="1"/>
                    </a:moveTo>
                    <a:cubicBezTo>
                      <a:pt x="4155" y="1"/>
                      <a:pt x="1" y="4115"/>
                      <a:pt x="1" y="9277"/>
                    </a:cubicBezTo>
                    <a:lnTo>
                      <a:pt x="1" y="157809"/>
                    </a:lnTo>
                    <a:cubicBezTo>
                      <a:pt x="1" y="162971"/>
                      <a:pt x="4155" y="167044"/>
                      <a:pt x="9317" y="167044"/>
                    </a:cubicBezTo>
                    <a:cubicBezTo>
                      <a:pt x="14439" y="167044"/>
                      <a:pt x="18552" y="163011"/>
                      <a:pt x="18552" y="157809"/>
                    </a:cubicBezTo>
                    <a:lnTo>
                      <a:pt x="18552" y="9277"/>
                    </a:lnTo>
                    <a:cubicBezTo>
                      <a:pt x="18552" y="4115"/>
                      <a:pt x="14439" y="1"/>
                      <a:pt x="93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>
                <a:off x="15151573" y="3850731"/>
                <a:ext cx="55154" cy="232895"/>
              </a:xfrm>
              <a:custGeom>
                <a:avLst/>
                <a:gdLst/>
                <a:ahLst/>
                <a:cxnLst/>
                <a:rect l="l" t="t" r="r" b="b"/>
                <a:pathLst>
                  <a:path w="60776" h="256634" extrusionOk="0">
                    <a:moveTo>
                      <a:pt x="10043" y="1"/>
                    </a:moveTo>
                    <a:cubicBezTo>
                      <a:pt x="9522" y="1"/>
                      <a:pt x="8996" y="46"/>
                      <a:pt x="8469" y="141"/>
                    </a:cubicBezTo>
                    <a:cubicBezTo>
                      <a:pt x="3428" y="988"/>
                      <a:pt x="0" y="5827"/>
                      <a:pt x="887" y="10828"/>
                    </a:cubicBezTo>
                    <a:lnTo>
                      <a:pt x="41620" y="248931"/>
                    </a:lnTo>
                    <a:cubicBezTo>
                      <a:pt x="42386" y="253448"/>
                      <a:pt x="46338" y="256634"/>
                      <a:pt x="50734" y="256634"/>
                    </a:cubicBezTo>
                    <a:cubicBezTo>
                      <a:pt x="51218" y="256634"/>
                      <a:pt x="51823" y="256594"/>
                      <a:pt x="52307" y="256553"/>
                    </a:cubicBezTo>
                    <a:cubicBezTo>
                      <a:pt x="57429" y="255666"/>
                      <a:pt x="60776" y="250826"/>
                      <a:pt x="59970" y="245826"/>
                    </a:cubicBezTo>
                    <a:lnTo>
                      <a:pt x="19197" y="7803"/>
                    </a:lnTo>
                    <a:cubicBezTo>
                      <a:pt x="18404" y="3226"/>
                      <a:pt x="14421" y="1"/>
                      <a:pt x="100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15169580" y="3946761"/>
                <a:ext cx="37697" cy="28827"/>
              </a:xfrm>
              <a:custGeom>
                <a:avLst/>
                <a:gdLst/>
                <a:ahLst/>
                <a:cxnLst/>
                <a:rect l="l" t="t" r="r" b="b"/>
                <a:pathLst>
                  <a:path w="41539" h="31765" extrusionOk="0">
                    <a:moveTo>
                      <a:pt x="30977" y="1"/>
                    </a:moveTo>
                    <a:cubicBezTo>
                      <a:pt x="29230" y="1"/>
                      <a:pt x="27462" y="495"/>
                      <a:pt x="25891" y="1517"/>
                    </a:cubicBezTo>
                    <a:lnTo>
                      <a:pt x="5525" y="14705"/>
                    </a:lnTo>
                    <a:cubicBezTo>
                      <a:pt x="1210" y="17528"/>
                      <a:pt x="0" y="23215"/>
                      <a:pt x="2823" y="27570"/>
                    </a:cubicBezTo>
                    <a:cubicBezTo>
                      <a:pt x="4598" y="30272"/>
                      <a:pt x="7542" y="31764"/>
                      <a:pt x="10566" y="31764"/>
                    </a:cubicBezTo>
                    <a:cubicBezTo>
                      <a:pt x="12300" y="31764"/>
                      <a:pt x="13994" y="31280"/>
                      <a:pt x="15648" y="30232"/>
                    </a:cubicBezTo>
                    <a:lnTo>
                      <a:pt x="35974" y="17004"/>
                    </a:lnTo>
                    <a:cubicBezTo>
                      <a:pt x="40289" y="14181"/>
                      <a:pt x="41539" y="8494"/>
                      <a:pt x="38716" y="4220"/>
                    </a:cubicBezTo>
                    <a:cubicBezTo>
                      <a:pt x="36931" y="1465"/>
                      <a:pt x="33983" y="1"/>
                      <a:pt x="309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>
                <a:off x="15188134" y="4028869"/>
                <a:ext cx="35429" cy="29431"/>
              </a:xfrm>
              <a:custGeom>
                <a:avLst/>
                <a:gdLst/>
                <a:ahLst/>
                <a:cxnLst/>
                <a:rect l="l" t="t" r="r" b="b"/>
                <a:pathLst>
                  <a:path w="39040" h="32431" extrusionOk="0">
                    <a:moveTo>
                      <a:pt x="28568" y="1"/>
                    </a:moveTo>
                    <a:cubicBezTo>
                      <a:pt x="26593" y="1"/>
                      <a:pt x="24604" y="633"/>
                      <a:pt x="22908" y="1942"/>
                    </a:cubicBezTo>
                    <a:lnTo>
                      <a:pt x="4840" y="15815"/>
                    </a:lnTo>
                    <a:cubicBezTo>
                      <a:pt x="727" y="19001"/>
                      <a:pt x="1" y="24809"/>
                      <a:pt x="3106" y="28882"/>
                    </a:cubicBezTo>
                    <a:cubicBezTo>
                      <a:pt x="4961" y="31221"/>
                      <a:pt x="7744" y="32431"/>
                      <a:pt x="10446" y="32431"/>
                    </a:cubicBezTo>
                    <a:cubicBezTo>
                      <a:pt x="12422" y="32431"/>
                      <a:pt x="14439" y="31826"/>
                      <a:pt x="16213" y="30536"/>
                    </a:cubicBezTo>
                    <a:lnTo>
                      <a:pt x="34200" y="16622"/>
                    </a:lnTo>
                    <a:cubicBezTo>
                      <a:pt x="38273" y="13517"/>
                      <a:pt x="39040" y="7669"/>
                      <a:pt x="35934" y="3596"/>
                    </a:cubicBezTo>
                    <a:cubicBezTo>
                      <a:pt x="34075" y="1242"/>
                      <a:pt x="31336" y="1"/>
                      <a:pt x="285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15225978" y="3717746"/>
                <a:ext cx="103355" cy="221755"/>
              </a:xfrm>
              <a:custGeom>
                <a:avLst/>
                <a:gdLst/>
                <a:ahLst/>
                <a:cxnLst/>
                <a:rect l="l" t="t" r="r" b="b"/>
                <a:pathLst>
                  <a:path w="113890" h="244358" extrusionOk="0">
                    <a:moveTo>
                      <a:pt x="10427" y="1"/>
                    </a:moveTo>
                    <a:cubicBezTo>
                      <a:pt x="9274" y="1"/>
                      <a:pt x="8105" y="209"/>
                      <a:pt x="6977" y="649"/>
                    </a:cubicBezTo>
                    <a:cubicBezTo>
                      <a:pt x="2299" y="2746"/>
                      <a:pt x="0" y="8029"/>
                      <a:pt x="1976" y="12828"/>
                    </a:cubicBezTo>
                    <a:lnTo>
                      <a:pt x="94814" y="238631"/>
                    </a:lnTo>
                    <a:cubicBezTo>
                      <a:pt x="96226" y="242220"/>
                      <a:pt x="99694" y="244358"/>
                      <a:pt x="103364" y="244358"/>
                    </a:cubicBezTo>
                    <a:cubicBezTo>
                      <a:pt x="104533" y="244358"/>
                      <a:pt x="105703" y="244076"/>
                      <a:pt x="106953" y="243672"/>
                    </a:cubicBezTo>
                    <a:cubicBezTo>
                      <a:pt x="111631" y="241696"/>
                      <a:pt x="113890" y="236292"/>
                      <a:pt x="111954" y="231533"/>
                    </a:cubicBezTo>
                    <a:lnTo>
                      <a:pt x="19157" y="5731"/>
                    </a:lnTo>
                    <a:cubicBezTo>
                      <a:pt x="17680" y="2161"/>
                      <a:pt x="14137" y="1"/>
                      <a:pt x="104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>
                <a:off x="15257635" y="3820201"/>
                <a:ext cx="61157" cy="73076"/>
              </a:xfrm>
              <a:custGeom>
                <a:avLst/>
                <a:gdLst/>
                <a:ahLst/>
                <a:cxnLst/>
                <a:rect l="l" t="t" r="r" b="b"/>
                <a:pathLst>
                  <a:path w="67391" h="80525" extrusionOk="0">
                    <a:moveTo>
                      <a:pt x="56944" y="0"/>
                    </a:moveTo>
                    <a:cubicBezTo>
                      <a:pt x="54108" y="0"/>
                      <a:pt x="51291" y="1291"/>
                      <a:pt x="49444" y="3738"/>
                    </a:cubicBezTo>
                    <a:lnTo>
                      <a:pt x="3026" y="65683"/>
                    </a:lnTo>
                    <a:cubicBezTo>
                      <a:pt x="1" y="69797"/>
                      <a:pt x="767" y="75604"/>
                      <a:pt x="4921" y="78669"/>
                    </a:cubicBezTo>
                    <a:cubicBezTo>
                      <a:pt x="6575" y="79919"/>
                      <a:pt x="8551" y="80524"/>
                      <a:pt x="10446" y="80524"/>
                    </a:cubicBezTo>
                    <a:cubicBezTo>
                      <a:pt x="13269" y="80524"/>
                      <a:pt x="16092" y="79193"/>
                      <a:pt x="17867" y="76774"/>
                    </a:cubicBezTo>
                    <a:lnTo>
                      <a:pt x="64286" y="14909"/>
                    </a:lnTo>
                    <a:cubicBezTo>
                      <a:pt x="67391" y="10755"/>
                      <a:pt x="66625" y="4947"/>
                      <a:pt x="62471" y="1842"/>
                    </a:cubicBezTo>
                    <a:cubicBezTo>
                      <a:pt x="60820" y="600"/>
                      <a:pt x="58877" y="0"/>
                      <a:pt x="56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>
                <a:off x="15289184" y="3876418"/>
                <a:ext cx="52776" cy="63083"/>
              </a:xfrm>
              <a:custGeom>
                <a:avLst/>
                <a:gdLst/>
                <a:ahLst/>
                <a:cxnLst/>
                <a:rect l="l" t="t" r="r" b="b"/>
                <a:pathLst>
                  <a:path w="58155" h="69513" extrusionOk="0">
                    <a:moveTo>
                      <a:pt x="47673" y="1"/>
                    </a:moveTo>
                    <a:cubicBezTo>
                      <a:pt x="44803" y="1"/>
                      <a:pt x="41952" y="1328"/>
                      <a:pt x="40128" y="3857"/>
                    </a:cubicBezTo>
                    <a:lnTo>
                      <a:pt x="3066" y="54793"/>
                    </a:lnTo>
                    <a:cubicBezTo>
                      <a:pt x="1" y="58987"/>
                      <a:pt x="888" y="64673"/>
                      <a:pt x="5122" y="67738"/>
                    </a:cubicBezTo>
                    <a:cubicBezTo>
                      <a:pt x="6655" y="69029"/>
                      <a:pt x="8591" y="69513"/>
                      <a:pt x="10567" y="69513"/>
                    </a:cubicBezTo>
                    <a:cubicBezTo>
                      <a:pt x="13390" y="69513"/>
                      <a:pt x="16213" y="68263"/>
                      <a:pt x="18028" y="65682"/>
                    </a:cubicBezTo>
                    <a:lnTo>
                      <a:pt x="55211" y="14746"/>
                    </a:lnTo>
                    <a:cubicBezTo>
                      <a:pt x="58155" y="10552"/>
                      <a:pt x="57268" y="4825"/>
                      <a:pt x="53074" y="1760"/>
                    </a:cubicBezTo>
                    <a:cubicBezTo>
                      <a:pt x="51457" y="575"/>
                      <a:pt x="49561" y="1"/>
                      <a:pt x="476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29"/>
            <p:cNvGrpSpPr/>
            <p:nvPr/>
          </p:nvGrpSpPr>
          <p:grpSpPr>
            <a:xfrm>
              <a:off x="5148028" y="1063393"/>
              <a:ext cx="824828" cy="723482"/>
              <a:chOff x="10988036" y="-100040"/>
              <a:chExt cx="1183711" cy="1038378"/>
            </a:xfrm>
          </p:grpSpPr>
          <p:sp>
            <p:nvSpPr>
              <p:cNvPr id="261" name="Google Shape;261;p29"/>
              <p:cNvSpPr/>
              <p:nvPr/>
            </p:nvSpPr>
            <p:spPr>
              <a:xfrm>
                <a:off x="11656108" y="168809"/>
                <a:ext cx="515640" cy="506714"/>
              </a:xfrm>
              <a:custGeom>
                <a:avLst/>
                <a:gdLst/>
                <a:ahLst/>
                <a:cxnLst/>
                <a:rect l="l" t="t" r="r" b="b"/>
                <a:pathLst>
                  <a:path w="568198" h="558362" extrusionOk="0">
                    <a:moveTo>
                      <a:pt x="318721" y="13354"/>
                    </a:moveTo>
                    <a:cubicBezTo>
                      <a:pt x="459067" y="195440"/>
                      <a:pt x="539523" y="475405"/>
                      <a:pt x="552993" y="524808"/>
                    </a:cubicBezTo>
                    <a:lnTo>
                      <a:pt x="293758" y="544932"/>
                    </a:lnTo>
                    <a:lnTo>
                      <a:pt x="17423" y="35455"/>
                    </a:lnTo>
                    <a:lnTo>
                      <a:pt x="318721" y="13354"/>
                    </a:lnTo>
                    <a:close/>
                    <a:moveTo>
                      <a:pt x="321535" y="0"/>
                    </a:moveTo>
                    <a:cubicBezTo>
                      <a:pt x="321444" y="0"/>
                      <a:pt x="321353" y="2"/>
                      <a:pt x="321262" y="5"/>
                    </a:cubicBezTo>
                    <a:lnTo>
                      <a:pt x="6373" y="23114"/>
                    </a:lnTo>
                    <a:cubicBezTo>
                      <a:pt x="4154" y="23275"/>
                      <a:pt x="2178" y="24566"/>
                      <a:pt x="1089" y="26502"/>
                    </a:cubicBezTo>
                    <a:cubicBezTo>
                      <a:pt x="41" y="28478"/>
                      <a:pt x="1" y="30817"/>
                      <a:pt x="1089" y="32793"/>
                    </a:cubicBezTo>
                    <a:lnTo>
                      <a:pt x="284200" y="554934"/>
                    </a:lnTo>
                    <a:cubicBezTo>
                      <a:pt x="285410" y="557071"/>
                      <a:pt x="287628" y="558362"/>
                      <a:pt x="290007" y="558362"/>
                    </a:cubicBezTo>
                    <a:lnTo>
                      <a:pt x="290531" y="558362"/>
                    </a:lnTo>
                    <a:lnTo>
                      <a:pt x="561866" y="537270"/>
                    </a:lnTo>
                    <a:cubicBezTo>
                      <a:pt x="563801" y="537108"/>
                      <a:pt x="565576" y="536100"/>
                      <a:pt x="566665" y="534527"/>
                    </a:cubicBezTo>
                    <a:cubicBezTo>
                      <a:pt x="567794" y="532954"/>
                      <a:pt x="568197" y="530978"/>
                      <a:pt x="567713" y="529083"/>
                    </a:cubicBezTo>
                    <a:cubicBezTo>
                      <a:pt x="566866" y="525857"/>
                      <a:pt x="483587" y="203829"/>
                      <a:pt x="326949" y="2546"/>
                    </a:cubicBezTo>
                    <a:cubicBezTo>
                      <a:pt x="325635" y="884"/>
                      <a:pt x="323617" y="0"/>
                      <a:pt x="3215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11860182" y="356235"/>
                <a:ext cx="159681" cy="159645"/>
              </a:xfrm>
              <a:custGeom>
                <a:avLst/>
                <a:gdLst/>
                <a:ahLst/>
                <a:cxnLst/>
                <a:rect l="l" t="t" r="r" b="b"/>
                <a:pathLst>
                  <a:path w="175957" h="175917" extrusionOk="0">
                    <a:moveTo>
                      <a:pt x="87999" y="13108"/>
                    </a:moveTo>
                    <a:cubicBezTo>
                      <a:pt x="129255" y="13108"/>
                      <a:pt x="162850" y="46702"/>
                      <a:pt x="162850" y="87958"/>
                    </a:cubicBezTo>
                    <a:cubicBezTo>
                      <a:pt x="162850" y="129215"/>
                      <a:pt x="129255" y="162809"/>
                      <a:pt x="87999" y="162809"/>
                    </a:cubicBezTo>
                    <a:cubicBezTo>
                      <a:pt x="46702" y="162809"/>
                      <a:pt x="13108" y="129215"/>
                      <a:pt x="13108" y="87958"/>
                    </a:cubicBezTo>
                    <a:cubicBezTo>
                      <a:pt x="13108" y="46661"/>
                      <a:pt x="46702" y="13108"/>
                      <a:pt x="87999" y="13108"/>
                    </a:cubicBezTo>
                    <a:close/>
                    <a:moveTo>
                      <a:pt x="87999" y="1"/>
                    </a:moveTo>
                    <a:cubicBezTo>
                      <a:pt x="39483" y="1"/>
                      <a:pt x="1" y="39443"/>
                      <a:pt x="1" y="87958"/>
                    </a:cubicBezTo>
                    <a:cubicBezTo>
                      <a:pt x="1" y="136434"/>
                      <a:pt x="39483" y="175916"/>
                      <a:pt x="87999" y="175916"/>
                    </a:cubicBezTo>
                    <a:cubicBezTo>
                      <a:pt x="136515" y="175916"/>
                      <a:pt x="175956" y="136434"/>
                      <a:pt x="175956" y="87958"/>
                    </a:cubicBezTo>
                    <a:cubicBezTo>
                      <a:pt x="175956" y="39443"/>
                      <a:pt x="136515" y="1"/>
                      <a:pt x="879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11874712" y="400061"/>
                <a:ext cx="115323" cy="41926"/>
              </a:xfrm>
              <a:custGeom>
                <a:avLst/>
                <a:gdLst/>
                <a:ahLst/>
                <a:cxnLst/>
                <a:rect l="l" t="t" r="r" b="b"/>
                <a:pathLst>
                  <a:path w="127078" h="46199" extrusionOk="0">
                    <a:moveTo>
                      <a:pt x="119787" y="1"/>
                    </a:moveTo>
                    <a:cubicBezTo>
                      <a:pt x="119182" y="1"/>
                      <a:pt x="118569" y="86"/>
                      <a:pt x="117963" y="264"/>
                    </a:cubicBezTo>
                    <a:lnTo>
                      <a:pt x="5485" y="33374"/>
                    </a:lnTo>
                    <a:cubicBezTo>
                      <a:pt x="1976" y="34382"/>
                      <a:pt x="0" y="38012"/>
                      <a:pt x="1049" y="41521"/>
                    </a:cubicBezTo>
                    <a:cubicBezTo>
                      <a:pt x="1855" y="44344"/>
                      <a:pt x="4477" y="46199"/>
                      <a:pt x="7300" y="46199"/>
                    </a:cubicBezTo>
                    <a:cubicBezTo>
                      <a:pt x="7905" y="46199"/>
                      <a:pt x="8550" y="46118"/>
                      <a:pt x="9195" y="45957"/>
                    </a:cubicBezTo>
                    <a:lnTo>
                      <a:pt x="121633" y="12847"/>
                    </a:lnTo>
                    <a:cubicBezTo>
                      <a:pt x="125101" y="11798"/>
                      <a:pt x="127077" y="8168"/>
                      <a:pt x="126069" y="4700"/>
                    </a:cubicBezTo>
                    <a:cubicBezTo>
                      <a:pt x="125239" y="1845"/>
                      <a:pt x="122605" y="1"/>
                      <a:pt x="119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11885691" y="420939"/>
                <a:ext cx="108662" cy="47179"/>
              </a:xfrm>
              <a:custGeom>
                <a:avLst/>
                <a:gdLst/>
                <a:ahLst/>
                <a:cxnLst/>
                <a:rect l="l" t="t" r="r" b="b"/>
                <a:pathLst>
                  <a:path w="119738" h="51988" extrusionOk="0">
                    <a:moveTo>
                      <a:pt x="112341" y="1"/>
                    </a:moveTo>
                    <a:cubicBezTo>
                      <a:pt x="111585" y="1"/>
                      <a:pt x="110814" y="131"/>
                      <a:pt x="110059" y="407"/>
                    </a:cubicBezTo>
                    <a:lnTo>
                      <a:pt x="5123" y="39284"/>
                    </a:lnTo>
                    <a:cubicBezTo>
                      <a:pt x="1735" y="40534"/>
                      <a:pt x="1" y="44325"/>
                      <a:pt x="1251" y="47713"/>
                    </a:cubicBezTo>
                    <a:cubicBezTo>
                      <a:pt x="2259" y="50334"/>
                      <a:pt x="4760" y="51988"/>
                      <a:pt x="7422" y="51988"/>
                    </a:cubicBezTo>
                    <a:cubicBezTo>
                      <a:pt x="8188" y="51988"/>
                      <a:pt x="8954" y="51867"/>
                      <a:pt x="9680" y="51584"/>
                    </a:cubicBezTo>
                    <a:lnTo>
                      <a:pt x="114576" y="12707"/>
                    </a:lnTo>
                    <a:cubicBezTo>
                      <a:pt x="118004" y="11457"/>
                      <a:pt x="119738" y="7666"/>
                      <a:pt x="118448" y="4278"/>
                    </a:cubicBezTo>
                    <a:cubicBezTo>
                      <a:pt x="117504" y="1637"/>
                      <a:pt x="115016" y="1"/>
                      <a:pt x="1123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11885728" y="382779"/>
                <a:ext cx="106905" cy="106896"/>
              </a:xfrm>
              <a:custGeom>
                <a:avLst/>
                <a:gdLst/>
                <a:ahLst/>
                <a:cxnLst/>
                <a:rect l="l" t="t" r="r" b="b"/>
                <a:pathLst>
                  <a:path w="117802" h="117792" extrusionOk="0">
                    <a:moveTo>
                      <a:pt x="69651" y="0"/>
                    </a:moveTo>
                    <a:cubicBezTo>
                      <a:pt x="66635" y="0"/>
                      <a:pt x="63941" y="2077"/>
                      <a:pt x="63277" y="5152"/>
                    </a:cubicBezTo>
                    <a:cubicBezTo>
                      <a:pt x="62510" y="8661"/>
                      <a:pt x="64729" y="12170"/>
                      <a:pt x="68237" y="12936"/>
                    </a:cubicBezTo>
                    <a:cubicBezTo>
                      <a:pt x="68560" y="13017"/>
                      <a:pt x="97355" y="19711"/>
                      <a:pt x="101186" y="42941"/>
                    </a:cubicBezTo>
                    <a:cubicBezTo>
                      <a:pt x="105098" y="66695"/>
                      <a:pt x="100662" y="74196"/>
                      <a:pt x="98565" y="76293"/>
                    </a:cubicBezTo>
                    <a:cubicBezTo>
                      <a:pt x="97998" y="76892"/>
                      <a:pt x="96470" y="78510"/>
                      <a:pt x="92479" y="78510"/>
                    </a:cubicBezTo>
                    <a:cubicBezTo>
                      <a:pt x="91637" y="78510"/>
                      <a:pt x="90686" y="78438"/>
                      <a:pt x="89612" y="78269"/>
                    </a:cubicBezTo>
                    <a:cubicBezTo>
                      <a:pt x="84207" y="77462"/>
                      <a:pt x="74730" y="64356"/>
                      <a:pt x="67148" y="53789"/>
                    </a:cubicBezTo>
                    <a:cubicBezTo>
                      <a:pt x="55055" y="37015"/>
                      <a:pt x="41559" y="18277"/>
                      <a:pt x="25974" y="18277"/>
                    </a:cubicBezTo>
                    <a:cubicBezTo>
                      <a:pt x="23836" y="18277"/>
                      <a:pt x="21658" y="18629"/>
                      <a:pt x="19439" y="19389"/>
                    </a:cubicBezTo>
                    <a:cubicBezTo>
                      <a:pt x="11010" y="22292"/>
                      <a:pt x="5445" y="29914"/>
                      <a:pt x="3751" y="40844"/>
                    </a:cubicBezTo>
                    <a:cubicBezTo>
                      <a:pt x="0" y="64920"/>
                      <a:pt x="15043" y="102386"/>
                      <a:pt x="34078" y="116501"/>
                    </a:cubicBezTo>
                    <a:cubicBezTo>
                      <a:pt x="35248" y="117388"/>
                      <a:pt x="36619" y="117792"/>
                      <a:pt x="37950" y="117792"/>
                    </a:cubicBezTo>
                    <a:cubicBezTo>
                      <a:pt x="39966" y="117792"/>
                      <a:pt x="41943" y="116864"/>
                      <a:pt x="43233" y="115130"/>
                    </a:cubicBezTo>
                    <a:cubicBezTo>
                      <a:pt x="45411" y="112226"/>
                      <a:pt x="44766" y="108113"/>
                      <a:pt x="41862" y="105975"/>
                    </a:cubicBezTo>
                    <a:cubicBezTo>
                      <a:pt x="26658" y="94683"/>
                      <a:pt x="13712" y="62218"/>
                      <a:pt x="16697" y="42820"/>
                    </a:cubicBezTo>
                    <a:cubicBezTo>
                      <a:pt x="17664" y="36770"/>
                      <a:pt x="20004" y="33060"/>
                      <a:pt x="23714" y="31770"/>
                    </a:cubicBezTo>
                    <a:cubicBezTo>
                      <a:pt x="24436" y="31516"/>
                      <a:pt x="25182" y="31396"/>
                      <a:pt x="25948" y="31396"/>
                    </a:cubicBezTo>
                    <a:cubicBezTo>
                      <a:pt x="34945" y="31396"/>
                      <a:pt x="46802" y="47999"/>
                      <a:pt x="56501" y="61452"/>
                    </a:cubicBezTo>
                    <a:cubicBezTo>
                      <a:pt x="67390" y="76575"/>
                      <a:pt x="76787" y="89642"/>
                      <a:pt x="87676" y="91255"/>
                    </a:cubicBezTo>
                    <a:cubicBezTo>
                      <a:pt x="89350" y="91505"/>
                      <a:pt x="90916" y="91619"/>
                      <a:pt x="92381" y="91619"/>
                    </a:cubicBezTo>
                    <a:cubicBezTo>
                      <a:pt x="100130" y="91619"/>
                      <a:pt x="105038" y="88445"/>
                      <a:pt x="107921" y="85528"/>
                    </a:cubicBezTo>
                    <a:cubicBezTo>
                      <a:pt x="115745" y="77583"/>
                      <a:pt x="117802" y="62944"/>
                      <a:pt x="114132" y="40803"/>
                    </a:cubicBezTo>
                    <a:cubicBezTo>
                      <a:pt x="108849" y="8742"/>
                      <a:pt x="72593" y="474"/>
                      <a:pt x="71060" y="152"/>
                    </a:cubicBezTo>
                    <a:cubicBezTo>
                      <a:pt x="70587" y="49"/>
                      <a:pt x="70115" y="0"/>
                      <a:pt x="69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11865489" y="289553"/>
                <a:ext cx="31732" cy="31732"/>
              </a:xfrm>
              <a:custGeom>
                <a:avLst/>
                <a:gdLst/>
                <a:ahLst/>
                <a:cxnLst/>
                <a:rect l="l" t="t" r="r" b="b"/>
                <a:pathLst>
                  <a:path w="34966" h="34966" extrusionOk="0">
                    <a:moveTo>
                      <a:pt x="17463" y="0"/>
                    </a:moveTo>
                    <a:cubicBezTo>
                      <a:pt x="7824" y="0"/>
                      <a:pt x="0" y="7824"/>
                      <a:pt x="0" y="17463"/>
                    </a:cubicBezTo>
                    <a:cubicBezTo>
                      <a:pt x="0" y="27142"/>
                      <a:pt x="7824" y="34965"/>
                      <a:pt x="17463" y="34965"/>
                    </a:cubicBezTo>
                    <a:cubicBezTo>
                      <a:pt x="27142" y="34965"/>
                      <a:pt x="34966" y="27142"/>
                      <a:pt x="34966" y="17463"/>
                    </a:cubicBezTo>
                    <a:cubicBezTo>
                      <a:pt x="34966" y="7824"/>
                      <a:pt x="27142" y="0"/>
                      <a:pt x="174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11972430" y="528835"/>
                <a:ext cx="30378" cy="30341"/>
              </a:xfrm>
              <a:custGeom>
                <a:avLst/>
                <a:gdLst/>
                <a:ahLst/>
                <a:cxnLst/>
                <a:rect l="l" t="t" r="r" b="b"/>
                <a:pathLst>
                  <a:path w="33474" h="33434" extrusionOk="0">
                    <a:moveTo>
                      <a:pt x="16738" y="1"/>
                    </a:moveTo>
                    <a:cubicBezTo>
                      <a:pt x="7502" y="1"/>
                      <a:pt x="1" y="7462"/>
                      <a:pt x="1" y="16697"/>
                    </a:cubicBezTo>
                    <a:cubicBezTo>
                      <a:pt x="1" y="25932"/>
                      <a:pt x="7502" y="33434"/>
                      <a:pt x="16738" y="33434"/>
                    </a:cubicBezTo>
                    <a:cubicBezTo>
                      <a:pt x="25973" y="33434"/>
                      <a:pt x="33474" y="25932"/>
                      <a:pt x="33474" y="16697"/>
                    </a:cubicBezTo>
                    <a:cubicBezTo>
                      <a:pt x="33474" y="7462"/>
                      <a:pt x="25973" y="1"/>
                      <a:pt x="167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11280826" y="-100040"/>
                <a:ext cx="441856" cy="588288"/>
              </a:xfrm>
              <a:custGeom>
                <a:avLst/>
                <a:gdLst/>
                <a:ahLst/>
                <a:cxnLst/>
                <a:rect l="l" t="t" r="r" b="b"/>
                <a:pathLst>
                  <a:path w="486894" h="648251" extrusionOk="0">
                    <a:moveTo>
                      <a:pt x="239877" y="15689"/>
                    </a:moveTo>
                    <a:cubicBezTo>
                      <a:pt x="300290" y="222658"/>
                      <a:pt x="446282" y="497299"/>
                      <a:pt x="470842" y="542790"/>
                    </a:cubicBezTo>
                    <a:lnTo>
                      <a:pt x="245886" y="633894"/>
                    </a:lnTo>
                    <a:cubicBezTo>
                      <a:pt x="133288" y="505324"/>
                      <a:pt x="29198" y="165310"/>
                      <a:pt x="15123" y="118165"/>
                    </a:cubicBezTo>
                    <a:lnTo>
                      <a:pt x="239877" y="15689"/>
                    </a:lnTo>
                    <a:close/>
                    <a:moveTo>
                      <a:pt x="244077" y="1"/>
                    </a:moveTo>
                    <a:cubicBezTo>
                      <a:pt x="243144" y="1"/>
                      <a:pt x="242217" y="203"/>
                      <a:pt x="241370" y="606"/>
                    </a:cubicBezTo>
                    <a:lnTo>
                      <a:pt x="4477" y="108607"/>
                    </a:lnTo>
                    <a:cubicBezTo>
                      <a:pt x="1533" y="109938"/>
                      <a:pt x="0" y="113285"/>
                      <a:pt x="887" y="116391"/>
                    </a:cubicBezTo>
                    <a:cubicBezTo>
                      <a:pt x="5525" y="132361"/>
                      <a:pt x="115503" y="509236"/>
                      <a:pt x="239192" y="646113"/>
                    </a:cubicBezTo>
                    <a:cubicBezTo>
                      <a:pt x="240442" y="647485"/>
                      <a:pt x="242257" y="648251"/>
                      <a:pt x="244072" y="648251"/>
                    </a:cubicBezTo>
                    <a:cubicBezTo>
                      <a:pt x="244878" y="648251"/>
                      <a:pt x="245725" y="648089"/>
                      <a:pt x="246491" y="647767"/>
                    </a:cubicBezTo>
                    <a:lnTo>
                      <a:pt x="482538" y="552187"/>
                    </a:lnTo>
                    <a:cubicBezTo>
                      <a:pt x="484272" y="551501"/>
                      <a:pt x="485603" y="550090"/>
                      <a:pt x="486248" y="548315"/>
                    </a:cubicBezTo>
                    <a:cubicBezTo>
                      <a:pt x="486893" y="546541"/>
                      <a:pt x="486692" y="544605"/>
                      <a:pt x="485845" y="542951"/>
                    </a:cubicBezTo>
                    <a:cubicBezTo>
                      <a:pt x="484110" y="539846"/>
                      <a:pt x="314164" y="229191"/>
                      <a:pt x="250363" y="4760"/>
                    </a:cubicBezTo>
                    <a:cubicBezTo>
                      <a:pt x="249839" y="2945"/>
                      <a:pt x="248548" y="1412"/>
                      <a:pt x="246814" y="606"/>
                    </a:cubicBezTo>
                    <a:cubicBezTo>
                      <a:pt x="245947" y="203"/>
                      <a:pt x="245009" y="1"/>
                      <a:pt x="2440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11400174" y="120760"/>
                <a:ext cx="172636" cy="172636"/>
              </a:xfrm>
              <a:custGeom>
                <a:avLst/>
                <a:gdLst/>
                <a:ahLst/>
                <a:cxnLst/>
                <a:rect l="l" t="t" r="r" b="b"/>
                <a:pathLst>
                  <a:path w="190233" h="190233" extrusionOk="0">
                    <a:moveTo>
                      <a:pt x="95096" y="13107"/>
                    </a:moveTo>
                    <a:cubicBezTo>
                      <a:pt x="140305" y="13107"/>
                      <a:pt x="177126" y="49887"/>
                      <a:pt x="177126" y="95096"/>
                    </a:cubicBezTo>
                    <a:cubicBezTo>
                      <a:pt x="177126" y="140305"/>
                      <a:pt x="140305" y="177126"/>
                      <a:pt x="95096" y="177126"/>
                    </a:cubicBezTo>
                    <a:cubicBezTo>
                      <a:pt x="49887" y="177126"/>
                      <a:pt x="13107" y="140305"/>
                      <a:pt x="13107" y="95096"/>
                    </a:cubicBezTo>
                    <a:cubicBezTo>
                      <a:pt x="13107" y="49887"/>
                      <a:pt x="49887" y="13107"/>
                      <a:pt x="95096" y="13107"/>
                    </a:cubicBezTo>
                    <a:close/>
                    <a:moveTo>
                      <a:pt x="95096" y="0"/>
                    </a:moveTo>
                    <a:cubicBezTo>
                      <a:pt x="42668" y="0"/>
                      <a:pt x="0" y="42628"/>
                      <a:pt x="0" y="95096"/>
                    </a:cubicBezTo>
                    <a:cubicBezTo>
                      <a:pt x="0" y="147564"/>
                      <a:pt x="42668" y="190233"/>
                      <a:pt x="95096" y="190233"/>
                    </a:cubicBezTo>
                    <a:cubicBezTo>
                      <a:pt x="147564" y="190233"/>
                      <a:pt x="190233" y="147564"/>
                      <a:pt x="190233" y="95096"/>
                    </a:cubicBezTo>
                    <a:cubicBezTo>
                      <a:pt x="190233" y="42628"/>
                      <a:pt x="147564" y="0"/>
                      <a:pt x="950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11435638" y="188154"/>
                <a:ext cx="120080" cy="50783"/>
              </a:xfrm>
              <a:custGeom>
                <a:avLst/>
                <a:gdLst/>
                <a:ahLst/>
                <a:cxnLst/>
                <a:rect l="l" t="t" r="r" b="b"/>
                <a:pathLst>
                  <a:path w="132320" h="55959" extrusionOk="0">
                    <a:moveTo>
                      <a:pt x="124916" y="1"/>
                    </a:moveTo>
                    <a:cubicBezTo>
                      <a:pt x="124175" y="1"/>
                      <a:pt x="123420" y="125"/>
                      <a:pt x="122681" y="385"/>
                    </a:cubicBezTo>
                    <a:lnTo>
                      <a:pt x="5122" y="43255"/>
                    </a:lnTo>
                    <a:cubicBezTo>
                      <a:pt x="1734" y="44506"/>
                      <a:pt x="0" y="48256"/>
                      <a:pt x="1210" y="51684"/>
                    </a:cubicBezTo>
                    <a:cubicBezTo>
                      <a:pt x="2178" y="54305"/>
                      <a:pt x="4678" y="55959"/>
                      <a:pt x="7380" y="55959"/>
                    </a:cubicBezTo>
                    <a:cubicBezTo>
                      <a:pt x="8106" y="55959"/>
                      <a:pt x="8872" y="55838"/>
                      <a:pt x="9639" y="55596"/>
                    </a:cubicBezTo>
                    <a:lnTo>
                      <a:pt x="127198" y="12726"/>
                    </a:lnTo>
                    <a:cubicBezTo>
                      <a:pt x="130586" y="11476"/>
                      <a:pt x="132320" y="7725"/>
                      <a:pt x="131110" y="4297"/>
                    </a:cubicBezTo>
                    <a:cubicBezTo>
                      <a:pt x="130129" y="1640"/>
                      <a:pt x="127611" y="1"/>
                      <a:pt x="1249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11435674" y="153634"/>
                <a:ext cx="106832" cy="106896"/>
              </a:xfrm>
              <a:custGeom>
                <a:avLst/>
                <a:gdLst/>
                <a:ahLst/>
                <a:cxnLst/>
                <a:rect l="l" t="t" r="r" b="b"/>
                <a:pathLst>
                  <a:path w="117721" h="117792" extrusionOk="0">
                    <a:moveTo>
                      <a:pt x="69611" y="1"/>
                    </a:moveTo>
                    <a:cubicBezTo>
                      <a:pt x="66594" y="1"/>
                      <a:pt x="63901" y="2077"/>
                      <a:pt x="63236" y="5153"/>
                    </a:cubicBezTo>
                    <a:cubicBezTo>
                      <a:pt x="62430" y="8662"/>
                      <a:pt x="64688" y="12130"/>
                      <a:pt x="68197" y="12937"/>
                    </a:cubicBezTo>
                    <a:cubicBezTo>
                      <a:pt x="68479" y="13017"/>
                      <a:pt x="97314" y="19712"/>
                      <a:pt x="101146" y="42941"/>
                    </a:cubicBezTo>
                    <a:cubicBezTo>
                      <a:pt x="105058" y="66695"/>
                      <a:pt x="100621" y="74196"/>
                      <a:pt x="98524" y="76334"/>
                    </a:cubicBezTo>
                    <a:cubicBezTo>
                      <a:pt x="97958" y="76900"/>
                      <a:pt x="96430" y="78510"/>
                      <a:pt x="92443" y="78510"/>
                    </a:cubicBezTo>
                    <a:cubicBezTo>
                      <a:pt x="91600" y="78510"/>
                      <a:pt x="90648" y="78438"/>
                      <a:pt x="89571" y="78270"/>
                    </a:cubicBezTo>
                    <a:cubicBezTo>
                      <a:pt x="84167" y="77463"/>
                      <a:pt x="74690" y="64356"/>
                      <a:pt x="67068" y="53790"/>
                    </a:cubicBezTo>
                    <a:cubicBezTo>
                      <a:pt x="54975" y="37016"/>
                      <a:pt x="41510" y="18277"/>
                      <a:pt x="25932" y="18277"/>
                    </a:cubicBezTo>
                    <a:cubicBezTo>
                      <a:pt x="23795" y="18277"/>
                      <a:pt x="21618" y="18630"/>
                      <a:pt x="19399" y="19389"/>
                    </a:cubicBezTo>
                    <a:cubicBezTo>
                      <a:pt x="10970" y="22253"/>
                      <a:pt x="5404" y="29875"/>
                      <a:pt x="3711" y="40844"/>
                    </a:cubicBezTo>
                    <a:cubicBezTo>
                      <a:pt x="0" y="64921"/>
                      <a:pt x="15003" y="102386"/>
                      <a:pt x="33998" y="116502"/>
                    </a:cubicBezTo>
                    <a:cubicBezTo>
                      <a:pt x="35208" y="117348"/>
                      <a:pt x="36579" y="117792"/>
                      <a:pt x="37910" y="117792"/>
                    </a:cubicBezTo>
                    <a:cubicBezTo>
                      <a:pt x="39926" y="117792"/>
                      <a:pt x="41902" y="116865"/>
                      <a:pt x="43193" y="115171"/>
                    </a:cubicBezTo>
                    <a:cubicBezTo>
                      <a:pt x="45371" y="112227"/>
                      <a:pt x="44766" y="108113"/>
                      <a:pt x="41822" y="105976"/>
                    </a:cubicBezTo>
                    <a:cubicBezTo>
                      <a:pt x="26618" y="94684"/>
                      <a:pt x="13672" y="62219"/>
                      <a:pt x="16656" y="42820"/>
                    </a:cubicBezTo>
                    <a:cubicBezTo>
                      <a:pt x="17584" y="36771"/>
                      <a:pt x="19963" y="33061"/>
                      <a:pt x="23674" y="31770"/>
                    </a:cubicBezTo>
                    <a:cubicBezTo>
                      <a:pt x="24392" y="31522"/>
                      <a:pt x="25133" y="31404"/>
                      <a:pt x="25894" y="31404"/>
                    </a:cubicBezTo>
                    <a:cubicBezTo>
                      <a:pt x="34915" y="31404"/>
                      <a:pt x="46717" y="47989"/>
                      <a:pt x="56461" y="61452"/>
                    </a:cubicBezTo>
                    <a:cubicBezTo>
                      <a:pt x="67350" y="76576"/>
                      <a:pt x="76747" y="89642"/>
                      <a:pt x="87636" y="91256"/>
                    </a:cubicBezTo>
                    <a:cubicBezTo>
                      <a:pt x="89287" y="91496"/>
                      <a:pt x="90834" y="91605"/>
                      <a:pt x="92283" y="91605"/>
                    </a:cubicBezTo>
                    <a:cubicBezTo>
                      <a:pt x="100065" y="91605"/>
                      <a:pt x="104991" y="88447"/>
                      <a:pt x="107881" y="85489"/>
                    </a:cubicBezTo>
                    <a:cubicBezTo>
                      <a:pt x="115705" y="77584"/>
                      <a:pt x="117721" y="62945"/>
                      <a:pt x="114091" y="40804"/>
                    </a:cubicBezTo>
                    <a:cubicBezTo>
                      <a:pt x="108808" y="8742"/>
                      <a:pt x="72552" y="475"/>
                      <a:pt x="71020" y="152"/>
                    </a:cubicBezTo>
                    <a:cubicBezTo>
                      <a:pt x="70547" y="50"/>
                      <a:pt x="70075" y="1"/>
                      <a:pt x="69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11417814" y="79733"/>
                <a:ext cx="31769" cy="31732"/>
              </a:xfrm>
              <a:custGeom>
                <a:avLst/>
                <a:gdLst/>
                <a:ahLst/>
                <a:cxnLst/>
                <a:rect l="l" t="t" r="r" b="b"/>
                <a:pathLst>
                  <a:path w="35007" h="34966" extrusionOk="0">
                    <a:moveTo>
                      <a:pt x="17504" y="0"/>
                    </a:moveTo>
                    <a:cubicBezTo>
                      <a:pt x="7825" y="0"/>
                      <a:pt x="1" y="7824"/>
                      <a:pt x="1" y="17503"/>
                    </a:cubicBezTo>
                    <a:cubicBezTo>
                      <a:pt x="1" y="27117"/>
                      <a:pt x="7785" y="34966"/>
                      <a:pt x="17429" y="34966"/>
                    </a:cubicBezTo>
                    <a:cubicBezTo>
                      <a:pt x="17454" y="34966"/>
                      <a:pt x="17479" y="34966"/>
                      <a:pt x="17504" y="34966"/>
                    </a:cubicBezTo>
                    <a:cubicBezTo>
                      <a:pt x="27183" y="34966"/>
                      <a:pt x="35006" y="27142"/>
                      <a:pt x="35006" y="17503"/>
                    </a:cubicBezTo>
                    <a:cubicBezTo>
                      <a:pt x="35006" y="7824"/>
                      <a:pt x="27183" y="0"/>
                      <a:pt x="175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11524792" y="319014"/>
                <a:ext cx="30341" cy="30341"/>
              </a:xfrm>
              <a:custGeom>
                <a:avLst/>
                <a:gdLst/>
                <a:ahLst/>
                <a:cxnLst/>
                <a:rect l="l" t="t" r="r" b="b"/>
                <a:pathLst>
                  <a:path w="33434" h="33434" extrusionOk="0">
                    <a:moveTo>
                      <a:pt x="16737" y="1"/>
                    </a:moveTo>
                    <a:cubicBezTo>
                      <a:pt x="7502" y="1"/>
                      <a:pt x="1" y="7502"/>
                      <a:pt x="1" y="16738"/>
                    </a:cubicBezTo>
                    <a:cubicBezTo>
                      <a:pt x="1" y="25973"/>
                      <a:pt x="7502" y="33434"/>
                      <a:pt x="16737" y="33434"/>
                    </a:cubicBezTo>
                    <a:cubicBezTo>
                      <a:pt x="25973" y="33434"/>
                      <a:pt x="33434" y="25973"/>
                      <a:pt x="33434" y="16738"/>
                    </a:cubicBezTo>
                    <a:cubicBezTo>
                      <a:pt x="33434" y="7502"/>
                      <a:pt x="25973" y="1"/>
                      <a:pt x="167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10988036" y="388582"/>
                <a:ext cx="556081" cy="549755"/>
              </a:xfrm>
              <a:custGeom>
                <a:avLst/>
                <a:gdLst/>
                <a:ahLst/>
                <a:cxnLst/>
                <a:rect l="l" t="t" r="r" b="b"/>
                <a:pathLst>
                  <a:path w="612761" h="605791" extrusionOk="0">
                    <a:moveTo>
                      <a:pt x="59647" y="14687"/>
                    </a:moveTo>
                    <a:cubicBezTo>
                      <a:pt x="104009" y="26464"/>
                      <a:pt x="361147" y="101476"/>
                      <a:pt x="598928" y="310703"/>
                    </a:cubicBezTo>
                    <a:lnTo>
                      <a:pt x="558236" y="588611"/>
                    </a:lnTo>
                    <a:lnTo>
                      <a:pt x="14196" y="265050"/>
                    </a:lnTo>
                    <a:lnTo>
                      <a:pt x="59647" y="14687"/>
                    </a:lnTo>
                    <a:close/>
                    <a:moveTo>
                      <a:pt x="54456" y="0"/>
                    </a:moveTo>
                    <a:cubicBezTo>
                      <a:pt x="53176" y="0"/>
                      <a:pt x="51901" y="371"/>
                      <a:pt x="50855" y="1097"/>
                    </a:cubicBezTo>
                    <a:cubicBezTo>
                      <a:pt x="49323" y="2064"/>
                      <a:pt x="48314" y="3637"/>
                      <a:pt x="47992" y="5412"/>
                    </a:cubicBezTo>
                    <a:lnTo>
                      <a:pt x="484" y="267188"/>
                    </a:lnTo>
                    <a:cubicBezTo>
                      <a:pt x="0" y="269890"/>
                      <a:pt x="1250" y="272592"/>
                      <a:pt x="3590" y="274004"/>
                    </a:cubicBezTo>
                    <a:lnTo>
                      <a:pt x="559970" y="604904"/>
                    </a:lnTo>
                    <a:cubicBezTo>
                      <a:pt x="560978" y="605509"/>
                      <a:pt x="562147" y="605791"/>
                      <a:pt x="563317" y="605791"/>
                    </a:cubicBezTo>
                    <a:cubicBezTo>
                      <a:pt x="564285" y="605791"/>
                      <a:pt x="565253" y="605589"/>
                      <a:pt x="566140" y="605186"/>
                    </a:cubicBezTo>
                    <a:cubicBezTo>
                      <a:pt x="568116" y="604218"/>
                      <a:pt x="569487" y="602363"/>
                      <a:pt x="569810" y="600185"/>
                    </a:cubicBezTo>
                    <a:lnTo>
                      <a:pt x="612438" y="309050"/>
                    </a:lnTo>
                    <a:cubicBezTo>
                      <a:pt x="612761" y="306872"/>
                      <a:pt x="611954" y="304654"/>
                      <a:pt x="610260" y="303202"/>
                    </a:cubicBezTo>
                    <a:cubicBezTo>
                      <a:pt x="346992" y="70261"/>
                      <a:pt x="58840" y="855"/>
                      <a:pt x="55937" y="169"/>
                    </a:cubicBezTo>
                    <a:cubicBezTo>
                      <a:pt x="55451" y="56"/>
                      <a:pt x="54953" y="0"/>
                      <a:pt x="54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11193355" y="563750"/>
                <a:ext cx="172673" cy="172636"/>
              </a:xfrm>
              <a:custGeom>
                <a:avLst/>
                <a:gdLst/>
                <a:ahLst/>
                <a:cxnLst/>
                <a:rect l="l" t="t" r="r" b="b"/>
                <a:pathLst>
                  <a:path w="190273" h="190233" extrusionOk="0">
                    <a:moveTo>
                      <a:pt x="95137" y="13108"/>
                    </a:moveTo>
                    <a:cubicBezTo>
                      <a:pt x="140346" y="13108"/>
                      <a:pt x="177166" y="49888"/>
                      <a:pt x="177166" y="95097"/>
                    </a:cubicBezTo>
                    <a:cubicBezTo>
                      <a:pt x="177166" y="140306"/>
                      <a:pt x="140346" y="177126"/>
                      <a:pt x="95137" y="177126"/>
                    </a:cubicBezTo>
                    <a:cubicBezTo>
                      <a:pt x="49928" y="177126"/>
                      <a:pt x="13107" y="140306"/>
                      <a:pt x="13107" y="95097"/>
                    </a:cubicBezTo>
                    <a:cubicBezTo>
                      <a:pt x="13107" y="49888"/>
                      <a:pt x="49928" y="13108"/>
                      <a:pt x="95137" y="13108"/>
                    </a:cubicBezTo>
                    <a:close/>
                    <a:moveTo>
                      <a:pt x="95137" y="1"/>
                    </a:moveTo>
                    <a:cubicBezTo>
                      <a:pt x="42669" y="1"/>
                      <a:pt x="0" y="42669"/>
                      <a:pt x="0" y="95097"/>
                    </a:cubicBezTo>
                    <a:cubicBezTo>
                      <a:pt x="0" y="147565"/>
                      <a:pt x="42669" y="190233"/>
                      <a:pt x="95137" y="190233"/>
                    </a:cubicBezTo>
                    <a:cubicBezTo>
                      <a:pt x="147605" y="190233"/>
                      <a:pt x="190273" y="147565"/>
                      <a:pt x="190273" y="95097"/>
                    </a:cubicBezTo>
                    <a:cubicBezTo>
                      <a:pt x="190273" y="42669"/>
                      <a:pt x="147605" y="1"/>
                      <a:pt x="951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11219925" y="607466"/>
                <a:ext cx="115360" cy="41962"/>
              </a:xfrm>
              <a:custGeom>
                <a:avLst/>
                <a:gdLst/>
                <a:ahLst/>
                <a:cxnLst/>
                <a:rect l="l" t="t" r="r" b="b"/>
                <a:pathLst>
                  <a:path w="127118" h="46239" extrusionOk="0">
                    <a:moveTo>
                      <a:pt x="119787" y="1"/>
                    </a:moveTo>
                    <a:cubicBezTo>
                      <a:pt x="119182" y="1"/>
                      <a:pt x="118569" y="86"/>
                      <a:pt x="117963" y="264"/>
                    </a:cubicBezTo>
                    <a:lnTo>
                      <a:pt x="5485" y="33374"/>
                    </a:lnTo>
                    <a:cubicBezTo>
                      <a:pt x="1977" y="34423"/>
                      <a:pt x="0" y="38052"/>
                      <a:pt x="1009" y="41521"/>
                    </a:cubicBezTo>
                    <a:cubicBezTo>
                      <a:pt x="1896" y="44384"/>
                      <a:pt x="4477" y="46239"/>
                      <a:pt x="7300" y="46239"/>
                    </a:cubicBezTo>
                    <a:cubicBezTo>
                      <a:pt x="7905" y="46239"/>
                      <a:pt x="8550" y="46158"/>
                      <a:pt x="9155" y="45957"/>
                    </a:cubicBezTo>
                    <a:lnTo>
                      <a:pt x="121633" y="12847"/>
                    </a:lnTo>
                    <a:cubicBezTo>
                      <a:pt x="125142" y="11798"/>
                      <a:pt x="127118" y="8168"/>
                      <a:pt x="126069" y="4700"/>
                    </a:cubicBezTo>
                    <a:cubicBezTo>
                      <a:pt x="125239" y="1845"/>
                      <a:pt x="122605" y="1"/>
                      <a:pt x="119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11230905" y="628365"/>
                <a:ext cx="108661" cy="47157"/>
              </a:xfrm>
              <a:custGeom>
                <a:avLst/>
                <a:gdLst/>
                <a:ahLst/>
                <a:cxnLst/>
                <a:rect l="l" t="t" r="r" b="b"/>
                <a:pathLst>
                  <a:path w="119737" h="51964" extrusionOk="0">
                    <a:moveTo>
                      <a:pt x="112355" y="1"/>
                    </a:moveTo>
                    <a:cubicBezTo>
                      <a:pt x="111596" y="1"/>
                      <a:pt x="110820" y="136"/>
                      <a:pt x="110058" y="423"/>
                    </a:cubicBezTo>
                    <a:lnTo>
                      <a:pt x="5122" y="39260"/>
                    </a:lnTo>
                    <a:cubicBezTo>
                      <a:pt x="1734" y="40551"/>
                      <a:pt x="0" y="44301"/>
                      <a:pt x="1250" y="47689"/>
                    </a:cubicBezTo>
                    <a:cubicBezTo>
                      <a:pt x="2218" y="50351"/>
                      <a:pt x="4719" y="51964"/>
                      <a:pt x="7380" y="51964"/>
                    </a:cubicBezTo>
                    <a:cubicBezTo>
                      <a:pt x="8147" y="51964"/>
                      <a:pt x="8913" y="51843"/>
                      <a:pt x="9679" y="51560"/>
                    </a:cubicBezTo>
                    <a:lnTo>
                      <a:pt x="114575" y="12683"/>
                    </a:lnTo>
                    <a:cubicBezTo>
                      <a:pt x="117963" y="11433"/>
                      <a:pt x="119737" y="7682"/>
                      <a:pt x="118447" y="4295"/>
                    </a:cubicBezTo>
                    <a:cubicBezTo>
                      <a:pt x="117474" y="1660"/>
                      <a:pt x="115014" y="1"/>
                      <a:pt x="1123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11230942" y="590194"/>
                <a:ext cx="106869" cy="106885"/>
              </a:xfrm>
              <a:custGeom>
                <a:avLst/>
                <a:gdLst/>
                <a:ahLst/>
                <a:cxnLst/>
                <a:rect l="l" t="t" r="r" b="b"/>
                <a:pathLst>
                  <a:path w="117762" h="117780" extrusionOk="0">
                    <a:moveTo>
                      <a:pt x="69692" y="0"/>
                    </a:moveTo>
                    <a:cubicBezTo>
                      <a:pt x="66658" y="0"/>
                      <a:pt x="63939" y="2051"/>
                      <a:pt x="63236" y="5140"/>
                    </a:cubicBezTo>
                    <a:cubicBezTo>
                      <a:pt x="62470" y="8649"/>
                      <a:pt x="64729" y="12158"/>
                      <a:pt x="68237" y="12924"/>
                    </a:cubicBezTo>
                    <a:cubicBezTo>
                      <a:pt x="68520" y="13005"/>
                      <a:pt x="97355" y="19699"/>
                      <a:pt x="101186" y="42929"/>
                    </a:cubicBezTo>
                    <a:cubicBezTo>
                      <a:pt x="105098" y="66683"/>
                      <a:pt x="100662" y="74184"/>
                      <a:pt x="98605" y="76321"/>
                    </a:cubicBezTo>
                    <a:cubicBezTo>
                      <a:pt x="98006" y="76887"/>
                      <a:pt x="96472" y="78498"/>
                      <a:pt x="92483" y="78498"/>
                    </a:cubicBezTo>
                    <a:cubicBezTo>
                      <a:pt x="91640" y="78498"/>
                      <a:pt x="90688" y="78426"/>
                      <a:pt x="89612" y="78257"/>
                    </a:cubicBezTo>
                    <a:cubicBezTo>
                      <a:pt x="84208" y="77491"/>
                      <a:pt x="74730" y="64344"/>
                      <a:pt x="67148" y="53777"/>
                    </a:cubicBezTo>
                    <a:cubicBezTo>
                      <a:pt x="55020" y="37003"/>
                      <a:pt x="41582" y="18265"/>
                      <a:pt x="25984" y="18265"/>
                    </a:cubicBezTo>
                    <a:cubicBezTo>
                      <a:pt x="23844" y="18265"/>
                      <a:pt x="21663" y="18617"/>
                      <a:pt x="19439" y="19377"/>
                    </a:cubicBezTo>
                    <a:cubicBezTo>
                      <a:pt x="11010" y="22280"/>
                      <a:pt x="5445" y="29902"/>
                      <a:pt x="3751" y="40832"/>
                    </a:cubicBezTo>
                    <a:cubicBezTo>
                      <a:pt x="0" y="64908"/>
                      <a:pt x="15003" y="102374"/>
                      <a:pt x="34038" y="116489"/>
                    </a:cubicBezTo>
                    <a:cubicBezTo>
                      <a:pt x="35248" y="117376"/>
                      <a:pt x="36619" y="117780"/>
                      <a:pt x="37990" y="117780"/>
                    </a:cubicBezTo>
                    <a:cubicBezTo>
                      <a:pt x="39967" y="117780"/>
                      <a:pt x="41943" y="116892"/>
                      <a:pt x="43193" y="115158"/>
                    </a:cubicBezTo>
                    <a:cubicBezTo>
                      <a:pt x="45371" y="112255"/>
                      <a:pt x="44766" y="108141"/>
                      <a:pt x="41862" y="105963"/>
                    </a:cubicBezTo>
                    <a:cubicBezTo>
                      <a:pt x="26618" y="94671"/>
                      <a:pt x="13712" y="62206"/>
                      <a:pt x="16697" y="42848"/>
                    </a:cubicBezTo>
                    <a:cubicBezTo>
                      <a:pt x="17665" y="36758"/>
                      <a:pt x="20004" y="33048"/>
                      <a:pt x="23714" y="31758"/>
                    </a:cubicBezTo>
                    <a:cubicBezTo>
                      <a:pt x="24432" y="31510"/>
                      <a:pt x="25174" y="31392"/>
                      <a:pt x="25934" y="31392"/>
                    </a:cubicBezTo>
                    <a:cubicBezTo>
                      <a:pt x="34955" y="31392"/>
                      <a:pt x="46757" y="47976"/>
                      <a:pt x="56502" y="61440"/>
                    </a:cubicBezTo>
                    <a:cubicBezTo>
                      <a:pt x="67390" y="76563"/>
                      <a:pt x="76787" y="89630"/>
                      <a:pt x="87676" y="91243"/>
                    </a:cubicBezTo>
                    <a:cubicBezTo>
                      <a:pt x="89322" y="91484"/>
                      <a:pt x="90866" y="91593"/>
                      <a:pt x="92313" y="91593"/>
                    </a:cubicBezTo>
                    <a:cubicBezTo>
                      <a:pt x="100078" y="91593"/>
                      <a:pt x="105031" y="88440"/>
                      <a:pt x="107921" y="85516"/>
                    </a:cubicBezTo>
                    <a:cubicBezTo>
                      <a:pt x="115745" y="77571"/>
                      <a:pt x="117761" y="62932"/>
                      <a:pt x="114091" y="40791"/>
                    </a:cubicBezTo>
                    <a:cubicBezTo>
                      <a:pt x="108808" y="8730"/>
                      <a:pt x="72593" y="462"/>
                      <a:pt x="71060" y="140"/>
                    </a:cubicBezTo>
                    <a:cubicBezTo>
                      <a:pt x="70601" y="46"/>
                      <a:pt x="70143" y="0"/>
                      <a:pt x="696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11143288" y="583207"/>
                <a:ext cx="35354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34978" extrusionOk="0">
                    <a:moveTo>
                      <a:pt x="19460" y="1"/>
                    </a:moveTo>
                    <a:cubicBezTo>
                      <a:pt x="15320" y="1"/>
                      <a:pt x="11162" y="1467"/>
                      <a:pt x="7824" y="4451"/>
                    </a:cubicBezTo>
                    <a:cubicBezTo>
                      <a:pt x="605" y="10904"/>
                      <a:pt x="0" y="21913"/>
                      <a:pt x="6453" y="29132"/>
                    </a:cubicBezTo>
                    <a:cubicBezTo>
                      <a:pt x="9896" y="33009"/>
                      <a:pt x="14676" y="34978"/>
                      <a:pt x="19476" y="34978"/>
                    </a:cubicBezTo>
                    <a:cubicBezTo>
                      <a:pt x="23616" y="34978"/>
                      <a:pt x="27770" y="33513"/>
                      <a:pt x="31094" y="30544"/>
                    </a:cubicBezTo>
                    <a:cubicBezTo>
                      <a:pt x="38313" y="24091"/>
                      <a:pt x="38958" y="13041"/>
                      <a:pt x="32506" y="5862"/>
                    </a:cubicBezTo>
                    <a:cubicBezTo>
                      <a:pt x="29059" y="1982"/>
                      <a:pt x="24271" y="1"/>
                      <a:pt x="194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11382240" y="691140"/>
                <a:ext cx="33782" cy="30348"/>
              </a:xfrm>
              <a:custGeom>
                <a:avLst/>
                <a:gdLst/>
                <a:ahLst/>
                <a:cxnLst/>
                <a:rect l="l" t="t" r="r" b="b"/>
                <a:pathLst>
                  <a:path w="37225" h="33441" extrusionOk="0">
                    <a:moveTo>
                      <a:pt x="18633" y="1"/>
                    </a:moveTo>
                    <a:cubicBezTo>
                      <a:pt x="14666" y="1"/>
                      <a:pt x="10678" y="1404"/>
                      <a:pt x="7462" y="4246"/>
                    </a:cubicBezTo>
                    <a:cubicBezTo>
                      <a:pt x="606" y="10416"/>
                      <a:pt x="1" y="20982"/>
                      <a:pt x="6131" y="27879"/>
                    </a:cubicBezTo>
                    <a:cubicBezTo>
                      <a:pt x="9446" y="31562"/>
                      <a:pt x="14029" y="33441"/>
                      <a:pt x="18625" y="33441"/>
                    </a:cubicBezTo>
                    <a:cubicBezTo>
                      <a:pt x="22583" y="33441"/>
                      <a:pt x="26551" y="32046"/>
                      <a:pt x="29723" y="29210"/>
                    </a:cubicBezTo>
                    <a:cubicBezTo>
                      <a:pt x="36620" y="23039"/>
                      <a:pt x="37225" y="12473"/>
                      <a:pt x="31095" y="5577"/>
                    </a:cubicBezTo>
                    <a:cubicBezTo>
                      <a:pt x="27785" y="1878"/>
                      <a:pt x="23223" y="1"/>
                      <a:pt x="186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29"/>
            <p:cNvGrpSpPr/>
            <p:nvPr/>
          </p:nvGrpSpPr>
          <p:grpSpPr>
            <a:xfrm>
              <a:off x="7399591" y="3476690"/>
              <a:ext cx="400798" cy="218746"/>
              <a:chOff x="8576668" y="3485561"/>
              <a:chExt cx="417585" cy="227932"/>
            </a:xfrm>
          </p:grpSpPr>
          <p:sp>
            <p:nvSpPr>
              <p:cNvPr id="282" name="Google Shape;282;p29"/>
              <p:cNvSpPr/>
              <p:nvPr/>
            </p:nvSpPr>
            <p:spPr>
              <a:xfrm>
                <a:off x="8576668" y="3485561"/>
                <a:ext cx="403731" cy="227932"/>
              </a:xfrm>
              <a:custGeom>
                <a:avLst/>
                <a:gdLst/>
                <a:ahLst/>
                <a:cxnLst/>
                <a:rect l="l" t="t" r="r" b="b"/>
                <a:pathLst>
                  <a:path w="611713" h="345351" extrusionOk="0">
                    <a:moveTo>
                      <a:pt x="7369" y="1"/>
                    </a:moveTo>
                    <a:cubicBezTo>
                      <a:pt x="5448" y="1"/>
                      <a:pt x="3546" y="824"/>
                      <a:pt x="2259" y="2433"/>
                    </a:cubicBezTo>
                    <a:cubicBezTo>
                      <a:pt x="1" y="5256"/>
                      <a:pt x="485" y="9369"/>
                      <a:pt x="3267" y="11668"/>
                    </a:cubicBezTo>
                    <a:cubicBezTo>
                      <a:pt x="10406" y="17314"/>
                      <a:pt x="52590" y="57845"/>
                      <a:pt x="101509" y="104788"/>
                    </a:cubicBezTo>
                    <a:cubicBezTo>
                      <a:pt x="268915" y="265378"/>
                      <a:pt x="350703" y="342326"/>
                      <a:pt x="362922" y="345149"/>
                    </a:cubicBezTo>
                    <a:cubicBezTo>
                      <a:pt x="363568" y="345311"/>
                      <a:pt x="364414" y="345351"/>
                      <a:pt x="365382" y="345351"/>
                    </a:cubicBezTo>
                    <a:cubicBezTo>
                      <a:pt x="393734" y="345351"/>
                      <a:pt x="556099" y="285220"/>
                      <a:pt x="606631" y="266185"/>
                    </a:cubicBezTo>
                    <a:cubicBezTo>
                      <a:pt x="610019" y="264935"/>
                      <a:pt x="611712" y="261144"/>
                      <a:pt x="610422" y="257756"/>
                    </a:cubicBezTo>
                    <a:cubicBezTo>
                      <a:pt x="609482" y="255123"/>
                      <a:pt x="606958" y="253514"/>
                      <a:pt x="604290" y="253514"/>
                    </a:cubicBezTo>
                    <a:cubicBezTo>
                      <a:pt x="603525" y="253514"/>
                      <a:pt x="602748" y="253646"/>
                      <a:pt x="601993" y="253925"/>
                    </a:cubicBezTo>
                    <a:cubicBezTo>
                      <a:pt x="499003" y="292640"/>
                      <a:pt x="383086" y="332524"/>
                      <a:pt x="367029" y="332524"/>
                    </a:cubicBezTo>
                    <a:cubicBezTo>
                      <a:pt x="366744" y="332524"/>
                      <a:pt x="366491" y="332511"/>
                      <a:pt x="366270" y="332486"/>
                    </a:cubicBezTo>
                    <a:cubicBezTo>
                      <a:pt x="351186" y="326154"/>
                      <a:pt x="200557" y="181655"/>
                      <a:pt x="110583" y="95310"/>
                    </a:cubicBezTo>
                    <a:cubicBezTo>
                      <a:pt x="57429" y="44294"/>
                      <a:pt x="19036" y="7474"/>
                      <a:pt x="11494" y="1424"/>
                    </a:cubicBezTo>
                    <a:cubicBezTo>
                      <a:pt x="10280" y="470"/>
                      <a:pt x="8819" y="1"/>
                      <a:pt x="7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8964067" y="3636571"/>
                <a:ext cx="30185" cy="30184"/>
              </a:xfrm>
              <a:custGeom>
                <a:avLst/>
                <a:gdLst/>
                <a:ahLst/>
                <a:cxnLst/>
                <a:rect l="l" t="t" r="r" b="b"/>
                <a:pathLst>
                  <a:path w="45735" h="45734" extrusionOk="0">
                    <a:moveTo>
                      <a:pt x="22868" y="0"/>
                    </a:moveTo>
                    <a:cubicBezTo>
                      <a:pt x="10245" y="0"/>
                      <a:pt x="1" y="10244"/>
                      <a:pt x="1" y="22867"/>
                    </a:cubicBezTo>
                    <a:cubicBezTo>
                      <a:pt x="1" y="35490"/>
                      <a:pt x="10245" y="45733"/>
                      <a:pt x="22868" y="45733"/>
                    </a:cubicBezTo>
                    <a:cubicBezTo>
                      <a:pt x="35491" y="45733"/>
                      <a:pt x="45734" y="35490"/>
                      <a:pt x="45734" y="22867"/>
                    </a:cubicBezTo>
                    <a:cubicBezTo>
                      <a:pt x="45734" y="10244"/>
                      <a:pt x="35491" y="0"/>
                      <a:pt x="22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29"/>
            <p:cNvSpPr/>
            <p:nvPr/>
          </p:nvSpPr>
          <p:spPr>
            <a:xfrm>
              <a:off x="7574971" y="2731450"/>
              <a:ext cx="289604" cy="100610"/>
            </a:xfrm>
            <a:custGeom>
              <a:avLst/>
              <a:gdLst/>
              <a:ahLst/>
              <a:cxnLst/>
              <a:rect l="l" t="t" r="r" b="b"/>
              <a:pathLst>
                <a:path w="457172" h="158840" extrusionOk="0">
                  <a:moveTo>
                    <a:pt x="7341" y="0"/>
                  </a:moveTo>
                  <a:cubicBezTo>
                    <a:pt x="4583" y="0"/>
                    <a:pt x="2032" y="1761"/>
                    <a:pt x="1130" y="4500"/>
                  </a:cubicBezTo>
                  <a:cubicBezTo>
                    <a:pt x="1" y="7969"/>
                    <a:pt x="1856" y="11639"/>
                    <a:pt x="5324" y="12808"/>
                  </a:cubicBezTo>
                  <a:lnTo>
                    <a:pt x="447775" y="158477"/>
                  </a:lnTo>
                  <a:cubicBezTo>
                    <a:pt x="448460" y="158719"/>
                    <a:pt x="449146" y="158840"/>
                    <a:pt x="449791" y="158840"/>
                  </a:cubicBezTo>
                  <a:cubicBezTo>
                    <a:pt x="452574" y="158840"/>
                    <a:pt x="455155" y="157065"/>
                    <a:pt x="456042" y="154323"/>
                  </a:cubicBezTo>
                  <a:cubicBezTo>
                    <a:pt x="457172" y="150855"/>
                    <a:pt x="455316" y="147185"/>
                    <a:pt x="451848" y="146055"/>
                  </a:cubicBezTo>
                  <a:lnTo>
                    <a:pt x="9438" y="346"/>
                  </a:lnTo>
                  <a:cubicBezTo>
                    <a:pt x="8741" y="111"/>
                    <a:pt x="8035" y="0"/>
                    <a:pt x="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7855907" y="2818700"/>
              <a:ext cx="28971" cy="28968"/>
            </a:xfrm>
            <a:custGeom>
              <a:avLst/>
              <a:gdLst/>
              <a:ahLst/>
              <a:cxnLst/>
              <a:rect l="l" t="t" r="r" b="b"/>
              <a:pathLst>
                <a:path w="45734" h="45734" extrusionOk="0">
                  <a:moveTo>
                    <a:pt x="22827" y="1"/>
                  </a:moveTo>
                  <a:cubicBezTo>
                    <a:pt x="10204" y="1"/>
                    <a:pt x="0" y="10244"/>
                    <a:pt x="0" y="22867"/>
                  </a:cubicBezTo>
                  <a:cubicBezTo>
                    <a:pt x="0" y="35490"/>
                    <a:pt x="10204" y="45734"/>
                    <a:pt x="22827" y="45734"/>
                  </a:cubicBezTo>
                  <a:cubicBezTo>
                    <a:pt x="35490" y="45734"/>
                    <a:pt x="45733" y="35490"/>
                    <a:pt x="45733" y="22867"/>
                  </a:cubicBezTo>
                  <a:cubicBezTo>
                    <a:pt x="45733" y="10244"/>
                    <a:pt x="35490" y="1"/>
                    <a:pt x="22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7627277" y="2183633"/>
              <a:ext cx="235265" cy="36905"/>
            </a:xfrm>
            <a:custGeom>
              <a:avLst/>
              <a:gdLst/>
              <a:ahLst/>
              <a:cxnLst/>
              <a:rect l="l" t="t" r="r" b="b"/>
              <a:pathLst>
                <a:path w="371392" h="58265" extrusionOk="0">
                  <a:moveTo>
                    <a:pt x="364196" y="1"/>
                  </a:moveTo>
                  <a:cubicBezTo>
                    <a:pt x="363987" y="1"/>
                    <a:pt x="363778" y="10"/>
                    <a:pt x="363568" y="30"/>
                  </a:cubicBezTo>
                  <a:lnTo>
                    <a:pt x="6171" y="45239"/>
                  </a:lnTo>
                  <a:cubicBezTo>
                    <a:pt x="2542" y="45682"/>
                    <a:pt x="1" y="48949"/>
                    <a:pt x="485" y="52538"/>
                  </a:cubicBezTo>
                  <a:cubicBezTo>
                    <a:pt x="928" y="55845"/>
                    <a:pt x="3751" y="58265"/>
                    <a:pt x="6978" y="58265"/>
                  </a:cubicBezTo>
                  <a:cubicBezTo>
                    <a:pt x="7260" y="58265"/>
                    <a:pt x="7542" y="58265"/>
                    <a:pt x="7825" y="58225"/>
                  </a:cubicBezTo>
                  <a:lnTo>
                    <a:pt x="365221" y="13056"/>
                  </a:lnTo>
                  <a:cubicBezTo>
                    <a:pt x="368810" y="12612"/>
                    <a:pt x="371392" y="9305"/>
                    <a:pt x="370908" y="5716"/>
                  </a:cubicBezTo>
                  <a:cubicBezTo>
                    <a:pt x="370491" y="2342"/>
                    <a:pt x="367471" y="1"/>
                    <a:pt x="364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7857717" y="2173325"/>
              <a:ext cx="28971" cy="28968"/>
            </a:xfrm>
            <a:custGeom>
              <a:avLst/>
              <a:gdLst/>
              <a:ahLst/>
              <a:cxnLst/>
              <a:rect l="l" t="t" r="r" b="b"/>
              <a:pathLst>
                <a:path w="45734" h="45734" extrusionOk="0">
                  <a:moveTo>
                    <a:pt x="22867" y="0"/>
                  </a:moveTo>
                  <a:cubicBezTo>
                    <a:pt x="10204" y="0"/>
                    <a:pt x="1" y="10244"/>
                    <a:pt x="1" y="22867"/>
                  </a:cubicBezTo>
                  <a:cubicBezTo>
                    <a:pt x="1" y="35490"/>
                    <a:pt x="10204" y="45734"/>
                    <a:pt x="22867" y="45734"/>
                  </a:cubicBezTo>
                  <a:cubicBezTo>
                    <a:pt x="35490" y="45734"/>
                    <a:pt x="45734" y="35490"/>
                    <a:pt x="45734" y="22867"/>
                  </a:cubicBezTo>
                  <a:cubicBezTo>
                    <a:pt x="45734" y="10244"/>
                    <a:pt x="35490" y="0"/>
                    <a:pt x="22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7632199" y="1718322"/>
              <a:ext cx="392559" cy="326750"/>
            </a:xfrm>
            <a:custGeom>
              <a:avLst/>
              <a:gdLst/>
              <a:ahLst/>
              <a:cxnLst/>
              <a:rect l="l" t="t" r="r" b="b"/>
              <a:pathLst>
                <a:path w="619698" h="515865" extrusionOk="0">
                  <a:moveTo>
                    <a:pt x="594633" y="1"/>
                  </a:moveTo>
                  <a:cubicBezTo>
                    <a:pt x="594339" y="1"/>
                    <a:pt x="594036" y="19"/>
                    <a:pt x="593725" y="56"/>
                  </a:cubicBezTo>
                  <a:cubicBezTo>
                    <a:pt x="590136" y="419"/>
                    <a:pt x="587474" y="3645"/>
                    <a:pt x="587878" y="7234"/>
                  </a:cubicBezTo>
                  <a:lnTo>
                    <a:pt x="605945" y="186457"/>
                  </a:lnTo>
                  <a:lnTo>
                    <a:pt x="4437" y="503484"/>
                  </a:lnTo>
                  <a:cubicBezTo>
                    <a:pt x="1210" y="505178"/>
                    <a:pt x="0" y="509170"/>
                    <a:pt x="1694" y="512356"/>
                  </a:cubicBezTo>
                  <a:cubicBezTo>
                    <a:pt x="2904" y="514574"/>
                    <a:pt x="5122" y="515865"/>
                    <a:pt x="7502" y="515865"/>
                  </a:cubicBezTo>
                  <a:cubicBezTo>
                    <a:pt x="8550" y="515865"/>
                    <a:pt x="9599" y="515623"/>
                    <a:pt x="10567" y="515099"/>
                  </a:cubicBezTo>
                  <a:lnTo>
                    <a:pt x="615947" y="195974"/>
                  </a:lnTo>
                  <a:cubicBezTo>
                    <a:pt x="618326" y="194724"/>
                    <a:pt x="619697" y="192184"/>
                    <a:pt x="619415" y="189522"/>
                  </a:cubicBezTo>
                  <a:lnTo>
                    <a:pt x="600904" y="5944"/>
                  </a:lnTo>
                  <a:cubicBezTo>
                    <a:pt x="600531" y="2628"/>
                    <a:pt x="598197" y="1"/>
                    <a:pt x="594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7990866" y="1697140"/>
              <a:ext cx="28971" cy="28968"/>
            </a:xfrm>
            <a:custGeom>
              <a:avLst/>
              <a:gdLst/>
              <a:ahLst/>
              <a:cxnLst/>
              <a:rect l="l" t="t" r="r" b="b"/>
              <a:pathLst>
                <a:path w="45734" h="45734" extrusionOk="0">
                  <a:moveTo>
                    <a:pt x="22867" y="1"/>
                  </a:moveTo>
                  <a:cubicBezTo>
                    <a:pt x="10244" y="1"/>
                    <a:pt x="1" y="10245"/>
                    <a:pt x="1" y="22868"/>
                  </a:cubicBezTo>
                  <a:cubicBezTo>
                    <a:pt x="1" y="35491"/>
                    <a:pt x="10244" y="45734"/>
                    <a:pt x="22867" y="45734"/>
                  </a:cubicBezTo>
                  <a:cubicBezTo>
                    <a:pt x="35490" y="45734"/>
                    <a:pt x="45734" y="35491"/>
                    <a:pt x="45734" y="22868"/>
                  </a:cubicBezTo>
                  <a:cubicBezTo>
                    <a:pt x="45734" y="10245"/>
                    <a:pt x="35490" y="1"/>
                    <a:pt x="22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672180" y="1714682"/>
              <a:ext cx="322176" cy="395944"/>
            </a:xfrm>
            <a:custGeom>
              <a:avLst/>
              <a:gdLst/>
              <a:ahLst/>
              <a:cxnLst/>
              <a:rect l="l" t="t" r="r" b="b"/>
              <a:pathLst>
                <a:path w="508591" h="625107" extrusionOk="0">
                  <a:moveTo>
                    <a:pt x="7392" y="1"/>
                  </a:moveTo>
                  <a:cubicBezTo>
                    <a:pt x="5944" y="1"/>
                    <a:pt x="4488" y="480"/>
                    <a:pt x="3267" y="1457"/>
                  </a:cubicBezTo>
                  <a:cubicBezTo>
                    <a:pt x="444" y="3716"/>
                    <a:pt x="0" y="7870"/>
                    <a:pt x="2259" y="10652"/>
                  </a:cubicBezTo>
                  <a:lnTo>
                    <a:pt x="496088" y="622646"/>
                  </a:lnTo>
                  <a:cubicBezTo>
                    <a:pt x="497379" y="624259"/>
                    <a:pt x="499274" y="625106"/>
                    <a:pt x="501210" y="625106"/>
                  </a:cubicBezTo>
                  <a:cubicBezTo>
                    <a:pt x="502622" y="625106"/>
                    <a:pt x="504074" y="624622"/>
                    <a:pt x="505324" y="623654"/>
                  </a:cubicBezTo>
                  <a:cubicBezTo>
                    <a:pt x="508106" y="621356"/>
                    <a:pt x="508590" y="617242"/>
                    <a:pt x="506292" y="614419"/>
                  </a:cubicBezTo>
                  <a:lnTo>
                    <a:pt x="12502" y="2425"/>
                  </a:lnTo>
                  <a:cubicBezTo>
                    <a:pt x="11175" y="824"/>
                    <a:pt x="9291" y="1"/>
                    <a:pt x="7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52722" y="1692398"/>
              <a:ext cx="28971" cy="28968"/>
            </a:xfrm>
            <a:custGeom>
              <a:avLst/>
              <a:gdLst/>
              <a:ahLst/>
              <a:cxnLst/>
              <a:rect l="l" t="t" r="r" b="b"/>
              <a:pathLst>
                <a:path w="45734" h="45734" extrusionOk="0">
                  <a:moveTo>
                    <a:pt x="22826" y="1"/>
                  </a:moveTo>
                  <a:cubicBezTo>
                    <a:pt x="10203" y="1"/>
                    <a:pt x="0" y="10244"/>
                    <a:pt x="0" y="22867"/>
                  </a:cubicBezTo>
                  <a:cubicBezTo>
                    <a:pt x="0" y="35490"/>
                    <a:pt x="10203" y="45734"/>
                    <a:pt x="22826" y="45734"/>
                  </a:cubicBezTo>
                  <a:cubicBezTo>
                    <a:pt x="35490" y="45734"/>
                    <a:pt x="45733" y="35490"/>
                    <a:pt x="45733" y="22867"/>
                  </a:cubicBezTo>
                  <a:cubicBezTo>
                    <a:pt x="45733" y="10244"/>
                    <a:pt x="35490" y="1"/>
                    <a:pt x="22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6258150" y="1637876"/>
              <a:ext cx="128631" cy="436074"/>
            </a:xfrm>
            <a:custGeom>
              <a:avLst/>
              <a:gdLst/>
              <a:ahLst/>
              <a:cxnLst/>
              <a:rect l="l" t="t" r="r" b="b"/>
              <a:pathLst>
                <a:path w="203058" h="688464" extrusionOk="0">
                  <a:moveTo>
                    <a:pt x="195875" y="0"/>
                  </a:moveTo>
                  <a:cubicBezTo>
                    <a:pt x="194202" y="0"/>
                    <a:pt x="192527" y="635"/>
                    <a:pt x="191241" y="1901"/>
                  </a:cubicBezTo>
                  <a:lnTo>
                    <a:pt x="2340" y="188907"/>
                  </a:lnTo>
                  <a:cubicBezTo>
                    <a:pt x="606" y="190641"/>
                    <a:pt x="1" y="193181"/>
                    <a:pt x="686" y="195521"/>
                  </a:cubicBezTo>
                  <a:lnTo>
                    <a:pt x="152082" y="683825"/>
                  </a:lnTo>
                  <a:cubicBezTo>
                    <a:pt x="152969" y="686648"/>
                    <a:pt x="155550" y="688463"/>
                    <a:pt x="158373" y="688463"/>
                  </a:cubicBezTo>
                  <a:cubicBezTo>
                    <a:pt x="159018" y="688463"/>
                    <a:pt x="159664" y="688342"/>
                    <a:pt x="160309" y="688140"/>
                  </a:cubicBezTo>
                  <a:cubicBezTo>
                    <a:pt x="163777" y="687092"/>
                    <a:pt x="165713" y="683422"/>
                    <a:pt x="164624" y="679954"/>
                  </a:cubicBezTo>
                  <a:lnTo>
                    <a:pt x="14439" y="195440"/>
                  </a:lnTo>
                  <a:lnTo>
                    <a:pt x="200477" y="11217"/>
                  </a:lnTo>
                  <a:cubicBezTo>
                    <a:pt x="203058" y="8676"/>
                    <a:pt x="203058" y="4522"/>
                    <a:pt x="200517" y="1941"/>
                  </a:cubicBezTo>
                  <a:cubicBezTo>
                    <a:pt x="199242" y="645"/>
                    <a:pt x="197560" y="0"/>
                    <a:pt x="195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6376099" y="1621330"/>
              <a:ext cx="28972" cy="28968"/>
            </a:xfrm>
            <a:custGeom>
              <a:avLst/>
              <a:gdLst/>
              <a:ahLst/>
              <a:cxnLst/>
              <a:rect l="l" t="t" r="r" b="b"/>
              <a:pathLst>
                <a:path w="45735" h="45734" extrusionOk="0">
                  <a:moveTo>
                    <a:pt x="22868" y="1"/>
                  </a:moveTo>
                  <a:cubicBezTo>
                    <a:pt x="10245" y="1"/>
                    <a:pt x="1" y="10244"/>
                    <a:pt x="1" y="22867"/>
                  </a:cubicBezTo>
                  <a:cubicBezTo>
                    <a:pt x="1" y="35490"/>
                    <a:pt x="10245" y="45734"/>
                    <a:pt x="22868" y="45734"/>
                  </a:cubicBezTo>
                  <a:cubicBezTo>
                    <a:pt x="35491" y="45734"/>
                    <a:pt x="45734" y="35490"/>
                    <a:pt x="45734" y="22867"/>
                  </a:cubicBezTo>
                  <a:cubicBezTo>
                    <a:pt x="45734" y="10244"/>
                    <a:pt x="35491" y="1"/>
                    <a:pt x="2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4" name="Google Shape;294;p29"/>
            <p:cNvGrpSpPr/>
            <p:nvPr/>
          </p:nvGrpSpPr>
          <p:grpSpPr>
            <a:xfrm>
              <a:off x="6240324" y="1012997"/>
              <a:ext cx="840078" cy="575464"/>
              <a:chOff x="12555593" y="-172372"/>
              <a:chExt cx="1205597" cy="825936"/>
            </a:xfrm>
          </p:grpSpPr>
          <p:sp>
            <p:nvSpPr>
              <p:cNvPr id="295" name="Google Shape;295;p29"/>
              <p:cNvSpPr/>
              <p:nvPr/>
            </p:nvSpPr>
            <p:spPr>
              <a:xfrm>
                <a:off x="12634134" y="194104"/>
                <a:ext cx="147236" cy="124289"/>
              </a:xfrm>
              <a:custGeom>
                <a:avLst/>
                <a:gdLst/>
                <a:ahLst/>
                <a:cxnLst/>
                <a:rect l="l" t="t" r="r" b="b"/>
                <a:pathLst>
                  <a:path w="162244" h="136958" extrusionOk="0">
                    <a:moveTo>
                      <a:pt x="114857" y="13026"/>
                    </a:moveTo>
                    <a:cubicBezTo>
                      <a:pt x="129537" y="13026"/>
                      <a:pt x="141636" y="24036"/>
                      <a:pt x="143168" y="38514"/>
                    </a:cubicBezTo>
                    <a:lnTo>
                      <a:pt x="147927" y="84852"/>
                    </a:lnTo>
                    <a:cubicBezTo>
                      <a:pt x="148774" y="92394"/>
                      <a:pt x="146516" y="99895"/>
                      <a:pt x="141797" y="105662"/>
                    </a:cubicBezTo>
                    <a:cubicBezTo>
                      <a:pt x="137079" y="111631"/>
                      <a:pt x="130263" y="115301"/>
                      <a:pt x="122721" y="116148"/>
                    </a:cubicBezTo>
                    <a:lnTo>
                      <a:pt x="50169" y="123689"/>
                    </a:lnTo>
                    <a:cubicBezTo>
                      <a:pt x="49181" y="123787"/>
                      <a:pt x="48201" y="123834"/>
                      <a:pt x="47233" y="123834"/>
                    </a:cubicBezTo>
                    <a:cubicBezTo>
                      <a:pt x="32594" y="123834"/>
                      <a:pt x="20511" y="112923"/>
                      <a:pt x="19035" y="98322"/>
                    </a:cubicBezTo>
                    <a:lnTo>
                      <a:pt x="14156" y="51984"/>
                    </a:lnTo>
                    <a:cubicBezTo>
                      <a:pt x="13430" y="44483"/>
                      <a:pt x="15527" y="37103"/>
                      <a:pt x="20286" y="31174"/>
                    </a:cubicBezTo>
                    <a:cubicBezTo>
                      <a:pt x="25165" y="25246"/>
                      <a:pt x="31981" y="21576"/>
                      <a:pt x="39482" y="20850"/>
                    </a:cubicBezTo>
                    <a:lnTo>
                      <a:pt x="111873" y="13187"/>
                    </a:lnTo>
                    <a:cubicBezTo>
                      <a:pt x="112922" y="13026"/>
                      <a:pt x="113970" y="13026"/>
                      <a:pt x="114857" y="13026"/>
                    </a:cubicBezTo>
                    <a:close/>
                    <a:moveTo>
                      <a:pt x="114998" y="0"/>
                    </a:moveTo>
                    <a:cubicBezTo>
                      <a:pt x="113513" y="0"/>
                      <a:pt x="112013" y="80"/>
                      <a:pt x="110502" y="242"/>
                    </a:cubicBezTo>
                    <a:lnTo>
                      <a:pt x="38111" y="7743"/>
                    </a:lnTo>
                    <a:cubicBezTo>
                      <a:pt x="27101" y="8993"/>
                      <a:pt x="17140" y="14236"/>
                      <a:pt x="10123" y="22947"/>
                    </a:cubicBezTo>
                    <a:cubicBezTo>
                      <a:pt x="3146" y="31537"/>
                      <a:pt x="0" y="42386"/>
                      <a:pt x="1049" y="53396"/>
                    </a:cubicBezTo>
                    <a:lnTo>
                      <a:pt x="5928" y="99734"/>
                    </a:lnTo>
                    <a:cubicBezTo>
                      <a:pt x="8227" y="120906"/>
                      <a:pt x="25851" y="136957"/>
                      <a:pt x="47225" y="136957"/>
                    </a:cubicBezTo>
                    <a:cubicBezTo>
                      <a:pt x="48597" y="136957"/>
                      <a:pt x="50210" y="136796"/>
                      <a:pt x="51581" y="136796"/>
                    </a:cubicBezTo>
                    <a:lnTo>
                      <a:pt x="124133" y="129093"/>
                    </a:lnTo>
                    <a:cubicBezTo>
                      <a:pt x="135143" y="128045"/>
                      <a:pt x="144983" y="122641"/>
                      <a:pt x="151960" y="113889"/>
                    </a:cubicBezTo>
                    <a:cubicBezTo>
                      <a:pt x="158937" y="105339"/>
                      <a:pt x="162244" y="94491"/>
                      <a:pt x="161034" y="83481"/>
                    </a:cubicBezTo>
                    <a:lnTo>
                      <a:pt x="156114" y="37143"/>
                    </a:lnTo>
                    <a:cubicBezTo>
                      <a:pt x="154042" y="15898"/>
                      <a:pt x="136032" y="0"/>
                      <a:pt x="1149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9"/>
              <p:cNvSpPr/>
              <p:nvPr/>
            </p:nvSpPr>
            <p:spPr>
              <a:xfrm>
                <a:off x="12672672" y="372522"/>
                <a:ext cx="52520" cy="106749"/>
              </a:xfrm>
              <a:custGeom>
                <a:avLst/>
                <a:gdLst/>
                <a:ahLst/>
                <a:cxnLst/>
                <a:rect l="l" t="t" r="r" b="b"/>
                <a:pathLst>
                  <a:path w="57873" h="117630" extrusionOk="0">
                    <a:moveTo>
                      <a:pt x="27154" y="5465"/>
                    </a:moveTo>
                    <a:cubicBezTo>
                      <a:pt x="38439" y="5465"/>
                      <a:pt x="44535" y="12717"/>
                      <a:pt x="46177" y="29360"/>
                    </a:cubicBezTo>
                    <a:lnTo>
                      <a:pt x="51057" y="84449"/>
                    </a:lnTo>
                    <a:cubicBezTo>
                      <a:pt x="52832" y="102638"/>
                      <a:pt x="46702" y="110865"/>
                      <a:pt x="33917" y="112075"/>
                    </a:cubicBezTo>
                    <a:cubicBezTo>
                      <a:pt x="33041" y="112157"/>
                      <a:pt x="32190" y="112198"/>
                      <a:pt x="31367" y="112198"/>
                    </a:cubicBezTo>
                    <a:cubicBezTo>
                      <a:pt x="20063" y="112198"/>
                      <a:pt x="13727" y="104433"/>
                      <a:pt x="12261" y="88119"/>
                    </a:cubicBezTo>
                    <a:lnTo>
                      <a:pt x="7179" y="32868"/>
                    </a:lnTo>
                    <a:cubicBezTo>
                      <a:pt x="5606" y="15567"/>
                      <a:pt x="11010" y="6816"/>
                      <a:pt x="24319" y="5606"/>
                    </a:cubicBezTo>
                    <a:cubicBezTo>
                      <a:pt x="25298" y="5512"/>
                      <a:pt x="26243" y="5465"/>
                      <a:pt x="27154" y="5465"/>
                    </a:cubicBezTo>
                    <a:close/>
                    <a:moveTo>
                      <a:pt x="27141" y="0"/>
                    </a:moveTo>
                    <a:cubicBezTo>
                      <a:pt x="26061" y="0"/>
                      <a:pt x="24946" y="54"/>
                      <a:pt x="23795" y="161"/>
                    </a:cubicBezTo>
                    <a:cubicBezTo>
                      <a:pt x="7340" y="1573"/>
                      <a:pt x="1" y="13268"/>
                      <a:pt x="1735" y="33393"/>
                    </a:cubicBezTo>
                    <a:lnTo>
                      <a:pt x="6816" y="88482"/>
                    </a:lnTo>
                    <a:cubicBezTo>
                      <a:pt x="7905" y="101589"/>
                      <a:pt x="11898" y="108768"/>
                      <a:pt x="17302" y="112962"/>
                    </a:cubicBezTo>
                    <a:cubicBezTo>
                      <a:pt x="21587" y="116522"/>
                      <a:pt x="26599" y="117630"/>
                      <a:pt x="31325" y="117630"/>
                    </a:cubicBezTo>
                    <a:cubicBezTo>
                      <a:pt x="32382" y="117630"/>
                      <a:pt x="33425" y="117575"/>
                      <a:pt x="34442" y="117479"/>
                    </a:cubicBezTo>
                    <a:cubicBezTo>
                      <a:pt x="40209" y="116995"/>
                      <a:pt x="46339" y="115059"/>
                      <a:pt x="50896" y="109978"/>
                    </a:cubicBezTo>
                    <a:cubicBezTo>
                      <a:pt x="55251" y="104896"/>
                      <a:pt x="57873" y="97032"/>
                      <a:pt x="56663" y="83925"/>
                    </a:cubicBezTo>
                    <a:lnTo>
                      <a:pt x="51743" y="28835"/>
                    </a:lnTo>
                    <a:cubicBezTo>
                      <a:pt x="49977" y="9938"/>
                      <a:pt x="41842" y="0"/>
                      <a:pt x="271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9"/>
              <p:cNvSpPr/>
              <p:nvPr/>
            </p:nvSpPr>
            <p:spPr>
              <a:xfrm>
                <a:off x="12728888" y="367465"/>
                <a:ext cx="52666" cy="106609"/>
              </a:xfrm>
              <a:custGeom>
                <a:avLst/>
                <a:gdLst/>
                <a:ahLst/>
                <a:cxnLst/>
                <a:rect l="l" t="t" r="r" b="b"/>
                <a:pathLst>
                  <a:path w="58034" h="117476" extrusionOk="0">
                    <a:moveTo>
                      <a:pt x="26698" y="5270"/>
                    </a:moveTo>
                    <a:cubicBezTo>
                      <a:pt x="38280" y="5270"/>
                      <a:pt x="44627" y="12496"/>
                      <a:pt x="46137" y="29327"/>
                    </a:cubicBezTo>
                    <a:lnTo>
                      <a:pt x="51218" y="84417"/>
                    </a:lnTo>
                    <a:cubicBezTo>
                      <a:pt x="52751" y="102605"/>
                      <a:pt x="46822" y="110832"/>
                      <a:pt x="34078" y="112042"/>
                    </a:cubicBezTo>
                    <a:cubicBezTo>
                      <a:pt x="33279" y="112106"/>
                      <a:pt x="32502" y="112138"/>
                      <a:pt x="31747" y="112138"/>
                    </a:cubicBezTo>
                    <a:cubicBezTo>
                      <a:pt x="20117" y="112138"/>
                      <a:pt x="13697" y="104512"/>
                      <a:pt x="12220" y="87925"/>
                    </a:cubicBezTo>
                    <a:lnTo>
                      <a:pt x="7138" y="32836"/>
                    </a:lnTo>
                    <a:cubicBezTo>
                      <a:pt x="5565" y="15373"/>
                      <a:pt x="11131" y="6622"/>
                      <a:pt x="24238" y="5371"/>
                    </a:cubicBezTo>
                    <a:cubicBezTo>
                      <a:pt x="25083" y="5304"/>
                      <a:pt x="25903" y="5270"/>
                      <a:pt x="26698" y="5270"/>
                    </a:cubicBezTo>
                    <a:close/>
                    <a:moveTo>
                      <a:pt x="27293" y="1"/>
                    </a:moveTo>
                    <a:cubicBezTo>
                      <a:pt x="26203" y="1"/>
                      <a:pt x="25077" y="57"/>
                      <a:pt x="23915" y="169"/>
                    </a:cubicBezTo>
                    <a:cubicBezTo>
                      <a:pt x="7300" y="1540"/>
                      <a:pt x="0" y="13276"/>
                      <a:pt x="1734" y="33360"/>
                    </a:cubicBezTo>
                    <a:lnTo>
                      <a:pt x="6775" y="88449"/>
                    </a:lnTo>
                    <a:cubicBezTo>
                      <a:pt x="7985" y="101556"/>
                      <a:pt x="12058" y="108735"/>
                      <a:pt x="17301" y="112929"/>
                    </a:cubicBezTo>
                    <a:cubicBezTo>
                      <a:pt x="21498" y="116476"/>
                      <a:pt x="26536" y="117476"/>
                      <a:pt x="31269" y="117476"/>
                    </a:cubicBezTo>
                    <a:cubicBezTo>
                      <a:pt x="32403" y="117476"/>
                      <a:pt x="33519" y="117419"/>
                      <a:pt x="34602" y="117325"/>
                    </a:cubicBezTo>
                    <a:cubicBezTo>
                      <a:pt x="40329" y="116760"/>
                      <a:pt x="46500" y="115026"/>
                      <a:pt x="50855" y="109945"/>
                    </a:cubicBezTo>
                    <a:cubicBezTo>
                      <a:pt x="55372" y="104702"/>
                      <a:pt x="58034" y="97040"/>
                      <a:pt x="56783" y="83892"/>
                    </a:cubicBezTo>
                    <a:lnTo>
                      <a:pt x="51702" y="28843"/>
                    </a:lnTo>
                    <a:cubicBezTo>
                      <a:pt x="50089" y="9972"/>
                      <a:pt x="41844" y="1"/>
                      <a:pt x="272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9"/>
              <p:cNvSpPr/>
              <p:nvPr/>
            </p:nvSpPr>
            <p:spPr>
              <a:xfrm>
                <a:off x="12785177" y="362234"/>
                <a:ext cx="52556" cy="106732"/>
              </a:xfrm>
              <a:custGeom>
                <a:avLst/>
                <a:gdLst/>
                <a:ahLst/>
                <a:cxnLst/>
                <a:rect l="l" t="t" r="r" b="b"/>
                <a:pathLst>
                  <a:path w="57913" h="117611" extrusionOk="0">
                    <a:moveTo>
                      <a:pt x="27108" y="5432"/>
                    </a:moveTo>
                    <a:cubicBezTo>
                      <a:pt x="38423" y="5432"/>
                      <a:pt x="44533" y="12808"/>
                      <a:pt x="46177" y="29324"/>
                    </a:cubicBezTo>
                    <a:lnTo>
                      <a:pt x="51258" y="84615"/>
                    </a:lnTo>
                    <a:cubicBezTo>
                      <a:pt x="52831" y="102602"/>
                      <a:pt x="46701" y="110990"/>
                      <a:pt x="34119" y="112039"/>
                    </a:cubicBezTo>
                    <a:cubicBezTo>
                      <a:pt x="33189" y="112127"/>
                      <a:pt x="32289" y="112172"/>
                      <a:pt x="31419" y="112172"/>
                    </a:cubicBezTo>
                    <a:cubicBezTo>
                      <a:pt x="19990" y="112172"/>
                      <a:pt x="13722" y="104498"/>
                      <a:pt x="12260" y="88083"/>
                    </a:cubicBezTo>
                    <a:lnTo>
                      <a:pt x="7179" y="32994"/>
                    </a:lnTo>
                    <a:cubicBezTo>
                      <a:pt x="5606" y="15531"/>
                      <a:pt x="11010" y="6780"/>
                      <a:pt x="24319" y="5570"/>
                    </a:cubicBezTo>
                    <a:cubicBezTo>
                      <a:pt x="25281" y="5478"/>
                      <a:pt x="26211" y="5432"/>
                      <a:pt x="27108" y="5432"/>
                    </a:cubicBezTo>
                    <a:close/>
                    <a:moveTo>
                      <a:pt x="26766" y="1"/>
                    </a:moveTo>
                    <a:cubicBezTo>
                      <a:pt x="25803" y="1"/>
                      <a:pt x="24813" y="42"/>
                      <a:pt x="23794" y="126"/>
                    </a:cubicBezTo>
                    <a:cubicBezTo>
                      <a:pt x="7340" y="1698"/>
                      <a:pt x="0" y="13434"/>
                      <a:pt x="1734" y="33357"/>
                    </a:cubicBezTo>
                    <a:lnTo>
                      <a:pt x="6856" y="88608"/>
                    </a:lnTo>
                    <a:cubicBezTo>
                      <a:pt x="7864" y="101715"/>
                      <a:pt x="11897" y="108893"/>
                      <a:pt x="17342" y="113087"/>
                    </a:cubicBezTo>
                    <a:cubicBezTo>
                      <a:pt x="21562" y="116490"/>
                      <a:pt x="26526" y="117610"/>
                      <a:pt x="31222" y="117610"/>
                    </a:cubicBezTo>
                    <a:cubicBezTo>
                      <a:pt x="32314" y="117610"/>
                      <a:pt x="33391" y="117550"/>
                      <a:pt x="34441" y="117443"/>
                    </a:cubicBezTo>
                    <a:cubicBezTo>
                      <a:pt x="40208" y="116959"/>
                      <a:pt x="46338" y="115185"/>
                      <a:pt x="50896" y="109942"/>
                    </a:cubicBezTo>
                    <a:cubicBezTo>
                      <a:pt x="55251" y="104901"/>
                      <a:pt x="57913" y="97198"/>
                      <a:pt x="56663" y="84091"/>
                    </a:cubicBezTo>
                    <a:lnTo>
                      <a:pt x="51783" y="28800"/>
                    </a:lnTo>
                    <a:cubicBezTo>
                      <a:pt x="49964" y="9935"/>
                      <a:pt x="41670" y="1"/>
                      <a:pt x="267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9"/>
              <p:cNvSpPr/>
              <p:nvPr/>
            </p:nvSpPr>
            <p:spPr>
              <a:xfrm>
                <a:off x="12841356" y="357146"/>
                <a:ext cx="52666" cy="106753"/>
              </a:xfrm>
              <a:custGeom>
                <a:avLst/>
                <a:gdLst/>
                <a:ahLst/>
                <a:cxnLst/>
                <a:rect l="l" t="t" r="r" b="b"/>
                <a:pathLst>
                  <a:path w="58034" h="117634" extrusionOk="0">
                    <a:moveTo>
                      <a:pt x="27253" y="5438"/>
                    </a:moveTo>
                    <a:cubicBezTo>
                      <a:pt x="38438" y="5438"/>
                      <a:pt x="44682" y="12654"/>
                      <a:pt x="46177" y="29366"/>
                    </a:cubicBezTo>
                    <a:lnTo>
                      <a:pt x="51218" y="84455"/>
                    </a:lnTo>
                    <a:cubicBezTo>
                      <a:pt x="52832" y="102603"/>
                      <a:pt x="46863" y="110830"/>
                      <a:pt x="34078" y="112040"/>
                    </a:cubicBezTo>
                    <a:cubicBezTo>
                      <a:pt x="33166" y="112127"/>
                      <a:pt x="32283" y="112171"/>
                      <a:pt x="31429" y="112171"/>
                    </a:cubicBezTo>
                    <a:cubicBezTo>
                      <a:pt x="20005" y="112171"/>
                      <a:pt x="13724" y="104369"/>
                      <a:pt x="12260" y="88085"/>
                    </a:cubicBezTo>
                    <a:lnTo>
                      <a:pt x="7179" y="32834"/>
                    </a:lnTo>
                    <a:cubicBezTo>
                      <a:pt x="5606" y="15533"/>
                      <a:pt x="11212" y="6781"/>
                      <a:pt x="24520" y="5571"/>
                    </a:cubicBezTo>
                    <a:cubicBezTo>
                      <a:pt x="25462" y="5483"/>
                      <a:pt x="26373" y="5438"/>
                      <a:pt x="27253" y="5438"/>
                    </a:cubicBezTo>
                    <a:close/>
                    <a:moveTo>
                      <a:pt x="27286" y="1"/>
                    </a:moveTo>
                    <a:cubicBezTo>
                      <a:pt x="26210" y="1"/>
                      <a:pt x="25100" y="56"/>
                      <a:pt x="23956" y="167"/>
                    </a:cubicBezTo>
                    <a:cubicBezTo>
                      <a:pt x="7340" y="1740"/>
                      <a:pt x="0" y="13436"/>
                      <a:pt x="1936" y="33358"/>
                    </a:cubicBezTo>
                    <a:lnTo>
                      <a:pt x="6816" y="88609"/>
                    </a:lnTo>
                    <a:cubicBezTo>
                      <a:pt x="8066" y="101555"/>
                      <a:pt x="12059" y="108733"/>
                      <a:pt x="17302" y="113089"/>
                    </a:cubicBezTo>
                    <a:cubicBezTo>
                      <a:pt x="21597" y="116525"/>
                      <a:pt x="26731" y="117633"/>
                      <a:pt x="31530" y="117633"/>
                    </a:cubicBezTo>
                    <a:cubicBezTo>
                      <a:pt x="32588" y="117633"/>
                      <a:pt x="33630" y="117579"/>
                      <a:pt x="34643" y="117485"/>
                    </a:cubicBezTo>
                    <a:cubicBezTo>
                      <a:pt x="40410" y="116920"/>
                      <a:pt x="46500" y="115186"/>
                      <a:pt x="50896" y="109943"/>
                    </a:cubicBezTo>
                    <a:cubicBezTo>
                      <a:pt x="55413" y="104862"/>
                      <a:pt x="58034" y="97038"/>
                      <a:pt x="56824" y="84092"/>
                    </a:cubicBezTo>
                    <a:lnTo>
                      <a:pt x="51743" y="28841"/>
                    </a:lnTo>
                    <a:cubicBezTo>
                      <a:pt x="50128" y="10103"/>
                      <a:pt x="41835" y="1"/>
                      <a:pt x="27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9"/>
              <p:cNvSpPr/>
              <p:nvPr/>
            </p:nvSpPr>
            <p:spPr>
              <a:xfrm>
                <a:off x="12930840" y="349026"/>
                <a:ext cx="52556" cy="106639"/>
              </a:xfrm>
              <a:custGeom>
                <a:avLst/>
                <a:gdLst/>
                <a:ahLst/>
                <a:cxnLst/>
                <a:rect l="l" t="t" r="r" b="b"/>
                <a:pathLst>
                  <a:path w="57913" h="117509" extrusionOk="0">
                    <a:moveTo>
                      <a:pt x="27093" y="5473"/>
                    </a:moveTo>
                    <a:cubicBezTo>
                      <a:pt x="38443" y="5473"/>
                      <a:pt x="44719" y="12688"/>
                      <a:pt x="46177" y="29400"/>
                    </a:cubicBezTo>
                    <a:lnTo>
                      <a:pt x="51258" y="84489"/>
                    </a:lnTo>
                    <a:cubicBezTo>
                      <a:pt x="52831" y="102637"/>
                      <a:pt x="46701" y="110865"/>
                      <a:pt x="34118" y="112074"/>
                    </a:cubicBezTo>
                    <a:cubicBezTo>
                      <a:pt x="33317" y="112138"/>
                      <a:pt x="32537" y="112171"/>
                      <a:pt x="31780" y="112171"/>
                    </a:cubicBezTo>
                    <a:cubicBezTo>
                      <a:pt x="20117" y="112171"/>
                      <a:pt x="13699" y="104545"/>
                      <a:pt x="12260" y="87958"/>
                    </a:cubicBezTo>
                    <a:lnTo>
                      <a:pt x="7179" y="32868"/>
                    </a:lnTo>
                    <a:cubicBezTo>
                      <a:pt x="5606" y="15406"/>
                      <a:pt x="11212" y="6654"/>
                      <a:pt x="24318" y="5606"/>
                    </a:cubicBezTo>
                    <a:cubicBezTo>
                      <a:pt x="25275" y="5517"/>
                      <a:pt x="26200" y="5473"/>
                      <a:pt x="27093" y="5473"/>
                    </a:cubicBezTo>
                    <a:close/>
                    <a:moveTo>
                      <a:pt x="27122" y="0"/>
                    </a:moveTo>
                    <a:cubicBezTo>
                      <a:pt x="26048" y="0"/>
                      <a:pt x="24938" y="54"/>
                      <a:pt x="23794" y="161"/>
                    </a:cubicBezTo>
                    <a:cubicBezTo>
                      <a:pt x="7340" y="1573"/>
                      <a:pt x="0" y="13308"/>
                      <a:pt x="1775" y="33392"/>
                    </a:cubicBezTo>
                    <a:lnTo>
                      <a:pt x="6816" y="88482"/>
                    </a:lnTo>
                    <a:cubicBezTo>
                      <a:pt x="8066" y="101589"/>
                      <a:pt x="12058" y="108767"/>
                      <a:pt x="17342" y="112962"/>
                    </a:cubicBezTo>
                    <a:cubicBezTo>
                      <a:pt x="21539" y="116508"/>
                      <a:pt x="26576" y="117508"/>
                      <a:pt x="31310" y="117508"/>
                    </a:cubicBezTo>
                    <a:cubicBezTo>
                      <a:pt x="32443" y="117508"/>
                      <a:pt x="33560" y="117451"/>
                      <a:pt x="34643" y="117358"/>
                    </a:cubicBezTo>
                    <a:cubicBezTo>
                      <a:pt x="40248" y="116995"/>
                      <a:pt x="46338" y="115059"/>
                      <a:pt x="50895" y="109977"/>
                    </a:cubicBezTo>
                    <a:cubicBezTo>
                      <a:pt x="55291" y="104735"/>
                      <a:pt x="57913" y="97032"/>
                      <a:pt x="56824" y="83925"/>
                    </a:cubicBezTo>
                    <a:lnTo>
                      <a:pt x="51783" y="28875"/>
                    </a:lnTo>
                    <a:cubicBezTo>
                      <a:pt x="49979" y="9974"/>
                      <a:pt x="41802" y="0"/>
                      <a:pt x="27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9"/>
              <p:cNvSpPr/>
              <p:nvPr/>
            </p:nvSpPr>
            <p:spPr>
              <a:xfrm>
                <a:off x="12987019" y="343825"/>
                <a:ext cx="52666" cy="106731"/>
              </a:xfrm>
              <a:custGeom>
                <a:avLst/>
                <a:gdLst/>
                <a:ahLst/>
                <a:cxnLst/>
                <a:rect l="l" t="t" r="r" b="b"/>
                <a:pathLst>
                  <a:path w="58034" h="117610" extrusionOk="0">
                    <a:moveTo>
                      <a:pt x="27239" y="5431"/>
                    </a:moveTo>
                    <a:cubicBezTo>
                      <a:pt x="38451" y="5431"/>
                      <a:pt x="44732" y="12810"/>
                      <a:pt x="46338" y="29364"/>
                    </a:cubicBezTo>
                    <a:lnTo>
                      <a:pt x="51258" y="84574"/>
                    </a:lnTo>
                    <a:cubicBezTo>
                      <a:pt x="52993" y="102601"/>
                      <a:pt x="46903" y="110990"/>
                      <a:pt x="34078" y="112038"/>
                    </a:cubicBezTo>
                    <a:cubicBezTo>
                      <a:pt x="33151" y="112127"/>
                      <a:pt x="32254" y="112171"/>
                      <a:pt x="31386" y="112171"/>
                    </a:cubicBezTo>
                    <a:cubicBezTo>
                      <a:pt x="19984" y="112171"/>
                      <a:pt x="13682" y="104498"/>
                      <a:pt x="12220" y="88083"/>
                    </a:cubicBezTo>
                    <a:lnTo>
                      <a:pt x="7340" y="33034"/>
                    </a:lnTo>
                    <a:cubicBezTo>
                      <a:pt x="5767" y="15531"/>
                      <a:pt x="11212" y="6779"/>
                      <a:pt x="24480" y="5570"/>
                    </a:cubicBezTo>
                    <a:cubicBezTo>
                      <a:pt x="25431" y="5478"/>
                      <a:pt x="26350" y="5431"/>
                      <a:pt x="27239" y="5431"/>
                    </a:cubicBezTo>
                    <a:close/>
                    <a:moveTo>
                      <a:pt x="26902" y="0"/>
                    </a:moveTo>
                    <a:cubicBezTo>
                      <a:pt x="25946" y="0"/>
                      <a:pt x="24964" y="42"/>
                      <a:pt x="23956" y="125"/>
                    </a:cubicBezTo>
                    <a:cubicBezTo>
                      <a:pt x="7340" y="1698"/>
                      <a:pt x="0" y="13434"/>
                      <a:pt x="1936" y="33518"/>
                    </a:cubicBezTo>
                    <a:lnTo>
                      <a:pt x="6816" y="88607"/>
                    </a:lnTo>
                    <a:cubicBezTo>
                      <a:pt x="8066" y="101714"/>
                      <a:pt x="12059" y="108893"/>
                      <a:pt x="17342" y="113087"/>
                    </a:cubicBezTo>
                    <a:cubicBezTo>
                      <a:pt x="21726" y="116490"/>
                      <a:pt x="26694" y="117610"/>
                      <a:pt x="31407" y="117610"/>
                    </a:cubicBezTo>
                    <a:cubicBezTo>
                      <a:pt x="32503" y="117610"/>
                      <a:pt x="33585" y="117549"/>
                      <a:pt x="34643" y="117442"/>
                    </a:cubicBezTo>
                    <a:cubicBezTo>
                      <a:pt x="40410" y="116959"/>
                      <a:pt x="46500" y="115184"/>
                      <a:pt x="50896" y="110103"/>
                    </a:cubicBezTo>
                    <a:cubicBezTo>
                      <a:pt x="55453" y="104900"/>
                      <a:pt x="58034" y="97197"/>
                      <a:pt x="56824" y="84090"/>
                    </a:cubicBezTo>
                    <a:lnTo>
                      <a:pt x="51783" y="28799"/>
                    </a:lnTo>
                    <a:cubicBezTo>
                      <a:pt x="50116" y="9934"/>
                      <a:pt x="41689" y="0"/>
                      <a:pt x="269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9"/>
              <p:cNvSpPr/>
              <p:nvPr/>
            </p:nvSpPr>
            <p:spPr>
              <a:xfrm>
                <a:off x="13043381" y="338743"/>
                <a:ext cx="52483" cy="106746"/>
              </a:xfrm>
              <a:custGeom>
                <a:avLst/>
                <a:gdLst/>
                <a:ahLst/>
                <a:cxnLst/>
                <a:rect l="l" t="t" r="r" b="b"/>
                <a:pathLst>
                  <a:path w="57832" h="117626" extrusionOk="0">
                    <a:moveTo>
                      <a:pt x="26996" y="5434"/>
                    </a:moveTo>
                    <a:cubicBezTo>
                      <a:pt x="38382" y="5434"/>
                      <a:pt x="44676" y="12806"/>
                      <a:pt x="46136" y="29358"/>
                    </a:cubicBezTo>
                    <a:lnTo>
                      <a:pt x="51178" y="84609"/>
                    </a:lnTo>
                    <a:cubicBezTo>
                      <a:pt x="52750" y="102596"/>
                      <a:pt x="46661" y="110823"/>
                      <a:pt x="34038" y="112033"/>
                    </a:cubicBezTo>
                    <a:cubicBezTo>
                      <a:pt x="33125" y="112120"/>
                      <a:pt x="32242" y="112163"/>
                      <a:pt x="31388" y="112163"/>
                    </a:cubicBezTo>
                    <a:cubicBezTo>
                      <a:pt x="19964" y="112163"/>
                      <a:pt x="13683" y="104365"/>
                      <a:pt x="12220" y="88117"/>
                    </a:cubicBezTo>
                    <a:lnTo>
                      <a:pt x="7138" y="32867"/>
                    </a:lnTo>
                    <a:cubicBezTo>
                      <a:pt x="5565" y="15525"/>
                      <a:pt x="11171" y="6774"/>
                      <a:pt x="24278" y="5564"/>
                    </a:cubicBezTo>
                    <a:cubicBezTo>
                      <a:pt x="25214" y="5477"/>
                      <a:pt x="26120" y="5434"/>
                      <a:pt x="26996" y="5434"/>
                    </a:cubicBezTo>
                    <a:close/>
                    <a:moveTo>
                      <a:pt x="27052" y="1"/>
                    </a:moveTo>
                    <a:cubicBezTo>
                      <a:pt x="25987" y="1"/>
                      <a:pt x="24887" y="53"/>
                      <a:pt x="23754" y="160"/>
                    </a:cubicBezTo>
                    <a:cubicBezTo>
                      <a:pt x="7300" y="1733"/>
                      <a:pt x="0" y="13428"/>
                      <a:pt x="1694" y="33351"/>
                    </a:cubicBezTo>
                    <a:lnTo>
                      <a:pt x="6775" y="88601"/>
                    </a:lnTo>
                    <a:cubicBezTo>
                      <a:pt x="7985" y="101547"/>
                      <a:pt x="11857" y="108726"/>
                      <a:pt x="17261" y="113081"/>
                    </a:cubicBezTo>
                    <a:cubicBezTo>
                      <a:pt x="21589" y="116517"/>
                      <a:pt x="26703" y="117626"/>
                      <a:pt x="31404" y="117626"/>
                    </a:cubicBezTo>
                    <a:cubicBezTo>
                      <a:pt x="32440" y="117626"/>
                      <a:pt x="33457" y="117572"/>
                      <a:pt x="34441" y="117477"/>
                    </a:cubicBezTo>
                    <a:cubicBezTo>
                      <a:pt x="40168" y="116953"/>
                      <a:pt x="46298" y="115178"/>
                      <a:pt x="50855" y="109976"/>
                    </a:cubicBezTo>
                    <a:cubicBezTo>
                      <a:pt x="55251" y="104894"/>
                      <a:pt x="57832" y="97030"/>
                      <a:pt x="56783" y="84085"/>
                    </a:cubicBezTo>
                    <a:lnTo>
                      <a:pt x="51742" y="28834"/>
                    </a:lnTo>
                    <a:cubicBezTo>
                      <a:pt x="49937" y="10069"/>
                      <a:pt x="41751" y="1"/>
                      <a:pt x="270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9"/>
              <p:cNvSpPr/>
              <p:nvPr/>
            </p:nvSpPr>
            <p:spPr>
              <a:xfrm>
                <a:off x="13099522" y="333656"/>
                <a:ext cx="52667" cy="106749"/>
              </a:xfrm>
              <a:custGeom>
                <a:avLst/>
                <a:gdLst/>
                <a:ahLst/>
                <a:cxnLst/>
                <a:rect l="l" t="t" r="r" b="b"/>
                <a:pathLst>
                  <a:path w="58035" h="117630" extrusionOk="0">
                    <a:moveTo>
                      <a:pt x="27222" y="5431"/>
                    </a:moveTo>
                    <a:cubicBezTo>
                      <a:pt x="38445" y="5431"/>
                      <a:pt x="44731" y="12646"/>
                      <a:pt x="46339" y="29358"/>
                    </a:cubicBezTo>
                    <a:lnTo>
                      <a:pt x="51219" y="84448"/>
                    </a:lnTo>
                    <a:cubicBezTo>
                      <a:pt x="52993" y="102636"/>
                      <a:pt x="46863" y="110823"/>
                      <a:pt x="34079" y="112073"/>
                    </a:cubicBezTo>
                    <a:cubicBezTo>
                      <a:pt x="33203" y="112155"/>
                      <a:pt x="32354" y="112196"/>
                      <a:pt x="31531" y="112196"/>
                    </a:cubicBezTo>
                    <a:cubicBezTo>
                      <a:pt x="20192" y="112196"/>
                      <a:pt x="13875" y="104399"/>
                      <a:pt x="12221" y="88118"/>
                    </a:cubicBezTo>
                    <a:lnTo>
                      <a:pt x="7341" y="32827"/>
                    </a:lnTo>
                    <a:cubicBezTo>
                      <a:pt x="5768" y="15525"/>
                      <a:pt x="11212" y="6814"/>
                      <a:pt x="24481" y="5564"/>
                    </a:cubicBezTo>
                    <a:cubicBezTo>
                      <a:pt x="25425" y="5476"/>
                      <a:pt x="26339" y="5431"/>
                      <a:pt x="27222" y="5431"/>
                    </a:cubicBezTo>
                    <a:close/>
                    <a:moveTo>
                      <a:pt x="27255" y="1"/>
                    </a:moveTo>
                    <a:cubicBezTo>
                      <a:pt x="26189" y="1"/>
                      <a:pt x="25090" y="54"/>
                      <a:pt x="23956" y="160"/>
                    </a:cubicBezTo>
                    <a:cubicBezTo>
                      <a:pt x="7542" y="1571"/>
                      <a:pt x="1" y="13428"/>
                      <a:pt x="1896" y="33391"/>
                    </a:cubicBezTo>
                    <a:lnTo>
                      <a:pt x="6816" y="88440"/>
                    </a:lnTo>
                    <a:cubicBezTo>
                      <a:pt x="8026" y="101547"/>
                      <a:pt x="12059" y="108726"/>
                      <a:pt x="17302" y="113122"/>
                    </a:cubicBezTo>
                    <a:cubicBezTo>
                      <a:pt x="21743" y="116543"/>
                      <a:pt x="26747" y="117630"/>
                      <a:pt x="31461" y="117630"/>
                    </a:cubicBezTo>
                    <a:cubicBezTo>
                      <a:pt x="32526" y="117630"/>
                      <a:pt x="33577" y="117574"/>
                      <a:pt x="34603" y="117477"/>
                    </a:cubicBezTo>
                    <a:cubicBezTo>
                      <a:pt x="40370" y="116953"/>
                      <a:pt x="46500" y="115017"/>
                      <a:pt x="51057" y="109976"/>
                    </a:cubicBezTo>
                    <a:cubicBezTo>
                      <a:pt x="55413" y="104895"/>
                      <a:pt x="58034" y="97030"/>
                      <a:pt x="56825" y="83923"/>
                    </a:cubicBezTo>
                    <a:lnTo>
                      <a:pt x="51945" y="28834"/>
                    </a:lnTo>
                    <a:cubicBezTo>
                      <a:pt x="50140" y="10070"/>
                      <a:pt x="41953" y="1"/>
                      <a:pt x="272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9"/>
              <p:cNvSpPr/>
              <p:nvPr/>
            </p:nvSpPr>
            <p:spPr>
              <a:xfrm>
                <a:off x="13189006" y="325565"/>
                <a:ext cx="52703" cy="106618"/>
              </a:xfrm>
              <a:custGeom>
                <a:avLst/>
                <a:gdLst/>
                <a:ahLst/>
                <a:cxnLst/>
                <a:rect l="l" t="t" r="r" b="b"/>
                <a:pathLst>
                  <a:path w="58075" h="117485" extrusionOk="0">
                    <a:moveTo>
                      <a:pt x="26790" y="5303"/>
                    </a:moveTo>
                    <a:cubicBezTo>
                      <a:pt x="38364" y="5303"/>
                      <a:pt x="44706" y="12497"/>
                      <a:pt x="46177" y="29360"/>
                    </a:cubicBezTo>
                    <a:lnTo>
                      <a:pt x="51259" y="84450"/>
                    </a:lnTo>
                    <a:cubicBezTo>
                      <a:pt x="52791" y="102638"/>
                      <a:pt x="46702" y="110825"/>
                      <a:pt x="34119" y="111874"/>
                    </a:cubicBezTo>
                    <a:cubicBezTo>
                      <a:pt x="33192" y="111962"/>
                      <a:pt x="32295" y="112007"/>
                      <a:pt x="31427" y="112007"/>
                    </a:cubicBezTo>
                    <a:cubicBezTo>
                      <a:pt x="20025" y="112007"/>
                      <a:pt x="13722" y="104333"/>
                      <a:pt x="12261" y="87918"/>
                    </a:cubicBezTo>
                    <a:lnTo>
                      <a:pt x="7219" y="32829"/>
                    </a:lnTo>
                    <a:cubicBezTo>
                      <a:pt x="5606" y="15366"/>
                      <a:pt x="11212" y="6615"/>
                      <a:pt x="24319" y="5405"/>
                    </a:cubicBezTo>
                    <a:cubicBezTo>
                      <a:pt x="25167" y="5337"/>
                      <a:pt x="25991" y="5303"/>
                      <a:pt x="26790" y="5303"/>
                    </a:cubicBezTo>
                    <a:close/>
                    <a:moveTo>
                      <a:pt x="27306" y="1"/>
                    </a:moveTo>
                    <a:cubicBezTo>
                      <a:pt x="26236" y="1"/>
                      <a:pt x="25133" y="55"/>
                      <a:pt x="23996" y="162"/>
                    </a:cubicBezTo>
                    <a:cubicBezTo>
                      <a:pt x="7381" y="1533"/>
                      <a:pt x="0" y="13269"/>
                      <a:pt x="1735" y="33353"/>
                    </a:cubicBezTo>
                    <a:lnTo>
                      <a:pt x="6816" y="88443"/>
                    </a:lnTo>
                    <a:cubicBezTo>
                      <a:pt x="8066" y="101550"/>
                      <a:pt x="12099" y="108728"/>
                      <a:pt x="17302" y="112922"/>
                    </a:cubicBezTo>
                    <a:cubicBezTo>
                      <a:pt x="21541" y="116450"/>
                      <a:pt x="26534" y="117484"/>
                      <a:pt x="31238" y="117484"/>
                    </a:cubicBezTo>
                    <a:cubicBezTo>
                      <a:pt x="32396" y="117484"/>
                      <a:pt x="33536" y="117422"/>
                      <a:pt x="34643" y="117318"/>
                    </a:cubicBezTo>
                    <a:cubicBezTo>
                      <a:pt x="40410" y="116794"/>
                      <a:pt x="46540" y="115019"/>
                      <a:pt x="50896" y="109978"/>
                    </a:cubicBezTo>
                    <a:cubicBezTo>
                      <a:pt x="55453" y="104736"/>
                      <a:pt x="58074" y="97033"/>
                      <a:pt x="56865" y="83926"/>
                    </a:cubicBezTo>
                    <a:lnTo>
                      <a:pt x="51743" y="28836"/>
                    </a:lnTo>
                    <a:cubicBezTo>
                      <a:pt x="50127" y="9939"/>
                      <a:pt x="41862" y="1"/>
                      <a:pt x="273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13245185" y="320359"/>
                <a:ext cx="52703" cy="106721"/>
              </a:xfrm>
              <a:custGeom>
                <a:avLst/>
                <a:gdLst/>
                <a:ahLst/>
                <a:cxnLst/>
                <a:rect l="l" t="t" r="r" b="b"/>
                <a:pathLst>
                  <a:path w="58075" h="117599" extrusionOk="0">
                    <a:moveTo>
                      <a:pt x="27199" y="5406"/>
                    </a:moveTo>
                    <a:cubicBezTo>
                      <a:pt x="38424" y="5406"/>
                      <a:pt x="44729" y="12778"/>
                      <a:pt x="46339" y="29330"/>
                    </a:cubicBezTo>
                    <a:lnTo>
                      <a:pt x="51259" y="84581"/>
                    </a:lnTo>
                    <a:cubicBezTo>
                      <a:pt x="52993" y="102608"/>
                      <a:pt x="46863" y="110997"/>
                      <a:pt x="34119" y="112045"/>
                    </a:cubicBezTo>
                    <a:cubicBezTo>
                      <a:pt x="33229" y="112129"/>
                      <a:pt x="32366" y="112170"/>
                      <a:pt x="31530" y="112170"/>
                    </a:cubicBezTo>
                    <a:cubicBezTo>
                      <a:pt x="20213" y="112170"/>
                      <a:pt x="13887" y="104502"/>
                      <a:pt x="12422" y="88090"/>
                    </a:cubicBezTo>
                    <a:lnTo>
                      <a:pt x="7341" y="33000"/>
                    </a:lnTo>
                    <a:cubicBezTo>
                      <a:pt x="5768" y="15498"/>
                      <a:pt x="11172" y="6786"/>
                      <a:pt x="24521" y="5536"/>
                    </a:cubicBezTo>
                    <a:cubicBezTo>
                      <a:pt x="25443" y="5450"/>
                      <a:pt x="26335" y="5406"/>
                      <a:pt x="27199" y="5406"/>
                    </a:cubicBezTo>
                    <a:close/>
                    <a:moveTo>
                      <a:pt x="27003" y="0"/>
                    </a:moveTo>
                    <a:cubicBezTo>
                      <a:pt x="26016" y="0"/>
                      <a:pt x="25001" y="44"/>
                      <a:pt x="23956" y="132"/>
                    </a:cubicBezTo>
                    <a:cubicBezTo>
                      <a:pt x="7341" y="1705"/>
                      <a:pt x="1" y="13400"/>
                      <a:pt x="1936" y="33363"/>
                    </a:cubicBezTo>
                    <a:lnTo>
                      <a:pt x="7018" y="88574"/>
                    </a:lnTo>
                    <a:cubicBezTo>
                      <a:pt x="8066" y="101560"/>
                      <a:pt x="12099" y="108859"/>
                      <a:pt x="17302" y="113054"/>
                    </a:cubicBezTo>
                    <a:cubicBezTo>
                      <a:pt x="21762" y="116490"/>
                      <a:pt x="26791" y="117598"/>
                      <a:pt x="31524" y="117598"/>
                    </a:cubicBezTo>
                    <a:cubicBezTo>
                      <a:pt x="32568" y="117598"/>
                      <a:pt x="33597" y="117544"/>
                      <a:pt x="34603" y="117450"/>
                    </a:cubicBezTo>
                    <a:cubicBezTo>
                      <a:pt x="40370" y="116925"/>
                      <a:pt x="46500" y="115151"/>
                      <a:pt x="51057" y="109948"/>
                    </a:cubicBezTo>
                    <a:cubicBezTo>
                      <a:pt x="55413" y="104867"/>
                      <a:pt x="58075" y="97164"/>
                      <a:pt x="56824" y="84057"/>
                    </a:cubicBezTo>
                    <a:lnTo>
                      <a:pt x="51945" y="28806"/>
                    </a:lnTo>
                    <a:cubicBezTo>
                      <a:pt x="50129" y="9935"/>
                      <a:pt x="41860" y="0"/>
                      <a:pt x="27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3301547" y="315247"/>
                <a:ext cx="52667" cy="106748"/>
              </a:xfrm>
              <a:custGeom>
                <a:avLst/>
                <a:gdLst/>
                <a:ahLst/>
                <a:cxnLst/>
                <a:rect l="l" t="t" r="r" b="b"/>
                <a:pathLst>
                  <a:path w="58035" h="117629" extrusionOk="0">
                    <a:moveTo>
                      <a:pt x="27041" y="5431"/>
                    </a:moveTo>
                    <a:cubicBezTo>
                      <a:pt x="38399" y="5431"/>
                      <a:pt x="44678" y="12678"/>
                      <a:pt x="46137" y="29358"/>
                    </a:cubicBezTo>
                    <a:lnTo>
                      <a:pt x="51218" y="84447"/>
                    </a:lnTo>
                    <a:cubicBezTo>
                      <a:pt x="52791" y="102636"/>
                      <a:pt x="46823" y="110822"/>
                      <a:pt x="34079" y="112073"/>
                    </a:cubicBezTo>
                    <a:cubicBezTo>
                      <a:pt x="33192" y="112155"/>
                      <a:pt x="32332" y="112196"/>
                      <a:pt x="31500" y="112196"/>
                    </a:cubicBezTo>
                    <a:cubicBezTo>
                      <a:pt x="20026" y="112196"/>
                      <a:pt x="13687" y="104398"/>
                      <a:pt x="12220" y="88117"/>
                    </a:cubicBezTo>
                    <a:lnTo>
                      <a:pt x="7139" y="32866"/>
                    </a:lnTo>
                    <a:cubicBezTo>
                      <a:pt x="5566" y="15525"/>
                      <a:pt x="11172" y="6814"/>
                      <a:pt x="24279" y="5564"/>
                    </a:cubicBezTo>
                    <a:cubicBezTo>
                      <a:pt x="25231" y="5476"/>
                      <a:pt x="26152" y="5431"/>
                      <a:pt x="27041" y="5431"/>
                    </a:cubicBezTo>
                    <a:close/>
                    <a:moveTo>
                      <a:pt x="27193" y="0"/>
                    </a:moveTo>
                    <a:cubicBezTo>
                      <a:pt x="26134" y="0"/>
                      <a:pt x="25041" y="53"/>
                      <a:pt x="23916" y="159"/>
                    </a:cubicBezTo>
                    <a:cubicBezTo>
                      <a:pt x="7300" y="1732"/>
                      <a:pt x="0" y="13468"/>
                      <a:pt x="1735" y="33391"/>
                    </a:cubicBezTo>
                    <a:lnTo>
                      <a:pt x="6776" y="88641"/>
                    </a:lnTo>
                    <a:cubicBezTo>
                      <a:pt x="8026" y="101547"/>
                      <a:pt x="12059" y="108725"/>
                      <a:pt x="17302" y="113121"/>
                    </a:cubicBezTo>
                    <a:cubicBezTo>
                      <a:pt x="21545" y="116542"/>
                      <a:pt x="26647" y="117629"/>
                      <a:pt x="31425" y="117629"/>
                    </a:cubicBezTo>
                    <a:cubicBezTo>
                      <a:pt x="32506" y="117629"/>
                      <a:pt x="33569" y="117573"/>
                      <a:pt x="34603" y="117477"/>
                    </a:cubicBezTo>
                    <a:cubicBezTo>
                      <a:pt x="40370" y="116952"/>
                      <a:pt x="46500" y="115218"/>
                      <a:pt x="50855" y="109976"/>
                    </a:cubicBezTo>
                    <a:cubicBezTo>
                      <a:pt x="55413" y="104894"/>
                      <a:pt x="58034" y="97030"/>
                      <a:pt x="56784" y="84084"/>
                    </a:cubicBezTo>
                    <a:lnTo>
                      <a:pt x="51743" y="28833"/>
                    </a:lnTo>
                    <a:cubicBezTo>
                      <a:pt x="50126" y="10069"/>
                      <a:pt x="41812" y="0"/>
                      <a:pt x="271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3357726" y="310158"/>
                <a:ext cx="52667" cy="106720"/>
              </a:xfrm>
              <a:custGeom>
                <a:avLst/>
                <a:gdLst/>
                <a:ahLst/>
                <a:cxnLst/>
                <a:rect l="l" t="t" r="r" b="b"/>
                <a:pathLst>
                  <a:path w="58035" h="117598" extrusionOk="0">
                    <a:moveTo>
                      <a:pt x="27283" y="5465"/>
                    </a:moveTo>
                    <a:cubicBezTo>
                      <a:pt x="38595" y="5465"/>
                      <a:pt x="44657" y="12717"/>
                      <a:pt x="46298" y="29360"/>
                    </a:cubicBezTo>
                    <a:lnTo>
                      <a:pt x="51178" y="84449"/>
                    </a:lnTo>
                    <a:cubicBezTo>
                      <a:pt x="52953" y="102638"/>
                      <a:pt x="46823" y="110865"/>
                      <a:pt x="34079" y="112075"/>
                    </a:cubicBezTo>
                    <a:cubicBezTo>
                      <a:pt x="33289" y="112139"/>
                      <a:pt x="32521" y="112171"/>
                      <a:pt x="31774" y="112171"/>
                    </a:cubicBezTo>
                    <a:cubicBezTo>
                      <a:pt x="20278" y="112171"/>
                      <a:pt x="13859" y="104555"/>
                      <a:pt x="12382" y="88119"/>
                    </a:cubicBezTo>
                    <a:lnTo>
                      <a:pt x="7300" y="32869"/>
                    </a:lnTo>
                    <a:cubicBezTo>
                      <a:pt x="5727" y="15567"/>
                      <a:pt x="11131" y="6655"/>
                      <a:pt x="24440" y="5606"/>
                    </a:cubicBezTo>
                    <a:cubicBezTo>
                      <a:pt x="25422" y="5513"/>
                      <a:pt x="26370" y="5465"/>
                      <a:pt x="27283" y="5465"/>
                    </a:cubicBezTo>
                    <a:close/>
                    <a:moveTo>
                      <a:pt x="27254" y="0"/>
                    </a:moveTo>
                    <a:cubicBezTo>
                      <a:pt x="26177" y="0"/>
                      <a:pt x="25064" y="54"/>
                      <a:pt x="23916" y="162"/>
                    </a:cubicBezTo>
                    <a:cubicBezTo>
                      <a:pt x="7462" y="1573"/>
                      <a:pt x="1" y="13309"/>
                      <a:pt x="1896" y="33393"/>
                    </a:cubicBezTo>
                    <a:lnTo>
                      <a:pt x="6978" y="88482"/>
                    </a:lnTo>
                    <a:cubicBezTo>
                      <a:pt x="7986" y="101589"/>
                      <a:pt x="12059" y="108768"/>
                      <a:pt x="17463" y="112962"/>
                    </a:cubicBezTo>
                    <a:cubicBezTo>
                      <a:pt x="21917" y="116662"/>
                      <a:pt x="27127" y="117597"/>
                      <a:pt x="32031" y="117597"/>
                    </a:cubicBezTo>
                    <a:cubicBezTo>
                      <a:pt x="32900" y="117597"/>
                      <a:pt x="33759" y="117568"/>
                      <a:pt x="34603" y="117519"/>
                    </a:cubicBezTo>
                    <a:cubicBezTo>
                      <a:pt x="40370" y="116793"/>
                      <a:pt x="46500" y="115059"/>
                      <a:pt x="51057" y="109978"/>
                    </a:cubicBezTo>
                    <a:cubicBezTo>
                      <a:pt x="55413" y="104735"/>
                      <a:pt x="58034" y="97032"/>
                      <a:pt x="56784" y="83925"/>
                    </a:cubicBezTo>
                    <a:lnTo>
                      <a:pt x="51904" y="28836"/>
                    </a:lnTo>
                    <a:cubicBezTo>
                      <a:pt x="50101" y="9938"/>
                      <a:pt x="41928" y="0"/>
                      <a:pt x="272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>
                <a:off x="13447173" y="301950"/>
                <a:ext cx="52703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58075" h="117603" extrusionOk="0">
                    <a:moveTo>
                      <a:pt x="27199" y="5407"/>
                    </a:moveTo>
                    <a:cubicBezTo>
                      <a:pt x="38423" y="5407"/>
                      <a:pt x="44717" y="12779"/>
                      <a:pt x="46178" y="29331"/>
                    </a:cubicBezTo>
                    <a:lnTo>
                      <a:pt x="51259" y="84582"/>
                    </a:lnTo>
                    <a:cubicBezTo>
                      <a:pt x="52832" y="102609"/>
                      <a:pt x="46904" y="110957"/>
                      <a:pt x="34119" y="112046"/>
                    </a:cubicBezTo>
                    <a:cubicBezTo>
                      <a:pt x="33214" y="112129"/>
                      <a:pt x="32338" y="112171"/>
                      <a:pt x="31489" y="112171"/>
                    </a:cubicBezTo>
                    <a:cubicBezTo>
                      <a:pt x="20048" y="112171"/>
                      <a:pt x="13725" y="104535"/>
                      <a:pt x="12261" y="88090"/>
                    </a:cubicBezTo>
                    <a:lnTo>
                      <a:pt x="7381" y="33001"/>
                    </a:lnTo>
                    <a:cubicBezTo>
                      <a:pt x="5607" y="15498"/>
                      <a:pt x="11212" y="6787"/>
                      <a:pt x="24521" y="5537"/>
                    </a:cubicBezTo>
                    <a:cubicBezTo>
                      <a:pt x="25443" y="5450"/>
                      <a:pt x="26335" y="5407"/>
                      <a:pt x="27199" y="5407"/>
                    </a:cubicBezTo>
                    <a:close/>
                    <a:moveTo>
                      <a:pt x="27009" y="1"/>
                    </a:moveTo>
                    <a:cubicBezTo>
                      <a:pt x="26032" y="1"/>
                      <a:pt x="25028" y="45"/>
                      <a:pt x="23997" y="133"/>
                    </a:cubicBezTo>
                    <a:cubicBezTo>
                      <a:pt x="7381" y="1705"/>
                      <a:pt x="1" y="13401"/>
                      <a:pt x="1977" y="33364"/>
                    </a:cubicBezTo>
                    <a:lnTo>
                      <a:pt x="6857" y="88615"/>
                    </a:lnTo>
                    <a:cubicBezTo>
                      <a:pt x="8067" y="101722"/>
                      <a:pt x="12100" y="108860"/>
                      <a:pt x="17342" y="113094"/>
                    </a:cubicBezTo>
                    <a:cubicBezTo>
                      <a:pt x="21783" y="116515"/>
                      <a:pt x="26760" y="117602"/>
                      <a:pt x="31486" y="117602"/>
                    </a:cubicBezTo>
                    <a:cubicBezTo>
                      <a:pt x="32555" y="117602"/>
                      <a:pt x="33610" y="117547"/>
                      <a:pt x="34644" y="117450"/>
                    </a:cubicBezTo>
                    <a:cubicBezTo>
                      <a:pt x="40411" y="116926"/>
                      <a:pt x="46541" y="115192"/>
                      <a:pt x="50896" y="110110"/>
                    </a:cubicBezTo>
                    <a:cubicBezTo>
                      <a:pt x="55453" y="104867"/>
                      <a:pt x="58075" y="97164"/>
                      <a:pt x="56865" y="84057"/>
                    </a:cubicBezTo>
                    <a:lnTo>
                      <a:pt x="51784" y="28968"/>
                    </a:lnTo>
                    <a:cubicBezTo>
                      <a:pt x="50157" y="9945"/>
                      <a:pt x="41722" y="1"/>
                      <a:pt x="270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13503535" y="296838"/>
                <a:ext cx="52521" cy="106763"/>
              </a:xfrm>
              <a:custGeom>
                <a:avLst/>
                <a:gdLst/>
                <a:ahLst/>
                <a:cxnLst/>
                <a:rect l="l" t="t" r="r" b="b"/>
                <a:pathLst>
                  <a:path w="57874" h="117645" extrusionOk="0">
                    <a:moveTo>
                      <a:pt x="27004" y="5434"/>
                    </a:moveTo>
                    <a:cubicBezTo>
                      <a:pt x="38418" y="5434"/>
                      <a:pt x="44677" y="12806"/>
                      <a:pt x="46137" y="29358"/>
                    </a:cubicBezTo>
                    <a:lnTo>
                      <a:pt x="51219" y="84609"/>
                    </a:lnTo>
                    <a:cubicBezTo>
                      <a:pt x="52792" y="102636"/>
                      <a:pt x="46662" y="110823"/>
                      <a:pt x="34079" y="112073"/>
                    </a:cubicBezTo>
                    <a:cubicBezTo>
                      <a:pt x="33192" y="112155"/>
                      <a:pt x="32332" y="112196"/>
                      <a:pt x="31500" y="112196"/>
                    </a:cubicBezTo>
                    <a:cubicBezTo>
                      <a:pt x="20026" y="112196"/>
                      <a:pt x="13687" y="104399"/>
                      <a:pt x="12220" y="88118"/>
                    </a:cubicBezTo>
                    <a:lnTo>
                      <a:pt x="7179" y="32867"/>
                    </a:lnTo>
                    <a:cubicBezTo>
                      <a:pt x="5566" y="15566"/>
                      <a:pt x="11011" y="6814"/>
                      <a:pt x="24279" y="5564"/>
                    </a:cubicBezTo>
                    <a:cubicBezTo>
                      <a:pt x="25218" y="5478"/>
                      <a:pt x="26126" y="5434"/>
                      <a:pt x="27004" y="5434"/>
                    </a:cubicBezTo>
                    <a:close/>
                    <a:moveTo>
                      <a:pt x="27053" y="1"/>
                    </a:moveTo>
                    <a:cubicBezTo>
                      <a:pt x="25988" y="1"/>
                      <a:pt x="24888" y="54"/>
                      <a:pt x="23755" y="160"/>
                    </a:cubicBezTo>
                    <a:cubicBezTo>
                      <a:pt x="7341" y="1733"/>
                      <a:pt x="1" y="13468"/>
                      <a:pt x="1735" y="33391"/>
                    </a:cubicBezTo>
                    <a:lnTo>
                      <a:pt x="6816" y="88642"/>
                    </a:lnTo>
                    <a:cubicBezTo>
                      <a:pt x="8026" y="101588"/>
                      <a:pt x="11898" y="108726"/>
                      <a:pt x="17262" y="113122"/>
                    </a:cubicBezTo>
                    <a:cubicBezTo>
                      <a:pt x="21548" y="116524"/>
                      <a:pt x="26498" y="117644"/>
                      <a:pt x="31206" y="117644"/>
                    </a:cubicBezTo>
                    <a:cubicBezTo>
                      <a:pt x="32302" y="117644"/>
                      <a:pt x="33384" y="117584"/>
                      <a:pt x="34442" y="117477"/>
                    </a:cubicBezTo>
                    <a:cubicBezTo>
                      <a:pt x="40209" y="116953"/>
                      <a:pt x="46339" y="115219"/>
                      <a:pt x="50896" y="109976"/>
                    </a:cubicBezTo>
                    <a:cubicBezTo>
                      <a:pt x="55252" y="104895"/>
                      <a:pt x="57873" y="97030"/>
                      <a:pt x="56824" y="84085"/>
                    </a:cubicBezTo>
                    <a:lnTo>
                      <a:pt x="51743" y="28834"/>
                    </a:lnTo>
                    <a:cubicBezTo>
                      <a:pt x="49938" y="10069"/>
                      <a:pt x="41752" y="1"/>
                      <a:pt x="270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13559677" y="291748"/>
                <a:ext cx="52703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58075" h="117647" extrusionOk="0">
                    <a:moveTo>
                      <a:pt x="27222" y="5474"/>
                    </a:moveTo>
                    <a:cubicBezTo>
                      <a:pt x="38444" y="5474"/>
                      <a:pt x="44719" y="12686"/>
                      <a:pt x="46177" y="29360"/>
                    </a:cubicBezTo>
                    <a:lnTo>
                      <a:pt x="51259" y="84450"/>
                    </a:lnTo>
                    <a:cubicBezTo>
                      <a:pt x="52832" y="102638"/>
                      <a:pt x="46863" y="110866"/>
                      <a:pt x="34119" y="112075"/>
                    </a:cubicBezTo>
                    <a:cubicBezTo>
                      <a:pt x="33226" y="112158"/>
                      <a:pt x="32361" y="112199"/>
                      <a:pt x="31523" y="112199"/>
                    </a:cubicBezTo>
                    <a:cubicBezTo>
                      <a:pt x="20028" y="112199"/>
                      <a:pt x="13727" y="104434"/>
                      <a:pt x="12261" y="88120"/>
                    </a:cubicBezTo>
                    <a:lnTo>
                      <a:pt x="7381" y="32869"/>
                    </a:lnTo>
                    <a:cubicBezTo>
                      <a:pt x="5606" y="15568"/>
                      <a:pt x="11212" y="6816"/>
                      <a:pt x="24480" y="5607"/>
                    </a:cubicBezTo>
                    <a:cubicBezTo>
                      <a:pt x="25425" y="5518"/>
                      <a:pt x="26339" y="5474"/>
                      <a:pt x="27222" y="5474"/>
                    </a:cubicBezTo>
                    <a:close/>
                    <a:moveTo>
                      <a:pt x="27266" y="1"/>
                    </a:moveTo>
                    <a:cubicBezTo>
                      <a:pt x="26196" y="1"/>
                      <a:pt x="25093" y="55"/>
                      <a:pt x="23956" y="162"/>
                    </a:cubicBezTo>
                    <a:cubicBezTo>
                      <a:pt x="7381" y="1574"/>
                      <a:pt x="1" y="13309"/>
                      <a:pt x="1936" y="33393"/>
                    </a:cubicBezTo>
                    <a:lnTo>
                      <a:pt x="6857" y="88483"/>
                    </a:lnTo>
                    <a:cubicBezTo>
                      <a:pt x="8066" y="101590"/>
                      <a:pt x="12059" y="108768"/>
                      <a:pt x="17342" y="113124"/>
                    </a:cubicBezTo>
                    <a:cubicBezTo>
                      <a:pt x="21726" y="116527"/>
                      <a:pt x="26695" y="117647"/>
                      <a:pt x="31407" y="117647"/>
                    </a:cubicBezTo>
                    <a:cubicBezTo>
                      <a:pt x="32503" y="117647"/>
                      <a:pt x="33585" y="117586"/>
                      <a:pt x="34643" y="117479"/>
                    </a:cubicBezTo>
                    <a:cubicBezTo>
                      <a:pt x="40410" y="116996"/>
                      <a:pt x="46500" y="115060"/>
                      <a:pt x="50896" y="109978"/>
                    </a:cubicBezTo>
                    <a:cubicBezTo>
                      <a:pt x="55453" y="104897"/>
                      <a:pt x="58075" y="97033"/>
                      <a:pt x="56865" y="83926"/>
                    </a:cubicBezTo>
                    <a:lnTo>
                      <a:pt x="51783" y="28836"/>
                    </a:lnTo>
                    <a:cubicBezTo>
                      <a:pt x="50130" y="9939"/>
                      <a:pt x="41827" y="1"/>
                      <a:pt x="272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13616039" y="286698"/>
                <a:ext cx="52520" cy="106595"/>
              </a:xfrm>
              <a:custGeom>
                <a:avLst/>
                <a:gdLst/>
                <a:ahLst/>
                <a:cxnLst/>
                <a:rect l="l" t="t" r="r" b="b"/>
                <a:pathLst>
                  <a:path w="57873" h="117460" extrusionOk="0">
                    <a:moveTo>
                      <a:pt x="26742" y="5303"/>
                    </a:moveTo>
                    <a:cubicBezTo>
                      <a:pt x="38289" y="5303"/>
                      <a:pt x="44666" y="12496"/>
                      <a:pt x="46137" y="29360"/>
                    </a:cubicBezTo>
                    <a:lnTo>
                      <a:pt x="51218" y="84409"/>
                    </a:lnTo>
                    <a:cubicBezTo>
                      <a:pt x="52791" y="102598"/>
                      <a:pt x="46661" y="110825"/>
                      <a:pt x="34079" y="112035"/>
                    </a:cubicBezTo>
                    <a:cubicBezTo>
                      <a:pt x="33279" y="112099"/>
                      <a:pt x="32502" y="112131"/>
                      <a:pt x="31747" y="112131"/>
                    </a:cubicBezTo>
                    <a:cubicBezTo>
                      <a:pt x="20117" y="112131"/>
                      <a:pt x="13697" y="104505"/>
                      <a:pt x="12220" y="87918"/>
                    </a:cubicBezTo>
                    <a:lnTo>
                      <a:pt x="7139" y="32828"/>
                    </a:lnTo>
                    <a:cubicBezTo>
                      <a:pt x="5606" y="15366"/>
                      <a:pt x="11010" y="6614"/>
                      <a:pt x="24279" y="5405"/>
                    </a:cubicBezTo>
                    <a:cubicBezTo>
                      <a:pt x="25124" y="5337"/>
                      <a:pt x="25946" y="5303"/>
                      <a:pt x="26742" y="5303"/>
                    </a:cubicBezTo>
                    <a:close/>
                    <a:moveTo>
                      <a:pt x="27100" y="0"/>
                    </a:moveTo>
                    <a:cubicBezTo>
                      <a:pt x="26020" y="0"/>
                      <a:pt x="24905" y="54"/>
                      <a:pt x="23754" y="162"/>
                    </a:cubicBezTo>
                    <a:cubicBezTo>
                      <a:pt x="7340" y="1533"/>
                      <a:pt x="0" y="13269"/>
                      <a:pt x="1735" y="33353"/>
                    </a:cubicBezTo>
                    <a:lnTo>
                      <a:pt x="6816" y="88442"/>
                    </a:lnTo>
                    <a:cubicBezTo>
                      <a:pt x="8026" y="101549"/>
                      <a:pt x="11857" y="108728"/>
                      <a:pt x="17302" y="112922"/>
                    </a:cubicBezTo>
                    <a:cubicBezTo>
                      <a:pt x="21486" y="116398"/>
                      <a:pt x="26440" y="117459"/>
                      <a:pt x="31038" y="117459"/>
                    </a:cubicBezTo>
                    <a:cubicBezTo>
                      <a:pt x="32201" y="117459"/>
                      <a:pt x="33342" y="117391"/>
                      <a:pt x="34441" y="117277"/>
                    </a:cubicBezTo>
                    <a:cubicBezTo>
                      <a:pt x="40209" y="116753"/>
                      <a:pt x="46298" y="115019"/>
                      <a:pt x="50896" y="109938"/>
                    </a:cubicBezTo>
                    <a:cubicBezTo>
                      <a:pt x="55251" y="104695"/>
                      <a:pt x="57873" y="97032"/>
                      <a:pt x="56824" y="83885"/>
                    </a:cubicBezTo>
                    <a:lnTo>
                      <a:pt x="51743" y="28836"/>
                    </a:lnTo>
                    <a:cubicBezTo>
                      <a:pt x="49939" y="9938"/>
                      <a:pt x="41801" y="0"/>
                      <a:pt x="271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12614920" y="457248"/>
                <a:ext cx="1135035" cy="101233"/>
              </a:xfrm>
              <a:custGeom>
                <a:avLst/>
                <a:gdLst/>
                <a:ahLst/>
                <a:cxnLst/>
                <a:rect l="l" t="t" r="r" b="b"/>
                <a:pathLst>
                  <a:path w="1250727" h="111551" extrusionOk="0">
                    <a:moveTo>
                      <a:pt x="1249678" y="0"/>
                    </a:moveTo>
                    <a:lnTo>
                      <a:pt x="1243225" y="524"/>
                    </a:lnTo>
                    <a:lnTo>
                      <a:pt x="1038797" y="16616"/>
                    </a:lnTo>
                    <a:lnTo>
                      <a:pt x="937208" y="24641"/>
                    </a:lnTo>
                    <a:lnTo>
                      <a:pt x="6493" y="97919"/>
                    </a:lnTo>
                    <a:lnTo>
                      <a:pt x="0" y="98443"/>
                    </a:lnTo>
                    <a:lnTo>
                      <a:pt x="1049" y="111550"/>
                    </a:lnTo>
                    <a:lnTo>
                      <a:pt x="7703" y="111026"/>
                    </a:lnTo>
                    <a:lnTo>
                      <a:pt x="837192" y="45653"/>
                    </a:lnTo>
                    <a:lnTo>
                      <a:pt x="938620" y="37788"/>
                    </a:lnTo>
                    <a:lnTo>
                      <a:pt x="1244435" y="13631"/>
                    </a:lnTo>
                    <a:lnTo>
                      <a:pt x="1250727" y="13107"/>
                    </a:lnTo>
                    <a:lnTo>
                      <a:pt x="1249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12555593" y="-172372"/>
                <a:ext cx="1205597" cy="825936"/>
              </a:xfrm>
              <a:custGeom>
                <a:avLst/>
                <a:gdLst/>
                <a:ahLst/>
                <a:cxnLst/>
                <a:rect l="l" t="t" r="r" b="b"/>
                <a:pathLst>
                  <a:path w="1328482" h="910122" extrusionOk="0">
                    <a:moveTo>
                      <a:pt x="1222376" y="13122"/>
                    </a:moveTo>
                    <a:cubicBezTo>
                      <a:pt x="1237217" y="13122"/>
                      <a:pt x="1249275" y="24293"/>
                      <a:pt x="1250687" y="38972"/>
                    </a:cubicBezTo>
                    <a:lnTo>
                      <a:pt x="1305050" y="654636"/>
                    </a:lnTo>
                    <a:lnTo>
                      <a:pt x="1306301" y="667905"/>
                    </a:lnTo>
                    <a:lnTo>
                      <a:pt x="1308559" y="694320"/>
                    </a:lnTo>
                    <a:lnTo>
                      <a:pt x="1309809" y="707427"/>
                    </a:lnTo>
                    <a:lnTo>
                      <a:pt x="1314528" y="761791"/>
                    </a:lnTo>
                    <a:cubicBezTo>
                      <a:pt x="1315213" y="769332"/>
                      <a:pt x="1312794" y="776834"/>
                      <a:pt x="1307874" y="782641"/>
                    </a:cubicBezTo>
                    <a:cubicBezTo>
                      <a:pt x="1303155" y="788408"/>
                      <a:pt x="1296178" y="791876"/>
                      <a:pt x="1288637" y="792562"/>
                    </a:cubicBezTo>
                    <a:lnTo>
                      <a:pt x="730522" y="841884"/>
                    </a:lnTo>
                    <a:lnTo>
                      <a:pt x="717576" y="843135"/>
                    </a:lnTo>
                    <a:lnTo>
                      <a:pt x="109615" y="896813"/>
                    </a:lnTo>
                    <a:cubicBezTo>
                      <a:pt x="108773" y="896887"/>
                      <a:pt x="107936" y="896923"/>
                      <a:pt x="107105" y="896923"/>
                    </a:cubicBezTo>
                    <a:cubicBezTo>
                      <a:pt x="92592" y="896923"/>
                      <a:pt x="80179" y="885799"/>
                      <a:pt x="78844" y="870921"/>
                    </a:cubicBezTo>
                    <a:lnTo>
                      <a:pt x="73037" y="804822"/>
                    </a:lnTo>
                    <a:lnTo>
                      <a:pt x="71827" y="791715"/>
                    </a:lnTo>
                    <a:lnTo>
                      <a:pt x="15044" y="148264"/>
                    </a:lnTo>
                    <a:cubicBezTo>
                      <a:pt x="13632" y="132536"/>
                      <a:pt x="25126" y="118703"/>
                      <a:pt x="40894" y="117292"/>
                    </a:cubicBezTo>
                    <a:lnTo>
                      <a:pt x="1219754" y="13283"/>
                    </a:lnTo>
                    <a:cubicBezTo>
                      <a:pt x="1220601" y="13122"/>
                      <a:pt x="1221489" y="13122"/>
                      <a:pt x="1222376" y="13122"/>
                    </a:cubicBezTo>
                    <a:close/>
                    <a:moveTo>
                      <a:pt x="1222561" y="0"/>
                    </a:moveTo>
                    <a:cubicBezTo>
                      <a:pt x="1221287" y="0"/>
                      <a:pt x="1220002" y="58"/>
                      <a:pt x="1218706" y="176"/>
                    </a:cubicBezTo>
                    <a:lnTo>
                      <a:pt x="39685" y="104386"/>
                    </a:lnTo>
                    <a:cubicBezTo>
                      <a:pt x="16939" y="106322"/>
                      <a:pt x="1" y="126608"/>
                      <a:pt x="1937" y="149313"/>
                    </a:cubicBezTo>
                    <a:lnTo>
                      <a:pt x="65899" y="872172"/>
                    </a:lnTo>
                    <a:cubicBezTo>
                      <a:pt x="67834" y="893667"/>
                      <a:pt x="85498" y="910121"/>
                      <a:pt x="107196" y="910121"/>
                    </a:cubicBezTo>
                    <a:cubicBezTo>
                      <a:pt x="108405" y="910121"/>
                      <a:pt x="109615" y="909920"/>
                      <a:pt x="110825" y="909920"/>
                    </a:cubicBezTo>
                    <a:lnTo>
                      <a:pt x="720198" y="856080"/>
                    </a:lnTo>
                    <a:lnTo>
                      <a:pt x="733305" y="854830"/>
                    </a:lnTo>
                    <a:lnTo>
                      <a:pt x="1289846" y="805709"/>
                    </a:lnTo>
                    <a:cubicBezTo>
                      <a:pt x="1300897" y="804661"/>
                      <a:pt x="1310858" y="799620"/>
                      <a:pt x="1317996" y="791029"/>
                    </a:cubicBezTo>
                    <a:cubicBezTo>
                      <a:pt x="1325175" y="782480"/>
                      <a:pt x="1328482" y="771792"/>
                      <a:pt x="1327473" y="760783"/>
                    </a:cubicBezTo>
                    <a:lnTo>
                      <a:pt x="1319045" y="665122"/>
                    </a:lnTo>
                    <a:lnTo>
                      <a:pt x="1317835" y="652015"/>
                    </a:lnTo>
                    <a:lnTo>
                      <a:pt x="1263633" y="37924"/>
                    </a:lnTo>
                    <a:cubicBezTo>
                      <a:pt x="1261844" y="16304"/>
                      <a:pt x="1243960" y="0"/>
                      <a:pt x="1222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29"/>
            <p:cNvSpPr/>
            <p:nvPr/>
          </p:nvSpPr>
          <p:spPr>
            <a:xfrm>
              <a:off x="5817442" y="912210"/>
              <a:ext cx="448788" cy="277205"/>
            </a:xfrm>
            <a:custGeom>
              <a:avLst/>
              <a:gdLst/>
              <a:ahLst/>
              <a:cxnLst/>
              <a:rect l="l" t="t" r="r" b="b"/>
              <a:pathLst>
                <a:path w="708462" h="437644" extrusionOk="0">
                  <a:moveTo>
                    <a:pt x="282134" y="1"/>
                  </a:moveTo>
                  <a:cubicBezTo>
                    <a:pt x="276359" y="1"/>
                    <a:pt x="270650" y="172"/>
                    <a:pt x="265003" y="517"/>
                  </a:cubicBezTo>
                  <a:lnTo>
                    <a:pt x="265568" y="9228"/>
                  </a:lnTo>
                  <a:cubicBezTo>
                    <a:pt x="271033" y="8894"/>
                    <a:pt x="276562" y="8728"/>
                    <a:pt x="282159" y="8728"/>
                  </a:cubicBezTo>
                  <a:cubicBezTo>
                    <a:pt x="298866" y="8728"/>
                    <a:pt x="316184" y="10210"/>
                    <a:pt x="334248" y="13140"/>
                  </a:cubicBezTo>
                  <a:lnTo>
                    <a:pt x="335660" y="4510"/>
                  </a:lnTo>
                  <a:cubicBezTo>
                    <a:pt x="317123" y="1521"/>
                    <a:pt x="299332" y="1"/>
                    <a:pt x="282134" y="1"/>
                  </a:cubicBezTo>
                  <a:close/>
                  <a:moveTo>
                    <a:pt x="404219" y="21327"/>
                  </a:moveTo>
                  <a:lnTo>
                    <a:pt x="401558" y="29635"/>
                  </a:lnTo>
                  <a:cubicBezTo>
                    <a:pt x="422367" y="36329"/>
                    <a:pt x="444226" y="44718"/>
                    <a:pt x="466447" y="54558"/>
                  </a:cubicBezTo>
                  <a:lnTo>
                    <a:pt x="469996" y="46573"/>
                  </a:lnTo>
                  <a:cubicBezTo>
                    <a:pt x="447492" y="36611"/>
                    <a:pt x="425352" y="28102"/>
                    <a:pt x="404219" y="21327"/>
                  </a:cubicBezTo>
                  <a:close/>
                  <a:moveTo>
                    <a:pt x="195597" y="15398"/>
                  </a:moveTo>
                  <a:cubicBezTo>
                    <a:pt x="188862" y="18060"/>
                    <a:pt x="182167" y="21165"/>
                    <a:pt x="175674" y="24553"/>
                  </a:cubicBezTo>
                  <a:cubicBezTo>
                    <a:pt x="161115" y="32256"/>
                    <a:pt x="147242" y="41290"/>
                    <a:pt x="134458" y="51332"/>
                  </a:cubicBezTo>
                  <a:lnTo>
                    <a:pt x="139822" y="58228"/>
                  </a:lnTo>
                  <a:cubicBezTo>
                    <a:pt x="152203" y="48468"/>
                    <a:pt x="165673" y="39757"/>
                    <a:pt x="179788" y="32296"/>
                  </a:cubicBezTo>
                  <a:cubicBezTo>
                    <a:pt x="185958" y="29030"/>
                    <a:pt x="192370" y="26086"/>
                    <a:pt x="198823" y="23545"/>
                  </a:cubicBezTo>
                  <a:lnTo>
                    <a:pt x="195597" y="15398"/>
                  </a:lnTo>
                  <a:close/>
                  <a:moveTo>
                    <a:pt x="533071" y="77707"/>
                  </a:moveTo>
                  <a:lnTo>
                    <a:pt x="528917" y="85410"/>
                  </a:lnTo>
                  <a:cubicBezTo>
                    <a:pt x="548678" y="96097"/>
                    <a:pt x="568923" y="107994"/>
                    <a:pt x="589088" y="120617"/>
                  </a:cubicBezTo>
                  <a:lnTo>
                    <a:pt x="593766" y="113237"/>
                  </a:lnTo>
                  <a:cubicBezTo>
                    <a:pt x="573400" y="100452"/>
                    <a:pt x="552993" y="88515"/>
                    <a:pt x="533071" y="77707"/>
                  </a:cubicBezTo>
                  <a:close/>
                  <a:moveTo>
                    <a:pt x="84692" y="101703"/>
                  </a:moveTo>
                  <a:cubicBezTo>
                    <a:pt x="70819" y="119730"/>
                    <a:pt x="58397" y="140056"/>
                    <a:pt x="47831" y="162075"/>
                  </a:cubicBezTo>
                  <a:lnTo>
                    <a:pt x="55736" y="165866"/>
                  </a:lnTo>
                  <a:cubicBezTo>
                    <a:pt x="66019" y="144371"/>
                    <a:pt x="78118" y="124569"/>
                    <a:pt x="91628" y="107066"/>
                  </a:cubicBezTo>
                  <a:lnTo>
                    <a:pt x="84692" y="101703"/>
                  </a:lnTo>
                  <a:close/>
                  <a:moveTo>
                    <a:pt x="652203" y="152275"/>
                  </a:moveTo>
                  <a:lnTo>
                    <a:pt x="647162" y="159414"/>
                  </a:lnTo>
                  <a:cubicBezTo>
                    <a:pt x="674182" y="178570"/>
                    <a:pt x="693702" y="193976"/>
                    <a:pt x="702937" y="201477"/>
                  </a:cubicBezTo>
                  <a:lnTo>
                    <a:pt x="708462" y="194661"/>
                  </a:lnTo>
                  <a:cubicBezTo>
                    <a:pt x="699106" y="187120"/>
                    <a:pt x="679465" y="171593"/>
                    <a:pt x="652203" y="152275"/>
                  </a:cubicBezTo>
                  <a:close/>
                  <a:moveTo>
                    <a:pt x="22787" y="228094"/>
                  </a:moveTo>
                  <a:cubicBezTo>
                    <a:pt x="16455" y="249831"/>
                    <a:pt x="11374" y="272980"/>
                    <a:pt x="7663" y="296936"/>
                  </a:cubicBezTo>
                  <a:lnTo>
                    <a:pt x="16294" y="298307"/>
                  </a:lnTo>
                  <a:cubicBezTo>
                    <a:pt x="19964" y="274674"/>
                    <a:pt x="24964" y="251888"/>
                    <a:pt x="31175" y="230554"/>
                  </a:cubicBezTo>
                  <a:lnTo>
                    <a:pt x="22787" y="228094"/>
                  </a:lnTo>
                  <a:close/>
                  <a:moveTo>
                    <a:pt x="686" y="367068"/>
                  </a:moveTo>
                  <a:cubicBezTo>
                    <a:pt x="202" y="378038"/>
                    <a:pt x="1" y="388080"/>
                    <a:pt x="1" y="396912"/>
                  </a:cubicBezTo>
                  <a:cubicBezTo>
                    <a:pt x="1" y="421795"/>
                    <a:pt x="1453" y="436999"/>
                    <a:pt x="1533" y="437644"/>
                  </a:cubicBezTo>
                  <a:lnTo>
                    <a:pt x="10244" y="436797"/>
                  </a:lnTo>
                  <a:cubicBezTo>
                    <a:pt x="10204" y="436636"/>
                    <a:pt x="8752" y="421351"/>
                    <a:pt x="8752" y="396912"/>
                  </a:cubicBezTo>
                  <a:cubicBezTo>
                    <a:pt x="8752" y="388160"/>
                    <a:pt x="8954" y="378280"/>
                    <a:pt x="9438" y="367471"/>
                  </a:cubicBezTo>
                  <a:lnTo>
                    <a:pt x="686" y="3670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7167391" y="1082544"/>
              <a:ext cx="455303" cy="295065"/>
            </a:xfrm>
            <a:custGeom>
              <a:avLst/>
              <a:gdLst/>
              <a:ahLst/>
              <a:cxnLst/>
              <a:rect l="l" t="t" r="r" b="b"/>
              <a:pathLst>
                <a:path w="718746" h="465842" extrusionOk="0">
                  <a:moveTo>
                    <a:pt x="378448" y="0"/>
                  </a:moveTo>
                  <a:lnTo>
                    <a:pt x="377965" y="8711"/>
                  </a:lnTo>
                  <a:cubicBezTo>
                    <a:pt x="399984" y="9881"/>
                    <a:pt x="423294" y="12260"/>
                    <a:pt x="447169" y="15769"/>
                  </a:cubicBezTo>
                  <a:lnTo>
                    <a:pt x="448419" y="7098"/>
                  </a:lnTo>
                  <a:cubicBezTo>
                    <a:pt x="424303" y="3589"/>
                    <a:pt x="400710" y="1170"/>
                    <a:pt x="378448" y="0"/>
                  </a:cubicBezTo>
                  <a:close/>
                  <a:moveTo>
                    <a:pt x="307994" y="282"/>
                  </a:moveTo>
                  <a:cubicBezTo>
                    <a:pt x="283231" y="1976"/>
                    <a:pt x="259760" y="5485"/>
                    <a:pt x="238184" y="10728"/>
                  </a:cubicBezTo>
                  <a:lnTo>
                    <a:pt x="240241" y="19237"/>
                  </a:lnTo>
                  <a:cubicBezTo>
                    <a:pt x="261333" y="14115"/>
                    <a:pt x="284320" y="10687"/>
                    <a:pt x="308598" y="8993"/>
                  </a:cubicBezTo>
                  <a:lnTo>
                    <a:pt x="307994" y="282"/>
                  </a:lnTo>
                  <a:close/>
                  <a:moveTo>
                    <a:pt x="517584" y="19842"/>
                  </a:moveTo>
                  <a:lnTo>
                    <a:pt x="515688" y="28392"/>
                  </a:lnTo>
                  <a:cubicBezTo>
                    <a:pt x="537708" y="33231"/>
                    <a:pt x="560494" y="38958"/>
                    <a:pt x="583320" y="45411"/>
                  </a:cubicBezTo>
                  <a:lnTo>
                    <a:pt x="585700" y="36982"/>
                  </a:lnTo>
                  <a:cubicBezTo>
                    <a:pt x="562712" y="30489"/>
                    <a:pt x="539765" y="24722"/>
                    <a:pt x="517584" y="19842"/>
                  </a:cubicBezTo>
                  <a:close/>
                  <a:moveTo>
                    <a:pt x="171681" y="35006"/>
                  </a:moveTo>
                  <a:cubicBezTo>
                    <a:pt x="161357" y="40289"/>
                    <a:pt x="151476" y="46217"/>
                    <a:pt x="142201" y="52710"/>
                  </a:cubicBezTo>
                  <a:cubicBezTo>
                    <a:pt x="132159" y="59727"/>
                    <a:pt x="122439" y="67309"/>
                    <a:pt x="113325" y="75173"/>
                  </a:cubicBezTo>
                  <a:lnTo>
                    <a:pt x="119092" y="81787"/>
                  </a:lnTo>
                  <a:cubicBezTo>
                    <a:pt x="127924" y="74085"/>
                    <a:pt x="137401" y="66704"/>
                    <a:pt x="147242" y="59889"/>
                  </a:cubicBezTo>
                  <a:cubicBezTo>
                    <a:pt x="156154" y="53638"/>
                    <a:pt x="165712" y="47871"/>
                    <a:pt x="175633" y="42789"/>
                  </a:cubicBezTo>
                  <a:lnTo>
                    <a:pt x="171681" y="35006"/>
                  </a:lnTo>
                  <a:close/>
                  <a:moveTo>
                    <a:pt x="652767" y="57792"/>
                  </a:moveTo>
                  <a:lnTo>
                    <a:pt x="649984" y="66099"/>
                  </a:lnTo>
                  <a:cubicBezTo>
                    <a:pt x="671923" y="73480"/>
                    <a:pt x="693983" y="81545"/>
                    <a:pt x="715559" y="89974"/>
                  </a:cubicBezTo>
                  <a:lnTo>
                    <a:pt x="718745" y="81828"/>
                  </a:lnTo>
                  <a:cubicBezTo>
                    <a:pt x="697089" y="73359"/>
                    <a:pt x="674827" y="65253"/>
                    <a:pt x="652767" y="57792"/>
                  </a:cubicBezTo>
                  <a:close/>
                  <a:moveTo>
                    <a:pt x="65293" y="127077"/>
                  </a:moveTo>
                  <a:cubicBezTo>
                    <a:pt x="51379" y="145911"/>
                    <a:pt x="39523" y="166559"/>
                    <a:pt x="29965" y="188377"/>
                  </a:cubicBezTo>
                  <a:lnTo>
                    <a:pt x="38031" y="191886"/>
                  </a:lnTo>
                  <a:cubicBezTo>
                    <a:pt x="47266" y="170632"/>
                    <a:pt x="58840" y="150589"/>
                    <a:pt x="72351" y="132239"/>
                  </a:cubicBezTo>
                  <a:lnTo>
                    <a:pt x="65293" y="127077"/>
                  </a:lnTo>
                  <a:close/>
                  <a:moveTo>
                    <a:pt x="8590" y="255727"/>
                  </a:moveTo>
                  <a:cubicBezTo>
                    <a:pt x="3831" y="278109"/>
                    <a:pt x="928" y="301662"/>
                    <a:pt x="0" y="325859"/>
                  </a:cubicBezTo>
                  <a:lnTo>
                    <a:pt x="8752" y="326182"/>
                  </a:lnTo>
                  <a:cubicBezTo>
                    <a:pt x="9639" y="302509"/>
                    <a:pt x="12502" y="279440"/>
                    <a:pt x="17140" y="257582"/>
                  </a:cubicBezTo>
                  <a:lnTo>
                    <a:pt x="8590" y="255727"/>
                  </a:lnTo>
                  <a:close/>
                  <a:moveTo>
                    <a:pt x="11373" y="395386"/>
                  </a:moveTo>
                  <a:lnTo>
                    <a:pt x="2662" y="396354"/>
                  </a:lnTo>
                  <a:cubicBezTo>
                    <a:pt x="7259" y="437893"/>
                    <a:pt x="15446" y="464712"/>
                    <a:pt x="15769" y="465841"/>
                  </a:cubicBezTo>
                  <a:lnTo>
                    <a:pt x="24157" y="463260"/>
                  </a:lnTo>
                  <a:cubicBezTo>
                    <a:pt x="24036" y="463018"/>
                    <a:pt x="15809" y="436038"/>
                    <a:pt x="11373" y="3953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8462942" y="1465169"/>
              <a:ext cx="102240" cy="418803"/>
            </a:xfrm>
            <a:custGeom>
              <a:avLst/>
              <a:gdLst/>
              <a:ahLst/>
              <a:cxnLst/>
              <a:rect l="l" t="t" r="r" b="b"/>
              <a:pathLst>
                <a:path w="161398" h="661196" extrusionOk="0">
                  <a:moveTo>
                    <a:pt x="6454" y="0"/>
                  </a:moveTo>
                  <a:lnTo>
                    <a:pt x="1" y="5888"/>
                  </a:lnTo>
                  <a:cubicBezTo>
                    <a:pt x="162" y="6090"/>
                    <a:pt x="18593" y="26496"/>
                    <a:pt x="42266" y="61058"/>
                  </a:cubicBezTo>
                  <a:lnTo>
                    <a:pt x="49485" y="56138"/>
                  </a:lnTo>
                  <a:cubicBezTo>
                    <a:pt x="25408" y="21012"/>
                    <a:pt x="6655" y="242"/>
                    <a:pt x="6454" y="0"/>
                  </a:cubicBezTo>
                  <a:close/>
                  <a:moveTo>
                    <a:pt x="86426" y="116027"/>
                  </a:moveTo>
                  <a:lnTo>
                    <a:pt x="78804" y="120261"/>
                  </a:lnTo>
                  <a:cubicBezTo>
                    <a:pt x="90217" y="140870"/>
                    <a:pt x="100501" y="161881"/>
                    <a:pt x="109373" y="182691"/>
                  </a:cubicBezTo>
                  <a:lnTo>
                    <a:pt x="117399" y="179263"/>
                  </a:lnTo>
                  <a:cubicBezTo>
                    <a:pt x="108405" y="158171"/>
                    <a:pt x="98001" y="136877"/>
                    <a:pt x="86426" y="116027"/>
                  </a:cubicBezTo>
                  <a:close/>
                  <a:moveTo>
                    <a:pt x="141233" y="245564"/>
                  </a:moveTo>
                  <a:lnTo>
                    <a:pt x="132805" y="248024"/>
                  </a:lnTo>
                  <a:cubicBezTo>
                    <a:pt x="139459" y="270689"/>
                    <a:pt x="144500" y="293475"/>
                    <a:pt x="147807" y="315696"/>
                  </a:cubicBezTo>
                  <a:lnTo>
                    <a:pt x="156478" y="314406"/>
                  </a:lnTo>
                  <a:cubicBezTo>
                    <a:pt x="153090" y="291821"/>
                    <a:pt x="147968" y="268632"/>
                    <a:pt x="141233" y="245564"/>
                  </a:cubicBezTo>
                  <a:close/>
                  <a:moveTo>
                    <a:pt x="152687" y="384699"/>
                  </a:moveTo>
                  <a:cubicBezTo>
                    <a:pt x="152405" y="407929"/>
                    <a:pt x="150186" y="431078"/>
                    <a:pt x="146033" y="453460"/>
                  </a:cubicBezTo>
                  <a:lnTo>
                    <a:pt x="154663" y="455074"/>
                  </a:lnTo>
                  <a:cubicBezTo>
                    <a:pt x="158898" y="432167"/>
                    <a:pt x="161156" y="408534"/>
                    <a:pt x="161398" y="384780"/>
                  </a:cubicBezTo>
                  <a:lnTo>
                    <a:pt x="152687" y="384699"/>
                  </a:lnTo>
                  <a:close/>
                  <a:moveTo>
                    <a:pt x="127441" y="520004"/>
                  </a:moveTo>
                  <a:cubicBezTo>
                    <a:pt x="119456" y="541217"/>
                    <a:pt x="109454" y="562188"/>
                    <a:pt x="97678" y="582352"/>
                  </a:cubicBezTo>
                  <a:lnTo>
                    <a:pt x="105260" y="586748"/>
                  </a:lnTo>
                  <a:cubicBezTo>
                    <a:pt x="117238" y="566180"/>
                    <a:pt x="127481" y="544725"/>
                    <a:pt x="135668" y="523069"/>
                  </a:cubicBezTo>
                  <a:lnTo>
                    <a:pt x="127441" y="520004"/>
                  </a:lnTo>
                  <a:close/>
                  <a:moveTo>
                    <a:pt x="58438" y="639378"/>
                  </a:moveTo>
                  <a:cubicBezTo>
                    <a:pt x="54123" y="644741"/>
                    <a:pt x="49686" y="650105"/>
                    <a:pt x="45048" y="655429"/>
                  </a:cubicBezTo>
                  <a:lnTo>
                    <a:pt x="51662" y="661196"/>
                  </a:lnTo>
                  <a:cubicBezTo>
                    <a:pt x="56381" y="655751"/>
                    <a:pt x="60898" y="650307"/>
                    <a:pt x="65253" y="644862"/>
                  </a:cubicBezTo>
                  <a:lnTo>
                    <a:pt x="58438" y="639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8353511" y="2217388"/>
              <a:ext cx="93197" cy="353511"/>
            </a:xfrm>
            <a:custGeom>
              <a:avLst/>
              <a:gdLst/>
              <a:ahLst/>
              <a:cxnLst/>
              <a:rect l="l" t="t" r="r" b="b"/>
              <a:pathLst>
                <a:path w="147122" h="558115" extrusionOk="0">
                  <a:moveTo>
                    <a:pt x="141354" y="0"/>
                  </a:moveTo>
                  <a:cubicBezTo>
                    <a:pt x="140467" y="766"/>
                    <a:pt x="119375" y="19156"/>
                    <a:pt x="93403" y="52146"/>
                  </a:cubicBezTo>
                  <a:lnTo>
                    <a:pt x="100259" y="57550"/>
                  </a:lnTo>
                  <a:cubicBezTo>
                    <a:pt x="125666" y="25287"/>
                    <a:pt x="146879" y="6775"/>
                    <a:pt x="147121" y="6614"/>
                  </a:cubicBezTo>
                  <a:lnTo>
                    <a:pt x="141354" y="0"/>
                  </a:lnTo>
                  <a:close/>
                  <a:moveTo>
                    <a:pt x="53759" y="110542"/>
                  </a:moveTo>
                  <a:cubicBezTo>
                    <a:pt x="41741" y="131392"/>
                    <a:pt x="31578" y="152847"/>
                    <a:pt x="23513" y="174343"/>
                  </a:cubicBezTo>
                  <a:lnTo>
                    <a:pt x="31699" y="177408"/>
                  </a:lnTo>
                  <a:cubicBezTo>
                    <a:pt x="39604" y="156356"/>
                    <a:pt x="49565" y="135345"/>
                    <a:pt x="61341" y="114938"/>
                  </a:cubicBezTo>
                  <a:lnTo>
                    <a:pt x="53759" y="110542"/>
                  </a:lnTo>
                  <a:close/>
                  <a:moveTo>
                    <a:pt x="4961" y="242539"/>
                  </a:moveTo>
                  <a:cubicBezTo>
                    <a:pt x="1654" y="261736"/>
                    <a:pt x="1" y="281134"/>
                    <a:pt x="1" y="300291"/>
                  </a:cubicBezTo>
                  <a:cubicBezTo>
                    <a:pt x="1" y="304525"/>
                    <a:pt x="81" y="308760"/>
                    <a:pt x="243" y="313075"/>
                  </a:cubicBezTo>
                  <a:lnTo>
                    <a:pt x="8994" y="312752"/>
                  </a:lnTo>
                  <a:cubicBezTo>
                    <a:pt x="8833" y="308558"/>
                    <a:pt x="8752" y="304404"/>
                    <a:pt x="8752" y="300291"/>
                  </a:cubicBezTo>
                  <a:cubicBezTo>
                    <a:pt x="8752" y="281659"/>
                    <a:pt x="10365" y="262704"/>
                    <a:pt x="13551" y="244032"/>
                  </a:cubicBezTo>
                  <a:lnTo>
                    <a:pt x="4961" y="242539"/>
                  </a:lnTo>
                  <a:close/>
                  <a:moveTo>
                    <a:pt x="18754" y="380949"/>
                  </a:moveTo>
                  <a:lnTo>
                    <a:pt x="10325" y="383086"/>
                  </a:lnTo>
                  <a:cubicBezTo>
                    <a:pt x="15850" y="405348"/>
                    <a:pt x="23795" y="427731"/>
                    <a:pt x="33837" y="449670"/>
                  </a:cubicBezTo>
                  <a:lnTo>
                    <a:pt x="41822" y="446000"/>
                  </a:lnTo>
                  <a:cubicBezTo>
                    <a:pt x="31941" y="424585"/>
                    <a:pt x="24198" y="402686"/>
                    <a:pt x="18754" y="380949"/>
                  </a:cubicBezTo>
                  <a:close/>
                  <a:moveTo>
                    <a:pt x="75577" y="506332"/>
                  </a:moveTo>
                  <a:lnTo>
                    <a:pt x="68318" y="511212"/>
                  </a:lnTo>
                  <a:cubicBezTo>
                    <a:pt x="78723" y="526900"/>
                    <a:pt x="90459" y="542669"/>
                    <a:pt x="103243" y="558115"/>
                  </a:cubicBezTo>
                  <a:lnTo>
                    <a:pt x="109978" y="552549"/>
                  </a:lnTo>
                  <a:cubicBezTo>
                    <a:pt x="97395" y="537345"/>
                    <a:pt x="85861" y="521778"/>
                    <a:pt x="75577" y="506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29"/>
            <p:cNvGrpSpPr/>
            <p:nvPr/>
          </p:nvGrpSpPr>
          <p:grpSpPr>
            <a:xfrm>
              <a:off x="8106469" y="3209969"/>
              <a:ext cx="191473" cy="359625"/>
              <a:chOff x="15233700" y="2980835"/>
              <a:chExt cx="274784" cy="516152"/>
            </a:xfrm>
          </p:grpSpPr>
          <p:sp>
            <p:nvSpPr>
              <p:cNvPr id="319" name="Google Shape;319;p29"/>
              <p:cNvSpPr/>
              <p:nvPr/>
            </p:nvSpPr>
            <p:spPr>
              <a:xfrm>
                <a:off x="15458562" y="2980835"/>
                <a:ext cx="19947" cy="32281"/>
              </a:xfrm>
              <a:custGeom>
                <a:avLst/>
                <a:gdLst/>
                <a:ahLst/>
                <a:cxnLst/>
                <a:rect l="l" t="t" r="r" b="b"/>
                <a:pathLst>
                  <a:path w="21980" h="35571" extrusionOk="0">
                    <a:moveTo>
                      <a:pt x="7784" y="0"/>
                    </a:moveTo>
                    <a:lnTo>
                      <a:pt x="1" y="4033"/>
                    </a:lnTo>
                    <a:cubicBezTo>
                      <a:pt x="81" y="4154"/>
                      <a:pt x="6131" y="15809"/>
                      <a:pt x="13793" y="35571"/>
                    </a:cubicBezTo>
                    <a:lnTo>
                      <a:pt x="21980" y="32385"/>
                    </a:lnTo>
                    <a:cubicBezTo>
                      <a:pt x="14076" y="12180"/>
                      <a:pt x="8026" y="484"/>
                      <a:pt x="77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9"/>
              <p:cNvSpPr/>
              <p:nvPr/>
            </p:nvSpPr>
            <p:spPr>
              <a:xfrm>
                <a:off x="15322269" y="3072661"/>
                <a:ext cx="186214" cy="385970"/>
              </a:xfrm>
              <a:custGeom>
                <a:avLst/>
                <a:gdLst/>
                <a:ahLst/>
                <a:cxnLst/>
                <a:rect l="l" t="t" r="r" b="b"/>
                <a:pathLst>
                  <a:path w="205195" h="425311" extrusionOk="0">
                    <a:moveTo>
                      <a:pt x="193580" y="0"/>
                    </a:moveTo>
                    <a:lnTo>
                      <a:pt x="185070" y="2017"/>
                    </a:lnTo>
                    <a:cubicBezTo>
                      <a:pt x="190676" y="25609"/>
                      <a:pt x="194548" y="49121"/>
                      <a:pt x="196484" y="71947"/>
                    </a:cubicBezTo>
                    <a:lnTo>
                      <a:pt x="205195" y="71221"/>
                    </a:lnTo>
                    <a:cubicBezTo>
                      <a:pt x="203218" y="47911"/>
                      <a:pt x="199307" y="23996"/>
                      <a:pt x="193580" y="0"/>
                    </a:cubicBezTo>
                    <a:close/>
                    <a:moveTo>
                      <a:pt x="196403" y="142644"/>
                    </a:moveTo>
                    <a:cubicBezTo>
                      <a:pt x="194185" y="166600"/>
                      <a:pt x="189587" y="189870"/>
                      <a:pt x="182812" y="211809"/>
                    </a:cubicBezTo>
                    <a:lnTo>
                      <a:pt x="191200" y="214390"/>
                    </a:lnTo>
                    <a:cubicBezTo>
                      <a:pt x="198177" y="191846"/>
                      <a:pt x="202856" y="167971"/>
                      <a:pt x="205114" y="143451"/>
                    </a:cubicBezTo>
                    <a:lnTo>
                      <a:pt x="196403" y="142644"/>
                    </a:lnTo>
                    <a:close/>
                    <a:moveTo>
                      <a:pt x="154501" y="276214"/>
                    </a:moveTo>
                    <a:cubicBezTo>
                      <a:pt x="142886" y="296137"/>
                      <a:pt x="128771" y="315172"/>
                      <a:pt x="112518" y="332755"/>
                    </a:cubicBezTo>
                    <a:lnTo>
                      <a:pt x="118931" y="338724"/>
                    </a:lnTo>
                    <a:cubicBezTo>
                      <a:pt x="135627" y="320657"/>
                      <a:pt x="150145" y="301097"/>
                      <a:pt x="162042" y="280650"/>
                    </a:cubicBezTo>
                    <a:lnTo>
                      <a:pt x="154501" y="276214"/>
                    </a:lnTo>
                    <a:close/>
                    <a:moveTo>
                      <a:pt x="59889" y="379860"/>
                    </a:moveTo>
                    <a:cubicBezTo>
                      <a:pt x="41741" y="393330"/>
                      <a:pt x="21576" y="406033"/>
                      <a:pt x="0" y="417568"/>
                    </a:cubicBezTo>
                    <a:lnTo>
                      <a:pt x="4114" y="425311"/>
                    </a:lnTo>
                    <a:cubicBezTo>
                      <a:pt x="26133" y="413535"/>
                      <a:pt x="46621" y="400589"/>
                      <a:pt x="65091" y="386837"/>
                    </a:cubicBezTo>
                    <a:lnTo>
                      <a:pt x="59889" y="3798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9"/>
              <p:cNvSpPr/>
              <p:nvPr/>
            </p:nvSpPr>
            <p:spPr>
              <a:xfrm>
                <a:off x="15233700" y="3478650"/>
                <a:ext cx="32538" cy="18337"/>
              </a:xfrm>
              <a:custGeom>
                <a:avLst/>
                <a:gdLst/>
                <a:ahLst/>
                <a:cxnLst/>
                <a:rect l="l" t="t" r="r" b="b"/>
                <a:pathLst>
                  <a:path w="35854" h="20206" extrusionOk="0">
                    <a:moveTo>
                      <a:pt x="32627" y="1"/>
                    </a:moveTo>
                    <a:cubicBezTo>
                      <a:pt x="22343" y="4034"/>
                      <a:pt x="11333" y="8067"/>
                      <a:pt x="1" y="11938"/>
                    </a:cubicBezTo>
                    <a:lnTo>
                      <a:pt x="2783" y="20206"/>
                    </a:lnTo>
                    <a:cubicBezTo>
                      <a:pt x="14277" y="16294"/>
                      <a:pt x="25408" y="12221"/>
                      <a:pt x="35853" y="8147"/>
                    </a:cubicBezTo>
                    <a:lnTo>
                      <a:pt x="326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29"/>
            <p:cNvGrpSpPr/>
            <p:nvPr/>
          </p:nvGrpSpPr>
          <p:grpSpPr>
            <a:xfrm rot="2754247">
              <a:off x="8097886" y="1844067"/>
              <a:ext cx="296416" cy="439963"/>
              <a:chOff x="14643327" y="2601839"/>
              <a:chExt cx="551214" cy="639307"/>
            </a:xfrm>
          </p:grpSpPr>
          <p:sp>
            <p:nvSpPr>
              <p:cNvPr id="323" name="Google Shape;323;p29"/>
              <p:cNvSpPr/>
              <p:nvPr/>
            </p:nvSpPr>
            <p:spPr>
              <a:xfrm>
                <a:off x="14643327" y="2601839"/>
                <a:ext cx="551214" cy="639307"/>
              </a:xfrm>
              <a:custGeom>
                <a:avLst/>
                <a:gdLst/>
                <a:ahLst/>
                <a:cxnLst/>
                <a:rect l="l" t="t" r="r" b="b"/>
                <a:pathLst>
                  <a:path w="607398" h="704470" extrusionOk="0">
                    <a:moveTo>
                      <a:pt x="427973" y="14819"/>
                    </a:moveTo>
                    <a:lnTo>
                      <a:pt x="591951" y="577209"/>
                    </a:lnTo>
                    <a:lnTo>
                      <a:pt x="212293" y="689888"/>
                    </a:lnTo>
                    <a:lnTo>
                      <a:pt x="15286" y="144155"/>
                    </a:lnTo>
                    <a:lnTo>
                      <a:pt x="427973" y="14819"/>
                    </a:lnTo>
                    <a:close/>
                    <a:moveTo>
                      <a:pt x="432402" y="0"/>
                    </a:moveTo>
                    <a:cubicBezTo>
                      <a:pt x="431733" y="0"/>
                      <a:pt x="431066" y="100"/>
                      <a:pt x="430433" y="301"/>
                    </a:cubicBezTo>
                    <a:lnTo>
                      <a:pt x="4800" y="133669"/>
                    </a:lnTo>
                    <a:cubicBezTo>
                      <a:pt x="3106" y="134193"/>
                      <a:pt x="1695" y="135403"/>
                      <a:pt x="929" y="137016"/>
                    </a:cubicBezTo>
                    <a:cubicBezTo>
                      <a:pt x="122" y="138630"/>
                      <a:pt x="1" y="140485"/>
                      <a:pt x="606" y="142138"/>
                    </a:cubicBezTo>
                    <a:lnTo>
                      <a:pt x="202090" y="700132"/>
                    </a:lnTo>
                    <a:cubicBezTo>
                      <a:pt x="203036" y="702779"/>
                      <a:pt x="205507" y="704469"/>
                      <a:pt x="208206" y="704469"/>
                    </a:cubicBezTo>
                    <a:cubicBezTo>
                      <a:pt x="208384" y="704469"/>
                      <a:pt x="208564" y="704462"/>
                      <a:pt x="208744" y="704447"/>
                    </a:cubicBezTo>
                    <a:cubicBezTo>
                      <a:pt x="209188" y="704407"/>
                      <a:pt x="209672" y="704366"/>
                      <a:pt x="210116" y="704205"/>
                    </a:cubicBezTo>
                    <a:lnTo>
                      <a:pt x="601953" y="587896"/>
                    </a:lnTo>
                    <a:cubicBezTo>
                      <a:pt x="605421" y="586847"/>
                      <a:pt x="607398" y="583258"/>
                      <a:pt x="606389" y="579790"/>
                    </a:cubicBezTo>
                    <a:lnTo>
                      <a:pt x="438701" y="4737"/>
                    </a:lnTo>
                    <a:cubicBezTo>
                      <a:pt x="438217" y="3043"/>
                      <a:pt x="437047" y="1632"/>
                      <a:pt x="435515" y="785"/>
                    </a:cubicBezTo>
                    <a:cubicBezTo>
                      <a:pt x="434568" y="262"/>
                      <a:pt x="433483" y="0"/>
                      <a:pt x="432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14709790" y="2688030"/>
                <a:ext cx="277895" cy="92227"/>
              </a:xfrm>
              <a:custGeom>
                <a:avLst/>
                <a:gdLst/>
                <a:ahLst/>
                <a:cxnLst/>
                <a:rect l="l" t="t" r="r" b="b"/>
                <a:pathLst>
                  <a:path w="306220" h="101628" extrusionOk="0">
                    <a:moveTo>
                      <a:pt x="298935" y="0"/>
                    </a:moveTo>
                    <a:cubicBezTo>
                      <a:pt x="298300" y="0"/>
                      <a:pt x="297656" y="97"/>
                      <a:pt x="297024" y="300"/>
                    </a:cubicBezTo>
                    <a:lnTo>
                      <a:pt x="5445" y="88822"/>
                    </a:lnTo>
                    <a:cubicBezTo>
                      <a:pt x="1977" y="89871"/>
                      <a:pt x="1" y="93541"/>
                      <a:pt x="1049" y="97009"/>
                    </a:cubicBezTo>
                    <a:cubicBezTo>
                      <a:pt x="1922" y="99819"/>
                      <a:pt x="4476" y="101628"/>
                      <a:pt x="7296" y="101628"/>
                    </a:cubicBezTo>
                    <a:cubicBezTo>
                      <a:pt x="7471" y="101628"/>
                      <a:pt x="7648" y="101621"/>
                      <a:pt x="7824" y="101607"/>
                    </a:cubicBezTo>
                    <a:cubicBezTo>
                      <a:pt x="8308" y="101607"/>
                      <a:pt x="8752" y="101526"/>
                      <a:pt x="9236" y="101365"/>
                    </a:cubicBezTo>
                    <a:lnTo>
                      <a:pt x="300775" y="12842"/>
                    </a:lnTo>
                    <a:cubicBezTo>
                      <a:pt x="304243" y="11794"/>
                      <a:pt x="306219" y="8124"/>
                      <a:pt x="305171" y="4655"/>
                    </a:cubicBezTo>
                    <a:cubicBezTo>
                      <a:pt x="304318" y="1834"/>
                      <a:pt x="301704" y="0"/>
                      <a:pt x="298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14747267" y="2767033"/>
                <a:ext cx="284153" cy="90046"/>
              </a:xfrm>
              <a:custGeom>
                <a:avLst/>
                <a:gdLst/>
                <a:ahLst/>
                <a:cxnLst/>
                <a:rect l="l" t="t" r="r" b="b"/>
                <a:pathLst>
                  <a:path w="313116" h="99224" extrusionOk="0">
                    <a:moveTo>
                      <a:pt x="305836" y="1"/>
                    </a:moveTo>
                    <a:cubicBezTo>
                      <a:pt x="305227" y="1"/>
                      <a:pt x="304610" y="89"/>
                      <a:pt x="304001" y="275"/>
                    </a:cubicBezTo>
                    <a:lnTo>
                      <a:pt x="5485" y="86378"/>
                    </a:lnTo>
                    <a:cubicBezTo>
                      <a:pt x="1977" y="87386"/>
                      <a:pt x="1" y="91016"/>
                      <a:pt x="969" y="94484"/>
                    </a:cubicBezTo>
                    <a:cubicBezTo>
                      <a:pt x="1805" y="97373"/>
                      <a:pt x="4397" y="99223"/>
                      <a:pt x="7225" y="99223"/>
                    </a:cubicBezTo>
                    <a:cubicBezTo>
                      <a:pt x="7397" y="99223"/>
                      <a:pt x="7570" y="99216"/>
                      <a:pt x="7744" y="99202"/>
                    </a:cubicBezTo>
                    <a:cubicBezTo>
                      <a:pt x="8187" y="99162"/>
                      <a:pt x="8671" y="99081"/>
                      <a:pt x="9115" y="98960"/>
                    </a:cubicBezTo>
                    <a:lnTo>
                      <a:pt x="307631" y="12858"/>
                    </a:lnTo>
                    <a:cubicBezTo>
                      <a:pt x="311099" y="11890"/>
                      <a:pt x="313116" y="8220"/>
                      <a:pt x="312108" y="4752"/>
                    </a:cubicBezTo>
                    <a:cubicBezTo>
                      <a:pt x="311311" y="1899"/>
                      <a:pt x="308660" y="1"/>
                      <a:pt x="305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14775924" y="2835596"/>
                <a:ext cx="260547" cy="88308"/>
              </a:xfrm>
              <a:custGeom>
                <a:avLst/>
                <a:gdLst/>
                <a:ahLst/>
                <a:cxnLst/>
                <a:rect l="l" t="t" r="r" b="b"/>
                <a:pathLst>
                  <a:path w="287104" h="97309" extrusionOk="0">
                    <a:moveTo>
                      <a:pt x="279778" y="0"/>
                    </a:moveTo>
                    <a:cubicBezTo>
                      <a:pt x="279143" y="0"/>
                      <a:pt x="278500" y="97"/>
                      <a:pt x="277868" y="300"/>
                    </a:cubicBezTo>
                    <a:cubicBezTo>
                      <a:pt x="250807" y="8567"/>
                      <a:pt x="13430" y="81160"/>
                      <a:pt x="4880" y="84709"/>
                    </a:cubicBezTo>
                    <a:cubicBezTo>
                      <a:pt x="1533" y="86080"/>
                      <a:pt x="0" y="89911"/>
                      <a:pt x="1331" y="93218"/>
                    </a:cubicBezTo>
                    <a:cubicBezTo>
                      <a:pt x="2396" y="95765"/>
                      <a:pt x="4857" y="97309"/>
                      <a:pt x="7433" y="97309"/>
                    </a:cubicBezTo>
                    <a:cubicBezTo>
                      <a:pt x="7590" y="97309"/>
                      <a:pt x="7747" y="97303"/>
                      <a:pt x="7905" y="97291"/>
                    </a:cubicBezTo>
                    <a:cubicBezTo>
                      <a:pt x="8550" y="97251"/>
                      <a:pt x="9276" y="97090"/>
                      <a:pt x="9921" y="96807"/>
                    </a:cubicBezTo>
                    <a:cubicBezTo>
                      <a:pt x="16656" y="94065"/>
                      <a:pt x="176117" y="45105"/>
                      <a:pt x="281659" y="12842"/>
                    </a:cubicBezTo>
                    <a:cubicBezTo>
                      <a:pt x="285127" y="11794"/>
                      <a:pt x="287103" y="8124"/>
                      <a:pt x="286014" y="4655"/>
                    </a:cubicBezTo>
                    <a:cubicBezTo>
                      <a:pt x="285161" y="1834"/>
                      <a:pt x="282547" y="0"/>
                      <a:pt x="279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14806814" y="2906291"/>
                <a:ext cx="260400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286942" h="84173" extrusionOk="0">
                    <a:moveTo>
                      <a:pt x="279770" y="1"/>
                    </a:moveTo>
                    <a:cubicBezTo>
                      <a:pt x="279199" y="1"/>
                      <a:pt x="278615" y="76"/>
                      <a:pt x="278029" y="234"/>
                    </a:cubicBezTo>
                    <a:lnTo>
                      <a:pt x="5646" y="71254"/>
                    </a:lnTo>
                    <a:cubicBezTo>
                      <a:pt x="2137" y="72181"/>
                      <a:pt x="0" y="75770"/>
                      <a:pt x="928" y="79239"/>
                    </a:cubicBezTo>
                    <a:cubicBezTo>
                      <a:pt x="1697" y="82201"/>
                      <a:pt x="4412" y="84173"/>
                      <a:pt x="7356" y="84173"/>
                    </a:cubicBezTo>
                    <a:cubicBezTo>
                      <a:pt x="7498" y="84173"/>
                      <a:pt x="7641" y="84168"/>
                      <a:pt x="7784" y="84159"/>
                    </a:cubicBezTo>
                    <a:cubicBezTo>
                      <a:pt x="8147" y="84118"/>
                      <a:pt x="8550" y="84038"/>
                      <a:pt x="8953" y="83917"/>
                    </a:cubicBezTo>
                    <a:lnTo>
                      <a:pt x="281376" y="12897"/>
                    </a:lnTo>
                    <a:cubicBezTo>
                      <a:pt x="284844" y="11970"/>
                      <a:pt x="286942" y="8421"/>
                      <a:pt x="286014" y="4912"/>
                    </a:cubicBezTo>
                    <a:cubicBezTo>
                      <a:pt x="285272" y="1976"/>
                      <a:pt x="282694" y="1"/>
                      <a:pt x="27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14839605" y="2982555"/>
                <a:ext cx="254435" cy="79946"/>
              </a:xfrm>
              <a:custGeom>
                <a:avLst/>
                <a:gdLst/>
                <a:ahLst/>
                <a:cxnLst/>
                <a:rect l="l" t="t" r="r" b="b"/>
                <a:pathLst>
                  <a:path w="280369" h="88095" extrusionOk="0">
                    <a:moveTo>
                      <a:pt x="273005" y="0"/>
                    </a:moveTo>
                    <a:cubicBezTo>
                      <a:pt x="272424" y="0"/>
                      <a:pt x="271836" y="79"/>
                      <a:pt x="271254" y="243"/>
                    </a:cubicBezTo>
                    <a:cubicBezTo>
                      <a:pt x="169141" y="29481"/>
                      <a:pt x="14600" y="73400"/>
                      <a:pt x="6010" y="75013"/>
                    </a:cubicBezTo>
                    <a:cubicBezTo>
                      <a:pt x="2582" y="75457"/>
                      <a:pt x="1" y="78522"/>
                      <a:pt x="243" y="82030"/>
                    </a:cubicBezTo>
                    <a:cubicBezTo>
                      <a:pt x="513" y="85470"/>
                      <a:pt x="3413" y="88095"/>
                      <a:pt x="6849" y="88095"/>
                    </a:cubicBezTo>
                    <a:cubicBezTo>
                      <a:pt x="6999" y="88095"/>
                      <a:pt x="7149" y="88090"/>
                      <a:pt x="7300" y="88080"/>
                    </a:cubicBezTo>
                    <a:cubicBezTo>
                      <a:pt x="13148" y="87636"/>
                      <a:pt x="196404" y="35329"/>
                      <a:pt x="274884" y="12866"/>
                    </a:cubicBezTo>
                    <a:cubicBezTo>
                      <a:pt x="278352" y="11858"/>
                      <a:pt x="280369" y="8228"/>
                      <a:pt x="279361" y="4760"/>
                    </a:cubicBezTo>
                    <a:cubicBezTo>
                      <a:pt x="278523" y="1879"/>
                      <a:pt x="275850" y="0"/>
                      <a:pt x="27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14858198" y="3070388"/>
                <a:ext cx="267756" cy="70286"/>
              </a:xfrm>
              <a:custGeom>
                <a:avLst/>
                <a:gdLst/>
                <a:ahLst/>
                <a:cxnLst/>
                <a:rect l="l" t="t" r="r" b="b"/>
                <a:pathLst>
                  <a:path w="295048" h="77450" extrusionOk="0">
                    <a:moveTo>
                      <a:pt x="287834" y="0"/>
                    </a:moveTo>
                    <a:cubicBezTo>
                      <a:pt x="287352" y="0"/>
                      <a:pt x="286864" y="54"/>
                      <a:pt x="286377" y="166"/>
                    </a:cubicBezTo>
                    <a:lnTo>
                      <a:pt x="5767" y="64491"/>
                    </a:lnTo>
                    <a:cubicBezTo>
                      <a:pt x="2218" y="65298"/>
                      <a:pt x="0" y="68806"/>
                      <a:pt x="807" y="72355"/>
                    </a:cubicBezTo>
                    <a:cubicBezTo>
                      <a:pt x="1539" y="75400"/>
                      <a:pt x="4260" y="77450"/>
                      <a:pt x="7280" y="77450"/>
                    </a:cubicBezTo>
                    <a:cubicBezTo>
                      <a:pt x="7421" y="77450"/>
                      <a:pt x="7562" y="77446"/>
                      <a:pt x="7703" y="77437"/>
                    </a:cubicBezTo>
                    <a:cubicBezTo>
                      <a:pt x="8026" y="77396"/>
                      <a:pt x="8348" y="77316"/>
                      <a:pt x="8671" y="77275"/>
                    </a:cubicBezTo>
                    <a:lnTo>
                      <a:pt x="289321" y="12950"/>
                    </a:lnTo>
                    <a:cubicBezTo>
                      <a:pt x="292870" y="12144"/>
                      <a:pt x="295048" y="8595"/>
                      <a:pt x="294241" y="5086"/>
                    </a:cubicBezTo>
                    <a:cubicBezTo>
                      <a:pt x="293547" y="2065"/>
                      <a:pt x="290818" y="0"/>
                      <a:pt x="287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29"/>
            <p:cNvGrpSpPr/>
            <p:nvPr/>
          </p:nvGrpSpPr>
          <p:grpSpPr>
            <a:xfrm>
              <a:off x="4879002" y="1784988"/>
              <a:ext cx="2910590" cy="2538247"/>
              <a:chOff x="4879002" y="1784988"/>
              <a:chExt cx="2910590" cy="2538247"/>
            </a:xfrm>
          </p:grpSpPr>
          <p:sp>
            <p:nvSpPr>
              <p:cNvPr id="331" name="Google Shape;331;p29"/>
              <p:cNvSpPr/>
              <p:nvPr/>
            </p:nvSpPr>
            <p:spPr>
              <a:xfrm>
                <a:off x="5317645" y="4173034"/>
                <a:ext cx="155660" cy="141095"/>
              </a:xfrm>
              <a:custGeom>
                <a:avLst/>
                <a:gdLst/>
                <a:ahLst/>
                <a:cxnLst/>
                <a:rect l="l" t="t" r="r" b="b"/>
                <a:pathLst>
                  <a:path w="245726" h="222758" extrusionOk="0">
                    <a:moveTo>
                      <a:pt x="26972" y="1"/>
                    </a:moveTo>
                    <a:cubicBezTo>
                      <a:pt x="16968" y="1"/>
                      <a:pt x="0" y="71347"/>
                      <a:pt x="0" y="117660"/>
                    </a:cubicBezTo>
                    <a:cubicBezTo>
                      <a:pt x="0" y="117660"/>
                      <a:pt x="33877" y="141938"/>
                      <a:pt x="85901" y="167668"/>
                    </a:cubicBezTo>
                    <a:cubicBezTo>
                      <a:pt x="129577" y="189446"/>
                      <a:pt x="185917" y="212272"/>
                      <a:pt x="245725" y="222757"/>
                    </a:cubicBezTo>
                    <a:cubicBezTo>
                      <a:pt x="245725" y="222757"/>
                      <a:pt x="129416" y="81767"/>
                      <a:pt x="59566" y="22645"/>
                    </a:cubicBezTo>
                    <a:cubicBezTo>
                      <a:pt x="47346" y="12240"/>
                      <a:pt x="36458" y="4456"/>
                      <a:pt x="27908" y="222"/>
                    </a:cubicBezTo>
                    <a:cubicBezTo>
                      <a:pt x="27604" y="73"/>
                      <a:pt x="27291" y="1"/>
                      <a:pt x="269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4992590" y="2972285"/>
                <a:ext cx="348977" cy="127873"/>
              </a:xfrm>
              <a:custGeom>
                <a:avLst/>
                <a:gdLst/>
                <a:ahLst/>
                <a:cxnLst/>
                <a:rect l="l" t="t" r="r" b="b"/>
                <a:pathLst>
                  <a:path w="551743" h="202171" extrusionOk="0">
                    <a:moveTo>
                      <a:pt x="551743" y="89531"/>
                    </a:moveTo>
                    <a:cubicBezTo>
                      <a:pt x="526900" y="100340"/>
                      <a:pt x="483224" y="118770"/>
                      <a:pt x="434829" y="137523"/>
                    </a:cubicBezTo>
                    <a:cubicBezTo>
                      <a:pt x="357921" y="167568"/>
                      <a:pt x="269076" y="198178"/>
                      <a:pt x="225158" y="199791"/>
                    </a:cubicBezTo>
                    <a:cubicBezTo>
                      <a:pt x="160954" y="202171"/>
                      <a:pt x="67753" y="185716"/>
                      <a:pt x="0" y="164463"/>
                    </a:cubicBezTo>
                    <a:cubicBezTo>
                      <a:pt x="484" y="153292"/>
                      <a:pt x="1493" y="143935"/>
                      <a:pt x="2581" y="137120"/>
                    </a:cubicBezTo>
                    <a:lnTo>
                      <a:pt x="2662" y="137120"/>
                    </a:lnTo>
                    <a:cubicBezTo>
                      <a:pt x="53880" y="140951"/>
                      <a:pt x="122440" y="134700"/>
                      <a:pt x="211285" y="125666"/>
                    </a:cubicBezTo>
                    <a:cubicBezTo>
                      <a:pt x="279965" y="118770"/>
                      <a:pt x="346226" y="91790"/>
                      <a:pt x="398331" y="59285"/>
                    </a:cubicBezTo>
                    <a:cubicBezTo>
                      <a:pt x="420270" y="45694"/>
                      <a:pt x="439668" y="30974"/>
                      <a:pt x="455800" y="16415"/>
                    </a:cubicBezTo>
                    <a:cubicBezTo>
                      <a:pt x="461890" y="10970"/>
                      <a:pt x="467495" y="5405"/>
                      <a:pt x="472617" y="1"/>
                    </a:cubicBezTo>
                    <a:cubicBezTo>
                      <a:pt x="484756" y="13672"/>
                      <a:pt x="513108" y="45815"/>
                      <a:pt x="551743" y="89531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5355312" y="4187327"/>
                <a:ext cx="117926" cy="126778"/>
              </a:xfrm>
              <a:custGeom>
                <a:avLst/>
                <a:gdLst/>
                <a:ahLst/>
                <a:cxnLst/>
                <a:rect l="l" t="t" r="r" b="b"/>
                <a:pathLst>
                  <a:path w="186160" h="200154" extrusionOk="0">
                    <a:moveTo>
                      <a:pt x="0" y="0"/>
                    </a:moveTo>
                    <a:cubicBezTo>
                      <a:pt x="2218" y="41217"/>
                      <a:pt x="13349" y="98040"/>
                      <a:pt x="26335" y="145064"/>
                    </a:cubicBezTo>
                    <a:cubicBezTo>
                      <a:pt x="70011" y="166842"/>
                      <a:pt x="126351" y="189668"/>
                      <a:pt x="186159" y="200153"/>
                    </a:cubicBezTo>
                    <a:cubicBezTo>
                      <a:pt x="186159" y="200153"/>
                      <a:pt x="69850" y="5916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5291402" y="2917358"/>
                <a:ext cx="60506" cy="111574"/>
              </a:xfrm>
              <a:custGeom>
                <a:avLst/>
                <a:gdLst/>
                <a:ahLst/>
                <a:cxnLst/>
                <a:rect l="l" t="t" r="r" b="b"/>
                <a:pathLst>
                  <a:path w="95661" h="176401" extrusionOk="0">
                    <a:moveTo>
                      <a:pt x="79207" y="176400"/>
                    </a:moveTo>
                    <a:cubicBezTo>
                      <a:pt x="40572" y="132684"/>
                      <a:pt x="12099" y="100541"/>
                      <a:pt x="0" y="86870"/>
                    </a:cubicBezTo>
                    <a:cubicBezTo>
                      <a:pt x="21012" y="64527"/>
                      <a:pt x="33433" y="43355"/>
                      <a:pt x="33756" y="27102"/>
                    </a:cubicBezTo>
                    <a:lnTo>
                      <a:pt x="33756" y="23593"/>
                    </a:lnTo>
                    <a:cubicBezTo>
                      <a:pt x="42144" y="15891"/>
                      <a:pt x="51057" y="8026"/>
                      <a:pt x="60171" y="1"/>
                    </a:cubicBezTo>
                    <a:cubicBezTo>
                      <a:pt x="92677" y="69932"/>
                      <a:pt x="95661" y="159422"/>
                      <a:pt x="79207" y="176400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5667156" y="4075351"/>
                <a:ext cx="2122436" cy="132340"/>
              </a:xfrm>
              <a:custGeom>
                <a:avLst/>
                <a:gdLst/>
                <a:ahLst/>
                <a:cxnLst/>
                <a:rect l="l" t="t" r="r" b="b"/>
                <a:pathLst>
                  <a:path w="3350502" h="208935" extrusionOk="0">
                    <a:moveTo>
                      <a:pt x="1804067" y="1"/>
                    </a:moveTo>
                    <a:cubicBezTo>
                      <a:pt x="666943" y="1"/>
                      <a:pt x="0" y="104502"/>
                      <a:pt x="0" y="104502"/>
                    </a:cubicBezTo>
                    <a:cubicBezTo>
                      <a:pt x="0" y="104502"/>
                      <a:pt x="707899" y="208935"/>
                      <a:pt x="1719543" y="208935"/>
                    </a:cubicBezTo>
                    <a:cubicBezTo>
                      <a:pt x="1727807" y="208935"/>
                      <a:pt x="1736091" y="208928"/>
                      <a:pt x="1744395" y="208914"/>
                    </a:cubicBezTo>
                    <a:cubicBezTo>
                      <a:pt x="2769319" y="207220"/>
                      <a:pt x="3350502" y="113979"/>
                      <a:pt x="3350502" y="113979"/>
                    </a:cubicBezTo>
                    <a:cubicBezTo>
                      <a:pt x="3350502" y="113979"/>
                      <a:pt x="3009680" y="2751"/>
                      <a:pt x="1846670" y="49"/>
                    </a:cubicBezTo>
                    <a:cubicBezTo>
                      <a:pt x="1832397" y="17"/>
                      <a:pt x="1818196" y="1"/>
                      <a:pt x="1804067" y="1"/>
                    </a:cubicBez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5041182" y="4228554"/>
                <a:ext cx="632615" cy="94681"/>
              </a:xfrm>
              <a:custGeom>
                <a:avLst/>
                <a:gdLst/>
                <a:ahLst/>
                <a:cxnLst/>
                <a:rect l="l" t="t" r="r" b="b"/>
                <a:pathLst>
                  <a:path w="998654" h="149480" extrusionOk="0">
                    <a:moveTo>
                      <a:pt x="464247" y="0"/>
                    </a:moveTo>
                    <a:cubicBezTo>
                      <a:pt x="329086" y="0"/>
                      <a:pt x="175866" y="13222"/>
                      <a:pt x="13777" y="50946"/>
                    </a:cubicBezTo>
                    <a:cubicBezTo>
                      <a:pt x="0" y="54134"/>
                      <a:pt x="272149" y="149480"/>
                      <a:pt x="579978" y="149480"/>
                    </a:cubicBezTo>
                    <a:cubicBezTo>
                      <a:pt x="720005" y="149480"/>
                      <a:pt x="867416" y="129751"/>
                      <a:pt x="998654" y="72643"/>
                    </a:cubicBezTo>
                    <a:cubicBezTo>
                      <a:pt x="998654" y="72643"/>
                      <a:pt x="781062" y="0"/>
                      <a:pt x="464247" y="0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6885818" y="3398030"/>
                <a:ext cx="409369" cy="678540"/>
              </a:xfrm>
              <a:custGeom>
                <a:avLst/>
                <a:gdLst/>
                <a:ahLst/>
                <a:cxnLst/>
                <a:rect l="l" t="t" r="r" b="b"/>
                <a:pathLst>
                  <a:path w="646235" h="1071263" extrusionOk="0">
                    <a:moveTo>
                      <a:pt x="1" y="0"/>
                    </a:moveTo>
                    <a:lnTo>
                      <a:pt x="535652" y="1071262"/>
                    </a:lnTo>
                    <a:lnTo>
                      <a:pt x="646234" y="1071262"/>
                    </a:lnTo>
                    <a:lnTo>
                      <a:pt x="331627" y="474392"/>
                    </a:lnTo>
                    <a:lnTo>
                      <a:pt x="815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6885818" y="3398030"/>
                <a:ext cx="210075" cy="310520"/>
              </a:xfrm>
              <a:custGeom>
                <a:avLst/>
                <a:gdLst/>
                <a:ahLst/>
                <a:cxnLst/>
                <a:rect l="l" t="t" r="r" b="b"/>
                <a:pathLst>
                  <a:path w="331627" h="490241" extrusionOk="0">
                    <a:moveTo>
                      <a:pt x="1" y="0"/>
                    </a:moveTo>
                    <a:lnTo>
                      <a:pt x="245081" y="490241"/>
                    </a:lnTo>
                    <a:lnTo>
                      <a:pt x="331627" y="474392"/>
                    </a:lnTo>
                    <a:lnTo>
                      <a:pt x="81546" y="0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9"/>
              <p:cNvSpPr/>
              <p:nvPr/>
            </p:nvSpPr>
            <p:spPr>
              <a:xfrm>
                <a:off x="6451358" y="3390074"/>
                <a:ext cx="774540" cy="686510"/>
              </a:xfrm>
              <a:custGeom>
                <a:avLst/>
                <a:gdLst/>
                <a:ahLst/>
                <a:cxnLst/>
                <a:rect l="l" t="t" r="r" b="b"/>
                <a:pathLst>
                  <a:path w="1222698" h="1083846" extrusionOk="0">
                    <a:moveTo>
                      <a:pt x="698661" y="1"/>
                    </a:moveTo>
                    <a:lnTo>
                      <a:pt x="0" y="20569"/>
                    </a:lnTo>
                    <a:lnTo>
                      <a:pt x="110502" y="276094"/>
                    </a:lnTo>
                    <a:lnTo>
                      <a:pt x="459953" y="1083845"/>
                    </a:lnTo>
                    <a:lnTo>
                      <a:pt x="1222698" y="1083845"/>
                    </a:lnTo>
                    <a:lnTo>
                      <a:pt x="920149" y="458220"/>
                    </a:lnTo>
                    <a:lnTo>
                      <a:pt x="6986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9"/>
              <p:cNvSpPr/>
              <p:nvPr/>
            </p:nvSpPr>
            <p:spPr>
              <a:xfrm>
                <a:off x="6451358" y="3390074"/>
                <a:ext cx="582885" cy="290237"/>
              </a:xfrm>
              <a:custGeom>
                <a:avLst/>
                <a:gdLst/>
                <a:ahLst/>
                <a:cxnLst/>
                <a:rect l="l" t="t" r="r" b="b"/>
                <a:pathLst>
                  <a:path w="920149" h="458220" extrusionOk="0">
                    <a:moveTo>
                      <a:pt x="698661" y="1"/>
                    </a:moveTo>
                    <a:lnTo>
                      <a:pt x="0" y="20569"/>
                    </a:lnTo>
                    <a:lnTo>
                      <a:pt x="110502" y="276094"/>
                    </a:lnTo>
                    <a:lnTo>
                      <a:pt x="920149" y="458220"/>
                    </a:lnTo>
                    <a:lnTo>
                      <a:pt x="920149" y="458220"/>
                    </a:lnTo>
                    <a:lnTo>
                      <a:pt x="698661" y="1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9"/>
              <p:cNvSpPr/>
              <p:nvPr/>
            </p:nvSpPr>
            <p:spPr>
              <a:xfrm>
                <a:off x="6165985" y="4075382"/>
                <a:ext cx="1145256" cy="47973"/>
              </a:xfrm>
              <a:custGeom>
                <a:avLst/>
                <a:gdLst/>
                <a:ahLst/>
                <a:cxnLst/>
                <a:rect l="l" t="t" r="r" b="b"/>
                <a:pathLst>
                  <a:path w="1807914" h="75739" extrusionOk="0">
                    <a:moveTo>
                      <a:pt x="117036" y="0"/>
                    </a:moveTo>
                    <a:lnTo>
                      <a:pt x="0" y="75738"/>
                    </a:lnTo>
                    <a:lnTo>
                      <a:pt x="1807914" y="75738"/>
                    </a:lnTo>
                    <a:lnTo>
                      <a:pt x="1784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9"/>
              <p:cNvSpPr/>
              <p:nvPr/>
            </p:nvSpPr>
            <p:spPr>
              <a:xfrm>
                <a:off x="5735145" y="1987380"/>
                <a:ext cx="1826906" cy="1482273"/>
              </a:xfrm>
              <a:custGeom>
                <a:avLst/>
                <a:gdLst/>
                <a:ahLst/>
                <a:cxnLst/>
                <a:rect l="l" t="t" r="r" b="b"/>
                <a:pathLst>
                  <a:path w="2883975" h="2340178" extrusionOk="0">
                    <a:moveTo>
                      <a:pt x="2883975" y="1"/>
                    </a:moveTo>
                    <a:lnTo>
                      <a:pt x="2345461" y="64164"/>
                    </a:lnTo>
                    <a:lnTo>
                      <a:pt x="1695557" y="141717"/>
                    </a:lnTo>
                    <a:lnTo>
                      <a:pt x="1099170" y="212777"/>
                    </a:lnTo>
                    <a:lnTo>
                      <a:pt x="159301" y="324811"/>
                    </a:lnTo>
                    <a:lnTo>
                      <a:pt x="102074" y="1048799"/>
                    </a:lnTo>
                    <a:lnTo>
                      <a:pt x="70536" y="1447009"/>
                    </a:lnTo>
                    <a:lnTo>
                      <a:pt x="25569" y="2015407"/>
                    </a:lnTo>
                    <a:lnTo>
                      <a:pt x="1" y="2340177"/>
                    </a:lnTo>
                    <a:lnTo>
                      <a:pt x="2624135" y="2245686"/>
                    </a:lnTo>
                    <a:lnTo>
                      <a:pt x="28839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9"/>
              <p:cNvSpPr/>
              <p:nvPr/>
            </p:nvSpPr>
            <p:spPr>
              <a:xfrm>
                <a:off x="5799692" y="2121917"/>
                <a:ext cx="631630" cy="529539"/>
              </a:xfrm>
              <a:custGeom>
                <a:avLst/>
                <a:gdLst/>
                <a:ahLst/>
                <a:cxnLst/>
                <a:rect l="l" t="t" r="r" b="b"/>
                <a:pathLst>
                  <a:path w="997098" h="836023" extrusionOk="0">
                    <a:moveTo>
                      <a:pt x="997097" y="0"/>
                    </a:moveTo>
                    <a:lnTo>
                      <a:pt x="57228" y="112034"/>
                    </a:lnTo>
                    <a:lnTo>
                      <a:pt x="1" y="836022"/>
                    </a:lnTo>
                    <a:lnTo>
                      <a:pt x="997097" y="0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9"/>
              <p:cNvSpPr/>
              <p:nvPr/>
            </p:nvSpPr>
            <p:spPr>
              <a:xfrm>
                <a:off x="5751314" y="2027950"/>
                <a:ext cx="1469577" cy="1235921"/>
              </a:xfrm>
              <a:custGeom>
                <a:avLst/>
                <a:gdLst/>
                <a:ahLst/>
                <a:cxnLst/>
                <a:rect l="l" t="t" r="r" b="b"/>
                <a:pathLst>
                  <a:path w="2319892" h="1951243" extrusionOk="0">
                    <a:moveTo>
                      <a:pt x="2319892" y="0"/>
                    </a:moveTo>
                    <a:lnTo>
                      <a:pt x="1669988" y="77553"/>
                    </a:lnTo>
                    <a:lnTo>
                      <a:pt x="44967" y="1382845"/>
                    </a:lnTo>
                    <a:lnTo>
                      <a:pt x="0" y="1951243"/>
                    </a:lnTo>
                    <a:lnTo>
                      <a:pt x="2319892" y="0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5793189" y="2048528"/>
                <a:ext cx="1707703" cy="1365280"/>
              </a:xfrm>
              <a:custGeom>
                <a:avLst/>
                <a:gdLst/>
                <a:ahLst/>
                <a:cxnLst/>
                <a:rect l="l" t="t" r="r" b="b"/>
                <a:pathLst>
                  <a:path w="2695800" h="2155471" extrusionOk="0">
                    <a:moveTo>
                      <a:pt x="2695799" y="1"/>
                    </a:moveTo>
                    <a:lnTo>
                      <a:pt x="146395" y="303840"/>
                    </a:lnTo>
                    <a:lnTo>
                      <a:pt x="1" y="2155470"/>
                    </a:lnTo>
                    <a:lnTo>
                      <a:pt x="2456648" y="2067029"/>
                    </a:lnTo>
                    <a:lnTo>
                      <a:pt x="269579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9"/>
              <p:cNvSpPr/>
              <p:nvPr/>
            </p:nvSpPr>
            <p:spPr>
              <a:xfrm>
                <a:off x="5877653" y="2208055"/>
                <a:ext cx="462302" cy="415611"/>
              </a:xfrm>
              <a:custGeom>
                <a:avLst/>
                <a:gdLst/>
                <a:ahLst/>
                <a:cxnLst/>
                <a:rect l="l" t="t" r="r" b="b"/>
                <a:pathLst>
                  <a:path w="729796" h="656156" extrusionOk="0">
                    <a:moveTo>
                      <a:pt x="729796" y="1"/>
                    </a:moveTo>
                    <a:lnTo>
                      <a:pt x="36216" y="73521"/>
                    </a:lnTo>
                    <a:lnTo>
                      <a:pt x="1" y="656155"/>
                    </a:lnTo>
                    <a:lnTo>
                      <a:pt x="729796" y="1"/>
                    </a:lnTo>
                    <a:close/>
                  </a:path>
                </a:pathLst>
              </a:custGeom>
              <a:solidFill>
                <a:srgbClr val="FDFEFF">
                  <a:alpha val="76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9"/>
              <p:cNvSpPr/>
              <p:nvPr/>
            </p:nvSpPr>
            <p:spPr>
              <a:xfrm>
                <a:off x="6382016" y="2064925"/>
                <a:ext cx="1098478" cy="1300243"/>
              </a:xfrm>
              <a:custGeom>
                <a:avLst/>
                <a:gdLst/>
                <a:ahLst/>
                <a:cxnLst/>
                <a:rect l="l" t="t" r="r" b="b"/>
                <a:pathLst>
                  <a:path w="1734071" h="2052792" extrusionOk="0">
                    <a:moveTo>
                      <a:pt x="1734071" y="0"/>
                    </a:moveTo>
                    <a:lnTo>
                      <a:pt x="1601187" y="12261"/>
                    </a:lnTo>
                    <a:lnTo>
                      <a:pt x="0" y="2052792"/>
                    </a:lnTo>
                    <a:lnTo>
                      <a:pt x="416761" y="2052792"/>
                    </a:lnTo>
                    <a:lnTo>
                      <a:pt x="1679748" y="347597"/>
                    </a:lnTo>
                    <a:lnTo>
                      <a:pt x="1734071" y="0"/>
                    </a:lnTo>
                    <a:close/>
                  </a:path>
                </a:pathLst>
              </a:custGeom>
              <a:solidFill>
                <a:srgbClr val="FDFEFF">
                  <a:alpha val="76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9"/>
              <p:cNvSpPr/>
              <p:nvPr/>
            </p:nvSpPr>
            <p:spPr>
              <a:xfrm>
                <a:off x="5961684" y="2219505"/>
                <a:ext cx="1299484" cy="1057442"/>
              </a:xfrm>
              <a:custGeom>
                <a:avLst/>
                <a:gdLst/>
                <a:ahLst/>
                <a:cxnLst/>
                <a:rect l="l" t="t" r="r" b="b"/>
                <a:pathLst>
                  <a:path w="2051380" h="1669464" extrusionOk="0">
                    <a:moveTo>
                      <a:pt x="2051380" y="0"/>
                    </a:moveTo>
                    <a:lnTo>
                      <a:pt x="1791540" y="1607881"/>
                    </a:lnTo>
                    <a:lnTo>
                      <a:pt x="913857" y="1638048"/>
                    </a:lnTo>
                    <a:lnTo>
                      <a:pt x="0" y="1669464"/>
                    </a:lnTo>
                    <a:lnTo>
                      <a:pt x="166196" y="257058"/>
                    </a:lnTo>
                    <a:lnTo>
                      <a:pt x="1750122" y="410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9"/>
              <p:cNvSpPr/>
              <p:nvPr/>
            </p:nvSpPr>
            <p:spPr>
              <a:xfrm>
                <a:off x="7094581" y="2219479"/>
                <a:ext cx="210535" cy="1018461"/>
              </a:xfrm>
              <a:custGeom>
                <a:avLst/>
                <a:gdLst/>
                <a:ahLst/>
                <a:cxnLst/>
                <a:rect l="l" t="t" r="r" b="b"/>
                <a:pathLst>
                  <a:path w="332353" h="1607922" extrusionOk="0">
                    <a:moveTo>
                      <a:pt x="259841" y="0"/>
                    </a:moveTo>
                    <a:lnTo>
                      <a:pt x="1" y="1607921"/>
                    </a:lnTo>
                    <a:lnTo>
                      <a:pt x="63438" y="1586991"/>
                    </a:lnTo>
                    <a:lnTo>
                      <a:pt x="332353" y="27061"/>
                    </a:lnTo>
                    <a:lnTo>
                      <a:pt x="259841" y="0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" name="Google Shape;350;p29"/>
              <p:cNvSpPr/>
              <p:nvPr/>
            </p:nvSpPr>
            <p:spPr>
              <a:xfrm>
                <a:off x="6134234" y="2620323"/>
                <a:ext cx="355720" cy="353179"/>
              </a:xfrm>
              <a:custGeom>
                <a:avLst/>
                <a:gdLst/>
                <a:ahLst/>
                <a:cxnLst/>
                <a:rect l="l" t="t" r="r" b="b"/>
                <a:pathLst>
                  <a:path w="561544" h="557591" extrusionOk="0">
                    <a:moveTo>
                      <a:pt x="283027" y="54424"/>
                    </a:moveTo>
                    <a:cubicBezTo>
                      <a:pt x="290920" y="54424"/>
                      <a:pt x="298888" y="54874"/>
                      <a:pt x="306905" y="55797"/>
                    </a:cubicBezTo>
                    <a:cubicBezTo>
                      <a:pt x="355784" y="61443"/>
                      <a:pt x="398896" y="83704"/>
                      <a:pt x="431683" y="116532"/>
                    </a:cubicBezTo>
                    <a:cubicBezTo>
                      <a:pt x="410632" y="136011"/>
                      <a:pt x="374214" y="169726"/>
                      <a:pt x="332635" y="208281"/>
                    </a:cubicBezTo>
                    <a:cubicBezTo>
                      <a:pt x="318278" y="197836"/>
                      <a:pt x="300936" y="190698"/>
                      <a:pt x="281740" y="188479"/>
                    </a:cubicBezTo>
                    <a:cubicBezTo>
                      <a:pt x="277648" y="188018"/>
                      <a:pt x="273591" y="187793"/>
                      <a:pt x="269577" y="187793"/>
                    </a:cubicBezTo>
                    <a:cubicBezTo>
                      <a:pt x="258520" y="187793"/>
                      <a:pt x="247799" y="189497"/>
                      <a:pt x="237620" y="192633"/>
                    </a:cubicBezTo>
                    <a:lnTo>
                      <a:pt x="164463" y="91286"/>
                    </a:lnTo>
                    <a:cubicBezTo>
                      <a:pt x="198933" y="67897"/>
                      <a:pt x="239860" y="54424"/>
                      <a:pt x="283027" y="54424"/>
                    </a:cubicBezTo>
                    <a:close/>
                    <a:moveTo>
                      <a:pt x="269863" y="215020"/>
                    </a:moveTo>
                    <a:cubicBezTo>
                      <a:pt x="272787" y="215020"/>
                      <a:pt x="275740" y="215178"/>
                      <a:pt x="278715" y="215500"/>
                    </a:cubicBezTo>
                    <a:cubicBezTo>
                      <a:pt x="291016" y="216911"/>
                      <a:pt x="302348" y="221186"/>
                      <a:pt x="311987" y="227437"/>
                    </a:cubicBezTo>
                    <a:cubicBezTo>
                      <a:pt x="302348" y="236471"/>
                      <a:pt x="292467" y="245666"/>
                      <a:pt x="282546" y="254821"/>
                    </a:cubicBezTo>
                    <a:lnTo>
                      <a:pt x="254800" y="216428"/>
                    </a:lnTo>
                    <a:cubicBezTo>
                      <a:pt x="259704" y="215503"/>
                      <a:pt x="264739" y="215020"/>
                      <a:pt x="269863" y="215020"/>
                    </a:cubicBezTo>
                    <a:close/>
                    <a:moveTo>
                      <a:pt x="207817" y="246916"/>
                    </a:moveTo>
                    <a:lnTo>
                      <a:pt x="241249" y="293214"/>
                    </a:lnTo>
                    <a:cubicBezTo>
                      <a:pt x="229957" y="303780"/>
                      <a:pt x="218867" y="314105"/>
                      <a:pt x="208018" y="324227"/>
                    </a:cubicBezTo>
                    <a:cubicBezTo>
                      <a:pt x="198823" y="310798"/>
                      <a:pt x="194306" y="294505"/>
                      <a:pt x="196242" y="277526"/>
                    </a:cubicBezTo>
                    <a:cubicBezTo>
                      <a:pt x="197573" y="266194"/>
                      <a:pt x="201646" y="255789"/>
                      <a:pt x="207817" y="246916"/>
                    </a:cubicBezTo>
                    <a:close/>
                    <a:moveTo>
                      <a:pt x="344089" y="274098"/>
                    </a:moveTo>
                    <a:cubicBezTo>
                      <a:pt x="345379" y="280752"/>
                      <a:pt x="345742" y="287608"/>
                      <a:pt x="344895" y="294585"/>
                    </a:cubicBezTo>
                    <a:cubicBezTo>
                      <a:pt x="343605" y="305918"/>
                      <a:pt x="339531" y="316323"/>
                      <a:pt x="333401" y="325195"/>
                    </a:cubicBezTo>
                    <a:lnTo>
                      <a:pt x="315616" y="300594"/>
                    </a:lnTo>
                    <a:cubicBezTo>
                      <a:pt x="325013" y="291843"/>
                      <a:pt x="334531" y="283051"/>
                      <a:pt x="344089" y="274098"/>
                    </a:cubicBezTo>
                    <a:close/>
                    <a:moveTo>
                      <a:pt x="274319" y="339028"/>
                    </a:moveTo>
                    <a:lnTo>
                      <a:pt x="286337" y="355644"/>
                    </a:lnTo>
                    <a:cubicBezTo>
                      <a:pt x="281405" y="356609"/>
                      <a:pt x="276287" y="357136"/>
                      <a:pt x="271081" y="357136"/>
                    </a:cubicBezTo>
                    <a:cubicBezTo>
                      <a:pt x="268242" y="357136"/>
                      <a:pt x="265378" y="356979"/>
                      <a:pt x="262503" y="356652"/>
                    </a:cubicBezTo>
                    <a:cubicBezTo>
                      <a:pt x="260446" y="356370"/>
                      <a:pt x="258510" y="356007"/>
                      <a:pt x="256494" y="355644"/>
                    </a:cubicBezTo>
                    <a:cubicBezTo>
                      <a:pt x="262342" y="350239"/>
                      <a:pt x="268310" y="344674"/>
                      <a:pt x="274319" y="339028"/>
                    </a:cubicBezTo>
                    <a:close/>
                    <a:moveTo>
                      <a:pt x="122359" y="128591"/>
                    </a:moveTo>
                    <a:lnTo>
                      <a:pt x="190556" y="223041"/>
                    </a:lnTo>
                    <a:cubicBezTo>
                      <a:pt x="178296" y="237157"/>
                      <a:pt x="170028" y="254660"/>
                      <a:pt x="167810" y="274259"/>
                    </a:cubicBezTo>
                    <a:cubicBezTo>
                      <a:pt x="164866" y="299707"/>
                      <a:pt x="172609" y="324026"/>
                      <a:pt x="187491" y="343384"/>
                    </a:cubicBezTo>
                    <a:cubicBezTo>
                      <a:pt x="171682" y="358184"/>
                      <a:pt x="156881" y="372138"/>
                      <a:pt x="143855" y="384439"/>
                    </a:cubicBezTo>
                    <a:cubicBezTo>
                      <a:pt x="130465" y="397021"/>
                      <a:pt x="119012" y="407910"/>
                      <a:pt x="109898" y="416702"/>
                    </a:cubicBezTo>
                    <a:cubicBezTo>
                      <a:pt x="76908" y="372138"/>
                      <a:pt x="59930" y="314629"/>
                      <a:pt x="66826" y="254176"/>
                    </a:cubicBezTo>
                    <a:cubicBezTo>
                      <a:pt x="72391" y="205619"/>
                      <a:pt x="92677" y="162346"/>
                      <a:pt x="122359" y="128591"/>
                    </a:cubicBezTo>
                    <a:close/>
                    <a:moveTo>
                      <a:pt x="466044" y="161136"/>
                    </a:moveTo>
                    <a:cubicBezTo>
                      <a:pt x="490201" y="202232"/>
                      <a:pt x="501695" y="251756"/>
                      <a:pt x="495807" y="303337"/>
                    </a:cubicBezTo>
                    <a:cubicBezTo>
                      <a:pt x="489152" y="361491"/>
                      <a:pt x="461527" y="412064"/>
                      <a:pt x="421803" y="447715"/>
                    </a:cubicBezTo>
                    <a:lnTo>
                      <a:pt x="350582" y="349030"/>
                    </a:lnTo>
                    <a:cubicBezTo>
                      <a:pt x="362801" y="334955"/>
                      <a:pt x="371109" y="317412"/>
                      <a:pt x="373327" y="297852"/>
                    </a:cubicBezTo>
                    <a:cubicBezTo>
                      <a:pt x="375142" y="282003"/>
                      <a:pt x="372843" y="266678"/>
                      <a:pt x="367278" y="252603"/>
                    </a:cubicBezTo>
                    <a:cubicBezTo>
                      <a:pt x="400993" y="221307"/>
                      <a:pt x="434829" y="189972"/>
                      <a:pt x="466044" y="161136"/>
                    </a:cubicBezTo>
                    <a:close/>
                    <a:moveTo>
                      <a:pt x="233466" y="377220"/>
                    </a:moveTo>
                    <a:cubicBezTo>
                      <a:pt x="241612" y="380365"/>
                      <a:pt x="250283" y="382583"/>
                      <a:pt x="259398" y="383632"/>
                    </a:cubicBezTo>
                    <a:cubicBezTo>
                      <a:pt x="263511" y="384118"/>
                      <a:pt x="267595" y="384352"/>
                      <a:pt x="271635" y="384352"/>
                    </a:cubicBezTo>
                    <a:cubicBezTo>
                      <a:pt x="282689" y="384352"/>
                      <a:pt x="293417" y="382598"/>
                      <a:pt x="303518" y="379438"/>
                    </a:cubicBezTo>
                    <a:lnTo>
                      <a:pt x="375828" y="479535"/>
                    </a:lnTo>
                    <a:cubicBezTo>
                      <a:pt x="346474" y="494737"/>
                      <a:pt x="313618" y="503176"/>
                      <a:pt x="279372" y="503176"/>
                    </a:cubicBezTo>
                    <a:cubicBezTo>
                      <a:pt x="271555" y="503176"/>
                      <a:pt x="263665" y="502736"/>
                      <a:pt x="255728" y="501837"/>
                    </a:cubicBezTo>
                    <a:cubicBezTo>
                      <a:pt x="215277" y="497199"/>
                      <a:pt x="178780" y="481107"/>
                      <a:pt x="148775" y="457112"/>
                    </a:cubicBezTo>
                    <a:cubicBezTo>
                      <a:pt x="166721" y="439851"/>
                      <a:pt x="196847" y="411419"/>
                      <a:pt x="233466" y="377220"/>
                    </a:cubicBezTo>
                    <a:close/>
                    <a:moveTo>
                      <a:pt x="282417" y="0"/>
                    </a:moveTo>
                    <a:cubicBezTo>
                      <a:pt x="145331" y="0"/>
                      <a:pt x="26260" y="105428"/>
                      <a:pt x="9962" y="247642"/>
                    </a:cubicBezTo>
                    <a:cubicBezTo>
                      <a:pt x="1" y="334551"/>
                      <a:pt x="30490" y="416702"/>
                      <a:pt x="86144" y="474574"/>
                    </a:cubicBezTo>
                    <a:cubicBezTo>
                      <a:pt x="86708" y="475219"/>
                      <a:pt x="87192" y="475824"/>
                      <a:pt x="87838" y="476470"/>
                    </a:cubicBezTo>
                    <a:cubicBezTo>
                      <a:pt x="88200" y="476873"/>
                      <a:pt x="88684" y="477115"/>
                      <a:pt x="89047" y="477518"/>
                    </a:cubicBezTo>
                    <a:cubicBezTo>
                      <a:pt x="130949" y="519823"/>
                      <a:pt x="186523" y="548578"/>
                      <a:pt x="249557" y="555837"/>
                    </a:cubicBezTo>
                    <a:cubicBezTo>
                      <a:pt x="259842" y="557016"/>
                      <a:pt x="270064" y="557591"/>
                      <a:pt x="280188" y="557591"/>
                    </a:cubicBezTo>
                    <a:cubicBezTo>
                      <a:pt x="335208" y="557591"/>
                      <a:pt x="387343" y="540597"/>
                      <a:pt x="431078" y="511032"/>
                    </a:cubicBezTo>
                    <a:cubicBezTo>
                      <a:pt x="431562" y="510790"/>
                      <a:pt x="432006" y="510588"/>
                      <a:pt x="432530" y="510265"/>
                    </a:cubicBezTo>
                    <a:cubicBezTo>
                      <a:pt x="433377" y="509701"/>
                      <a:pt x="434143" y="509015"/>
                      <a:pt x="434910" y="508330"/>
                    </a:cubicBezTo>
                    <a:cubicBezTo>
                      <a:pt x="498105" y="464129"/>
                      <a:pt x="543113" y="393392"/>
                      <a:pt x="552671" y="309910"/>
                    </a:cubicBezTo>
                    <a:cubicBezTo>
                      <a:pt x="561543" y="233164"/>
                      <a:pt x="538717" y="160128"/>
                      <a:pt x="494960" y="104232"/>
                    </a:cubicBezTo>
                    <a:cubicBezTo>
                      <a:pt x="494314" y="103264"/>
                      <a:pt x="493508" y="102417"/>
                      <a:pt x="492782" y="101530"/>
                    </a:cubicBezTo>
                    <a:cubicBezTo>
                      <a:pt x="449428" y="47650"/>
                      <a:pt x="386313" y="10144"/>
                      <a:pt x="313076" y="1756"/>
                    </a:cubicBezTo>
                    <a:cubicBezTo>
                      <a:pt x="302780" y="576"/>
                      <a:pt x="292549" y="0"/>
                      <a:pt x="282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9"/>
              <p:cNvSpPr/>
              <p:nvPr/>
            </p:nvSpPr>
            <p:spPr>
              <a:xfrm>
                <a:off x="6180445" y="2655475"/>
                <a:ext cx="274837" cy="249391"/>
              </a:xfrm>
              <a:custGeom>
                <a:avLst/>
                <a:gdLst/>
                <a:ahLst/>
                <a:cxnLst/>
                <a:rect l="l" t="t" r="r" b="b"/>
                <a:pathLst>
                  <a:path w="433861" h="393733" extrusionOk="0">
                    <a:moveTo>
                      <a:pt x="60897" y="348082"/>
                    </a:moveTo>
                    <a:lnTo>
                      <a:pt x="60897" y="348082"/>
                    </a:lnTo>
                    <a:cubicBezTo>
                      <a:pt x="62712" y="349937"/>
                      <a:pt x="64204" y="351993"/>
                      <a:pt x="65333" y="354131"/>
                    </a:cubicBezTo>
                    <a:cubicBezTo>
                      <a:pt x="64204" y="351993"/>
                      <a:pt x="62671" y="349937"/>
                      <a:pt x="60897" y="348082"/>
                    </a:cubicBezTo>
                    <a:close/>
                    <a:moveTo>
                      <a:pt x="68277" y="371634"/>
                    </a:moveTo>
                    <a:lnTo>
                      <a:pt x="68277" y="371634"/>
                    </a:lnTo>
                    <a:cubicBezTo>
                      <a:pt x="67753" y="374497"/>
                      <a:pt x="66745" y="377280"/>
                      <a:pt x="65333" y="379659"/>
                    </a:cubicBezTo>
                    <a:cubicBezTo>
                      <a:pt x="66785" y="377159"/>
                      <a:pt x="67753" y="374457"/>
                      <a:pt x="68277" y="371634"/>
                    </a:cubicBezTo>
                    <a:close/>
                    <a:moveTo>
                      <a:pt x="402029" y="0"/>
                    </a:moveTo>
                    <a:cubicBezTo>
                      <a:pt x="394911" y="0"/>
                      <a:pt x="387810" y="2503"/>
                      <a:pt x="382320" y="7543"/>
                    </a:cubicBezTo>
                    <a:cubicBezTo>
                      <a:pt x="382320" y="7543"/>
                      <a:pt x="291136" y="91830"/>
                      <a:pt x="200194" y="176401"/>
                    </a:cubicBezTo>
                    <a:cubicBezTo>
                      <a:pt x="154662" y="218746"/>
                      <a:pt x="109292" y="261092"/>
                      <a:pt x="75375" y="293073"/>
                    </a:cubicBezTo>
                    <a:cubicBezTo>
                      <a:pt x="58356" y="309124"/>
                      <a:pt x="44201" y="322594"/>
                      <a:pt x="34401" y="332111"/>
                    </a:cubicBezTo>
                    <a:cubicBezTo>
                      <a:pt x="17463" y="348525"/>
                      <a:pt x="0" y="365504"/>
                      <a:pt x="19398" y="385144"/>
                    </a:cubicBezTo>
                    <a:cubicBezTo>
                      <a:pt x="24278" y="390024"/>
                      <a:pt x="30529" y="392807"/>
                      <a:pt x="36982" y="393532"/>
                    </a:cubicBezTo>
                    <a:cubicBezTo>
                      <a:pt x="38138" y="393665"/>
                      <a:pt x="39301" y="393732"/>
                      <a:pt x="40464" y="393732"/>
                    </a:cubicBezTo>
                    <a:cubicBezTo>
                      <a:pt x="47412" y="393732"/>
                      <a:pt x="54355" y="391352"/>
                      <a:pt x="59848" y="386515"/>
                    </a:cubicBezTo>
                    <a:cubicBezTo>
                      <a:pt x="61421" y="385104"/>
                      <a:pt x="62792" y="383531"/>
                      <a:pt x="63922" y="381877"/>
                    </a:cubicBezTo>
                    <a:cubicBezTo>
                      <a:pt x="84006" y="360463"/>
                      <a:pt x="287869" y="171077"/>
                      <a:pt x="422447" y="46823"/>
                    </a:cubicBezTo>
                    <a:cubicBezTo>
                      <a:pt x="433780" y="36418"/>
                      <a:pt x="433860" y="19198"/>
                      <a:pt x="422770" y="8349"/>
                    </a:cubicBezTo>
                    <a:cubicBezTo>
                      <a:pt x="417092" y="2796"/>
                      <a:pt x="409551" y="0"/>
                      <a:pt x="402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6199775" y="2639632"/>
                <a:ext cx="221546" cy="284164"/>
              </a:xfrm>
              <a:custGeom>
                <a:avLst/>
                <a:gdLst/>
                <a:ahLst/>
                <a:cxnLst/>
                <a:rect l="l" t="t" r="r" b="b"/>
                <a:pathLst>
                  <a:path w="349735" h="448631" extrusionOk="0">
                    <a:moveTo>
                      <a:pt x="32141" y="1"/>
                    </a:moveTo>
                    <a:cubicBezTo>
                      <a:pt x="26629" y="1"/>
                      <a:pt x="21078" y="1508"/>
                      <a:pt x="16213" y="4651"/>
                    </a:cubicBezTo>
                    <a:cubicBezTo>
                      <a:pt x="3267" y="13039"/>
                      <a:pt x="1" y="29977"/>
                      <a:pt x="9034" y="42439"/>
                    </a:cubicBezTo>
                    <a:lnTo>
                      <a:pt x="293677" y="436656"/>
                    </a:lnTo>
                    <a:cubicBezTo>
                      <a:pt x="298597" y="443471"/>
                      <a:pt x="306139" y="447504"/>
                      <a:pt x="314124" y="448432"/>
                    </a:cubicBezTo>
                    <a:cubicBezTo>
                      <a:pt x="315256" y="448564"/>
                      <a:pt x="316397" y="448630"/>
                      <a:pt x="317542" y="448630"/>
                    </a:cubicBezTo>
                    <a:cubicBezTo>
                      <a:pt x="323044" y="448630"/>
                      <a:pt x="328615" y="447101"/>
                      <a:pt x="333522" y="443996"/>
                    </a:cubicBezTo>
                    <a:cubicBezTo>
                      <a:pt x="346508" y="435607"/>
                      <a:pt x="349734" y="418669"/>
                      <a:pt x="340741" y="406248"/>
                    </a:cubicBezTo>
                    <a:lnTo>
                      <a:pt x="56058" y="11990"/>
                    </a:lnTo>
                    <a:cubicBezTo>
                      <a:pt x="50434" y="4198"/>
                      <a:pt x="41341" y="1"/>
                      <a:pt x="321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9"/>
              <p:cNvSpPr/>
              <p:nvPr/>
            </p:nvSpPr>
            <p:spPr>
              <a:xfrm>
                <a:off x="6239381" y="2716427"/>
                <a:ext cx="138007" cy="124496"/>
              </a:xfrm>
              <a:custGeom>
                <a:avLst/>
                <a:gdLst/>
                <a:ahLst/>
                <a:cxnLst/>
                <a:rect l="l" t="t" r="r" b="b"/>
                <a:pathLst>
                  <a:path w="217859" h="196551" extrusionOk="0">
                    <a:moveTo>
                      <a:pt x="107983" y="27175"/>
                    </a:moveTo>
                    <a:cubicBezTo>
                      <a:pt x="110970" y="27175"/>
                      <a:pt x="113992" y="27346"/>
                      <a:pt x="117036" y="27696"/>
                    </a:cubicBezTo>
                    <a:cubicBezTo>
                      <a:pt x="158050" y="32414"/>
                      <a:pt x="187733" y="67904"/>
                      <a:pt x="183256" y="106821"/>
                    </a:cubicBezTo>
                    <a:cubicBezTo>
                      <a:pt x="179109" y="142835"/>
                      <a:pt x="147105" y="169401"/>
                      <a:pt x="109810" y="169401"/>
                    </a:cubicBezTo>
                    <a:cubicBezTo>
                      <a:pt x="106844" y="169401"/>
                      <a:pt x="103845" y="169233"/>
                      <a:pt x="100823" y="168888"/>
                    </a:cubicBezTo>
                    <a:cubicBezTo>
                      <a:pt x="59849" y="164169"/>
                      <a:pt x="30126" y="128720"/>
                      <a:pt x="34603" y="89803"/>
                    </a:cubicBezTo>
                    <a:cubicBezTo>
                      <a:pt x="38747" y="53736"/>
                      <a:pt x="70716" y="27175"/>
                      <a:pt x="107983" y="27175"/>
                    </a:cubicBezTo>
                    <a:close/>
                    <a:moveTo>
                      <a:pt x="107619" y="0"/>
                    </a:moveTo>
                    <a:cubicBezTo>
                      <a:pt x="56121" y="0"/>
                      <a:pt x="11922" y="36644"/>
                      <a:pt x="6171" y="86496"/>
                    </a:cubicBezTo>
                    <a:cubicBezTo>
                      <a:pt x="1" y="140295"/>
                      <a:pt x="41096" y="189335"/>
                      <a:pt x="97718" y="195828"/>
                    </a:cubicBezTo>
                    <a:cubicBezTo>
                      <a:pt x="101937" y="196314"/>
                      <a:pt x="106125" y="196551"/>
                      <a:pt x="110266" y="196551"/>
                    </a:cubicBezTo>
                    <a:cubicBezTo>
                      <a:pt x="161776" y="196551"/>
                      <a:pt x="205977" y="159884"/>
                      <a:pt x="211688" y="110088"/>
                    </a:cubicBezTo>
                    <a:cubicBezTo>
                      <a:pt x="217858" y="56249"/>
                      <a:pt x="176763" y="7209"/>
                      <a:pt x="120101" y="716"/>
                    </a:cubicBezTo>
                    <a:cubicBezTo>
                      <a:pt x="115904" y="235"/>
                      <a:pt x="111738" y="0"/>
                      <a:pt x="1076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9"/>
              <p:cNvSpPr/>
              <p:nvPr/>
            </p:nvSpPr>
            <p:spPr>
              <a:xfrm>
                <a:off x="6132372" y="2597700"/>
                <a:ext cx="365990" cy="353186"/>
              </a:xfrm>
              <a:custGeom>
                <a:avLst/>
                <a:gdLst/>
                <a:ahLst/>
                <a:cxnLst/>
                <a:rect l="l" t="t" r="r" b="b"/>
                <a:pathLst>
                  <a:path w="577756" h="557601" extrusionOk="0">
                    <a:moveTo>
                      <a:pt x="290594" y="54394"/>
                    </a:moveTo>
                    <a:cubicBezTo>
                      <a:pt x="298479" y="54394"/>
                      <a:pt x="306439" y="54844"/>
                      <a:pt x="314447" y="55764"/>
                    </a:cubicBezTo>
                    <a:cubicBezTo>
                      <a:pt x="432772" y="69315"/>
                      <a:pt x="517463" y="180422"/>
                      <a:pt x="503389" y="303385"/>
                    </a:cubicBezTo>
                    <a:cubicBezTo>
                      <a:pt x="490268" y="418087"/>
                      <a:pt x="395770" y="503176"/>
                      <a:pt x="287195" y="503176"/>
                    </a:cubicBezTo>
                    <a:cubicBezTo>
                      <a:pt x="279299" y="503176"/>
                      <a:pt x="271329" y="502726"/>
                      <a:pt x="263309" y="501804"/>
                    </a:cubicBezTo>
                    <a:cubicBezTo>
                      <a:pt x="145024" y="488294"/>
                      <a:pt x="60293" y="377147"/>
                      <a:pt x="74408" y="254184"/>
                    </a:cubicBezTo>
                    <a:cubicBezTo>
                      <a:pt x="87567" y="139550"/>
                      <a:pt x="182077" y="54394"/>
                      <a:pt x="290594" y="54394"/>
                    </a:cubicBezTo>
                    <a:close/>
                    <a:moveTo>
                      <a:pt x="289938" y="1"/>
                    </a:moveTo>
                    <a:cubicBezTo>
                      <a:pt x="152847" y="1"/>
                      <a:pt x="33840" y="105457"/>
                      <a:pt x="17544" y="247691"/>
                    </a:cubicBezTo>
                    <a:cubicBezTo>
                      <a:pt x="1" y="400417"/>
                      <a:pt x="107478" y="538625"/>
                      <a:pt x="257139" y="555845"/>
                    </a:cubicBezTo>
                    <a:cubicBezTo>
                      <a:pt x="267434" y="557025"/>
                      <a:pt x="277664" y="557600"/>
                      <a:pt x="287795" y="557600"/>
                    </a:cubicBezTo>
                    <a:cubicBezTo>
                      <a:pt x="424912" y="557600"/>
                      <a:pt x="543951" y="452134"/>
                      <a:pt x="560212" y="309878"/>
                    </a:cubicBezTo>
                    <a:cubicBezTo>
                      <a:pt x="577755" y="157152"/>
                      <a:pt x="470278" y="18904"/>
                      <a:pt x="320657" y="1764"/>
                    </a:cubicBezTo>
                    <a:cubicBezTo>
                      <a:pt x="310341" y="579"/>
                      <a:pt x="300090" y="1"/>
                      <a:pt x="2899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9"/>
              <p:cNvSpPr/>
              <p:nvPr/>
            </p:nvSpPr>
            <p:spPr>
              <a:xfrm>
                <a:off x="7129851" y="2449054"/>
                <a:ext cx="64380" cy="118118"/>
              </a:xfrm>
              <a:custGeom>
                <a:avLst/>
                <a:gdLst/>
                <a:ahLst/>
                <a:cxnLst/>
                <a:rect l="l" t="t" r="r" b="b"/>
                <a:pathLst>
                  <a:path w="101631" h="186482" extrusionOk="0">
                    <a:moveTo>
                      <a:pt x="34281" y="0"/>
                    </a:moveTo>
                    <a:cubicBezTo>
                      <a:pt x="30933" y="0"/>
                      <a:pt x="28231" y="2702"/>
                      <a:pt x="28231" y="6049"/>
                    </a:cubicBezTo>
                    <a:cubicBezTo>
                      <a:pt x="28231" y="9356"/>
                      <a:pt x="30933" y="12018"/>
                      <a:pt x="34281" y="12018"/>
                    </a:cubicBezTo>
                    <a:lnTo>
                      <a:pt x="87636" y="12018"/>
                    </a:lnTo>
                    <a:lnTo>
                      <a:pt x="48275" y="174383"/>
                    </a:lnTo>
                    <a:lnTo>
                      <a:pt x="6050" y="174383"/>
                    </a:lnTo>
                    <a:cubicBezTo>
                      <a:pt x="2743" y="174383"/>
                      <a:pt x="1" y="177085"/>
                      <a:pt x="1" y="180432"/>
                    </a:cubicBezTo>
                    <a:cubicBezTo>
                      <a:pt x="1" y="183739"/>
                      <a:pt x="2743" y="186482"/>
                      <a:pt x="6050" y="186482"/>
                    </a:cubicBezTo>
                    <a:lnTo>
                      <a:pt x="53034" y="186482"/>
                    </a:lnTo>
                    <a:cubicBezTo>
                      <a:pt x="55816" y="186482"/>
                      <a:pt x="58236" y="184546"/>
                      <a:pt x="58922" y="181844"/>
                    </a:cubicBezTo>
                    <a:lnTo>
                      <a:pt x="101146" y="7461"/>
                    </a:lnTo>
                    <a:cubicBezTo>
                      <a:pt x="101630" y="5686"/>
                      <a:pt x="101227" y="3751"/>
                      <a:pt x="100057" y="2299"/>
                    </a:cubicBezTo>
                    <a:cubicBezTo>
                      <a:pt x="98928" y="887"/>
                      <a:pt x="97194" y="0"/>
                      <a:pt x="95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9"/>
              <p:cNvSpPr/>
              <p:nvPr/>
            </p:nvSpPr>
            <p:spPr>
              <a:xfrm>
                <a:off x="7058495" y="2863579"/>
                <a:ext cx="66935" cy="145528"/>
              </a:xfrm>
              <a:custGeom>
                <a:avLst/>
                <a:gdLst/>
                <a:ahLst/>
                <a:cxnLst/>
                <a:rect l="l" t="t" r="r" b="b"/>
                <a:pathLst>
                  <a:path w="105664" h="229756" extrusionOk="0">
                    <a:moveTo>
                      <a:pt x="41177" y="1"/>
                    </a:moveTo>
                    <a:cubicBezTo>
                      <a:pt x="37789" y="1"/>
                      <a:pt x="35128" y="2663"/>
                      <a:pt x="35128" y="6010"/>
                    </a:cubicBezTo>
                    <a:cubicBezTo>
                      <a:pt x="35128" y="9317"/>
                      <a:pt x="37789" y="12059"/>
                      <a:pt x="41177" y="12059"/>
                    </a:cubicBezTo>
                    <a:lnTo>
                      <a:pt x="92072" y="12059"/>
                    </a:lnTo>
                    <a:lnTo>
                      <a:pt x="52146" y="217617"/>
                    </a:lnTo>
                    <a:lnTo>
                      <a:pt x="5970" y="217617"/>
                    </a:lnTo>
                    <a:cubicBezTo>
                      <a:pt x="2663" y="217617"/>
                      <a:pt x="1" y="220278"/>
                      <a:pt x="1" y="223626"/>
                    </a:cubicBezTo>
                    <a:cubicBezTo>
                      <a:pt x="1" y="226973"/>
                      <a:pt x="2663" y="229756"/>
                      <a:pt x="5970" y="229756"/>
                    </a:cubicBezTo>
                    <a:lnTo>
                      <a:pt x="57067" y="229756"/>
                    </a:lnTo>
                    <a:cubicBezTo>
                      <a:pt x="59970" y="229756"/>
                      <a:pt x="62511" y="227659"/>
                      <a:pt x="63035" y="224795"/>
                    </a:cubicBezTo>
                    <a:lnTo>
                      <a:pt x="105341" y="7139"/>
                    </a:lnTo>
                    <a:cubicBezTo>
                      <a:pt x="105663" y="5405"/>
                      <a:pt x="105220" y="3509"/>
                      <a:pt x="104010" y="2138"/>
                    </a:cubicBezTo>
                    <a:cubicBezTo>
                      <a:pt x="102921" y="767"/>
                      <a:pt x="101227" y="1"/>
                      <a:pt x="99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9"/>
              <p:cNvSpPr/>
              <p:nvPr/>
            </p:nvSpPr>
            <p:spPr>
              <a:xfrm>
                <a:off x="6573055" y="2536136"/>
                <a:ext cx="446898" cy="524890"/>
              </a:xfrm>
              <a:custGeom>
                <a:avLst/>
                <a:gdLst/>
                <a:ahLst/>
                <a:cxnLst/>
                <a:rect l="l" t="t" r="r" b="b"/>
                <a:pathLst>
                  <a:path w="705478" h="828684" extrusionOk="0">
                    <a:moveTo>
                      <a:pt x="705477" y="1"/>
                    </a:moveTo>
                    <a:lnTo>
                      <a:pt x="498871" y="24763"/>
                    </a:lnTo>
                    <a:lnTo>
                      <a:pt x="474311" y="27828"/>
                    </a:lnTo>
                    <a:lnTo>
                      <a:pt x="279159" y="51219"/>
                    </a:lnTo>
                    <a:lnTo>
                      <a:pt x="254477" y="54123"/>
                    </a:lnTo>
                    <a:lnTo>
                      <a:pt x="73359" y="75900"/>
                    </a:lnTo>
                    <a:lnTo>
                      <a:pt x="51097" y="304042"/>
                    </a:lnTo>
                    <a:lnTo>
                      <a:pt x="48678" y="328602"/>
                    </a:lnTo>
                    <a:lnTo>
                      <a:pt x="25247" y="569206"/>
                    </a:lnTo>
                    <a:lnTo>
                      <a:pt x="22827" y="593726"/>
                    </a:lnTo>
                    <a:lnTo>
                      <a:pt x="1" y="828683"/>
                    </a:lnTo>
                    <a:lnTo>
                      <a:pt x="180151" y="818762"/>
                    </a:lnTo>
                    <a:lnTo>
                      <a:pt x="204550" y="817391"/>
                    </a:lnTo>
                    <a:lnTo>
                      <a:pt x="398412" y="806785"/>
                    </a:lnTo>
                    <a:lnTo>
                      <a:pt x="422851" y="805454"/>
                    </a:lnTo>
                    <a:lnTo>
                      <a:pt x="596266" y="795896"/>
                    </a:lnTo>
                    <a:lnTo>
                      <a:pt x="632522" y="531579"/>
                    </a:lnTo>
                    <a:lnTo>
                      <a:pt x="635869" y="507059"/>
                    </a:lnTo>
                    <a:lnTo>
                      <a:pt x="669101" y="265407"/>
                    </a:lnTo>
                    <a:lnTo>
                      <a:pt x="672569" y="240766"/>
                    </a:lnTo>
                    <a:lnTo>
                      <a:pt x="7054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9"/>
              <p:cNvSpPr/>
              <p:nvPr/>
            </p:nvSpPr>
            <p:spPr>
              <a:xfrm>
                <a:off x="6686975" y="2568521"/>
                <a:ext cx="62719" cy="486165"/>
              </a:xfrm>
              <a:custGeom>
                <a:avLst/>
                <a:gdLst/>
                <a:ahLst/>
                <a:cxnLst/>
                <a:rect l="l" t="t" r="r" b="b"/>
                <a:pathLst>
                  <a:path w="99009" h="767545" extrusionOk="0">
                    <a:moveTo>
                      <a:pt x="99009" y="1"/>
                    </a:moveTo>
                    <a:lnTo>
                      <a:pt x="74327" y="2905"/>
                    </a:lnTo>
                    <a:lnTo>
                      <a:pt x="51823" y="234353"/>
                    </a:lnTo>
                    <a:lnTo>
                      <a:pt x="49444" y="258873"/>
                    </a:lnTo>
                    <a:lnTo>
                      <a:pt x="26134" y="499598"/>
                    </a:lnTo>
                    <a:lnTo>
                      <a:pt x="23714" y="524158"/>
                    </a:lnTo>
                    <a:lnTo>
                      <a:pt x="1" y="767544"/>
                    </a:lnTo>
                    <a:lnTo>
                      <a:pt x="1" y="767544"/>
                    </a:lnTo>
                    <a:lnTo>
                      <a:pt x="24400" y="766173"/>
                    </a:lnTo>
                    <a:lnTo>
                      <a:pt x="48234" y="521617"/>
                    </a:lnTo>
                    <a:lnTo>
                      <a:pt x="50533" y="497097"/>
                    </a:lnTo>
                    <a:lnTo>
                      <a:pt x="73964" y="256413"/>
                    </a:lnTo>
                    <a:lnTo>
                      <a:pt x="76384" y="231933"/>
                    </a:lnTo>
                    <a:lnTo>
                      <a:pt x="990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9"/>
              <p:cNvSpPr/>
              <p:nvPr/>
            </p:nvSpPr>
            <p:spPr>
              <a:xfrm>
                <a:off x="6824994" y="2551793"/>
                <a:ext cx="63639" cy="495335"/>
              </a:xfrm>
              <a:custGeom>
                <a:avLst/>
                <a:gdLst/>
                <a:ahLst/>
                <a:cxnLst/>
                <a:rect l="l" t="t" r="r" b="b"/>
                <a:pathLst>
                  <a:path w="100461" h="782023" extrusionOk="0">
                    <a:moveTo>
                      <a:pt x="100460" y="1"/>
                    </a:moveTo>
                    <a:lnTo>
                      <a:pt x="75900" y="3066"/>
                    </a:lnTo>
                    <a:lnTo>
                      <a:pt x="52953" y="238427"/>
                    </a:lnTo>
                    <a:lnTo>
                      <a:pt x="50533" y="262947"/>
                    </a:lnTo>
                    <a:lnTo>
                      <a:pt x="27102" y="503711"/>
                    </a:lnTo>
                    <a:lnTo>
                      <a:pt x="24763" y="528232"/>
                    </a:lnTo>
                    <a:lnTo>
                      <a:pt x="1" y="782023"/>
                    </a:lnTo>
                    <a:lnTo>
                      <a:pt x="24440" y="780692"/>
                    </a:lnTo>
                    <a:lnTo>
                      <a:pt x="49364" y="525691"/>
                    </a:lnTo>
                    <a:lnTo>
                      <a:pt x="51622" y="501292"/>
                    </a:lnTo>
                    <a:lnTo>
                      <a:pt x="75053" y="260608"/>
                    </a:lnTo>
                    <a:lnTo>
                      <a:pt x="77433" y="236047"/>
                    </a:lnTo>
                    <a:lnTo>
                      <a:pt x="1004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9"/>
              <p:cNvSpPr/>
              <p:nvPr/>
            </p:nvSpPr>
            <p:spPr>
              <a:xfrm>
                <a:off x="6603837" y="2688370"/>
                <a:ext cx="395216" cy="55637"/>
              </a:xfrm>
              <a:custGeom>
                <a:avLst/>
                <a:gdLst/>
                <a:ahLst/>
                <a:cxnLst/>
                <a:rect l="l" t="t" r="r" b="b"/>
                <a:pathLst>
                  <a:path w="623892" h="87838" extrusionOk="0">
                    <a:moveTo>
                      <a:pt x="623892" y="1"/>
                    </a:moveTo>
                    <a:lnTo>
                      <a:pt x="427167" y="20044"/>
                    </a:lnTo>
                    <a:lnTo>
                      <a:pt x="402687" y="22424"/>
                    </a:lnTo>
                    <a:lnTo>
                      <a:pt x="207857" y="42386"/>
                    </a:lnTo>
                    <a:lnTo>
                      <a:pt x="183297" y="44806"/>
                    </a:lnTo>
                    <a:lnTo>
                      <a:pt x="2420" y="63277"/>
                    </a:lnTo>
                    <a:lnTo>
                      <a:pt x="1" y="87837"/>
                    </a:lnTo>
                    <a:lnTo>
                      <a:pt x="1" y="87837"/>
                    </a:lnTo>
                    <a:lnTo>
                      <a:pt x="180917" y="69326"/>
                    </a:lnTo>
                    <a:lnTo>
                      <a:pt x="205437" y="66866"/>
                    </a:lnTo>
                    <a:lnTo>
                      <a:pt x="400267" y="46944"/>
                    </a:lnTo>
                    <a:lnTo>
                      <a:pt x="424787" y="44605"/>
                    </a:lnTo>
                    <a:lnTo>
                      <a:pt x="620424" y="24642"/>
                    </a:lnTo>
                    <a:lnTo>
                      <a:pt x="623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9"/>
              <p:cNvSpPr/>
              <p:nvPr/>
            </p:nvSpPr>
            <p:spPr>
              <a:xfrm>
                <a:off x="6587489" y="2856745"/>
                <a:ext cx="388344" cy="54896"/>
              </a:xfrm>
              <a:custGeom>
                <a:avLst/>
                <a:gdLst/>
                <a:ahLst/>
                <a:cxnLst/>
                <a:rect l="l" t="t" r="r" b="b"/>
                <a:pathLst>
                  <a:path w="613044" h="86668" extrusionOk="0">
                    <a:moveTo>
                      <a:pt x="613043" y="1"/>
                    </a:moveTo>
                    <a:lnTo>
                      <a:pt x="427207" y="18996"/>
                    </a:lnTo>
                    <a:lnTo>
                      <a:pt x="402687" y="21415"/>
                    </a:lnTo>
                    <a:lnTo>
                      <a:pt x="207857" y="41257"/>
                    </a:lnTo>
                    <a:lnTo>
                      <a:pt x="183458" y="43758"/>
                    </a:lnTo>
                    <a:lnTo>
                      <a:pt x="2421" y="62148"/>
                    </a:lnTo>
                    <a:lnTo>
                      <a:pt x="1" y="86668"/>
                    </a:lnTo>
                    <a:lnTo>
                      <a:pt x="181038" y="68318"/>
                    </a:lnTo>
                    <a:lnTo>
                      <a:pt x="205558" y="65777"/>
                    </a:lnTo>
                    <a:lnTo>
                      <a:pt x="400348" y="45936"/>
                    </a:lnTo>
                    <a:lnTo>
                      <a:pt x="424949" y="43395"/>
                    </a:lnTo>
                    <a:lnTo>
                      <a:pt x="609696" y="24521"/>
                    </a:lnTo>
                    <a:lnTo>
                      <a:pt x="6130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9"/>
              <p:cNvSpPr/>
              <p:nvPr/>
            </p:nvSpPr>
            <p:spPr>
              <a:xfrm>
                <a:off x="6645559" y="2618909"/>
                <a:ext cx="46522" cy="73236"/>
              </a:xfrm>
              <a:custGeom>
                <a:avLst/>
                <a:gdLst/>
                <a:ahLst/>
                <a:cxnLst/>
                <a:rect l="l" t="t" r="r" b="b"/>
                <a:pathLst>
                  <a:path w="73440" h="115624" extrusionOk="0">
                    <a:moveTo>
                      <a:pt x="7421" y="0"/>
                    </a:moveTo>
                    <a:cubicBezTo>
                      <a:pt x="3509" y="0"/>
                      <a:pt x="0" y="2057"/>
                      <a:pt x="0" y="7421"/>
                    </a:cubicBezTo>
                    <a:cubicBezTo>
                      <a:pt x="0" y="12784"/>
                      <a:pt x="3509" y="14841"/>
                      <a:pt x="7421" y="14841"/>
                    </a:cubicBezTo>
                    <a:lnTo>
                      <a:pt x="29198" y="14841"/>
                    </a:lnTo>
                    <a:lnTo>
                      <a:pt x="29198" y="100783"/>
                    </a:lnTo>
                    <a:lnTo>
                      <a:pt x="7421" y="100783"/>
                    </a:lnTo>
                    <a:cubicBezTo>
                      <a:pt x="3509" y="100783"/>
                      <a:pt x="0" y="102799"/>
                      <a:pt x="0" y="108203"/>
                    </a:cubicBezTo>
                    <a:cubicBezTo>
                      <a:pt x="0" y="113567"/>
                      <a:pt x="3509" y="115624"/>
                      <a:pt x="7421" y="115624"/>
                    </a:cubicBezTo>
                    <a:lnTo>
                      <a:pt x="65979" y="115624"/>
                    </a:lnTo>
                    <a:cubicBezTo>
                      <a:pt x="69850" y="115624"/>
                      <a:pt x="73439" y="113567"/>
                      <a:pt x="73439" y="108203"/>
                    </a:cubicBezTo>
                    <a:lnTo>
                      <a:pt x="73439" y="70737"/>
                    </a:lnTo>
                    <a:cubicBezTo>
                      <a:pt x="73439" y="66462"/>
                      <a:pt x="71463" y="63317"/>
                      <a:pt x="65979" y="63317"/>
                    </a:cubicBezTo>
                    <a:cubicBezTo>
                      <a:pt x="60453" y="63317"/>
                      <a:pt x="58558" y="66462"/>
                      <a:pt x="58558" y="70737"/>
                    </a:cubicBezTo>
                    <a:lnTo>
                      <a:pt x="58558" y="100783"/>
                    </a:lnTo>
                    <a:lnTo>
                      <a:pt x="44161" y="100783"/>
                    </a:lnTo>
                    <a:lnTo>
                      <a:pt x="441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6777840" y="2597234"/>
                <a:ext cx="46547" cy="73236"/>
              </a:xfrm>
              <a:custGeom>
                <a:avLst/>
                <a:gdLst/>
                <a:ahLst/>
                <a:cxnLst/>
                <a:rect l="l" t="t" r="r" b="b"/>
                <a:pathLst>
                  <a:path w="73480" h="115624" extrusionOk="0">
                    <a:moveTo>
                      <a:pt x="7501" y="0"/>
                    </a:moveTo>
                    <a:cubicBezTo>
                      <a:pt x="3630" y="0"/>
                      <a:pt x="0" y="2098"/>
                      <a:pt x="0" y="7421"/>
                    </a:cubicBezTo>
                    <a:cubicBezTo>
                      <a:pt x="0" y="12744"/>
                      <a:pt x="3630" y="14842"/>
                      <a:pt x="7501" y="14842"/>
                    </a:cubicBezTo>
                    <a:lnTo>
                      <a:pt x="58639" y="14842"/>
                    </a:lnTo>
                    <a:lnTo>
                      <a:pt x="58639" y="50371"/>
                    </a:lnTo>
                    <a:lnTo>
                      <a:pt x="16858" y="50371"/>
                    </a:lnTo>
                    <a:cubicBezTo>
                      <a:pt x="5687" y="50371"/>
                      <a:pt x="0" y="56018"/>
                      <a:pt x="0" y="67148"/>
                    </a:cubicBezTo>
                    <a:lnTo>
                      <a:pt x="0" y="115624"/>
                    </a:lnTo>
                    <a:lnTo>
                      <a:pt x="66019" y="115624"/>
                    </a:lnTo>
                    <a:cubicBezTo>
                      <a:pt x="69891" y="115624"/>
                      <a:pt x="73480" y="113527"/>
                      <a:pt x="73480" y="108203"/>
                    </a:cubicBezTo>
                    <a:cubicBezTo>
                      <a:pt x="73480" y="102799"/>
                      <a:pt x="69891" y="100783"/>
                      <a:pt x="66019" y="100783"/>
                    </a:cubicBezTo>
                    <a:lnTo>
                      <a:pt x="14882" y="100783"/>
                    </a:lnTo>
                    <a:lnTo>
                      <a:pt x="14882" y="65213"/>
                    </a:lnTo>
                    <a:lnTo>
                      <a:pt x="56864" y="65213"/>
                    </a:lnTo>
                    <a:cubicBezTo>
                      <a:pt x="61744" y="65213"/>
                      <a:pt x="65132" y="64487"/>
                      <a:pt x="68842" y="61059"/>
                    </a:cubicBezTo>
                    <a:cubicBezTo>
                      <a:pt x="72996" y="57187"/>
                      <a:pt x="73480" y="53194"/>
                      <a:pt x="73480" y="47871"/>
                    </a:cubicBezTo>
                    <a:lnTo>
                      <a:pt x="73480" y="17382"/>
                    </a:lnTo>
                    <a:cubicBezTo>
                      <a:pt x="73480" y="12018"/>
                      <a:pt x="72996" y="8026"/>
                      <a:pt x="68842" y="4154"/>
                    </a:cubicBezTo>
                    <a:cubicBezTo>
                      <a:pt x="65132" y="686"/>
                      <a:pt x="61744" y="0"/>
                      <a:pt x="56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6907087" y="2586396"/>
                <a:ext cx="46522" cy="73237"/>
              </a:xfrm>
              <a:custGeom>
                <a:avLst/>
                <a:gdLst/>
                <a:ahLst/>
                <a:cxnLst/>
                <a:rect l="l" t="t" r="r" b="b"/>
                <a:pathLst>
                  <a:path w="73440" h="115625" extrusionOk="0">
                    <a:moveTo>
                      <a:pt x="7421" y="1"/>
                    </a:moveTo>
                    <a:cubicBezTo>
                      <a:pt x="3549" y="1"/>
                      <a:pt x="0" y="2098"/>
                      <a:pt x="0" y="7421"/>
                    </a:cubicBezTo>
                    <a:cubicBezTo>
                      <a:pt x="0" y="12785"/>
                      <a:pt x="3549" y="14842"/>
                      <a:pt x="7421" y="14842"/>
                    </a:cubicBezTo>
                    <a:lnTo>
                      <a:pt x="58558" y="14842"/>
                    </a:lnTo>
                    <a:lnTo>
                      <a:pt x="58558" y="39523"/>
                    </a:lnTo>
                    <a:cubicBezTo>
                      <a:pt x="58558" y="47871"/>
                      <a:pt x="55332" y="50372"/>
                      <a:pt x="51097" y="50372"/>
                    </a:cubicBezTo>
                    <a:lnTo>
                      <a:pt x="21979" y="50372"/>
                    </a:lnTo>
                    <a:cubicBezTo>
                      <a:pt x="18148" y="50372"/>
                      <a:pt x="14559" y="52428"/>
                      <a:pt x="14559" y="57792"/>
                    </a:cubicBezTo>
                    <a:cubicBezTo>
                      <a:pt x="14559" y="63156"/>
                      <a:pt x="18148" y="65253"/>
                      <a:pt x="21979" y="65253"/>
                    </a:cubicBezTo>
                    <a:lnTo>
                      <a:pt x="51097" y="65253"/>
                    </a:lnTo>
                    <a:cubicBezTo>
                      <a:pt x="55332" y="65253"/>
                      <a:pt x="58558" y="67794"/>
                      <a:pt x="58558" y="76102"/>
                    </a:cubicBezTo>
                    <a:lnTo>
                      <a:pt x="58558" y="100743"/>
                    </a:lnTo>
                    <a:lnTo>
                      <a:pt x="7421" y="100743"/>
                    </a:lnTo>
                    <a:cubicBezTo>
                      <a:pt x="3549" y="100743"/>
                      <a:pt x="0" y="102840"/>
                      <a:pt x="0" y="108204"/>
                    </a:cubicBezTo>
                    <a:cubicBezTo>
                      <a:pt x="0" y="113567"/>
                      <a:pt x="3549" y="115624"/>
                      <a:pt x="7421" y="115624"/>
                    </a:cubicBezTo>
                    <a:lnTo>
                      <a:pt x="58558" y="115624"/>
                    </a:lnTo>
                    <a:cubicBezTo>
                      <a:pt x="67027" y="115624"/>
                      <a:pt x="73439" y="109252"/>
                      <a:pt x="73439" y="100743"/>
                    </a:cubicBezTo>
                    <a:lnTo>
                      <a:pt x="73439" y="72270"/>
                    </a:lnTo>
                    <a:cubicBezTo>
                      <a:pt x="73439" y="66261"/>
                      <a:pt x="72189" y="61986"/>
                      <a:pt x="67632" y="57792"/>
                    </a:cubicBezTo>
                    <a:cubicBezTo>
                      <a:pt x="72189" y="53679"/>
                      <a:pt x="73439" y="49323"/>
                      <a:pt x="73439" y="43395"/>
                    </a:cubicBezTo>
                    <a:lnTo>
                      <a:pt x="73439" y="14842"/>
                    </a:lnTo>
                    <a:cubicBezTo>
                      <a:pt x="73439" y="6373"/>
                      <a:pt x="67027" y="1"/>
                      <a:pt x="58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9"/>
              <p:cNvSpPr/>
              <p:nvPr/>
            </p:nvSpPr>
            <p:spPr>
              <a:xfrm>
                <a:off x="6626126" y="2781521"/>
                <a:ext cx="41770" cy="73237"/>
              </a:xfrm>
              <a:custGeom>
                <a:avLst/>
                <a:gdLst/>
                <a:ahLst/>
                <a:cxnLst/>
                <a:rect l="l" t="t" r="r" b="b"/>
                <a:pathLst>
                  <a:path w="65939" h="115625" extrusionOk="0">
                    <a:moveTo>
                      <a:pt x="7421" y="1"/>
                    </a:moveTo>
                    <a:cubicBezTo>
                      <a:pt x="1775" y="1"/>
                      <a:pt x="0" y="3751"/>
                      <a:pt x="0" y="7421"/>
                    </a:cubicBezTo>
                    <a:lnTo>
                      <a:pt x="0" y="77836"/>
                    </a:lnTo>
                    <a:lnTo>
                      <a:pt x="43677" y="77836"/>
                    </a:lnTo>
                    <a:lnTo>
                      <a:pt x="43677" y="108163"/>
                    </a:lnTo>
                    <a:cubicBezTo>
                      <a:pt x="43677" y="112922"/>
                      <a:pt x="45774" y="115624"/>
                      <a:pt x="51097" y="115624"/>
                    </a:cubicBezTo>
                    <a:cubicBezTo>
                      <a:pt x="56421" y="115624"/>
                      <a:pt x="58518" y="112922"/>
                      <a:pt x="58518" y="108163"/>
                    </a:cubicBezTo>
                    <a:lnTo>
                      <a:pt x="58518" y="77836"/>
                    </a:lnTo>
                    <a:cubicBezTo>
                      <a:pt x="62389" y="77836"/>
                      <a:pt x="65938" y="75779"/>
                      <a:pt x="65938" y="70456"/>
                    </a:cubicBezTo>
                    <a:cubicBezTo>
                      <a:pt x="65938" y="65092"/>
                      <a:pt x="62389" y="62995"/>
                      <a:pt x="58518" y="62995"/>
                    </a:cubicBezTo>
                    <a:lnTo>
                      <a:pt x="58518" y="20044"/>
                    </a:lnTo>
                    <a:cubicBezTo>
                      <a:pt x="58518" y="16334"/>
                      <a:pt x="56743" y="12624"/>
                      <a:pt x="51097" y="12624"/>
                    </a:cubicBezTo>
                    <a:cubicBezTo>
                      <a:pt x="45451" y="12624"/>
                      <a:pt x="43677" y="16334"/>
                      <a:pt x="43677" y="20044"/>
                    </a:cubicBezTo>
                    <a:lnTo>
                      <a:pt x="43677" y="62995"/>
                    </a:lnTo>
                    <a:lnTo>
                      <a:pt x="14841" y="62995"/>
                    </a:lnTo>
                    <a:lnTo>
                      <a:pt x="14841" y="7421"/>
                    </a:lnTo>
                    <a:cubicBezTo>
                      <a:pt x="14841" y="3751"/>
                      <a:pt x="13027" y="1"/>
                      <a:pt x="74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6758101" y="2768439"/>
                <a:ext cx="46522" cy="73237"/>
              </a:xfrm>
              <a:custGeom>
                <a:avLst/>
                <a:gdLst/>
                <a:ahLst/>
                <a:cxnLst/>
                <a:rect l="l" t="t" r="r" b="b"/>
                <a:pathLst>
                  <a:path w="73440" h="115625" extrusionOk="0">
                    <a:moveTo>
                      <a:pt x="14761" y="1"/>
                    </a:moveTo>
                    <a:lnTo>
                      <a:pt x="14761" y="65253"/>
                    </a:lnTo>
                    <a:lnTo>
                      <a:pt x="58599" y="65253"/>
                    </a:lnTo>
                    <a:lnTo>
                      <a:pt x="58599" y="100783"/>
                    </a:lnTo>
                    <a:lnTo>
                      <a:pt x="24238" y="100783"/>
                    </a:lnTo>
                    <a:cubicBezTo>
                      <a:pt x="21899" y="100783"/>
                      <a:pt x="18471" y="98727"/>
                      <a:pt x="16374" y="97799"/>
                    </a:cubicBezTo>
                    <a:lnTo>
                      <a:pt x="11857" y="95904"/>
                    </a:lnTo>
                    <a:cubicBezTo>
                      <a:pt x="10284" y="95178"/>
                      <a:pt x="8954" y="94694"/>
                      <a:pt x="7139" y="94694"/>
                    </a:cubicBezTo>
                    <a:cubicBezTo>
                      <a:pt x="3267" y="94694"/>
                      <a:pt x="0" y="98283"/>
                      <a:pt x="0" y="102114"/>
                    </a:cubicBezTo>
                    <a:cubicBezTo>
                      <a:pt x="0" y="107317"/>
                      <a:pt x="4437" y="108648"/>
                      <a:pt x="8470" y="110422"/>
                    </a:cubicBezTo>
                    <a:lnTo>
                      <a:pt x="14156" y="112963"/>
                    </a:lnTo>
                    <a:cubicBezTo>
                      <a:pt x="17866" y="114576"/>
                      <a:pt x="20084" y="115625"/>
                      <a:pt x="23956" y="115625"/>
                    </a:cubicBezTo>
                    <a:lnTo>
                      <a:pt x="56945" y="115625"/>
                    </a:lnTo>
                    <a:cubicBezTo>
                      <a:pt x="62309" y="115625"/>
                      <a:pt x="66181" y="115060"/>
                      <a:pt x="69891" y="110583"/>
                    </a:cubicBezTo>
                    <a:cubicBezTo>
                      <a:pt x="72996" y="106873"/>
                      <a:pt x="73440" y="103647"/>
                      <a:pt x="73440" y="99009"/>
                    </a:cubicBezTo>
                    <a:lnTo>
                      <a:pt x="73440" y="67230"/>
                    </a:lnTo>
                    <a:cubicBezTo>
                      <a:pt x="73440" y="62027"/>
                      <a:pt x="72996" y="58398"/>
                      <a:pt x="68842" y="54566"/>
                    </a:cubicBezTo>
                    <a:cubicBezTo>
                      <a:pt x="65293" y="51179"/>
                      <a:pt x="61704" y="50372"/>
                      <a:pt x="56945" y="50372"/>
                    </a:cubicBezTo>
                    <a:lnTo>
                      <a:pt x="29562" y="50372"/>
                    </a:lnTo>
                    <a:lnTo>
                      <a:pt x="29562" y="14882"/>
                    </a:lnTo>
                    <a:lnTo>
                      <a:pt x="66019" y="14882"/>
                    </a:lnTo>
                    <a:cubicBezTo>
                      <a:pt x="69891" y="14882"/>
                      <a:pt x="73440" y="12826"/>
                      <a:pt x="73440" y="7462"/>
                    </a:cubicBezTo>
                    <a:cubicBezTo>
                      <a:pt x="73440" y="2098"/>
                      <a:pt x="69891" y="1"/>
                      <a:pt x="66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9"/>
              <p:cNvSpPr/>
              <p:nvPr/>
            </p:nvSpPr>
            <p:spPr>
              <a:xfrm>
                <a:off x="6891530" y="2760025"/>
                <a:ext cx="46497" cy="73262"/>
              </a:xfrm>
              <a:custGeom>
                <a:avLst/>
                <a:gdLst/>
                <a:ahLst/>
                <a:cxnLst/>
                <a:rect l="l" t="t" r="r" b="b"/>
                <a:pathLst>
                  <a:path w="73400" h="115665" extrusionOk="0">
                    <a:moveTo>
                      <a:pt x="58518" y="77916"/>
                    </a:moveTo>
                    <a:lnTo>
                      <a:pt x="58518" y="100783"/>
                    </a:lnTo>
                    <a:lnTo>
                      <a:pt x="14801" y="100783"/>
                    </a:lnTo>
                    <a:lnTo>
                      <a:pt x="14801" y="77916"/>
                    </a:lnTo>
                    <a:close/>
                    <a:moveTo>
                      <a:pt x="6372" y="0"/>
                    </a:moveTo>
                    <a:cubicBezTo>
                      <a:pt x="1170" y="0"/>
                      <a:pt x="0" y="4074"/>
                      <a:pt x="0" y="7461"/>
                    </a:cubicBezTo>
                    <a:lnTo>
                      <a:pt x="0" y="106308"/>
                    </a:lnTo>
                    <a:cubicBezTo>
                      <a:pt x="0" y="113124"/>
                      <a:pt x="2662" y="115664"/>
                      <a:pt x="9679" y="115664"/>
                    </a:cubicBezTo>
                    <a:lnTo>
                      <a:pt x="63761" y="115664"/>
                    </a:lnTo>
                    <a:cubicBezTo>
                      <a:pt x="70415" y="115664"/>
                      <a:pt x="73399" y="113244"/>
                      <a:pt x="73399" y="106308"/>
                    </a:cubicBezTo>
                    <a:lnTo>
                      <a:pt x="73399" y="72996"/>
                    </a:lnTo>
                    <a:cubicBezTo>
                      <a:pt x="73399" y="66140"/>
                      <a:pt x="71907" y="63035"/>
                      <a:pt x="64487" y="63035"/>
                    </a:cubicBezTo>
                    <a:lnTo>
                      <a:pt x="14801" y="63035"/>
                    </a:lnTo>
                    <a:lnTo>
                      <a:pt x="14801" y="14882"/>
                    </a:lnTo>
                    <a:cubicBezTo>
                      <a:pt x="19157" y="14882"/>
                      <a:pt x="22262" y="11938"/>
                      <a:pt x="22262" y="7461"/>
                    </a:cubicBezTo>
                    <a:cubicBezTo>
                      <a:pt x="22262" y="3590"/>
                      <a:pt x="19157" y="0"/>
                      <a:pt x="15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9"/>
              <p:cNvSpPr/>
              <p:nvPr/>
            </p:nvSpPr>
            <p:spPr>
              <a:xfrm>
                <a:off x="6621408" y="2936305"/>
                <a:ext cx="46599" cy="73288"/>
              </a:xfrm>
              <a:custGeom>
                <a:avLst/>
                <a:gdLst/>
                <a:ahLst/>
                <a:cxnLst/>
                <a:rect l="l" t="t" r="r" b="b"/>
                <a:pathLst>
                  <a:path w="73561" h="115705" extrusionOk="0">
                    <a:moveTo>
                      <a:pt x="7421" y="0"/>
                    </a:moveTo>
                    <a:cubicBezTo>
                      <a:pt x="2703" y="0"/>
                      <a:pt x="0" y="4195"/>
                      <a:pt x="0" y="7421"/>
                    </a:cubicBezTo>
                    <a:lnTo>
                      <a:pt x="0" y="14882"/>
                    </a:lnTo>
                    <a:cubicBezTo>
                      <a:pt x="0" y="18149"/>
                      <a:pt x="2703" y="22302"/>
                      <a:pt x="7421" y="22302"/>
                    </a:cubicBezTo>
                    <a:cubicBezTo>
                      <a:pt x="12180" y="22302"/>
                      <a:pt x="14882" y="18149"/>
                      <a:pt x="14882" y="14882"/>
                    </a:cubicBezTo>
                    <a:lnTo>
                      <a:pt x="58558" y="14882"/>
                    </a:lnTo>
                    <a:lnTo>
                      <a:pt x="58558" y="35369"/>
                    </a:lnTo>
                    <a:cubicBezTo>
                      <a:pt x="58558" y="41943"/>
                      <a:pt x="58881" y="41781"/>
                      <a:pt x="54001" y="46056"/>
                    </a:cubicBezTo>
                    <a:lnTo>
                      <a:pt x="33474" y="63801"/>
                    </a:lnTo>
                    <a:cubicBezTo>
                      <a:pt x="29763" y="67068"/>
                      <a:pt x="29562" y="67511"/>
                      <a:pt x="29562" y="72391"/>
                    </a:cubicBezTo>
                    <a:lnTo>
                      <a:pt x="29562" y="108244"/>
                    </a:lnTo>
                    <a:cubicBezTo>
                      <a:pt x="29562" y="113003"/>
                      <a:pt x="31659" y="115705"/>
                      <a:pt x="37023" y="115705"/>
                    </a:cubicBezTo>
                    <a:cubicBezTo>
                      <a:pt x="42386" y="115705"/>
                      <a:pt x="44483" y="113003"/>
                      <a:pt x="44483" y="108244"/>
                    </a:cubicBezTo>
                    <a:lnTo>
                      <a:pt x="44483" y="79368"/>
                    </a:lnTo>
                    <a:cubicBezTo>
                      <a:pt x="44483" y="74166"/>
                      <a:pt x="44725" y="73883"/>
                      <a:pt x="48597" y="70496"/>
                    </a:cubicBezTo>
                    <a:lnTo>
                      <a:pt x="69407" y="52469"/>
                    </a:lnTo>
                    <a:cubicBezTo>
                      <a:pt x="73561" y="48920"/>
                      <a:pt x="73399" y="48315"/>
                      <a:pt x="73399" y="43112"/>
                    </a:cubicBezTo>
                    <a:lnTo>
                      <a:pt x="73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>
                <a:off x="6747008" y="2923300"/>
                <a:ext cx="46497" cy="73262"/>
              </a:xfrm>
              <a:custGeom>
                <a:avLst/>
                <a:gdLst/>
                <a:ahLst/>
                <a:cxnLst/>
                <a:rect l="l" t="t" r="r" b="b"/>
                <a:pathLst>
                  <a:path w="73400" h="115665" extrusionOk="0">
                    <a:moveTo>
                      <a:pt x="43717" y="14882"/>
                    </a:moveTo>
                    <a:lnTo>
                      <a:pt x="43717" y="50412"/>
                    </a:lnTo>
                    <a:lnTo>
                      <a:pt x="29723" y="50412"/>
                    </a:lnTo>
                    <a:lnTo>
                      <a:pt x="29723" y="14882"/>
                    </a:lnTo>
                    <a:close/>
                    <a:moveTo>
                      <a:pt x="58518" y="65253"/>
                    </a:moveTo>
                    <a:lnTo>
                      <a:pt x="58518" y="100783"/>
                    </a:lnTo>
                    <a:lnTo>
                      <a:pt x="14841" y="100783"/>
                    </a:lnTo>
                    <a:lnTo>
                      <a:pt x="14841" y="65253"/>
                    </a:lnTo>
                    <a:close/>
                    <a:moveTo>
                      <a:pt x="22302" y="1"/>
                    </a:moveTo>
                    <a:cubicBezTo>
                      <a:pt x="17261" y="1"/>
                      <a:pt x="14841" y="3550"/>
                      <a:pt x="14841" y="7421"/>
                    </a:cubicBezTo>
                    <a:lnTo>
                      <a:pt x="14841" y="50412"/>
                    </a:lnTo>
                    <a:cubicBezTo>
                      <a:pt x="10244" y="50412"/>
                      <a:pt x="6655" y="52065"/>
                      <a:pt x="3993" y="54566"/>
                    </a:cubicBezTo>
                    <a:cubicBezTo>
                      <a:pt x="1331" y="57026"/>
                      <a:pt x="0" y="60817"/>
                      <a:pt x="0" y="65414"/>
                    </a:cubicBezTo>
                    <a:lnTo>
                      <a:pt x="0" y="100783"/>
                    </a:lnTo>
                    <a:cubicBezTo>
                      <a:pt x="0" y="109857"/>
                      <a:pt x="5646" y="115664"/>
                      <a:pt x="14841" y="115664"/>
                    </a:cubicBezTo>
                    <a:lnTo>
                      <a:pt x="58518" y="115664"/>
                    </a:lnTo>
                    <a:cubicBezTo>
                      <a:pt x="67753" y="115664"/>
                      <a:pt x="73399" y="109857"/>
                      <a:pt x="73399" y="100783"/>
                    </a:cubicBezTo>
                    <a:lnTo>
                      <a:pt x="73399" y="65414"/>
                    </a:lnTo>
                    <a:cubicBezTo>
                      <a:pt x="73399" y="60817"/>
                      <a:pt x="72068" y="57026"/>
                      <a:pt x="69407" y="54566"/>
                    </a:cubicBezTo>
                    <a:cubicBezTo>
                      <a:pt x="66705" y="52065"/>
                      <a:pt x="63156" y="50412"/>
                      <a:pt x="58518" y="50412"/>
                    </a:cubicBezTo>
                    <a:lnTo>
                      <a:pt x="58518" y="7421"/>
                    </a:lnTo>
                    <a:cubicBezTo>
                      <a:pt x="58518" y="3550"/>
                      <a:pt x="56138" y="1"/>
                      <a:pt x="510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>
                <a:off x="6877351" y="2923300"/>
                <a:ext cx="46547" cy="73262"/>
              </a:xfrm>
              <a:custGeom>
                <a:avLst/>
                <a:gdLst/>
                <a:ahLst/>
                <a:cxnLst/>
                <a:rect l="l" t="t" r="r" b="b"/>
                <a:pathLst>
                  <a:path w="73480" h="115665" extrusionOk="0">
                    <a:moveTo>
                      <a:pt x="58518" y="14882"/>
                    </a:moveTo>
                    <a:lnTo>
                      <a:pt x="58518" y="38031"/>
                    </a:lnTo>
                    <a:lnTo>
                      <a:pt x="14841" y="38031"/>
                    </a:lnTo>
                    <a:lnTo>
                      <a:pt x="14841" y="14882"/>
                    </a:lnTo>
                    <a:close/>
                    <a:moveTo>
                      <a:pt x="7421" y="1"/>
                    </a:moveTo>
                    <a:cubicBezTo>
                      <a:pt x="3267" y="1"/>
                      <a:pt x="0" y="3550"/>
                      <a:pt x="0" y="7421"/>
                    </a:cubicBezTo>
                    <a:lnTo>
                      <a:pt x="0" y="45492"/>
                    </a:lnTo>
                    <a:cubicBezTo>
                      <a:pt x="0" y="49323"/>
                      <a:pt x="3267" y="52912"/>
                      <a:pt x="7421" y="52912"/>
                    </a:cubicBezTo>
                    <a:lnTo>
                      <a:pt x="58518" y="52912"/>
                    </a:lnTo>
                    <a:lnTo>
                      <a:pt x="58518" y="100783"/>
                    </a:lnTo>
                    <a:cubicBezTo>
                      <a:pt x="54283" y="100783"/>
                      <a:pt x="51097" y="103727"/>
                      <a:pt x="51097" y="108244"/>
                    </a:cubicBezTo>
                    <a:cubicBezTo>
                      <a:pt x="51097" y="112237"/>
                      <a:pt x="54082" y="115664"/>
                      <a:pt x="58518" y="115664"/>
                    </a:cubicBezTo>
                    <a:lnTo>
                      <a:pt x="66019" y="115664"/>
                    </a:lnTo>
                    <a:cubicBezTo>
                      <a:pt x="70455" y="115664"/>
                      <a:pt x="73480" y="112237"/>
                      <a:pt x="73480" y="108244"/>
                    </a:cubicBezTo>
                    <a:lnTo>
                      <a:pt x="73480" y="7421"/>
                    </a:lnTo>
                    <a:cubicBezTo>
                      <a:pt x="73480" y="3550"/>
                      <a:pt x="70133" y="1"/>
                      <a:pt x="66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>
                <a:off x="6058874" y="2361794"/>
                <a:ext cx="338986" cy="316881"/>
              </a:xfrm>
              <a:custGeom>
                <a:avLst/>
                <a:gdLst/>
                <a:ahLst/>
                <a:cxnLst/>
                <a:rect l="l" t="t" r="r" b="b"/>
                <a:pathLst>
                  <a:path w="535128" h="500284" extrusionOk="0">
                    <a:moveTo>
                      <a:pt x="535127" y="1"/>
                    </a:moveTo>
                    <a:lnTo>
                      <a:pt x="51097" y="70173"/>
                    </a:lnTo>
                    <a:lnTo>
                      <a:pt x="0" y="500283"/>
                    </a:lnTo>
                    <a:lnTo>
                      <a:pt x="535127" y="1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6213649" y="2583846"/>
                <a:ext cx="148685" cy="133088"/>
              </a:xfrm>
              <a:custGeom>
                <a:avLst/>
                <a:gdLst/>
                <a:ahLst/>
                <a:cxnLst/>
                <a:rect l="l" t="t" r="r" b="b"/>
                <a:pathLst>
                  <a:path w="234716" h="210116" extrusionOk="0">
                    <a:moveTo>
                      <a:pt x="167245" y="118044"/>
                    </a:moveTo>
                    <a:cubicBezTo>
                      <a:pt x="189991" y="121633"/>
                      <a:pt x="226892" y="129255"/>
                      <a:pt x="226892" y="142161"/>
                    </a:cubicBezTo>
                    <a:cubicBezTo>
                      <a:pt x="226892" y="144903"/>
                      <a:pt x="225360" y="147484"/>
                      <a:pt x="222496" y="149904"/>
                    </a:cubicBezTo>
                    <a:cubicBezTo>
                      <a:pt x="205719" y="164019"/>
                      <a:pt x="144984" y="173012"/>
                      <a:pt x="108042" y="173012"/>
                    </a:cubicBezTo>
                    <a:cubicBezTo>
                      <a:pt x="108042" y="173012"/>
                      <a:pt x="69528" y="210115"/>
                      <a:pt x="1533" y="189951"/>
                    </a:cubicBezTo>
                    <a:cubicBezTo>
                      <a:pt x="1533" y="189951"/>
                      <a:pt x="3469" y="178497"/>
                      <a:pt x="4598" y="163737"/>
                    </a:cubicBezTo>
                    <a:cubicBezTo>
                      <a:pt x="5284" y="154138"/>
                      <a:pt x="5848" y="143250"/>
                      <a:pt x="5163" y="133329"/>
                    </a:cubicBezTo>
                    <a:cubicBezTo>
                      <a:pt x="3227" y="107034"/>
                      <a:pt x="1" y="89491"/>
                      <a:pt x="1" y="89491"/>
                    </a:cubicBezTo>
                    <a:cubicBezTo>
                      <a:pt x="18552" y="75658"/>
                      <a:pt x="47750" y="1"/>
                      <a:pt x="106590" y="15326"/>
                    </a:cubicBezTo>
                    <a:cubicBezTo>
                      <a:pt x="165148" y="30893"/>
                      <a:pt x="208421" y="57107"/>
                      <a:pt x="206889" y="66342"/>
                    </a:cubicBezTo>
                    <a:cubicBezTo>
                      <a:pt x="205961" y="72512"/>
                      <a:pt x="179626" y="69125"/>
                      <a:pt x="162003" y="66100"/>
                    </a:cubicBezTo>
                    <a:cubicBezTo>
                      <a:pt x="184184" y="70657"/>
                      <a:pt x="222375" y="80094"/>
                      <a:pt x="222375" y="91064"/>
                    </a:cubicBezTo>
                    <a:cubicBezTo>
                      <a:pt x="222375" y="100743"/>
                      <a:pt x="198178" y="101348"/>
                      <a:pt x="179989" y="100501"/>
                    </a:cubicBezTo>
                    <a:cubicBezTo>
                      <a:pt x="201969" y="102840"/>
                      <a:pt x="234716" y="107518"/>
                      <a:pt x="234716" y="115785"/>
                    </a:cubicBezTo>
                    <a:cubicBezTo>
                      <a:pt x="234716" y="124577"/>
                      <a:pt x="192128" y="120907"/>
                      <a:pt x="167245" y="118044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6214618" y="2665803"/>
                <a:ext cx="139974" cy="50988"/>
              </a:xfrm>
              <a:custGeom>
                <a:avLst/>
                <a:gdLst/>
                <a:ahLst/>
                <a:cxnLst/>
                <a:rect l="l" t="t" r="r" b="b"/>
                <a:pathLst>
                  <a:path w="220964" h="80498" extrusionOk="0">
                    <a:moveTo>
                      <a:pt x="220963" y="20286"/>
                    </a:moveTo>
                    <a:cubicBezTo>
                      <a:pt x="204186" y="34401"/>
                      <a:pt x="143451" y="43394"/>
                      <a:pt x="106509" y="43394"/>
                    </a:cubicBezTo>
                    <a:cubicBezTo>
                      <a:pt x="106509" y="43394"/>
                      <a:pt x="67995" y="80497"/>
                      <a:pt x="0" y="60333"/>
                    </a:cubicBezTo>
                    <a:cubicBezTo>
                      <a:pt x="0" y="60333"/>
                      <a:pt x="1936" y="48879"/>
                      <a:pt x="3065" y="34119"/>
                    </a:cubicBezTo>
                    <a:cubicBezTo>
                      <a:pt x="40128" y="33877"/>
                      <a:pt x="62792" y="23633"/>
                      <a:pt x="96266" y="11897"/>
                    </a:cubicBezTo>
                    <a:cubicBezTo>
                      <a:pt x="130384" y="0"/>
                      <a:pt x="175875" y="26255"/>
                      <a:pt x="220963" y="20286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5291402" y="2640303"/>
                <a:ext cx="977090" cy="541768"/>
              </a:xfrm>
              <a:custGeom>
                <a:avLst/>
                <a:gdLst/>
                <a:ahLst/>
                <a:cxnLst/>
                <a:rect l="l" t="t" r="r" b="b"/>
                <a:pathLst>
                  <a:path w="1544807" h="856550" extrusionOk="0">
                    <a:moveTo>
                      <a:pt x="1539564" y="635022"/>
                    </a:moveTo>
                    <a:cubicBezTo>
                      <a:pt x="1536781" y="660914"/>
                      <a:pt x="1536983" y="686281"/>
                      <a:pt x="1536983" y="686281"/>
                    </a:cubicBezTo>
                    <a:cubicBezTo>
                      <a:pt x="1339370" y="675432"/>
                      <a:pt x="1028836" y="599533"/>
                      <a:pt x="900509" y="531699"/>
                    </a:cubicBezTo>
                    <a:cubicBezTo>
                      <a:pt x="772343" y="463664"/>
                      <a:pt x="726005" y="318560"/>
                      <a:pt x="726005" y="318560"/>
                    </a:cubicBezTo>
                    <a:cubicBezTo>
                      <a:pt x="726005" y="318560"/>
                      <a:pt x="619496" y="520851"/>
                      <a:pt x="532949" y="632240"/>
                    </a:cubicBezTo>
                    <a:cubicBezTo>
                      <a:pt x="446403" y="743427"/>
                      <a:pt x="291822" y="856550"/>
                      <a:pt x="291822" y="856550"/>
                    </a:cubicBezTo>
                    <a:cubicBezTo>
                      <a:pt x="236773" y="793596"/>
                      <a:pt x="182732" y="731893"/>
                      <a:pt x="135869" y="678900"/>
                    </a:cubicBezTo>
                    <a:cubicBezTo>
                      <a:pt x="115422" y="655671"/>
                      <a:pt x="96347" y="633974"/>
                      <a:pt x="79207" y="614575"/>
                    </a:cubicBezTo>
                    <a:cubicBezTo>
                      <a:pt x="40572" y="570859"/>
                      <a:pt x="12099" y="538676"/>
                      <a:pt x="0" y="525045"/>
                    </a:cubicBezTo>
                    <a:cubicBezTo>
                      <a:pt x="20972" y="502662"/>
                      <a:pt x="33433" y="481530"/>
                      <a:pt x="33756" y="465277"/>
                    </a:cubicBezTo>
                    <a:lnTo>
                      <a:pt x="33756" y="461768"/>
                    </a:lnTo>
                    <a:cubicBezTo>
                      <a:pt x="42144" y="454066"/>
                      <a:pt x="51057" y="446201"/>
                      <a:pt x="60171" y="438176"/>
                    </a:cubicBezTo>
                    <a:cubicBezTo>
                      <a:pt x="166116" y="346548"/>
                      <a:pt x="320334" y="244072"/>
                      <a:pt x="457252" y="161357"/>
                    </a:cubicBezTo>
                    <a:cubicBezTo>
                      <a:pt x="606066" y="71302"/>
                      <a:pt x="734555" y="4719"/>
                      <a:pt x="758712" y="0"/>
                    </a:cubicBezTo>
                    <a:cubicBezTo>
                      <a:pt x="773029" y="4880"/>
                      <a:pt x="787547" y="9800"/>
                      <a:pt x="801864" y="14317"/>
                    </a:cubicBezTo>
                    <a:cubicBezTo>
                      <a:pt x="868326" y="54364"/>
                      <a:pt x="976731" y="166963"/>
                      <a:pt x="1064326" y="234998"/>
                    </a:cubicBezTo>
                    <a:cubicBezTo>
                      <a:pt x="1175715" y="321544"/>
                      <a:pt x="1544807" y="602880"/>
                      <a:pt x="1544807" y="602880"/>
                    </a:cubicBezTo>
                    <a:cubicBezTo>
                      <a:pt x="1542387" y="612317"/>
                      <a:pt x="1540612" y="623851"/>
                      <a:pt x="1539564" y="6350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4990958" y="2972260"/>
                <a:ext cx="732365" cy="1227682"/>
              </a:xfrm>
              <a:custGeom>
                <a:avLst/>
                <a:gdLst/>
                <a:ahLst/>
                <a:cxnLst/>
                <a:rect l="l" t="t" r="r" b="b"/>
                <a:pathLst>
                  <a:path w="1157889" h="1941000" extrusionOk="0">
                    <a:moveTo>
                      <a:pt x="1140789" y="929062"/>
                    </a:moveTo>
                    <a:cubicBezTo>
                      <a:pt x="1123811" y="992500"/>
                      <a:pt x="919947" y="1360099"/>
                      <a:pt x="836506" y="1503832"/>
                    </a:cubicBezTo>
                    <a:cubicBezTo>
                      <a:pt x="753025" y="1647606"/>
                      <a:pt x="589329" y="1941000"/>
                      <a:pt x="589329" y="1941000"/>
                    </a:cubicBezTo>
                    <a:lnTo>
                      <a:pt x="567834" y="1920956"/>
                    </a:lnTo>
                    <a:lnTo>
                      <a:pt x="544524" y="1899300"/>
                    </a:lnTo>
                    <a:cubicBezTo>
                      <a:pt x="544524" y="1899300"/>
                      <a:pt x="516616" y="1442008"/>
                      <a:pt x="621673" y="1177933"/>
                    </a:cubicBezTo>
                    <a:cubicBezTo>
                      <a:pt x="726731" y="913656"/>
                      <a:pt x="802549" y="879659"/>
                      <a:pt x="802549" y="879659"/>
                    </a:cubicBezTo>
                    <a:cubicBezTo>
                      <a:pt x="802549" y="879659"/>
                      <a:pt x="652606" y="779199"/>
                      <a:pt x="567713" y="723545"/>
                    </a:cubicBezTo>
                    <a:cubicBezTo>
                      <a:pt x="482780" y="667931"/>
                      <a:pt x="291136" y="566019"/>
                      <a:pt x="142846" y="454872"/>
                    </a:cubicBezTo>
                    <a:cubicBezTo>
                      <a:pt x="16576" y="360018"/>
                      <a:pt x="0" y="229392"/>
                      <a:pt x="2581" y="164463"/>
                    </a:cubicBezTo>
                    <a:cubicBezTo>
                      <a:pt x="3065" y="153291"/>
                      <a:pt x="4074" y="143975"/>
                      <a:pt x="5162" y="137160"/>
                    </a:cubicBezTo>
                    <a:lnTo>
                      <a:pt x="5243" y="137160"/>
                    </a:lnTo>
                    <a:cubicBezTo>
                      <a:pt x="56461" y="140951"/>
                      <a:pt x="124980" y="134700"/>
                      <a:pt x="213866" y="125666"/>
                    </a:cubicBezTo>
                    <a:cubicBezTo>
                      <a:pt x="282546" y="118810"/>
                      <a:pt x="348807" y="91830"/>
                      <a:pt x="400912" y="59325"/>
                    </a:cubicBezTo>
                    <a:cubicBezTo>
                      <a:pt x="422851" y="45734"/>
                      <a:pt x="442249" y="31014"/>
                      <a:pt x="458381" y="16455"/>
                    </a:cubicBezTo>
                    <a:cubicBezTo>
                      <a:pt x="464471" y="11010"/>
                      <a:pt x="470076" y="5445"/>
                      <a:pt x="475198" y="0"/>
                    </a:cubicBezTo>
                    <a:cubicBezTo>
                      <a:pt x="487337" y="13712"/>
                      <a:pt x="515689" y="45855"/>
                      <a:pt x="554364" y="89571"/>
                    </a:cubicBezTo>
                    <a:cubicBezTo>
                      <a:pt x="610462" y="153130"/>
                      <a:pt x="687813" y="241048"/>
                      <a:pt x="766979" y="331506"/>
                    </a:cubicBezTo>
                    <a:cubicBezTo>
                      <a:pt x="920794" y="507099"/>
                      <a:pt x="1081264" y="692491"/>
                      <a:pt x="1105340" y="728223"/>
                    </a:cubicBezTo>
                    <a:cubicBezTo>
                      <a:pt x="1153171" y="799283"/>
                      <a:pt x="1157889" y="865624"/>
                      <a:pt x="1140789" y="9290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5389000" y="2485136"/>
                <a:ext cx="750553" cy="231837"/>
              </a:xfrm>
              <a:custGeom>
                <a:avLst/>
                <a:gdLst/>
                <a:ahLst/>
                <a:cxnLst/>
                <a:rect l="l" t="t" r="r" b="b"/>
                <a:pathLst>
                  <a:path w="1186645" h="366541" extrusionOk="0">
                    <a:moveTo>
                      <a:pt x="105058" y="1"/>
                    </a:moveTo>
                    <a:cubicBezTo>
                      <a:pt x="68560" y="25408"/>
                      <a:pt x="32546" y="66060"/>
                      <a:pt x="1" y="113890"/>
                    </a:cubicBezTo>
                    <a:cubicBezTo>
                      <a:pt x="1170" y="116753"/>
                      <a:pt x="46541" y="190072"/>
                      <a:pt x="253389" y="281175"/>
                    </a:cubicBezTo>
                    <a:cubicBezTo>
                      <a:pt x="394420" y="343297"/>
                      <a:pt x="627284" y="366541"/>
                      <a:pt x="863020" y="366541"/>
                    </a:cubicBezTo>
                    <a:cubicBezTo>
                      <a:pt x="973302" y="366541"/>
                      <a:pt x="1084213" y="361454"/>
                      <a:pt x="1186644" y="352880"/>
                    </a:cubicBezTo>
                    <a:lnTo>
                      <a:pt x="1186483" y="352880"/>
                    </a:lnTo>
                    <a:cubicBezTo>
                      <a:pt x="1017786" y="352074"/>
                      <a:pt x="787870" y="314326"/>
                      <a:pt x="557752" y="228626"/>
                    </a:cubicBezTo>
                    <a:cubicBezTo>
                      <a:pt x="267302" y="120504"/>
                      <a:pt x="105058" y="1"/>
                      <a:pt x="1050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5549870" y="1895683"/>
                <a:ext cx="256" cy="7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2" extrusionOk="0">
                    <a:moveTo>
                      <a:pt x="404" y="0"/>
                    </a:moveTo>
                    <a:cubicBezTo>
                      <a:pt x="162" y="41"/>
                      <a:pt x="1" y="121"/>
                      <a:pt x="1" y="121"/>
                    </a:cubicBezTo>
                    <a:cubicBezTo>
                      <a:pt x="1" y="121"/>
                      <a:pt x="202" y="41"/>
                      <a:pt x="404" y="0"/>
                    </a:cubicBezTo>
                    <a:close/>
                  </a:path>
                </a:pathLst>
              </a:custGeom>
              <a:solidFill>
                <a:srgbClr val="DB6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5214640" y="2406852"/>
                <a:ext cx="1002573" cy="565618"/>
              </a:xfrm>
              <a:custGeom>
                <a:avLst/>
                <a:gdLst/>
                <a:ahLst/>
                <a:cxnLst/>
                <a:rect l="l" t="t" r="r" b="b"/>
                <a:pathLst>
                  <a:path w="1585096" h="894258" extrusionOk="0">
                    <a:moveTo>
                      <a:pt x="1585096" y="443540"/>
                    </a:moveTo>
                    <a:cubicBezTo>
                      <a:pt x="1583684" y="459187"/>
                      <a:pt x="1581345" y="469875"/>
                      <a:pt x="1581345" y="469875"/>
                    </a:cubicBezTo>
                    <a:cubicBezTo>
                      <a:pt x="1546581" y="474634"/>
                      <a:pt x="1506454" y="476811"/>
                      <a:pt x="1462213" y="476690"/>
                    </a:cubicBezTo>
                    <a:cubicBezTo>
                      <a:pt x="1315455" y="475924"/>
                      <a:pt x="1122521" y="447290"/>
                      <a:pt x="923295" y="383530"/>
                    </a:cubicBezTo>
                    <a:cubicBezTo>
                      <a:pt x="920674" y="382643"/>
                      <a:pt x="918214" y="381917"/>
                      <a:pt x="915996" y="381191"/>
                    </a:cubicBezTo>
                    <a:cubicBezTo>
                      <a:pt x="909099" y="378973"/>
                      <a:pt x="903373" y="377239"/>
                      <a:pt x="898170" y="375384"/>
                    </a:cubicBezTo>
                    <a:cubicBezTo>
                      <a:pt x="897202" y="374940"/>
                      <a:pt x="896315" y="374658"/>
                      <a:pt x="895468" y="374375"/>
                    </a:cubicBezTo>
                    <a:cubicBezTo>
                      <a:pt x="889661" y="372520"/>
                      <a:pt x="887080" y="372641"/>
                      <a:pt x="880143" y="369173"/>
                    </a:cubicBezTo>
                    <a:lnTo>
                      <a:pt x="879982" y="369173"/>
                    </a:lnTo>
                    <a:cubicBezTo>
                      <a:pt x="864616" y="363809"/>
                      <a:pt x="848969" y="358284"/>
                      <a:pt x="833523" y="352477"/>
                    </a:cubicBezTo>
                    <a:cubicBezTo>
                      <a:pt x="543113" y="244314"/>
                      <a:pt x="380788" y="123811"/>
                      <a:pt x="380788" y="123811"/>
                    </a:cubicBezTo>
                    <a:cubicBezTo>
                      <a:pt x="380345" y="124214"/>
                      <a:pt x="379982" y="124456"/>
                      <a:pt x="379417" y="124819"/>
                    </a:cubicBezTo>
                    <a:cubicBezTo>
                      <a:pt x="376029" y="127279"/>
                      <a:pt x="372561" y="129900"/>
                      <a:pt x="369052" y="132643"/>
                    </a:cubicBezTo>
                    <a:cubicBezTo>
                      <a:pt x="336588" y="158090"/>
                      <a:pt x="304808" y="195153"/>
                      <a:pt x="275731" y="237619"/>
                    </a:cubicBezTo>
                    <a:cubicBezTo>
                      <a:pt x="209107" y="335417"/>
                      <a:pt x="156841" y="463099"/>
                      <a:pt x="144379" y="550251"/>
                    </a:cubicBezTo>
                    <a:cubicBezTo>
                      <a:pt x="126312" y="677328"/>
                      <a:pt x="155510" y="774682"/>
                      <a:pt x="155228" y="830981"/>
                    </a:cubicBezTo>
                    <a:cubicBezTo>
                      <a:pt x="153856" y="832151"/>
                      <a:pt x="154018" y="834893"/>
                      <a:pt x="154865" y="838523"/>
                    </a:cubicBezTo>
                    <a:lnTo>
                      <a:pt x="154865" y="838604"/>
                    </a:lnTo>
                    <a:cubicBezTo>
                      <a:pt x="152646" y="854171"/>
                      <a:pt x="140669" y="873851"/>
                      <a:pt x="121472" y="894258"/>
                    </a:cubicBezTo>
                    <a:cubicBezTo>
                      <a:pt x="66907" y="731570"/>
                      <a:pt x="1" y="514519"/>
                      <a:pt x="13108" y="439507"/>
                    </a:cubicBezTo>
                    <a:cubicBezTo>
                      <a:pt x="37830" y="298839"/>
                      <a:pt x="153171" y="65132"/>
                      <a:pt x="232417" y="0"/>
                    </a:cubicBezTo>
                    <a:lnTo>
                      <a:pt x="834531" y="279320"/>
                    </a:lnTo>
                    <a:cubicBezTo>
                      <a:pt x="834531" y="279320"/>
                      <a:pt x="1203703" y="425674"/>
                      <a:pt x="1337717" y="431804"/>
                    </a:cubicBezTo>
                    <a:cubicBezTo>
                      <a:pt x="1463141" y="437652"/>
                      <a:pt x="1572069" y="442935"/>
                      <a:pt x="1585096" y="443540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5244478" y="2972285"/>
                <a:ext cx="478789" cy="1227657"/>
              </a:xfrm>
              <a:custGeom>
                <a:avLst/>
                <a:gdLst/>
                <a:ahLst/>
                <a:cxnLst/>
                <a:rect l="l" t="t" r="r" b="b"/>
                <a:pathLst>
                  <a:path w="756978" h="1940960" extrusionOk="0">
                    <a:moveTo>
                      <a:pt x="739878" y="929022"/>
                    </a:moveTo>
                    <a:cubicBezTo>
                      <a:pt x="722900" y="992460"/>
                      <a:pt x="519036" y="1360059"/>
                      <a:pt x="435595" y="1503792"/>
                    </a:cubicBezTo>
                    <a:cubicBezTo>
                      <a:pt x="352114" y="1647566"/>
                      <a:pt x="188418" y="1940960"/>
                      <a:pt x="188418" y="1940960"/>
                    </a:cubicBezTo>
                    <a:lnTo>
                      <a:pt x="166923" y="1920916"/>
                    </a:lnTo>
                    <a:cubicBezTo>
                      <a:pt x="192371" y="1840137"/>
                      <a:pt x="292830" y="1532345"/>
                      <a:pt x="404663" y="1324570"/>
                    </a:cubicBezTo>
                    <a:cubicBezTo>
                      <a:pt x="534442" y="1083563"/>
                      <a:pt x="633329" y="856510"/>
                      <a:pt x="633329" y="856510"/>
                    </a:cubicBezTo>
                    <a:cubicBezTo>
                      <a:pt x="617883" y="808640"/>
                      <a:pt x="420109" y="623166"/>
                      <a:pt x="238548" y="411075"/>
                    </a:cubicBezTo>
                    <a:cubicBezTo>
                      <a:pt x="136112" y="291258"/>
                      <a:pt x="80578" y="221327"/>
                      <a:pt x="36499" y="137523"/>
                    </a:cubicBezTo>
                    <a:cubicBezTo>
                      <a:pt x="23634" y="113205"/>
                      <a:pt x="11737" y="87596"/>
                      <a:pt x="1" y="59285"/>
                    </a:cubicBezTo>
                    <a:cubicBezTo>
                      <a:pt x="21940" y="45694"/>
                      <a:pt x="41338" y="30974"/>
                      <a:pt x="57470" y="16415"/>
                    </a:cubicBezTo>
                    <a:cubicBezTo>
                      <a:pt x="63560" y="10970"/>
                      <a:pt x="69125" y="5405"/>
                      <a:pt x="74287" y="1"/>
                    </a:cubicBezTo>
                    <a:cubicBezTo>
                      <a:pt x="86426" y="13672"/>
                      <a:pt x="114778" y="45815"/>
                      <a:pt x="153413" y="89531"/>
                    </a:cubicBezTo>
                    <a:cubicBezTo>
                      <a:pt x="209551" y="153090"/>
                      <a:pt x="286902" y="241008"/>
                      <a:pt x="366068" y="331466"/>
                    </a:cubicBezTo>
                    <a:cubicBezTo>
                      <a:pt x="519883" y="507059"/>
                      <a:pt x="680312" y="692492"/>
                      <a:pt x="704429" y="728183"/>
                    </a:cubicBezTo>
                    <a:cubicBezTo>
                      <a:pt x="752260" y="799243"/>
                      <a:pt x="756978" y="865584"/>
                      <a:pt x="739878" y="929022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5377371" y="2774228"/>
                <a:ext cx="887761" cy="407774"/>
              </a:xfrm>
              <a:custGeom>
                <a:avLst/>
                <a:gdLst/>
                <a:ahLst/>
                <a:cxnLst/>
                <a:rect l="l" t="t" r="r" b="b"/>
                <a:pathLst>
                  <a:path w="1403575" h="644702" extrusionOk="0">
                    <a:moveTo>
                      <a:pt x="1401074" y="474392"/>
                    </a:moveTo>
                    <a:cubicBezTo>
                      <a:pt x="1203381" y="463624"/>
                      <a:pt x="892847" y="387805"/>
                      <a:pt x="764600" y="319891"/>
                    </a:cubicBezTo>
                    <a:cubicBezTo>
                      <a:pt x="636354" y="251896"/>
                      <a:pt x="590056" y="106792"/>
                      <a:pt x="590056" y="106792"/>
                    </a:cubicBezTo>
                    <a:cubicBezTo>
                      <a:pt x="590056" y="106792"/>
                      <a:pt x="483506" y="309123"/>
                      <a:pt x="396960" y="420351"/>
                    </a:cubicBezTo>
                    <a:cubicBezTo>
                      <a:pt x="310494" y="531579"/>
                      <a:pt x="155913" y="644702"/>
                      <a:pt x="155913" y="644702"/>
                    </a:cubicBezTo>
                    <a:cubicBezTo>
                      <a:pt x="100864" y="581748"/>
                      <a:pt x="46742" y="520125"/>
                      <a:pt x="1" y="467052"/>
                    </a:cubicBezTo>
                    <a:cubicBezTo>
                      <a:pt x="85902" y="420472"/>
                      <a:pt x="307994" y="298960"/>
                      <a:pt x="417004" y="203219"/>
                    </a:cubicBezTo>
                    <a:cubicBezTo>
                      <a:pt x="552993" y="83563"/>
                      <a:pt x="636555" y="1"/>
                      <a:pt x="636555" y="1"/>
                    </a:cubicBezTo>
                    <a:cubicBezTo>
                      <a:pt x="636555" y="1"/>
                      <a:pt x="753832" y="181441"/>
                      <a:pt x="967012" y="280812"/>
                    </a:cubicBezTo>
                    <a:cubicBezTo>
                      <a:pt x="1132160" y="357800"/>
                      <a:pt x="1324973" y="405671"/>
                      <a:pt x="1403574" y="423295"/>
                    </a:cubicBezTo>
                    <a:cubicBezTo>
                      <a:pt x="1400872" y="449146"/>
                      <a:pt x="1401074" y="474392"/>
                      <a:pt x="1401074" y="474392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6262741" y="2910907"/>
                <a:ext cx="89901" cy="167502"/>
              </a:xfrm>
              <a:custGeom>
                <a:avLst/>
                <a:gdLst/>
                <a:ahLst/>
                <a:cxnLst/>
                <a:rect l="l" t="t" r="r" b="b"/>
                <a:pathLst>
                  <a:path w="141919" h="264448" extrusionOk="0">
                    <a:moveTo>
                      <a:pt x="140144" y="1"/>
                    </a:moveTo>
                    <a:cubicBezTo>
                      <a:pt x="140140" y="2"/>
                      <a:pt x="16454" y="57714"/>
                      <a:pt x="1976" y="209389"/>
                    </a:cubicBezTo>
                    <a:cubicBezTo>
                      <a:pt x="363" y="224755"/>
                      <a:pt x="0" y="240886"/>
                      <a:pt x="968" y="258228"/>
                    </a:cubicBezTo>
                    <a:cubicBezTo>
                      <a:pt x="968" y="258228"/>
                      <a:pt x="24377" y="264448"/>
                      <a:pt x="53689" y="264448"/>
                    </a:cubicBezTo>
                    <a:cubicBezTo>
                      <a:pt x="68344" y="264448"/>
                      <a:pt x="84476" y="262893"/>
                      <a:pt x="99895" y="258228"/>
                    </a:cubicBezTo>
                    <a:cubicBezTo>
                      <a:pt x="99895" y="258228"/>
                      <a:pt x="107154" y="225924"/>
                      <a:pt x="115583" y="183296"/>
                    </a:cubicBezTo>
                    <a:cubicBezTo>
                      <a:pt x="127722" y="122279"/>
                      <a:pt x="141918" y="39926"/>
                      <a:pt x="1401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6262741" y="3026804"/>
                <a:ext cx="73219" cy="51402"/>
              </a:xfrm>
              <a:custGeom>
                <a:avLst/>
                <a:gdLst/>
                <a:ahLst/>
                <a:cxnLst/>
                <a:rect l="l" t="t" r="r" b="b"/>
                <a:pathLst>
                  <a:path w="115584" h="81152" extrusionOk="0">
                    <a:moveTo>
                      <a:pt x="115583" y="0"/>
                    </a:moveTo>
                    <a:cubicBezTo>
                      <a:pt x="84385" y="9825"/>
                      <a:pt x="35324" y="23836"/>
                      <a:pt x="4003" y="23836"/>
                    </a:cubicBezTo>
                    <a:cubicBezTo>
                      <a:pt x="3824" y="23836"/>
                      <a:pt x="3646" y="23836"/>
                      <a:pt x="3468" y="23835"/>
                    </a:cubicBezTo>
                    <a:lnTo>
                      <a:pt x="1976" y="26093"/>
                    </a:lnTo>
                    <a:cubicBezTo>
                      <a:pt x="363" y="41459"/>
                      <a:pt x="0" y="57590"/>
                      <a:pt x="968" y="74932"/>
                    </a:cubicBezTo>
                    <a:cubicBezTo>
                      <a:pt x="968" y="74932"/>
                      <a:pt x="24377" y="81152"/>
                      <a:pt x="53689" y="81152"/>
                    </a:cubicBezTo>
                    <a:cubicBezTo>
                      <a:pt x="68344" y="81152"/>
                      <a:pt x="84476" y="79597"/>
                      <a:pt x="99895" y="74932"/>
                    </a:cubicBezTo>
                    <a:cubicBezTo>
                      <a:pt x="99895" y="74932"/>
                      <a:pt x="107154" y="42628"/>
                      <a:pt x="115583" y="0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6035437" y="2296330"/>
                <a:ext cx="1146737" cy="912713"/>
              </a:xfrm>
              <a:custGeom>
                <a:avLst/>
                <a:gdLst/>
                <a:ahLst/>
                <a:cxnLst/>
                <a:rect l="l" t="t" r="r" b="b"/>
                <a:pathLst>
                  <a:path w="1810253" h="1440969" extrusionOk="0">
                    <a:moveTo>
                      <a:pt x="1796662" y="13117"/>
                    </a:moveTo>
                    <a:lnTo>
                      <a:pt x="1576667" y="1374869"/>
                    </a:lnTo>
                    <a:lnTo>
                      <a:pt x="13027" y="1428668"/>
                    </a:lnTo>
                    <a:lnTo>
                      <a:pt x="153171" y="237266"/>
                    </a:lnTo>
                    <a:lnTo>
                      <a:pt x="1796662" y="13117"/>
                    </a:lnTo>
                    <a:close/>
                    <a:moveTo>
                      <a:pt x="1803915" y="0"/>
                    </a:moveTo>
                    <a:cubicBezTo>
                      <a:pt x="1803650" y="0"/>
                      <a:pt x="1803382" y="17"/>
                      <a:pt x="1803115" y="50"/>
                    </a:cubicBezTo>
                    <a:lnTo>
                      <a:pt x="146960" y="225934"/>
                    </a:lnTo>
                    <a:cubicBezTo>
                      <a:pt x="144177" y="226297"/>
                      <a:pt x="142040" y="228474"/>
                      <a:pt x="141758" y="231176"/>
                    </a:cubicBezTo>
                    <a:lnTo>
                      <a:pt x="162" y="1434194"/>
                    </a:lnTo>
                    <a:cubicBezTo>
                      <a:pt x="1" y="1435968"/>
                      <a:pt x="565" y="1437743"/>
                      <a:pt x="1775" y="1439073"/>
                    </a:cubicBezTo>
                    <a:cubicBezTo>
                      <a:pt x="2945" y="1440283"/>
                      <a:pt x="4558" y="1440969"/>
                      <a:pt x="6252" y="1440969"/>
                    </a:cubicBezTo>
                    <a:lnTo>
                      <a:pt x="6413" y="1440969"/>
                    </a:lnTo>
                    <a:lnTo>
                      <a:pt x="1582071" y="1386767"/>
                    </a:lnTo>
                    <a:cubicBezTo>
                      <a:pt x="1584934" y="1386686"/>
                      <a:pt x="1587314" y="1384548"/>
                      <a:pt x="1587798" y="1381685"/>
                    </a:cubicBezTo>
                    <a:lnTo>
                      <a:pt x="1809931" y="6987"/>
                    </a:lnTo>
                    <a:cubicBezTo>
                      <a:pt x="1810253" y="5132"/>
                      <a:pt x="1809648" y="3156"/>
                      <a:pt x="1808277" y="1825"/>
                    </a:cubicBezTo>
                    <a:cubicBezTo>
                      <a:pt x="1807165" y="643"/>
                      <a:pt x="1805573" y="0"/>
                      <a:pt x="1803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6539571" y="2219505"/>
                <a:ext cx="720585" cy="1037543"/>
              </a:xfrm>
              <a:custGeom>
                <a:avLst/>
                <a:gdLst/>
                <a:ahLst/>
                <a:cxnLst/>
                <a:rect l="l" t="t" r="r" b="b"/>
                <a:pathLst>
                  <a:path w="1137524" h="1638048" extrusionOk="0">
                    <a:moveTo>
                      <a:pt x="1137523" y="0"/>
                    </a:moveTo>
                    <a:lnTo>
                      <a:pt x="836265" y="41096"/>
                    </a:lnTo>
                    <a:cubicBezTo>
                      <a:pt x="660067" y="384054"/>
                      <a:pt x="190233" y="1276739"/>
                      <a:pt x="0" y="1638048"/>
                    </a:cubicBezTo>
                    <a:lnTo>
                      <a:pt x="0" y="1638048"/>
                    </a:lnTo>
                    <a:lnTo>
                      <a:pt x="877683" y="1607881"/>
                    </a:lnTo>
                    <a:lnTo>
                      <a:pt x="1137523" y="0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9"/>
              <p:cNvSpPr/>
              <p:nvPr/>
            </p:nvSpPr>
            <p:spPr>
              <a:xfrm>
                <a:off x="4879002" y="1784988"/>
                <a:ext cx="1340046" cy="1276811"/>
              </a:xfrm>
              <a:custGeom>
                <a:avLst/>
                <a:gdLst/>
                <a:ahLst/>
                <a:cxnLst/>
                <a:rect l="l" t="t" r="r" b="b"/>
                <a:pathLst>
                  <a:path w="2118650" h="2018674" extrusionOk="0">
                    <a:moveTo>
                      <a:pt x="2110584" y="1352921"/>
                    </a:moveTo>
                    <a:cubicBezTo>
                      <a:pt x="2110584" y="1352921"/>
                      <a:pt x="1858728" y="1268028"/>
                      <a:pt x="1653171" y="1179869"/>
                    </a:cubicBezTo>
                    <a:cubicBezTo>
                      <a:pt x="1447654" y="1091871"/>
                      <a:pt x="1212777" y="926481"/>
                      <a:pt x="1148009" y="881796"/>
                    </a:cubicBezTo>
                    <a:cubicBezTo>
                      <a:pt x="1082998" y="837031"/>
                      <a:pt x="1045936" y="801461"/>
                      <a:pt x="1045936" y="801461"/>
                    </a:cubicBezTo>
                    <a:cubicBezTo>
                      <a:pt x="1045936" y="801461"/>
                      <a:pt x="1124779" y="762866"/>
                      <a:pt x="1140265" y="663979"/>
                    </a:cubicBezTo>
                    <a:cubicBezTo>
                      <a:pt x="1155671" y="565132"/>
                      <a:pt x="1171158" y="447089"/>
                      <a:pt x="1144823" y="319125"/>
                    </a:cubicBezTo>
                    <a:cubicBezTo>
                      <a:pt x="1118568" y="191120"/>
                      <a:pt x="1040370" y="15729"/>
                      <a:pt x="926562" y="5727"/>
                    </a:cubicBezTo>
                    <a:cubicBezTo>
                      <a:pt x="860624" y="1"/>
                      <a:pt x="679828" y="35087"/>
                      <a:pt x="574731" y="175755"/>
                    </a:cubicBezTo>
                    <a:cubicBezTo>
                      <a:pt x="469714" y="316261"/>
                      <a:pt x="488305" y="419262"/>
                      <a:pt x="508309" y="499114"/>
                    </a:cubicBezTo>
                    <a:cubicBezTo>
                      <a:pt x="523190" y="558317"/>
                      <a:pt x="548557" y="605623"/>
                      <a:pt x="560696" y="626150"/>
                    </a:cubicBezTo>
                    <a:cubicBezTo>
                      <a:pt x="564406" y="632482"/>
                      <a:pt x="566866" y="636313"/>
                      <a:pt x="567350" y="637160"/>
                    </a:cubicBezTo>
                    <a:lnTo>
                      <a:pt x="567471" y="637281"/>
                    </a:lnTo>
                    <a:cubicBezTo>
                      <a:pt x="567471" y="637281"/>
                      <a:pt x="469714" y="660753"/>
                      <a:pt x="309042" y="853929"/>
                    </a:cubicBezTo>
                    <a:cubicBezTo>
                      <a:pt x="128449" y="1070980"/>
                      <a:pt x="64971" y="1266375"/>
                      <a:pt x="32465" y="1510608"/>
                    </a:cubicBezTo>
                    <a:cubicBezTo>
                      <a:pt x="1" y="1754599"/>
                      <a:pt x="49444" y="1949429"/>
                      <a:pt x="97395" y="1987983"/>
                    </a:cubicBezTo>
                    <a:cubicBezTo>
                      <a:pt x="117399" y="2004155"/>
                      <a:pt x="145387" y="2012060"/>
                      <a:pt x="182288" y="2014883"/>
                    </a:cubicBezTo>
                    <a:cubicBezTo>
                      <a:pt x="233506" y="2018674"/>
                      <a:pt x="302025" y="2012423"/>
                      <a:pt x="390911" y="2003389"/>
                    </a:cubicBezTo>
                    <a:cubicBezTo>
                      <a:pt x="488386" y="1993508"/>
                      <a:pt x="580820" y="1943621"/>
                      <a:pt x="635426" y="1894178"/>
                    </a:cubicBezTo>
                    <a:cubicBezTo>
                      <a:pt x="641556" y="1888733"/>
                      <a:pt x="647121" y="1883168"/>
                      <a:pt x="652243" y="1877724"/>
                    </a:cubicBezTo>
                    <a:cubicBezTo>
                      <a:pt x="671440" y="1857317"/>
                      <a:pt x="683417" y="1837677"/>
                      <a:pt x="685636" y="1822069"/>
                    </a:cubicBezTo>
                    <a:lnTo>
                      <a:pt x="685636" y="1821989"/>
                    </a:lnTo>
                    <a:cubicBezTo>
                      <a:pt x="685878" y="1820577"/>
                      <a:pt x="685999" y="1819246"/>
                      <a:pt x="685999" y="1818036"/>
                    </a:cubicBezTo>
                    <a:lnTo>
                      <a:pt x="685999" y="1814447"/>
                    </a:lnTo>
                    <a:cubicBezTo>
                      <a:pt x="686281" y="1758188"/>
                      <a:pt x="657083" y="1660793"/>
                      <a:pt x="675150" y="1533716"/>
                    </a:cubicBezTo>
                    <a:cubicBezTo>
                      <a:pt x="687612" y="1446565"/>
                      <a:pt x="739878" y="1318924"/>
                      <a:pt x="806502" y="1221125"/>
                    </a:cubicBezTo>
                    <a:cubicBezTo>
                      <a:pt x="835579" y="1178659"/>
                      <a:pt x="867359" y="1141556"/>
                      <a:pt x="899823" y="1116149"/>
                    </a:cubicBezTo>
                    <a:cubicBezTo>
                      <a:pt x="903332" y="1113366"/>
                      <a:pt x="906800" y="1110745"/>
                      <a:pt x="910188" y="1108285"/>
                    </a:cubicBezTo>
                    <a:cubicBezTo>
                      <a:pt x="910753" y="1107962"/>
                      <a:pt x="911075" y="1107680"/>
                      <a:pt x="911559" y="1107317"/>
                    </a:cubicBezTo>
                    <a:cubicBezTo>
                      <a:pt x="911559" y="1107317"/>
                      <a:pt x="1073884" y="1227820"/>
                      <a:pt x="1364294" y="1335942"/>
                    </a:cubicBezTo>
                    <a:cubicBezTo>
                      <a:pt x="1379740" y="1341750"/>
                      <a:pt x="1395347" y="1347315"/>
                      <a:pt x="1410753" y="1352639"/>
                    </a:cubicBezTo>
                    <a:lnTo>
                      <a:pt x="1410914" y="1352639"/>
                    </a:lnTo>
                    <a:cubicBezTo>
                      <a:pt x="1415955" y="1354413"/>
                      <a:pt x="1421077" y="1356107"/>
                      <a:pt x="1426239" y="1357841"/>
                    </a:cubicBezTo>
                    <a:cubicBezTo>
                      <a:pt x="1433014" y="1360180"/>
                      <a:pt x="1439991" y="1362439"/>
                      <a:pt x="1446767" y="1364657"/>
                    </a:cubicBezTo>
                    <a:cubicBezTo>
                      <a:pt x="1448985" y="1365423"/>
                      <a:pt x="1451445" y="1366149"/>
                      <a:pt x="1454066" y="1366996"/>
                    </a:cubicBezTo>
                    <a:cubicBezTo>
                      <a:pt x="1653292" y="1430756"/>
                      <a:pt x="1846226" y="1459390"/>
                      <a:pt x="1992984" y="1460156"/>
                    </a:cubicBezTo>
                    <a:cubicBezTo>
                      <a:pt x="2037225" y="1460317"/>
                      <a:pt x="2077352" y="1458140"/>
                      <a:pt x="2112116" y="1453381"/>
                    </a:cubicBezTo>
                    <a:cubicBezTo>
                      <a:pt x="2112116" y="1453381"/>
                      <a:pt x="2114455" y="1442653"/>
                      <a:pt x="2115867" y="1427046"/>
                    </a:cubicBezTo>
                    <a:cubicBezTo>
                      <a:pt x="2118045" y="1406317"/>
                      <a:pt x="2118649" y="1376796"/>
                      <a:pt x="2110584" y="13529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>
                <a:off x="5307100" y="1940970"/>
                <a:ext cx="277708" cy="322552"/>
              </a:xfrm>
              <a:custGeom>
                <a:avLst/>
                <a:gdLst/>
                <a:ahLst/>
                <a:cxnLst/>
                <a:rect l="l" t="t" r="r" b="b"/>
                <a:pathLst>
                  <a:path w="439064" h="509963" extrusionOk="0">
                    <a:moveTo>
                      <a:pt x="410389" y="421843"/>
                    </a:moveTo>
                    <a:cubicBezTo>
                      <a:pt x="408776" y="425311"/>
                      <a:pt x="407122" y="428618"/>
                      <a:pt x="405308" y="431845"/>
                    </a:cubicBezTo>
                    <a:cubicBezTo>
                      <a:pt x="366027" y="504276"/>
                      <a:pt x="285167" y="509962"/>
                      <a:pt x="285167" y="509962"/>
                    </a:cubicBezTo>
                    <a:cubicBezTo>
                      <a:pt x="285167" y="509962"/>
                      <a:pt x="262664" y="500566"/>
                      <a:pt x="228707" y="478223"/>
                    </a:cubicBezTo>
                    <a:cubicBezTo>
                      <a:pt x="219028" y="471811"/>
                      <a:pt x="208260" y="464350"/>
                      <a:pt x="197048" y="455881"/>
                    </a:cubicBezTo>
                    <a:cubicBezTo>
                      <a:pt x="179344" y="442492"/>
                      <a:pt x="153775" y="428538"/>
                      <a:pt x="128086" y="415915"/>
                    </a:cubicBezTo>
                    <a:cubicBezTo>
                      <a:pt x="79570" y="392443"/>
                      <a:pt x="30126" y="373972"/>
                      <a:pt x="30126" y="373972"/>
                    </a:cubicBezTo>
                    <a:cubicBezTo>
                      <a:pt x="30126" y="373972"/>
                      <a:pt x="0" y="307550"/>
                      <a:pt x="8026" y="213463"/>
                    </a:cubicBezTo>
                    <a:cubicBezTo>
                      <a:pt x="17301" y="103888"/>
                      <a:pt x="77513" y="22020"/>
                      <a:pt x="107558" y="1"/>
                    </a:cubicBezTo>
                    <a:cubicBezTo>
                      <a:pt x="107558" y="1"/>
                      <a:pt x="115745" y="2622"/>
                      <a:pt x="127037" y="6171"/>
                    </a:cubicBezTo>
                    <a:cubicBezTo>
                      <a:pt x="143007" y="11253"/>
                      <a:pt x="165108" y="18431"/>
                      <a:pt x="179102" y="23271"/>
                    </a:cubicBezTo>
                    <a:cubicBezTo>
                      <a:pt x="199871" y="30530"/>
                      <a:pt x="248548" y="42387"/>
                      <a:pt x="322835" y="29925"/>
                    </a:cubicBezTo>
                    <a:cubicBezTo>
                      <a:pt x="333119" y="28191"/>
                      <a:pt x="344007" y="25973"/>
                      <a:pt x="355219" y="23271"/>
                    </a:cubicBezTo>
                    <a:cubicBezTo>
                      <a:pt x="368689" y="19883"/>
                      <a:pt x="379739" y="16334"/>
                      <a:pt x="388853" y="12503"/>
                    </a:cubicBezTo>
                    <a:cubicBezTo>
                      <a:pt x="390749" y="12503"/>
                      <a:pt x="391838" y="12341"/>
                      <a:pt x="391838" y="12341"/>
                    </a:cubicBezTo>
                    <a:cubicBezTo>
                      <a:pt x="391838" y="12341"/>
                      <a:pt x="384014" y="97436"/>
                      <a:pt x="410389" y="170109"/>
                    </a:cubicBezTo>
                    <a:cubicBezTo>
                      <a:pt x="416680" y="187531"/>
                      <a:pt x="421964" y="206324"/>
                      <a:pt x="426077" y="225965"/>
                    </a:cubicBezTo>
                    <a:cubicBezTo>
                      <a:pt x="439063" y="288354"/>
                      <a:pt x="438539" y="359535"/>
                      <a:pt x="410389" y="421843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9"/>
              <p:cNvSpPr/>
              <p:nvPr/>
            </p:nvSpPr>
            <p:spPr>
              <a:xfrm>
                <a:off x="5378289" y="1863443"/>
                <a:ext cx="211769" cy="99953"/>
              </a:xfrm>
              <a:custGeom>
                <a:avLst/>
                <a:gdLst/>
                <a:ahLst/>
                <a:cxnLst/>
                <a:rect l="l" t="t" r="r" b="b"/>
                <a:pathLst>
                  <a:path w="334813" h="158028" extrusionOk="0">
                    <a:moveTo>
                      <a:pt x="227852" y="1"/>
                    </a:moveTo>
                    <a:cubicBezTo>
                      <a:pt x="186110" y="1"/>
                      <a:pt x="129026" y="10912"/>
                      <a:pt x="90055" y="29494"/>
                    </a:cubicBezTo>
                    <a:cubicBezTo>
                      <a:pt x="23109" y="61435"/>
                      <a:pt x="6655" y="98497"/>
                      <a:pt x="1" y="122694"/>
                    </a:cubicBezTo>
                    <a:cubicBezTo>
                      <a:pt x="1" y="122694"/>
                      <a:pt x="47831" y="137616"/>
                      <a:pt x="71504" y="145884"/>
                    </a:cubicBezTo>
                    <a:cubicBezTo>
                      <a:pt x="85782" y="150837"/>
                      <a:pt x="113128" y="158027"/>
                      <a:pt x="152867" y="158027"/>
                    </a:cubicBezTo>
                    <a:cubicBezTo>
                      <a:pt x="179131" y="158027"/>
                      <a:pt x="210808" y="154886"/>
                      <a:pt x="247702" y="145884"/>
                    </a:cubicBezTo>
                    <a:cubicBezTo>
                      <a:pt x="261253" y="142577"/>
                      <a:pt x="272222" y="138947"/>
                      <a:pt x="281377" y="135156"/>
                    </a:cubicBezTo>
                    <a:cubicBezTo>
                      <a:pt x="334813" y="113217"/>
                      <a:pt x="319851" y="84906"/>
                      <a:pt x="308438" y="65508"/>
                    </a:cubicBezTo>
                    <a:cubicBezTo>
                      <a:pt x="300727" y="52423"/>
                      <a:pt x="289545" y="49645"/>
                      <a:pt x="281484" y="49645"/>
                    </a:cubicBezTo>
                    <a:cubicBezTo>
                      <a:pt x="276719" y="49645"/>
                      <a:pt x="273044" y="50616"/>
                      <a:pt x="271824" y="51002"/>
                    </a:cubicBezTo>
                    <a:lnTo>
                      <a:pt x="271824" y="51002"/>
                    </a:lnTo>
                    <a:cubicBezTo>
                      <a:pt x="273995" y="50290"/>
                      <a:pt x="285398" y="45326"/>
                      <a:pt x="281659" y="18121"/>
                    </a:cubicBezTo>
                    <a:cubicBezTo>
                      <a:pt x="279939" y="5640"/>
                      <a:pt x="257860" y="1"/>
                      <a:pt x="227852" y="1"/>
                    </a:cubicBezTo>
                    <a:close/>
                  </a:path>
                </a:pathLst>
              </a:custGeom>
              <a:solidFill>
                <a:srgbClr val="E76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8" name="Google Shape;388;p29"/>
              <p:cNvGrpSpPr/>
              <p:nvPr/>
            </p:nvGrpSpPr>
            <p:grpSpPr>
              <a:xfrm>
                <a:off x="5358684" y="2005547"/>
                <a:ext cx="141095" cy="208312"/>
                <a:chOff x="-55286225" y="-24930400"/>
                <a:chExt cx="5758975" cy="8502525"/>
              </a:xfrm>
            </p:grpSpPr>
            <p:sp>
              <p:nvSpPr>
                <p:cNvPr id="389" name="Google Shape;389;p29"/>
                <p:cNvSpPr/>
                <p:nvPr/>
              </p:nvSpPr>
              <p:spPr>
                <a:xfrm>
                  <a:off x="-53384750" y="-18240025"/>
                  <a:ext cx="3857500" cy="18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300" h="72486" extrusionOk="0">
                      <a:moveTo>
                        <a:pt x="61068" y="0"/>
                      </a:moveTo>
                      <a:cubicBezTo>
                        <a:pt x="23669" y="0"/>
                        <a:pt x="1" y="28205"/>
                        <a:pt x="1" y="28205"/>
                      </a:cubicBezTo>
                      <a:cubicBezTo>
                        <a:pt x="61785" y="57040"/>
                        <a:pt x="154300" y="72486"/>
                        <a:pt x="154300" y="72486"/>
                      </a:cubicBezTo>
                      <a:cubicBezTo>
                        <a:pt x="154300" y="72486"/>
                        <a:pt x="128772" y="14815"/>
                        <a:pt x="80336" y="2475"/>
                      </a:cubicBezTo>
                      <a:cubicBezTo>
                        <a:pt x="73580" y="745"/>
                        <a:pt x="67142" y="0"/>
                        <a:pt x="610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9"/>
                <p:cNvSpPr/>
                <p:nvPr/>
              </p:nvSpPr>
              <p:spPr>
                <a:xfrm>
                  <a:off x="-55286225" y="-24930400"/>
                  <a:ext cx="3919975" cy="170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99" h="68274" extrusionOk="0">
                      <a:moveTo>
                        <a:pt x="69742" y="0"/>
                      </a:moveTo>
                      <a:cubicBezTo>
                        <a:pt x="31512" y="0"/>
                        <a:pt x="1" y="33486"/>
                        <a:pt x="8792" y="33486"/>
                      </a:cubicBezTo>
                      <a:cubicBezTo>
                        <a:pt x="9256" y="33486"/>
                        <a:pt x="9832" y="33393"/>
                        <a:pt x="10525" y="33197"/>
                      </a:cubicBezTo>
                      <a:cubicBezTo>
                        <a:pt x="13640" y="32292"/>
                        <a:pt x="17807" y="31871"/>
                        <a:pt x="22686" y="31871"/>
                      </a:cubicBezTo>
                      <a:cubicBezTo>
                        <a:pt x="40427" y="31871"/>
                        <a:pt x="67584" y="37431"/>
                        <a:pt x="87796" y="45497"/>
                      </a:cubicBezTo>
                      <a:cubicBezTo>
                        <a:pt x="107352" y="53332"/>
                        <a:pt x="132227" y="68273"/>
                        <a:pt x="144883" y="68273"/>
                      </a:cubicBezTo>
                      <a:cubicBezTo>
                        <a:pt x="148905" y="68273"/>
                        <a:pt x="151693" y="66765"/>
                        <a:pt x="152685" y="63040"/>
                      </a:cubicBezTo>
                      <a:cubicBezTo>
                        <a:pt x="156799" y="47594"/>
                        <a:pt x="138247" y="19767"/>
                        <a:pt x="89893" y="3313"/>
                      </a:cubicBezTo>
                      <a:cubicBezTo>
                        <a:pt x="83091" y="991"/>
                        <a:pt x="76317" y="0"/>
                        <a:pt x="69742" y="0"/>
                      </a:cubicBezTo>
                      <a:close/>
                    </a:path>
                  </a:pathLst>
                </a:custGeom>
                <a:solidFill>
                  <a:srgbClr val="DB65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9"/>
                <p:cNvSpPr/>
                <p:nvPr/>
              </p:nvSpPr>
              <p:spPr>
                <a:xfrm>
                  <a:off x="-54636950" y="-22622100"/>
                  <a:ext cx="2991425" cy="159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57" h="63982" extrusionOk="0">
                      <a:moveTo>
                        <a:pt x="65011" y="0"/>
                      </a:moveTo>
                      <a:cubicBezTo>
                        <a:pt x="63192" y="0"/>
                        <a:pt x="61324" y="100"/>
                        <a:pt x="59405" y="310"/>
                      </a:cubicBezTo>
                      <a:cubicBezTo>
                        <a:pt x="16858" y="4948"/>
                        <a:pt x="0" y="53463"/>
                        <a:pt x="2259" y="54391"/>
                      </a:cubicBezTo>
                      <a:cubicBezTo>
                        <a:pt x="19381" y="61410"/>
                        <a:pt x="35739" y="63981"/>
                        <a:pt x="50517" y="63981"/>
                      </a:cubicBezTo>
                      <a:cubicBezTo>
                        <a:pt x="91017" y="63981"/>
                        <a:pt x="119657" y="44672"/>
                        <a:pt x="119657" y="44672"/>
                      </a:cubicBezTo>
                      <a:cubicBezTo>
                        <a:pt x="119657" y="44672"/>
                        <a:pt x="103442" y="0"/>
                        <a:pt x="650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9"/>
                <p:cNvSpPr/>
                <p:nvPr/>
              </p:nvSpPr>
              <p:spPr>
                <a:xfrm>
                  <a:off x="-53384750" y="-22530700"/>
                  <a:ext cx="1417600" cy="14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04" h="56664" extrusionOk="0">
                      <a:moveTo>
                        <a:pt x="28312" y="1"/>
                      </a:moveTo>
                      <a:cubicBezTo>
                        <a:pt x="12705" y="1"/>
                        <a:pt x="1" y="12664"/>
                        <a:pt x="1" y="28352"/>
                      </a:cubicBezTo>
                      <a:cubicBezTo>
                        <a:pt x="1" y="43960"/>
                        <a:pt x="12705" y="56663"/>
                        <a:pt x="28312" y="56663"/>
                      </a:cubicBezTo>
                      <a:cubicBezTo>
                        <a:pt x="44000" y="56663"/>
                        <a:pt x="56704" y="44000"/>
                        <a:pt x="56704" y="28352"/>
                      </a:cubicBezTo>
                      <a:cubicBezTo>
                        <a:pt x="56704" y="12664"/>
                        <a:pt x="44000" y="1"/>
                        <a:pt x="28312" y="1"/>
                      </a:cubicBezTo>
                      <a:close/>
                    </a:path>
                  </a:pathLst>
                </a:custGeom>
                <a:solidFill>
                  <a:srgbClr val="35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9"/>
                <p:cNvSpPr/>
                <p:nvPr/>
              </p:nvSpPr>
              <p:spPr>
                <a:xfrm>
                  <a:off x="-54580500" y="-23035875"/>
                  <a:ext cx="2934975" cy="177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99" h="70942" extrusionOk="0">
                      <a:moveTo>
                        <a:pt x="59407" y="1"/>
                      </a:moveTo>
                      <a:cubicBezTo>
                        <a:pt x="26746" y="1"/>
                        <a:pt x="3436" y="34239"/>
                        <a:pt x="1" y="70942"/>
                      </a:cubicBezTo>
                      <a:cubicBezTo>
                        <a:pt x="1" y="70942"/>
                        <a:pt x="17584" y="29242"/>
                        <a:pt x="52066" y="22265"/>
                      </a:cubicBezTo>
                      <a:cubicBezTo>
                        <a:pt x="54485" y="21777"/>
                        <a:pt x="56888" y="21551"/>
                        <a:pt x="59263" y="21551"/>
                      </a:cubicBezTo>
                      <a:cubicBezTo>
                        <a:pt x="90695" y="21551"/>
                        <a:pt x="117399" y="61223"/>
                        <a:pt x="117399" y="61223"/>
                      </a:cubicBezTo>
                      <a:cubicBezTo>
                        <a:pt x="117399" y="61223"/>
                        <a:pt x="109615" y="10690"/>
                        <a:pt x="71061" y="1415"/>
                      </a:cubicBezTo>
                      <a:cubicBezTo>
                        <a:pt x="67063" y="456"/>
                        <a:pt x="63173" y="1"/>
                        <a:pt x="59407" y="1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4" name="Google Shape;394;p29"/>
              <p:cNvSpPr/>
              <p:nvPr/>
            </p:nvSpPr>
            <p:spPr>
              <a:xfrm>
                <a:off x="5277726" y="2186085"/>
                <a:ext cx="180930" cy="310888"/>
              </a:xfrm>
              <a:custGeom>
                <a:avLst/>
                <a:gdLst/>
                <a:ahLst/>
                <a:cxnLst/>
                <a:rect l="l" t="t" r="r" b="b"/>
                <a:pathLst>
                  <a:path w="286055" h="491523" extrusionOk="0">
                    <a:moveTo>
                      <a:pt x="50425" y="0"/>
                    </a:moveTo>
                    <a:cubicBezTo>
                      <a:pt x="48508" y="0"/>
                      <a:pt x="46620" y="877"/>
                      <a:pt x="45451" y="2533"/>
                    </a:cubicBezTo>
                    <a:cubicBezTo>
                      <a:pt x="0" y="64760"/>
                      <a:pt x="5404" y="145701"/>
                      <a:pt x="61986" y="249871"/>
                    </a:cubicBezTo>
                    <a:cubicBezTo>
                      <a:pt x="138692" y="391063"/>
                      <a:pt x="236893" y="465148"/>
                      <a:pt x="275649" y="490474"/>
                    </a:cubicBezTo>
                    <a:cubicBezTo>
                      <a:pt x="276658" y="491200"/>
                      <a:pt x="277827" y="491523"/>
                      <a:pt x="278956" y="491523"/>
                    </a:cubicBezTo>
                    <a:cubicBezTo>
                      <a:pt x="281013" y="491523"/>
                      <a:pt x="282989" y="490474"/>
                      <a:pt x="284199" y="488700"/>
                    </a:cubicBezTo>
                    <a:cubicBezTo>
                      <a:pt x="286054" y="485877"/>
                      <a:pt x="285207" y="482086"/>
                      <a:pt x="282384" y="480190"/>
                    </a:cubicBezTo>
                    <a:cubicBezTo>
                      <a:pt x="244556" y="455348"/>
                      <a:pt x="148169" y="382675"/>
                      <a:pt x="72794" y="243943"/>
                    </a:cubicBezTo>
                    <a:cubicBezTo>
                      <a:pt x="18794" y="144410"/>
                      <a:pt x="13107" y="67825"/>
                      <a:pt x="55412" y="9832"/>
                    </a:cubicBezTo>
                    <a:cubicBezTo>
                      <a:pt x="57469" y="7049"/>
                      <a:pt x="56824" y="3178"/>
                      <a:pt x="54041" y="1161"/>
                    </a:cubicBezTo>
                    <a:cubicBezTo>
                      <a:pt x="52954" y="378"/>
                      <a:pt x="51684" y="0"/>
                      <a:pt x="50425" y="0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9"/>
              <p:cNvSpPr/>
              <p:nvPr/>
            </p:nvSpPr>
            <p:spPr>
              <a:xfrm>
                <a:off x="5230368" y="2169867"/>
                <a:ext cx="108588" cy="18667"/>
              </a:xfrm>
              <a:custGeom>
                <a:avLst/>
                <a:gdLst/>
                <a:ahLst/>
                <a:cxnLst/>
                <a:rect l="l" t="t" r="r" b="b"/>
                <a:pathLst>
                  <a:path w="171681" h="29513" extrusionOk="0">
                    <a:moveTo>
                      <a:pt x="104496" y="1"/>
                    </a:moveTo>
                    <a:cubicBezTo>
                      <a:pt x="67852" y="1"/>
                      <a:pt x="43066" y="6793"/>
                      <a:pt x="18874" y="13381"/>
                    </a:cubicBezTo>
                    <a:cubicBezTo>
                      <a:pt x="12623" y="15155"/>
                      <a:pt x="6372" y="16849"/>
                      <a:pt x="0" y="18462"/>
                    </a:cubicBezTo>
                    <a:cubicBezTo>
                      <a:pt x="3710" y="24794"/>
                      <a:pt x="6130" y="28625"/>
                      <a:pt x="6654" y="29512"/>
                    </a:cubicBezTo>
                    <a:cubicBezTo>
                      <a:pt x="11857" y="28222"/>
                      <a:pt x="17100" y="26891"/>
                      <a:pt x="22100" y="25439"/>
                    </a:cubicBezTo>
                    <a:cubicBezTo>
                      <a:pt x="45486" y="18957"/>
                      <a:pt x="69447" y="12382"/>
                      <a:pt x="104802" y="12382"/>
                    </a:cubicBezTo>
                    <a:cubicBezTo>
                      <a:pt x="121577" y="12382"/>
                      <a:pt x="140917" y="13862"/>
                      <a:pt x="163978" y="17535"/>
                    </a:cubicBezTo>
                    <a:cubicBezTo>
                      <a:pt x="164314" y="17591"/>
                      <a:pt x="164649" y="17618"/>
                      <a:pt x="164979" y="17618"/>
                    </a:cubicBezTo>
                    <a:cubicBezTo>
                      <a:pt x="167972" y="17618"/>
                      <a:pt x="170604" y="15392"/>
                      <a:pt x="171076" y="12413"/>
                    </a:cubicBezTo>
                    <a:cubicBezTo>
                      <a:pt x="171681" y="9066"/>
                      <a:pt x="169342" y="5839"/>
                      <a:pt x="165995" y="5355"/>
                    </a:cubicBezTo>
                    <a:cubicBezTo>
                      <a:pt x="142010" y="1535"/>
                      <a:pt x="121913" y="1"/>
                      <a:pt x="104496" y="1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9"/>
              <p:cNvSpPr/>
              <p:nvPr/>
            </p:nvSpPr>
            <p:spPr>
              <a:xfrm>
                <a:off x="5307105" y="1941612"/>
                <a:ext cx="81014" cy="263066"/>
              </a:xfrm>
              <a:custGeom>
                <a:avLst/>
                <a:gdLst/>
                <a:ahLst/>
                <a:cxnLst/>
                <a:rect l="l" t="t" r="r" b="b"/>
                <a:pathLst>
                  <a:path w="128086" h="415915" extrusionOk="0">
                    <a:moveTo>
                      <a:pt x="128086" y="415915"/>
                    </a:moveTo>
                    <a:cubicBezTo>
                      <a:pt x="79570" y="392443"/>
                      <a:pt x="30126" y="373972"/>
                      <a:pt x="30126" y="373972"/>
                    </a:cubicBezTo>
                    <a:cubicBezTo>
                      <a:pt x="30126" y="373972"/>
                      <a:pt x="0" y="307550"/>
                      <a:pt x="8026" y="213463"/>
                    </a:cubicBezTo>
                    <a:cubicBezTo>
                      <a:pt x="17301" y="103888"/>
                      <a:pt x="77513" y="22020"/>
                      <a:pt x="107558" y="1"/>
                    </a:cubicBezTo>
                    <a:cubicBezTo>
                      <a:pt x="107558" y="1"/>
                      <a:pt x="115745" y="2622"/>
                      <a:pt x="127037" y="6171"/>
                    </a:cubicBezTo>
                    <a:cubicBezTo>
                      <a:pt x="78763" y="64406"/>
                      <a:pt x="47226" y="152041"/>
                      <a:pt x="64245" y="255002"/>
                    </a:cubicBezTo>
                    <a:cubicBezTo>
                      <a:pt x="74286" y="315818"/>
                      <a:pt x="101993" y="373166"/>
                      <a:pt x="128086" y="415915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9"/>
              <p:cNvSpPr/>
              <p:nvPr/>
            </p:nvSpPr>
            <p:spPr>
              <a:xfrm rot="-122725">
                <a:off x="5265044" y="1858182"/>
                <a:ext cx="260872" cy="320878"/>
              </a:xfrm>
              <a:custGeom>
                <a:avLst/>
                <a:gdLst/>
                <a:ahLst/>
                <a:cxnLst/>
                <a:rect l="l" t="t" r="r" b="b"/>
                <a:pathLst>
                  <a:path w="413818" h="509006" extrusionOk="0">
                    <a:moveTo>
                      <a:pt x="353186" y="1"/>
                    </a:moveTo>
                    <a:cubicBezTo>
                      <a:pt x="281944" y="1"/>
                      <a:pt x="198771" y="43011"/>
                      <a:pt x="126876" y="104747"/>
                    </a:cubicBezTo>
                    <a:cubicBezTo>
                      <a:pt x="33313" y="185082"/>
                      <a:pt x="1" y="296310"/>
                      <a:pt x="5687" y="360998"/>
                    </a:cubicBezTo>
                    <a:cubicBezTo>
                      <a:pt x="11374" y="425686"/>
                      <a:pt x="62511" y="496866"/>
                      <a:pt x="62511" y="496866"/>
                    </a:cubicBezTo>
                    <a:lnTo>
                      <a:pt x="85942" y="509005"/>
                    </a:lnTo>
                    <a:cubicBezTo>
                      <a:pt x="85942" y="509005"/>
                      <a:pt x="65939" y="434316"/>
                      <a:pt x="82433" y="331315"/>
                    </a:cubicBezTo>
                    <a:cubicBezTo>
                      <a:pt x="98888" y="228315"/>
                      <a:pt x="135991" y="158304"/>
                      <a:pt x="226610" y="82041"/>
                    </a:cubicBezTo>
                    <a:cubicBezTo>
                      <a:pt x="303927" y="17072"/>
                      <a:pt x="385526" y="12291"/>
                      <a:pt x="407870" y="12291"/>
                    </a:cubicBezTo>
                    <a:cubicBezTo>
                      <a:pt x="411726" y="12291"/>
                      <a:pt x="413818" y="12433"/>
                      <a:pt x="413818" y="12433"/>
                    </a:cubicBezTo>
                    <a:cubicBezTo>
                      <a:pt x="395121" y="3922"/>
                      <a:pt x="374697" y="1"/>
                      <a:pt x="353186" y="1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9"/>
              <p:cNvSpPr/>
              <p:nvPr/>
            </p:nvSpPr>
            <p:spPr>
              <a:xfrm>
                <a:off x="5482732" y="1941243"/>
                <a:ext cx="108639" cy="336913"/>
              </a:xfrm>
              <a:custGeom>
                <a:avLst/>
                <a:gdLst/>
                <a:ahLst/>
                <a:cxnLst/>
                <a:rect l="l" t="t" r="r" b="b"/>
                <a:pathLst>
                  <a:path w="171762" h="532668" extrusionOk="0">
                    <a:moveTo>
                      <a:pt x="136837" y="1"/>
                    </a:moveTo>
                    <a:cubicBezTo>
                      <a:pt x="136835" y="2"/>
                      <a:pt x="117398" y="12140"/>
                      <a:pt x="110583" y="14761"/>
                    </a:cubicBezTo>
                    <a:cubicBezTo>
                      <a:pt x="103727" y="17382"/>
                      <a:pt x="113164" y="114455"/>
                      <a:pt x="129658" y="185555"/>
                    </a:cubicBezTo>
                    <a:cubicBezTo>
                      <a:pt x="146112" y="256615"/>
                      <a:pt x="171479" y="319528"/>
                      <a:pt x="127037" y="415713"/>
                    </a:cubicBezTo>
                    <a:cubicBezTo>
                      <a:pt x="85478" y="505725"/>
                      <a:pt x="7428" y="507748"/>
                      <a:pt x="495" y="507748"/>
                    </a:cubicBezTo>
                    <a:cubicBezTo>
                      <a:pt x="169" y="507748"/>
                      <a:pt x="0" y="507744"/>
                      <a:pt x="0" y="507744"/>
                    </a:cubicBezTo>
                    <a:lnTo>
                      <a:pt x="0" y="507744"/>
                    </a:lnTo>
                    <a:cubicBezTo>
                      <a:pt x="19439" y="519278"/>
                      <a:pt x="41015" y="532667"/>
                      <a:pt x="41015" y="532667"/>
                    </a:cubicBezTo>
                    <a:cubicBezTo>
                      <a:pt x="41015" y="532667"/>
                      <a:pt x="87393" y="527505"/>
                      <a:pt x="123448" y="470843"/>
                    </a:cubicBezTo>
                    <a:cubicBezTo>
                      <a:pt x="159461" y="414180"/>
                      <a:pt x="171762" y="343484"/>
                      <a:pt x="161559" y="291661"/>
                    </a:cubicBezTo>
                    <a:cubicBezTo>
                      <a:pt x="151355" y="239797"/>
                      <a:pt x="140950" y="173900"/>
                      <a:pt x="137885" y="105582"/>
                    </a:cubicBezTo>
                    <a:cubicBezTo>
                      <a:pt x="134740" y="37227"/>
                      <a:pt x="136837" y="3"/>
                      <a:pt x="136837" y="1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9"/>
              <p:cNvSpPr/>
              <p:nvPr/>
            </p:nvSpPr>
            <p:spPr>
              <a:xfrm>
                <a:off x="5503856" y="1985642"/>
                <a:ext cx="65301" cy="47890"/>
              </a:xfrm>
              <a:custGeom>
                <a:avLst/>
                <a:gdLst/>
                <a:ahLst/>
                <a:cxnLst/>
                <a:rect l="l" t="t" r="r" b="b"/>
                <a:pathLst>
                  <a:path w="103243" h="75715" extrusionOk="0">
                    <a:moveTo>
                      <a:pt x="78379" y="1"/>
                    </a:moveTo>
                    <a:cubicBezTo>
                      <a:pt x="64609" y="1"/>
                      <a:pt x="47618" y="6938"/>
                      <a:pt x="30449" y="20138"/>
                    </a:cubicBezTo>
                    <a:cubicBezTo>
                      <a:pt x="0" y="43650"/>
                      <a:pt x="726" y="68493"/>
                      <a:pt x="11615" y="73897"/>
                    </a:cubicBezTo>
                    <a:cubicBezTo>
                      <a:pt x="14117" y="75148"/>
                      <a:pt x="16641" y="75714"/>
                      <a:pt x="19174" y="75714"/>
                    </a:cubicBezTo>
                    <a:cubicBezTo>
                      <a:pt x="36151" y="75714"/>
                      <a:pt x="53507" y="50266"/>
                      <a:pt x="67229" y="35141"/>
                    </a:cubicBezTo>
                    <a:cubicBezTo>
                      <a:pt x="83038" y="17759"/>
                      <a:pt x="103243" y="12919"/>
                      <a:pt x="103243" y="12919"/>
                    </a:cubicBezTo>
                    <a:cubicBezTo>
                      <a:pt x="97860" y="4201"/>
                      <a:pt x="89095" y="1"/>
                      <a:pt x="78379" y="1"/>
                    </a:cubicBezTo>
                    <a:close/>
                  </a:path>
                </a:pathLst>
              </a:custGeom>
              <a:solidFill>
                <a:srgbClr val="E76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9"/>
              <p:cNvSpPr/>
              <p:nvPr/>
            </p:nvSpPr>
            <p:spPr>
              <a:xfrm>
                <a:off x="5503525" y="2036675"/>
                <a:ext cx="65505" cy="34182"/>
              </a:xfrm>
              <a:custGeom>
                <a:avLst/>
                <a:gdLst/>
                <a:ahLst/>
                <a:cxnLst/>
                <a:rect l="l" t="t" r="r" b="b"/>
                <a:pathLst>
                  <a:path w="103566" h="54042" extrusionOk="0">
                    <a:moveTo>
                      <a:pt x="49154" y="0"/>
                    </a:moveTo>
                    <a:cubicBezTo>
                      <a:pt x="48213" y="0"/>
                      <a:pt x="47274" y="27"/>
                      <a:pt x="46339" y="82"/>
                    </a:cubicBezTo>
                    <a:cubicBezTo>
                      <a:pt x="39040" y="405"/>
                      <a:pt x="31901" y="2583"/>
                      <a:pt x="25610" y="6898"/>
                    </a:cubicBezTo>
                    <a:cubicBezTo>
                      <a:pt x="1" y="23796"/>
                      <a:pt x="6171" y="50655"/>
                      <a:pt x="6171" y="50655"/>
                    </a:cubicBezTo>
                    <a:cubicBezTo>
                      <a:pt x="6171" y="50655"/>
                      <a:pt x="13844" y="54042"/>
                      <a:pt x="31854" y="54042"/>
                    </a:cubicBezTo>
                    <a:cubicBezTo>
                      <a:pt x="38858" y="54042"/>
                      <a:pt x="47425" y="53530"/>
                      <a:pt x="57712" y="52107"/>
                    </a:cubicBezTo>
                    <a:cubicBezTo>
                      <a:pt x="62269" y="51542"/>
                      <a:pt x="66504" y="50776"/>
                      <a:pt x="70174" y="49808"/>
                    </a:cubicBezTo>
                    <a:cubicBezTo>
                      <a:pt x="74247" y="49042"/>
                      <a:pt x="77796" y="47913"/>
                      <a:pt x="81062" y="46824"/>
                    </a:cubicBezTo>
                    <a:cubicBezTo>
                      <a:pt x="100985" y="40129"/>
                      <a:pt x="103566" y="31015"/>
                      <a:pt x="103566" y="31015"/>
                    </a:cubicBezTo>
                    <a:cubicBezTo>
                      <a:pt x="101792" y="28272"/>
                      <a:pt x="99856" y="25651"/>
                      <a:pt x="97517" y="23191"/>
                    </a:cubicBezTo>
                    <a:lnTo>
                      <a:pt x="97517" y="23110"/>
                    </a:lnTo>
                    <a:cubicBezTo>
                      <a:pt x="85568" y="9591"/>
                      <a:pt x="66892" y="0"/>
                      <a:pt x="49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9"/>
              <p:cNvSpPr/>
              <p:nvPr/>
            </p:nvSpPr>
            <p:spPr>
              <a:xfrm>
                <a:off x="5492482" y="2033523"/>
                <a:ext cx="59460" cy="106347"/>
              </a:xfrm>
              <a:custGeom>
                <a:avLst/>
                <a:gdLst/>
                <a:ahLst/>
                <a:cxnLst/>
                <a:rect l="l" t="t" r="r" b="b"/>
                <a:pathLst>
                  <a:path w="94008" h="168138" extrusionOk="0">
                    <a:moveTo>
                      <a:pt x="9782" y="0"/>
                    </a:moveTo>
                    <a:cubicBezTo>
                      <a:pt x="7746" y="0"/>
                      <a:pt x="5890" y="1344"/>
                      <a:pt x="5324" y="3373"/>
                    </a:cubicBezTo>
                    <a:lnTo>
                      <a:pt x="2582" y="12851"/>
                    </a:lnTo>
                    <a:cubicBezTo>
                      <a:pt x="1775" y="16158"/>
                      <a:pt x="1493" y="19949"/>
                      <a:pt x="968" y="23498"/>
                    </a:cubicBezTo>
                    <a:cubicBezTo>
                      <a:pt x="363" y="27127"/>
                      <a:pt x="847" y="30475"/>
                      <a:pt x="726" y="34024"/>
                    </a:cubicBezTo>
                    <a:cubicBezTo>
                      <a:pt x="565" y="37573"/>
                      <a:pt x="1291" y="40960"/>
                      <a:pt x="1694" y="44428"/>
                    </a:cubicBezTo>
                    <a:cubicBezTo>
                      <a:pt x="2662" y="51325"/>
                      <a:pt x="4437" y="58181"/>
                      <a:pt x="7098" y="64714"/>
                    </a:cubicBezTo>
                    <a:cubicBezTo>
                      <a:pt x="8187" y="68061"/>
                      <a:pt x="9921" y="71167"/>
                      <a:pt x="11656" y="74312"/>
                    </a:cubicBezTo>
                    <a:cubicBezTo>
                      <a:pt x="13067" y="77579"/>
                      <a:pt x="15648" y="80362"/>
                      <a:pt x="17826" y="83386"/>
                    </a:cubicBezTo>
                    <a:cubicBezTo>
                      <a:pt x="20810" y="86855"/>
                      <a:pt x="22907" y="88105"/>
                      <a:pt x="25488" y="90565"/>
                    </a:cubicBezTo>
                    <a:lnTo>
                      <a:pt x="32909" y="97098"/>
                    </a:lnTo>
                    <a:cubicBezTo>
                      <a:pt x="35329" y="99357"/>
                      <a:pt x="38353" y="101172"/>
                      <a:pt x="41015" y="103228"/>
                    </a:cubicBezTo>
                    <a:lnTo>
                      <a:pt x="49242" y="109278"/>
                    </a:lnTo>
                    <a:cubicBezTo>
                      <a:pt x="58397" y="115972"/>
                      <a:pt x="67390" y="121860"/>
                      <a:pt x="76545" y="127829"/>
                    </a:cubicBezTo>
                    <a:cubicBezTo>
                      <a:pt x="75738" y="128999"/>
                      <a:pt x="74892" y="130168"/>
                      <a:pt x="74004" y="131217"/>
                    </a:cubicBezTo>
                    <a:cubicBezTo>
                      <a:pt x="71706" y="134161"/>
                      <a:pt x="69246" y="136943"/>
                      <a:pt x="66624" y="139524"/>
                    </a:cubicBezTo>
                    <a:cubicBezTo>
                      <a:pt x="63962" y="142106"/>
                      <a:pt x="61220" y="144566"/>
                      <a:pt x="58276" y="146703"/>
                    </a:cubicBezTo>
                    <a:cubicBezTo>
                      <a:pt x="55372" y="148961"/>
                      <a:pt x="52227" y="150776"/>
                      <a:pt x="49041" y="152470"/>
                    </a:cubicBezTo>
                    <a:cubicBezTo>
                      <a:pt x="45814" y="154003"/>
                      <a:pt x="42548" y="155374"/>
                      <a:pt x="39079" y="156221"/>
                    </a:cubicBezTo>
                    <a:cubicBezTo>
                      <a:pt x="37426" y="156866"/>
                      <a:pt x="35651" y="156947"/>
                      <a:pt x="33877" y="157229"/>
                    </a:cubicBezTo>
                    <a:cubicBezTo>
                      <a:pt x="32461" y="157454"/>
                      <a:pt x="31046" y="157679"/>
                      <a:pt x="29610" y="157679"/>
                    </a:cubicBezTo>
                    <a:cubicBezTo>
                      <a:pt x="29246" y="157679"/>
                      <a:pt x="28880" y="157665"/>
                      <a:pt x="28513" y="157632"/>
                    </a:cubicBezTo>
                    <a:lnTo>
                      <a:pt x="23230" y="157592"/>
                    </a:lnTo>
                    <a:lnTo>
                      <a:pt x="17947" y="156584"/>
                    </a:lnTo>
                    <a:cubicBezTo>
                      <a:pt x="14358" y="156100"/>
                      <a:pt x="11010" y="154366"/>
                      <a:pt x="7502" y="153357"/>
                    </a:cubicBezTo>
                    <a:lnTo>
                      <a:pt x="6453" y="152994"/>
                    </a:lnTo>
                    <a:cubicBezTo>
                      <a:pt x="6039" y="152880"/>
                      <a:pt x="5619" y="152825"/>
                      <a:pt x="5205" y="152825"/>
                    </a:cubicBezTo>
                    <a:cubicBezTo>
                      <a:pt x="3282" y="152825"/>
                      <a:pt x="1478" y="154007"/>
                      <a:pt x="847" y="155898"/>
                    </a:cubicBezTo>
                    <a:cubicBezTo>
                      <a:pt x="0" y="158278"/>
                      <a:pt x="1251" y="160899"/>
                      <a:pt x="3630" y="161746"/>
                    </a:cubicBezTo>
                    <a:cubicBezTo>
                      <a:pt x="7582" y="163198"/>
                      <a:pt x="11333" y="165254"/>
                      <a:pt x="15648" y="166142"/>
                    </a:cubicBezTo>
                    <a:lnTo>
                      <a:pt x="21980" y="167553"/>
                    </a:lnTo>
                    <a:cubicBezTo>
                      <a:pt x="24117" y="167795"/>
                      <a:pt x="26335" y="167916"/>
                      <a:pt x="28513" y="168037"/>
                    </a:cubicBezTo>
                    <a:cubicBezTo>
                      <a:pt x="29175" y="168108"/>
                      <a:pt x="29822" y="168137"/>
                      <a:pt x="30462" y="168137"/>
                    </a:cubicBezTo>
                    <a:cubicBezTo>
                      <a:pt x="32007" y="168137"/>
                      <a:pt x="33507" y="167966"/>
                      <a:pt x="35046" y="167795"/>
                    </a:cubicBezTo>
                    <a:cubicBezTo>
                      <a:pt x="37224" y="167553"/>
                      <a:pt x="39442" y="167553"/>
                      <a:pt x="41539" y="166868"/>
                    </a:cubicBezTo>
                    <a:cubicBezTo>
                      <a:pt x="45895" y="166021"/>
                      <a:pt x="49968" y="164609"/>
                      <a:pt x="53961" y="162875"/>
                    </a:cubicBezTo>
                    <a:cubicBezTo>
                      <a:pt x="57873" y="161020"/>
                      <a:pt x="61744" y="159003"/>
                      <a:pt x="65213" y="156543"/>
                    </a:cubicBezTo>
                    <a:cubicBezTo>
                      <a:pt x="68842" y="154245"/>
                      <a:pt x="72109" y="151543"/>
                      <a:pt x="75295" y="148679"/>
                    </a:cubicBezTo>
                    <a:cubicBezTo>
                      <a:pt x="78441" y="145856"/>
                      <a:pt x="81385" y="142831"/>
                      <a:pt x="84127" y="139686"/>
                    </a:cubicBezTo>
                    <a:cubicBezTo>
                      <a:pt x="86950" y="136419"/>
                      <a:pt x="89450" y="133314"/>
                      <a:pt x="91991" y="129442"/>
                    </a:cubicBezTo>
                    <a:lnTo>
                      <a:pt x="92031" y="129362"/>
                    </a:lnTo>
                    <a:cubicBezTo>
                      <a:pt x="94008" y="126135"/>
                      <a:pt x="92919" y="121981"/>
                      <a:pt x="89692" y="119965"/>
                    </a:cubicBezTo>
                    <a:cubicBezTo>
                      <a:pt x="78642" y="113311"/>
                      <a:pt x="67148" y="106253"/>
                      <a:pt x="56784" y="99074"/>
                    </a:cubicBezTo>
                    <a:lnTo>
                      <a:pt x="48879" y="93711"/>
                    </a:lnTo>
                    <a:cubicBezTo>
                      <a:pt x="46258" y="91855"/>
                      <a:pt x="43556" y="90363"/>
                      <a:pt x="41055" y="88145"/>
                    </a:cubicBezTo>
                    <a:lnTo>
                      <a:pt x="33393" y="81814"/>
                    </a:lnTo>
                    <a:cubicBezTo>
                      <a:pt x="31175" y="79878"/>
                      <a:pt x="27666" y="77297"/>
                      <a:pt x="26456" y="75805"/>
                    </a:cubicBezTo>
                    <a:cubicBezTo>
                      <a:pt x="24722" y="73465"/>
                      <a:pt x="22625" y="71449"/>
                      <a:pt x="21294" y="68666"/>
                    </a:cubicBezTo>
                    <a:cubicBezTo>
                      <a:pt x="19802" y="66005"/>
                      <a:pt x="18229" y="63464"/>
                      <a:pt x="17181" y="60520"/>
                    </a:cubicBezTo>
                    <a:cubicBezTo>
                      <a:pt x="14680" y="54914"/>
                      <a:pt x="12946" y="48905"/>
                      <a:pt x="11938" y="42815"/>
                    </a:cubicBezTo>
                    <a:cubicBezTo>
                      <a:pt x="11535" y="39750"/>
                      <a:pt x="10728" y="36685"/>
                      <a:pt x="10849" y="33580"/>
                    </a:cubicBezTo>
                    <a:cubicBezTo>
                      <a:pt x="10889" y="30515"/>
                      <a:pt x="10365" y="27289"/>
                      <a:pt x="10728" y="24345"/>
                    </a:cubicBezTo>
                    <a:cubicBezTo>
                      <a:pt x="11172" y="21360"/>
                      <a:pt x="11172" y="18537"/>
                      <a:pt x="11777" y="15392"/>
                    </a:cubicBezTo>
                    <a:lnTo>
                      <a:pt x="14237" y="5793"/>
                    </a:lnTo>
                    <a:cubicBezTo>
                      <a:pt x="14882" y="3373"/>
                      <a:pt x="13470" y="873"/>
                      <a:pt x="11091" y="187"/>
                    </a:cubicBezTo>
                    <a:cubicBezTo>
                      <a:pt x="10654" y="61"/>
                      <a:pt x="10214" y="0"/>
                      <a:pt x="9782" y="0"/>
                    </a:cubicBezTo>
                    <a:close/>
                  </a:path>
                </a:pathLst>
              </a:custGeom>
              <a:solidFill>
                <a:srgbClr val="EF89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9"/>
              <p:cNvSpPr/>
              <p:nvPr/>
            </p:nvSpPr>
            <p:spPr>
              <a:xfrm>
                <a:off x="5527829" y="2036675"/>
                <a:ext cx="37370" cy="31580"/>
              </a:xfrm>
              <a:custGeom>
                <a:avLst/>
                <a:gdLst/>
                <a:ahLst/>
                <a:cxnLst/>
                <a:rect l="l" t="t" r="r" b="b"/>
                <a:pathLst>
                  <a:path w="59083" h="49929" extrusionOk="0">
                    <a:moveTo>
                      <a:pt x="10715" y="0"/>
                    </a:moveTo>
                    <a:cubicBezTo>
                      <a:pt x="9775" y="0"/>
                      <a:pt x="8838" y="27"/>
                      <a:pt x="7905" y="82"/>
                    </a:cubicBezTo>
                    <a:cubicBezTo>
                      <a:pt x="2985" y="5406"/>
                      <a:pt x="1" y="12463"/>
                      <a:pt x="1" y="20247"/>
                    </a:cubicBezTo>
                    <a:cubicBezTo>
                      <a:pt x="1" y="36580"/>
                      <a:pt x="13229" y="49929"/>
                      <a:pt x="29562" y="49929"/>
                    </a:cubicBezTo>
                    <a:cubicBezTo>
                      <a:pt x="30288" y="49929"/>
                      <a:pt x="31014" y="49929"/>
                      <a:pt x="31740" y="49808"/>
                    </a:cubicBezTo>
                    <a:cubicBezTo>
                      <a:pt x="35732" y="49526"/>
                      <a:pt x="39281" y="48518"/>
                      <a:pt x="42628" y="46824"/>
                    </a:cubicBezTo>
                    <a:cubicBezTo>
                      <a:pt x="51541" y="42468"/>
                      <a:pt x="57913" y="33596"/>
                      <a:pt x="59083" y="23191"/>
                    </a:cubicBezTo>
                    <a:lnTo>
                      <a:pt x="59083" y="23110"/>
                    </a:lnTo>
                    <a:cubicBezTo>
                      <a:pt x="47134" y="9591"/>
                      <a:pt x="28421" y="0"/>
                      <a:pt x="1071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9"/>
              <p:cNvSpPr/>
              <p:nvPr/>
            </p:nvSpPr>
            <p:spPr>
              <a:xfrm>
                <a:off x="5504311" y="2028658"/>
                <a:ext cx="64719" cy="40009"/>
              </a:xfrm>
              <a:custGeom>
                <a:avLst/>
                <a:gdLst/>
                <a:ahLst/>
                <a:cxnLst/>
                <a:rect l="l" t="t" r="r" b="b"/>
                <a:pathLst>
                  <a:path w="102323" h="63255" extrusionOk="0">
                    <a:moveTo>
                      <a:pt x="53358" y="1"/>
                    </a:moveTo>
                    <a:cubicBezTo>
                      <a:pt x="22168" y="1"/>
                      <a:pt x="0" y="23802"/>
                      <a:pt x="4969" y="63254"/>
                    </a:cubicBezTo>
                    <a:cubicBezTo>
                      <a:pt x="4969" y="63254"/>
                      <a:pt x="5170" y="30063"/>
                      <a:pt x="42031" y="19578"/>
                    </a:cubicBezTo>
                    <a:cubicBezTo>
                      <a:pt x="46903" y="18188"/>
                      <a:pt x="51539" y="17585"/>
                      <a:pt x="55917" y="17585"/>
                    </a:cubicBezTo>
                    <a:cubicBezTo>
                      <a:pt x="84701" y="17585"/>
                      <a:pt x="102323" y="43654"/>
                      <a:pt x="102323" y="43654"/>
                    </a:cubicBezTo>
                    <a:cubicBezTo>
                      <a:pt x="102323" y="43654"/>
                      <a:pt x="89579" y="4535"/>
                      <a:pt x="62559" y="664"/>
                    </a:cubicBezTo>
                    <a:cubicBezTo>
                      <a:pt x="59420" y="219"/>
                      <a:pt x="56347" y="1"/>
                      <a:pt x="53358" y="1"/>
                    </a:cubicBezTo>
                    <a:close/>
                  </a:path>
                </a:pathLst>
              </a:custGeom>
              <a:solidFill>
                <a:srgbClr val="EF89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3"/>
          <p:cNvSpPr txBox="1">
            <a:spLocks noGrp="1"/>
          </p:cNvSpPr>
          <p:nvPr>
            <p:ph type="title"/>
          </p:nvPr>
        </p:nvSpPr>
        <p:spPr>
          <a:xfrm>
            <a:off x="3508181" y="2381330"/>
            <a:ext cx="4052076" cy="1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Thuật toán</a:t>
            </a:r>
            <a:endParaRPr dirty="0"/>
          </a:p>
        </p:txBody>
      </p:sp>
      <p:sp>
        <p:nvSpPr>
          <p:cNvPr id="664" name="Google Shape;664;p33"/>
          <p:cNvSpPr txBox="1">
            <a:spLocks noGrp="1"/>
          </p:cNvSpPr>
          <p:nvPr>
            <p:ph type="title" idx="2"/>
          </p:nvPr>
        </p:nvSpPr>
        <p:spPr>
          <a:xfrm>
            <a:off x="3489125" y="1492650"/>
            <a:ext cx="1164300" cy="7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" name="Google Shape;914;p35">
            <a:extLst>
              <a:ext uri="{FF2B5EF4-FFF2-40B4-BE49-F238E27FC236}">
                <a16:creationId xmlns:a16="http://schemas.microsoft.com/office/drawing/2014/main" id="{A773BFFF-5412-E448-2EB3-80DD06882DAD}"/>
              </a:ext>
            </a:extLst>
          </p:cNvPr>
          <p:cNvGrpSpPr/>
          <p:nvPr/>
        </p:nvGrpSpPr>
        <p:grpSpPr>
          <a:xfrm>
            <a:off x="1106905" y="1444701"/>
            <a:ext cx="1801488" cy="1801220"/>
            <a:chOff x="4595233" y="1048179"/>
            <a:chExt cx="387504" cy="387467"/>
          </a:xfrm>
        </p:grpSpPr>
        <p:sp>
          <p:nvSpPr>
            <p:cNvPr id="3" name="Google Shape;915;p35">
              <a:extLst>
                <a:ext uri="{FF2B5EF4-FFF2-40B4-BE49-F238E27FC236}">
                  <a16:creationId xmlns:a16="http://schemas.microsoft.com/office/drawing/2014/main" id="{B34AA9D6-1B5B-E21C-C0DA-EB2AD7201464}"/>
                </a:ext>
              </a:extLst>
            </p:cNvPr>
            <p:cNvSpPr/>
            <p:nvPr/>
          </p:nvSpPr>
          <p:spPr>
            <a:xfrm>
              <a:off x="4595233" y="1048179"/>
              <a:ext cx="201365" cy="387467"/>
            </a:xfrm>
            <a:custGeom>
              <a:avLst/>
              <a:gdLst/>
              <a:ahLst/>
              <a:cxnLst/>
              <a:rect l="l" t="t" r="r" b="b"/>
              <a:pathLst>
                <a:path w="5383" h="10358" extrusionOk="0">
                  <a:moveTo>
                    <a:pt x="4265" y="0"/>
                  </a:moveTo>
                  <a:lnTo>
                    <a:pt x="4265" y="1012"/>
                  </a:lnTo>
                  <a:cubicBezTo>
                    <a:pt x="3775" y="1120"/>
                    <a:pt x="3304" y="1315"/>
                    <a:pt x="2879" y="1586"/>
                  </a:cubicBezTo>
                  <a:lnTo>
                    <a:pt x="2164" y="871"/>
                  </a:lnTo>
                  <a:lnTo>
                    <a:pt x="871" y="2163"/>
                  </a:lnTo>
                  <a:lnTo>
                    <a:pt x="1587" y="2879"/>
                  </a:lnTo>
                  <a:cubicBezTo>
                    <a:pt x="1315" y="3303"/>
                    <a:pt x="1120" y="3775"/>
                    <a:pt x="1013" y="4265"/>
                  </a:cubicBezTo>
                  <a:lnTo>
                    <a:pt x="1" y="4265"/>
                  </a:lnTo>
                  <a:lnTo>
                    <a:pt x="1" y="6093"/>
                  </a:lnTo>
                  <a:lnTo>
                    <a:pt x="1013" y="6093"/>
                  </a:lnTo>
                  <a:cubicBezTo>
                    <a:pt x="1120" y="6583"/>
                    <a:pt x="1315" y="7055"/>
                    <a:pt x="1587" y="7479"/>
                  </a:cubicBezTo>
                  <a:lnTo>
                    <a:pt x="871" y="8194"/>
                  </a:lnTo>
                  <a:lnTo>
                    <a:pt x="2164" y="9487"/>
                  </a:lnTo>
                  <a:lnTo>
                    <a:pt x="2879" y="8771"/>
                  </a:lnTo>
                  <a:cubicBezTo>
                    <a:pt x="3304" y="9043"/>
                    <a:pt x="3775" y="9238"/>
                    <a:pt x="4265" y="9346"/>
                  </a:cubicBezTo>
                  <a:lnTo>
                    <a:pt x="4265" y="10358"/>
                  </a:lnTo>
                  <a:lnTo>
                    <a:pt x="5179" y="10358"/>
                  </a:lnTo>
                  <a:lnTo>
                    <a:pt x="5382" y="5382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16;p35">
              <a:extLst>
                <a:ext uri="{FF2B5EF4-FFF2-40B4-BE49-F238E27FC236}">
                  <a16:creationId xmlns:a16="http://schemas.microsoft.com/office/drawing/2014/main" id="{C83FAC2A-859F-BAD6-C8E0-88F479C39A26}"/>
                </a:ext>
              </a:extLst>
            </p:cNvPr>
            <p:cNvSpPr/>
            <p:nvPr/>
          </p:nvSpPr>
          <p:spPr>
            <a:xfrm>
              <a:off x="4788929" y="1048179"/>
              <a:ext cx="193808" cy="387467"/>
            </a:xfrm>
            <a:custGeom>
              <a:avLst/>
              <a:gdLst/>
              <a:ahLst/>
              <a:cxnLst/>
              <a:rect l="l" t="t" r="r" b="b"/>
              <a:pathLst>
                <a:path w="5181" h="10358" extrusionOk="0">
                  <a:moveTo>
                    <a:pt x="1" y="0"/>
                  </a:moveTo>
                  <a:lnTo>
                    <a:pt x="1" y="10358"/>
                  </a:lnTo>
                  <a:lnTo>
                    <a:pt x="915" y="10358"/>
                  </a:lnTo>
                  <a:lnTo>
                    <a:pt x="915" y="9346"/>
                  </a:lnTo>
                  <a:cubicBezTo>
                    <a:pt x="1406" y="9238"/>
                    <a:pt x="1877" y="9043"/>
                    <a:pt x="2301" y="8771"/>
                  </a:cubicBezTo>
                  <a:lnTo>
                    <a:pt x="3017" y="9487"/>
                  </a:lnTo>
                  <a:lnTo>
                    <a:pt x="4310" y="8194"/>
                  </a:lnTo>
                  <a:lnTo>
                    <a:pt x="3593" y="7479"/>
                  </a:lnTo>
                  <a:cubicBezTo>
                    <a:pt x="3865" y="7055"/>
                    <a:pt x="4060" y="6583"/>
                    <a:pt x="4168" y="6093"/>
                  </a:cubicBezTo>
                  <a:lnTo>
                    <a:pt x="5180" y="6093"/>
                  </a:lnTo>
                  <a:lnTo>
                    <a:pt x="5180" y="4265"/>
                  </a:lnTo>
                  <a:lnTo>
                    <a:pt x="4168" y="4265"/>
                  </a:lnTo>
                  <a:cubicBezTo>
                    <a:pt x="4060" y="3775"/>
                    <a:pt x="3865" y="3303"/>
                    <a:pt x="3593" y="2879"/>
                  </a:cubicBezTo>
                  <a:lnTo>
                    <a:pt x="4310" y="2163"/>
                  </a:lnTo>
                  <a:lnTo>
                    <a:pt x="3017" y="871"/>
                  </a:lnTo>
                  <a:lnTo>
                    <a:pt x="2301" y="1586"/>
                  </a:lnTo>
                  <a:cubicBezTo>
                    <a:pt x="1877" y="1315"/>
                    <a:pt x="1406" y="1120"/>
                    <a:pt x="915" y="1012"/>
                  </a:cubicBezTo>
                  <a:lnTo>
                    <a:pt x="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17;p35">
              <a:extLst>
                <a:ext uri="{FF2B5EF4-FFF2-40B4-BE49-F238E27FC236}">
                  <a16:creationId xmlns:a16="http://schemas.microsoft.com/office/drawing/2014/main" id="{25BE288E-AD58-986C-B672-20666B1DB28E}"/>
                </a:ext>
              </a:extLst>
            </p:cNvPr>
            <p:cNvSpPr/>
            <p:nvPr/>
          </p:nvSpPr>
          <p:spPr>
            <a:xfrm>
              <a:off x="4743367" y="1139304"/>
              <a:ext cx="53231" cy="76049"/>
            </a:xfrm>
            <a:custGeom>
              <a:avLst/>
              <a:gdLst/>
              <a:ahLst/>
              <a:cxnLst/>
              <a:rect l="l" t="t" r="r" b="b"/>
              <a:pathLst>
                <a:path w="1423" h="2033" extrusionOk="0">
                  <a:moveTo>
                    <a:pt x="1219" y="1"/>
                  </a:moveTo>
                  <a:cubicBezTo>
                    <a:pt x="547" y="1"/>
                    <a:pt x="1" y="548"/>
                    <a:pt x="1" y="1219"/>
                  </a:cubicBezTo>
                  <a:lnTo>
                    <a:pt x="1" y="1829"/>
                  </a:lnTo>
                  <a:lnTo>
                    <a:pt x="305" y="2032"/>
                  </a:lnTo>
                  <a:lnTo>
                    <a:pt x="610" y="1829"/>
                  </a:lnTo>
                  <a:lnTo>
                    <a:pt x="610" y="1219"/>
                  </a:lnTo>
                  <a:cubicBezTo>
                    <a:pt x="610" y="884"/>
                    <a:pt x="884" y="611"/>
                    <a:pt x="1219" y="611"/>
                  </a:cubicBezTo>
                  <a:lnTo>
                    <a:pt x="1422" y="319"/>
                  </a:lnTo>
                  <a:lnTo>
                    <a:pt x="1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8;p35">
              <a:extLst>
                <a:ext uri="{FF2B5EF4-FFF2-40B4-BE49-F238E27FC236}">
                  <a16:creationId xmlns:a16="http://schemas.microsoft.com/office/drawing/2014/main" id="{C23B47AC-99C8-E288-F5A4-05BABCB05BE9}"/>
                </a:ext>
              </a:extLst>
            </p:cNvPr>
            <p:cNvSpPr/>
            <p:nvPr/>
          </p:nvSpPr>
          <p:spPr>
            <a:xfrm>
              <a:off x="4788929" y="1139304"/>
              <a:ext cx="45675" cy="76049"/>
            </a:xfrm>
            <a:custGeom>
              <a:avLst/>
              <a:gdLst/>
              <a:ahLst/>
              <a:cxnLst/>
              <a:rect l="l" t="t" r="r" b="b"/>
              <a:pathLst>
                <a:path w="1221" h="2033" extrusionOk="0">
                  <a:moveTo>
                    <a:pt x="1" y="1"/>
                  </a:moveTo>
                  <a:lnTo>
                    <a:pt x="1" y="611"/>
                  </a:lnTo>
                  <a:cubicBezTo>
                    <a:pt x="337" y="611"/>
                    <a:pt x="611" y="884"/>
                    <a:pt x="611" y="1219"/>
                  </a:cubicBezTo>
                  <a:lnTo>
                    <a:pt x="611" y="1829"/>
                  </a:lnTo>
                  <a:lnTo>
                    <a:pt x="915" y="2032"/>
                  </a:lnTo>
                  <a:lnTo>
                    <a:pt x="1220" y="1829"/>
                  </a:lnTo>
                  <a:lnTo>
                    <a:pt x="1220" y="1219"/>
                  </a:lnTo>
                  <a:cubicBezTo>
                    <a:pt x="1220" y="548"/>
                    <a:pt x="673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19;p35">
              <a:extLst>
                <a:ext uri="{FF2B5EF4-FFF2-40B4-BE49-F238E27FC236}">
                  <a16:creationId xmlns:a16="http://schemas.microsoft.com/office/drawing/2014/main" id="{C9794A74-E663-D3ED-383E-7D376D7CE492}"/>
                </a:ext>
              </a:extLst>
            </p:cNvPr>
            <p:cNvSpPr/>
            <p:nvPr/>
          </p:nvSpPr>
          <p:spPr>
            <a:xfrm>
              <a:off x="4720586" y="1207685"/>
              <a:ext cx="76012" cy="114018"/>
            </a:xfrm>
            <a:custGeom>
              <a:avLst/>
              <a:gdLst/>
              <a:ahLst/>
              <a:cxnLst/>
              <a:rect l="l" t="t" r="r" b="b"/>
              <a:pathLst>
                <a:path w="2032" h="3048" extrusionOk="0">
                  <a:moveTo>
                    <a:pt x="1" y="1"/>
                  </a:moveTo>
                  <a:lnTo>
                    <a:pt x="1" y="3047"/>
                  </a:lnTo>
                  <a:lnTo>
                    <a:pt x="1828" y="3047"/>
                  </a:lnTo>
                  <a:lnTo>
                    <a:pt x="2031" y="1524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920;p35">
              <a:extLst>
                <a:ext uri="{FF2B5EF4-FFF2-40B4-BE49-F238E27FC236}">
                  <a16:creationId xmlns:a16="http://schemas.microsoft.com/office/drawing/2014/main" id="{83A3244C-29D8-CEB0-F21B-0412BC8B1401}"/>
                </a:ext>
              </a:extLst>
            </p:cNvPr>
            <p:cNvSpPr/>
            <p:nvPr/>
          </p:nvSpPr>
          <p:spPr>
            <a:xfrm>
              <a:off x="4788929" y="1207685"/>
              <a:ext cx="68418" cy="114018"/>
            </a:xfrm>
            <a:custGeom>
              <a:avLst/>
              <a:gdLst/>
              <a:ahLst/>
              <a:cxnLst/>
              <a:rect l="l" t="t" r="r" b="b"/>
              <a:pathLst>
                <a:path w="1829" h="3048" extrusionOk="0">
                  <a:moveTo>
                    <a:pt x="1" y="1"/>
                  </a:moveTo>
                  <a:lnTo>
                    <a:pt x="1" y="3047"/>
                  </a:lnTo>
                  <a:lnTo>
                    <a:pt x="1829" y="3047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21;p35">
              <a:extLst>
                <a:ext uri="{FF2B5EF4-FFF2-40B4-BE49-F238E27FC236}">
                  <a16:creationId xmlns:a16="http://schemas.microsoft.com/office/drawing/2014/main" id="{8717D82A-7020-5FB3-537D-F26B6FA10355}"/>
                </a:ext>
              </a:extLst>
            </p:cNvPr>
            <p:cNvSpPr/>
            <p:nvPr/>
          </p:nvSpPr>
          <p:spPr>
            <a:xfrm>
              <a:off x="4777595" y="1253284"/>
              <a:ext cx="19003" cy="22819"/>
            </a:xfrm>
            <a:custGeom>
              <a:avLst/>
              <a:gdLst/>
              <a:ahLst/>
              <a:cxnLst/>
              <a:rect l="l" t="t" r="r" b="b"/>
              <a:pathLst>
                <a:path w="508" h="610" extrusionOk="0">
                  <a:moveTo>
                    <a:pt x="0" y="0"/>
                  </a:moveTo>
                  <a:lnTo>
                    <a:pt x="0" y="610"/>
                  </a:lnTo>
                  <a:lnTo>
                    <a:pt x="304" y="610"/>
                  </a:lnTo>
                  <a:lnTo>
                    <a:pt x="507" y="30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2;p35">
              <a:extLst>
                <a:ext uri="{FF2B5EF4-FFF2-40B4-BE49-F238E27FC236}">
                  <a16:creationId xmlns:a16="http://schemas.microsoft.com/office/drawing/2014/main" id="{D092951B-8D44-115F-9B21-D9B7E903DA27}"/>
                </a:ext>
              </a:extLst>
            </p:cNvPr>
            <p:cNvSpPr/>
            <p:nvPr/>
          </p:nvSpPr>
          <p:spPr>
            <a:xfrm>
              <a:off x="4788929" y="1253284"/>
              <a:ext cx="11447" cy="22819"/>
            </a:xfrm>
            <a:custGeom>
              <a:avLst/>
              <a:gdLst/>
              <a:ahLst/>
              <a:cxnLst/>
              <a:rect l="l" t="t" r="r" b="b"/>
              <a:pathLst>
                <a:path w="306" h="610" extrusionOk="0">
                  <a:moveTo>
                    <a:pt x="1" y="0"/>
                  </a:moveTo>
                  <a:lnTo>
                    <a:pt x="1" y="610"/>
                  </a:lnTo>
                  <a:lnTo>
                    <a:pt x="306" y="61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284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65" name="Google Shape;865;p35"/>
              <p:cNvSpPr txBox="1">
                <a:spLocks noGrp="1"/>
              </p:cNvSpPr>
              <p:nvPr>
                <p:ph type="subTitle" idx="4"/>
              </p:nvPr>
            </p:nvSpPr>
            <p:spPr>
              <a:xfrm>
                <a:off x="3925970" y="1751811"/>
                <a:ext cx="4964164" cy="33916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sz="1500" dirty="0">
                    <a:latin typeface="Montserrat" panose="00000500000000000000" pitchFamily="2" charset="0"/>
                  </a:rPr>
                  <a:t>B1: Dùng phép hoán vị IP,</a:t>
                </a:r>
                <a:br>
                  <a:rPr lang="en" sz="1500" dirty="0">
                    <a:latin typeface="Montserrat" panose="00000500000000000000" pitchFamily="2" charset="0"/>
                  </a:rPr>
                </a:br>
                <a:r>
                  <a:rPr lang="en" sz="1500" dirty="0">
                    <a:latin typeface="Montserrat" panose="00000500000000000000" pitchFamily="2" charset="0"/>
                  </a:rPr>
                  <a:t>      x(64 bit plaintext) </a:t>
                </a:r>
                <a:r>
                  <a:rPr lang="en" sz="1500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 IP(x)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" sz="1500" dirty="0">
                  <a:latin typeface="Montserrat" panose="00000500000000000000" pitchFamily="2" charset="0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sz="1500" dirty="0">
                    <a:latin typeface="Montserrat" panose="00000500000000000000" pitchFamily="2" charset="0"/>
                  </a:rPr>
                  <a:t>B2: Chia IP(x) thành 2 nửa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" sz="1500" dirty="0">
                    <a:latin typeface="Montserrat" panose="000005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" sz="1500" dirty="0">
                    <a:latin typeface="Montserrat" panose="00000500000000000000" pitchFamily="2" charset="0"/>
                  </a:rPr>
                  <a:t> </a:t>
                </a:r>
                <a:r>
                  <a:rPr lang="en" sz="1500">
                    <a:latin typeface="Montserrat" panose="00000500000000000000" pitchFamily="2" charset="0"/>
                  </a:rPr>
                  <a:t>mỗi nửa </a:t>
                </a:r>
                <a:r>
                  <a:rPr lang="en" sz="1500" dirty="0">
                    <a:latin typeface="Montserrat" panose="00000500000000000000" pitchFamily="2" charset="0"/>
                  </a:rPr>
                  <a:t>là một từ 32 bit</a:t>
                </a:r>
                <a:br>
                  <a:rPr lang="en" sz="1500" dirty="0">
                    <a:latin typeface="Montserrat" panose="00000500000000000000" pitchFamily="2" charset="0"/>
                  </a:rPr>
                </a:br>
                <a:endParaRPr lang="en" sz="1500" dirty="0">
                  <a:latin typeface="Montserrat" panose="00000500000000000000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Montserrat" panose="00000500000000000000" pitchFamily="2" charset="0"/>
                  </a:rPr>
                  <a:t>B3: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Từ</a:t>
                </a:r>
                <a:r>
                  <a:rPr lang="en-US" sz="1500" dirty="0">
                    <a:latin typeface="Montserrat" panose="00000500000000000000" pitchFamily="2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" sz="1500" dirty="0">
                    <a:latin typeface="Montserrat" panose="000005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500" dirty="0">
                    <a:latin typeface="Montserrat" panose="00000500000000000000" pitchFamily="2" charset="0"/>
                  </a:rPr>
                  <a:t>) ta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sử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dụng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những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phép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toán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giống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nhau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để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tạo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err="1">
                    <a:latin typeface="Montserrat" panose="00000500000000000000" pitchFamily="2" charset="0"/>
                  </a:rPr>
                  <a:t>ra</a:t>
                </a:r>
                <a:r>
                  <a:rPr lang="en-US" sz="1500">
                    <a:latin typeface="Montserrat" panose="00000500000000000000" pitchFamily="2" charset="0"/>
                  </a:rPr>
                  <a:t> 16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cặp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còn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lại</a:t>
                </a:r>
                <a:r>
                  <a:rPr lang="en-US" sz="1500" dirty="0">
                    <a:latin typeface="Montserrat" panose="00000500000000000000" pitchFamily="2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" sz="1500" dirty="0">
                    <a:latin typeface="Montserrat" panose="000005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500" dirty="0">
                    <a:latin typeface="Montserrat" panose="00000500000000000000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5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acc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500" dirty="0">
                  <a:latin typeface="Montserrat" panose="00000500000000000000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500" dirty="0">
                  <a:latin typeface="Montserrat" panose="00000500000000000000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Montserrat" panose="00000500000000000000" pitchFamily="2" charset="0"/>
                  </a:rPr>
                  <a:t>B4: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Dùng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phép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hoán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vị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nghịch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đảo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IP</m:t>
                        </m:r>
                      </m:e>
                      <m:sup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 err="1">
                    <a:latin typeface="Montserrat" panose="00000500000000000000" pitchFamily="2" charset="0"/>
                  </a:rPr>
                  <a:t>cho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từ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đảo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ngược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sz="15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 </a:t>
                </a:r>
                <a:r>
                  <a:rPr lang="en-US" sz="1500" dirty="0" err="1">
                    <a:latin typeface="Montserrat" panose="00000500000000000000" pitchFamily="2" charset="0"/>
                    <a:sym typeface="Wingdings" panose="05000000000000000000" pitchFamily="2" charset="2"/>
                  </a:rPr>
                  <a:t>bản</a:t>
                </a:r>
                <a:r>
                  <a:rPr lang="en-US" sz="1500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  <a:sym typeface="Wingdings" panose="05000000000000000000" pitchFamily="2" charset="2"/>
                  </a:rPr>
                  <a:t>mã</a:t>
                </a:r>
                <a:r>
                  <a:rPr lang="en-US" sz="1500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 y </a:t>
                </a:r>
                <a:r>
                  <a:rPr lang="en-US" sz="1500" dirty="0" err="1">
                    <a:latin typeface="Montserrat" panose="00000500000000000000" pitchFamily="2" charset="0"/>
                    <a:sym typeface="Wingdings" panose="05000000000000000000" pitchFamily="2" charset="2"/>
                  </a:rPr>
                  <a:t>tương</a:t>
                </a:r>
                <a:r>
                  <a:rPr lang="en-US" sz="1500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  <a:sym typeface="Wingdings" panose="05000000000000000000" pitchFamily="2" charset="2"/>
                  </a:rPr>
                  <a:t>ứng</a:t>
                </a:r>
                <a:endParaRPr lang="en-US" sz="1500" dirty="0">
                  <a:latin typeface="Montserrat" panose="000005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Montserrat" panose="00000500000000000000" pitchFamily="2" charset="0"/>
                </a:endParaRPr>
              </a:p>
            </p:txBody>
          </p:sp>
        </mc:Choice>
        <mc:Fallback>
          <p:sp>
            <p:nvSpPr>
              <p:cNvPr id="865" name="Google Shape;865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"/>
              </p:nvPr>
            </p:nvSpPr>
            <p:spPr>
              <a:xfrm>
                <a:off x="3925970" y="1751811"/>
                <a:ext cx="4964164" cy="3391689"/>
              </a:xfrm>
              <a:prstGeom prst="rect">
                <a:avLst/>
              </a:prstGeom>
              <a:blipFill>
                <a:blip r:embed="rId3"/>
                <a:stretch>
                  <a:fillRect l="-1597" t="-3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7" name="Google Shape;867;p35"/>
          <p:cNvSpPr txBox="1">
            <a:spLocks noGrp="1"/>
          </p:cNvSpPr>
          <p:nvPr>
            <p:ph type="title"/>
          </p:nvPr>
        </p:nvSpPr>
        <p:spPr>
          <a:xfrm>
            <a:off x="238737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err="1"/>
              <a:t>thuật</a:t>
            </a:r>
            <a:r>
              <a:rPr lang="en-US"/>
              <a:t> toán mã hóa </a:t>
            </a:r>
            <a:r>
              <a:rPr lang="en-US" dirty="0"/>
              <a:t>DES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15439C-8C7F-8FB9-2A59-C1AB96AA7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37" y="572700"/>
            <a:ext cx="3397233" cy="44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1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9E5C-04AB-4012-AC4D-7A768682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06" y="0"/>
            <a:ext cx="7704000" cy="572700"/>
          </a:xfrm>
        </p:spPr>
        <p:txBody>
          <a:bodyPr/>
          <a:lstStyle/>
          <a:p>
            <a:r>
              <a:rPr lang="en-US"/>
              <a:t>Khái quát thuật toán giải mã 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865;p35">
                <a:extLst>
                  <a:ext uri="{FF2B5EF4-FFF2-40B4-BE49-F238E27FC236}">
                    <a16:creationId xmlns:a16="http://schemas.microsoft.com/office/drawing/2014/main" id="{6E82B8CD-DAED-4ABF-A848-2F0E4095CD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5970" y="614881"/>
                <a:ext cx="4964164" cy="45286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Bebas Neue"/>
                  <a:buNone/>
                  <a:defRPr sz="2000" b="1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Bebas Neue"/>
                  <a:buNone/>
                  <a:defRPr sz="2400" b="0" i="0" u="none" strike="noStrike" cap="none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lvl2pPr>
                <a:lvl3pPr marL="1371600" marR="0" lvl="2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Bebas Neue"/>
                  <a:buNone/>
                  <a:defRPr sz="2400" b="0" i="0" u="none" strike="noStrike" cap="none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lvl3pPr>
                <a:lvl4pPr marL="1828800" marR="0" lvl="3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Bebas Neue"/>
                  <a:buNone/>
                  <a:defRPr sz="2400" b="0" i="0" u="none" strike="noStrike" cap="none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lvl4pPr>
                <a:lvl5pPr marL="2286000" marR="0" lvl="4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Bebas Neue"/>
                  <a:buNone/>
                  <a:defRPr sz="2400" b="0" i="0" u="none" strike="noStrike" cap="none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lvl5pPr>
                <a:lvl6pPr marL="2743200" marR="0" lvl="5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Bebas Neue"/>
                  <a:buNone/>
                  <a:defRPr sz="2400" b="0" i="0" u="none" strike="noStrike" cap="none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lvl6pPr>
                <a:lvl7pPr marL="3200400" marR="0" lvl="6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Bebas Neue"/>
                  <a:buNone/>
                  <a:defRPr sz="2400" b="0" i="0" u="none" strike="noStrike" cap="none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lvl7pPr>
                <a:lvl8pPr marL="3657600" marR="0" lvl="7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Bebas Neue"/>
                  <a:buNone/>
                  <a:defRPr sz="2400" b="0" i="0" u="none" strike="noStrike" cap="none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lvl8pPr>
                <a:lvl9pPr marL="4114800" marR="0" lvl="8" indent="-3048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Bebas Neue"/>
                  <a:buNone/>
                  <a:defRPr sz="2400" b="0" i="0" u="none" strike="noStrike" cap="none">
                    <a:solidFill>
                      <a:schemeClr val="dk1"/>
                    </a:solidFill>
                    <a:latin typeface="Bebas Neue"/>
                    <a:ea typeface="Bebas Neue"/>
                    <a:cs typeface="Bebas Neue"/>
                    <a:sym typeface="Bebas Neue"/>
                  </a:defRPr>
                </a:lvl9pPr>
              </a:lstStyle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sz="1500" dirty="0">
                    <a:latin typeface="Montserrat" panose="00000500000000000000" pitchFamily="2" charset="0"/>
                  </a:rPr>
                  <a:t>B1: Dùng phép hoán vị IP,</a:t>
                </a:r>
                <a:br>
                  <a:rPr lang="en" sz="1500" dirty="0">
                    <a:latin typeface="Montserrat" panose="00000500000000000000" pitchFamily="2" charset="0"/>
                  </a:rPr>
                </a:br>
                <a:r>
                  <a:rPr lang="en" sz="1500" dirty="0">
                    <a:latin typeface="Montserrat" panose="00000500000000000000" pitchFamily="2" charset="0"/>
                  </a:rPr>
                  <a:t>      x(64 </a:t>
                </a:r>
                <a:r>
                  <a:rPr lang="en" sz="1500">
                    <a:latin typeface="Montserrat" panose="00000500000000000000" pitchFamily="2" charset="0"/>
                  </a:rPr>
                  <a:t>bit </a:t>
                </a:r>
                <a:r>
                  <a:rPr lang="en-US" sz="1500">
                    <a:latin typeface="Montserrat" panose="00000500000000000000" pitchFamily="2" charset="0"/>
                  </a:rPr>
                  <a:t>cipher</a:t>
                </a:r>
                <a:r>
                  <a:rPr lang="en" sz="1500">
                    <a:latin typeface="Montserrat" panose="00000500000000000000" pitchFamily="2" charset="0"/>
                  </a:rPr>
                  <a:t>text</a:t>
                </a:r>
                <a:r>
                  <a:rPr lang="en" sz="1500" dirty="0">
                    <a:latin typeface="Montserrat" panose="00000500000000000000" pitchFamily="2" charset="0"/>
                  </a:rPr>
                  <a:t>) </a:t>
                </a:r>
                <a:r>
                  <a:rPr lang="en" sz="1500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 IP(x)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" sz="1500" dirty="0">
                  <a:latin typeface="Montserrat" panose="00000500000000000000" pitchFamily="2" charset="0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sz="1500" dirty="0">
                    <a:latin typeface="Montserrat" panose="00000500000000000000" pitchFamily="2" charset="0"/>
                  </a:rPr>
                  <a:t>B2: Chia IP(x) thành </a:t>
                </a:r>
                <a:r>
                  <a:rPr lang="en" sz="1500">
                    <a:latin typeface="Montserrat" panose="00000500000000000000" pitchFamily="2" charset="0"/>
                  </a:rPr>
                  <a:t>2 nửa</a:t>
                </a:r>
                <a:r>
                  <a:rPr lang="en" sz="1500" dirty="0"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" sz="1500">
                    <a:latin typeface="Montserrat" panose="000005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" sz="1500" dirty="0">
                    <a:latin typeface="Montserrat" panose="00000500000000000000" pitchFamily="2" charset="0"/>
                  </a:rPr>
                  <a:t> </a:t>
                </a:r>
                <a:r>
                  <a:rPr lang="en" sz="1500">
                    <a:latin typeface="Montserrat" panose="00000500000000000000" pitchFamily="2" charset="0"/>
                  </a:rPr>
                  <a:t>mỗi nửa </a:t>
                </a:r>
                <a:r>
                  <a:rPr lang="en" sz="1500" dirty="0">
                    <a:latin typeface="Montserrat" panose="00000500000000000000" pitchFamily="2" charset="0"/>
                  </a:rPr>
                  <a:t>là một từ 32 bit</a:t>
                </a:r>
                <a:br>
                  <a:rPr lang="en" sz="1500" dirty="0">
                    <a:latin typeface="Montserrat" panose="00000500000000000000" pitchFamily="2" charset="0"/>
                  </a:rPr>
                </a:br>
                <a:endParaRPr lang="en" sz="1500" dirty="0">
                  <a:latin typeface="Montserrat" panose="00000500000000000000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Montserrat" panose="00000500000000000000" pitchFamily="2" charset="0"/>
                  </a:rPr>
                  <a:t>B3: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Từ</a:t>
                </a:r>
                <a:r>
                  <a:rPr lang="en-US" sz="1500" dirty="0">
                    <a:latin typeface="Montserrat" panose="00000500000000000000" pitchFamily="2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" sz="1500" dirty="0">
                    <a:latin typeface="Montserrat" panose="000005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sz="1500" dirty="0">
                    <a:latin typeface="Montserrat" panose="00000500000000000000" pitchFamily="2" charset="0"/>
                  </a:rPr>
                  <a:t>) ta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sử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dụng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những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phép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toán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giống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nhau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để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tạo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err="1">
                    <a:latin typeface="Montserrat" panose="00000500000000000000" pitchFamily="2" charset="0"/>
                  </a:rPr>
                  <a:t>ra</a:t>
                </a:r>
                <a:r>
                  <a:rPr lang="en-US" sz="1500">
                    <a:latin typeface="Montserrat" panose="00000500000000000000" pitchFamily="2" charset="0"/>
                  </a:rPr>
                  <a:t> 16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cặp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còn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lại</a:t>
                </a:r>
                <a:r>
                  <a:rPr lang="en-US" sz="1500" dirty="0">
                    <a:latin typeface="Montserrat" panose="00000500000000000000" pitchFamily="2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" sz="1500" dirty="0">
                    <a:latin typeface="Montserrat" panose="00000500000000000000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500" dirty="0">
                    <a:latin typeface="Montserrat" panose="00000500000000000000" pitchFamily="2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5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acc>
                    <m:r>
                      <a:rPr lang="en-US" sz="150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500" dirty="0">
                  <a:latin typeface="Montserrat" panose="00000500000000000000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500" dirty="0">
                  <a:latin typeface="Montserrat" panose="00000500000000000000" pitchFamily="2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500" dirty="0">
                    <a:latin typeface="Montserrat" panose="00000500000000000000" pitchFamily="2" charset="0"/>
                  </a:rPr>
                  <a:t>B4: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Dùng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phép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hoán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vị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nghịch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đảo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500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IP</m:t>
                        </m:r>
                      </m:e>
                      <m:sup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5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 err="1">
                    <a:latin typeface="Montserrat" panose="00000500000000000000" pitchFamily="2" charset="0"/>
                  </a:rPr>
                  <a:t>cho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từ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đảo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</a:rPr>
                  <a:t>ngược</a:t>
                </a:r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5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500" dirty="0">
                    <a:latin typeface="Montserrat" panose="00000500000000000000" pitchFamily="2" charset="0"/>
                  </a:rPr>
                  <a:t> </a:t>
                </a:r>
                <a:r>
                  <a:rPr lang="en-US" sz="1500">
                    <a:latin typeface="Montserrat" panose="00000500000000000000" pitchFamily="2" charset="0"/>
                    <a:sym typeface="Wingdings" panose="05000000000000000000" pitchFamily="2" charset="2"/>
                  </a:rPr>
                  <a:t>  </a:t>
                </a:r>
                <a:r>
                  <a:rPr lang="en-US" sz="1500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y </a:t>
                </a:r>
                <a:r>
                  <a:rPr lang="en-US" sz="1500" dirty="0" err="1">
                    <a:latin typeface="Montserrat" panose="00000500000000000000" pitchFamily="2" charset="0"/>
                    <a:sym typeface="Wingdings" panose="05000000000000000000" pitchFamily="2" charset="2"/>
                  </a:rPr>
                  <a:t>tương</a:t>
                </a:r>
                <a:r>
                  <a:rPr lang="en-US" sz="1500" dirty="0">
                    <a:latin typeface="Montserrat" panose="00000500000000000000" pitchFamily="2" charset="0"/>
                    <a:sym typeface="Wingdings" panose="05000000000000000000" pitchFamily="2" charset="2"/>
                  </a:rPr>
                  <a:t> </a:t>
                </a:r>
                <a:r>
                  <a:rPr lang="en-US" sz="1500" dirty="0" err="1">
                    <a:latin typeface="Montserrat" panose="00000500000000000000" pitchFamily="2" charset="0"/>
                    <a:sym typeface="Wingdings" panose="05000000000000000000" pitchFamily="2" charset="2"/>
                  </a:rPr>
                  <a:t>ứng</a:t>
                </a:r>
                <a:endParaRPr lang="en-US" sz="1500" dirty="0">
                  <a:latin typeface="Montserrat" panose="00000500000000000000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Montserrat" panose="00000500000000000000" pitchFamily="2" charset="0"/>
                </a:endParaRPr>
              </a:p>
            </p:txBody>
          </p:sp>
        </mc:Choice>
        <mc:Fallback>
          <p:sp>
            <p:nvSpPr>
              <p:cNvPr id="9" name="Google Shape;865;p35">
                <a:extLst>
                  <a:ext uri="{FF2B5EF4-FFF2-40B4-BE49-F238E27FC236}">
                    <a16:creationId xmlns:a16="http://schemas.microsoft.com/office/drawing/2014/main" id="{6E82B8CD-DAED-4ABF-A848-2F0E4095C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970" y="614881"/>
                <a:ext cx="4964164" cy="4528620"/>
              </a:xfrm>
              <a:prstGeom prst="rect">
                <a:avLst/>
              </a:prstGeom>
              <a:blipFill>
                <a:blip r:embed="rId2"/>
                <a:stretch>
                  <a:fillRect l="-1597" t="-13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8035B9C-B3BD-4987-BE05-53590D1E0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13" y="572700"/>
            <a:ext cx="2473709" cy="45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9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IP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A0DC5-19E3-0A49-7CE4-33C4D941867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69664" y="985973"/>
            <a:ext cx="6375853" cy="387600"/>
          </a:xfrm>
        </p:spPr>
        <p:txBody>
          <a:bodyPr/>
          <a:lstStyle/>
          <a:p>
            <a:r>
              <a:rPr lang="en-US" sz="1500" dirty="0"/>
              <a:t>IP </a:t>
            </a:r>
            <a:r>
              <a:rPr lang="en-US" sz="1500" dirty="0" err="1"/>
              <a:t>là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phép</a:t>
            </a:r>
            <a:r>
              <a:rPr lang="en-US" sz="1500" dirty="0"/>
              <a:t> </a:t>
            </a:r>
            <a:r>
              <a:rPr lang="en-US" sz="1500" dirty="0" err="1"/>
              <a:t>hoán</a:t>
            </a:r>
            <a:r>
              <a:rPr lang="en-US" sz="1500" dirty="0"/>
              <a:t> </a:t>
            </a:r>
            <a:r>
              <a:rPr lang="en-US" sz="1500" dirty="0" err="1"/>
              <a:t>vị</a:t>
            </a:r>
            <a:r>
              <a:rPr lang="en-US" sz="1500" dirty="0"/>
              <a:t> </a:t>
            </a:r>
            <a:r>
              <a:rPr lang="en-US" sz="1500" dirty="0" err="1"/>
              <a:t>trí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ký</a:t>
            </a:r>
            <a:r>
              <a:rPr lang="en-US" sz="1500" dirty="0"/>
              <a:t> </a:t>
            </a:r>
            <a:r>
              <a:rPr lang="en-US" sz="1500" dirty="0" err="1"/>
              <a:t>tự</a:t>
            </a:r>
            <a:r>
              <a:rPr lang="en-US" sz="1500" dirty="0"/>
              <a:t> </a:t>
            </a:r>
            <a:r>
              <a:rPr lang="en-US" sz="1500" dirty="0" err="1"/>
              <a:t>trong</a:t>
            </a:r>
            <a:r>
              <a:rPr lang="en-US" sz="1500" dirty="0"/>
              <a:t> </a:t>
            </a:r>
            <a:r>
              <a:rPr lang="en-US" sz="1500" dirty="0" err="1"/>
              <a:t>mỗi</a:t>
            </a:r>
            <a:r>
              <a:rPr lang="en-US" sz="1500" dirty="0"/>
              <a:t> </a:t>
            </a:r>
            <a:r>
              <a:rPr lang="en-US" sz="1500" dirty="0" err="1"/>
              <a:t>từ</a:t>
            </a:r>
            <a:r>
              <a:rPr lang="en-US" sz="1500" dirty="0"/>
              <a:t> 64 bit, </a:t>
            </a:r>
            <a:r>
              <a:rPr lang="en-US" sz="1500" dirty="0" err="1"/>
              <a:t>từ</a:t>
            </a:r>
            <a:r>
              <a:rPr lang="en-US" sz="1500" dirty="0"/>
              <a:t> </a:t>
            </a:r>
            <a:r>
              <a:rPr lang="en-US" sz="1500" dirty="0" err="1"/>
              <a:t>vị</a:t>
            </a:r>
            <a:r>
              <a:rPr lang="en-US" sz="1500" dirty="0"/>
              <a:t> </a:t>
            </a:r>
            <a:r>
              <a:rPr lang="en-US" sz="1500" dirty="0" err="1"/>
              <a:t>trí</a:t>
            </a:r>
            <a:r>
              <a:rPr lang="en-US" sz="1500" dirty="0"/>
              <a:t> </a:t>
            </a:r>
            <a:r>
              <a:rPr lang="en-US" sz="1500" dirty="0" err="1"/>
              <a:t>thứ</a:t>
            </a:r>
            <a:r>
              <a:rPr lang="en-US" sz="1500" dirty="0"/>
              <a:t> 1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vị</a:t>
            </a:r>
            <a:r>
              <a:rPr lang="en-US" sz="1500" dirty="0"/>
              <a:t> </a:t>
            </a:r>
            <a:r>
              <a:rPr lang="en-US" sz="1500" dirty="0" err="1"/>
              <a:t>trí</a:t>
            </a:r>
            <a:r>
              <a:rPr lang="en-US" sz="1500" dirty="0"/>
              <a:t> </a:t>
            </a:r>
            <a:r>
              <a:rPr lang="en-US" sz="1500" dirty="0" err="1"/>
              <a:t>thứ</a:t>
            </a:r>
            <a:r>
              <a:rPr lang="en-US" sz="1500" dirty="0"/>
              <a:t> 64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1ECC93C3-729C-00D2-BC85-92CFC29668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7176510"/>
                  </p:ext>
                </p:extLst>
              </p:nvPr>
            </p:nvGraphicFramePr>
            <p:xfrm>
              <a:off x="1004660" y="1595236"/>
              <a:ext cx="2779488" cy="2710548"/>
            </p:xfrm>
            <a:graphic>
              <a:graphicData uri="http://schemas.openxmlformats.org/drawingml/2006/table">
                <a:tbl>
                  <a:tblPr firstRow="1" bandRow="1">
                    <a:tableStyleId>{8D2FC7DA-9DE5-43B3-927D-AF0036295E3B}</a:tableStyleId>
                  </a:tblPr>
                  <a:tblGrid>
                    <a:gridCol w="347436">
                      <a:extLst>
                        <a:ext uri="{9D8B030D-6E8A-4147-A177-3AD203B41FA5}">
                          <a16:colId xmlns:a16="http://schemas.microsoft.com/office/drawing/2014/main" val="3816173463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753592075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653370587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3344849012"/>
                        </a:ext>
                      </a:extLst>
                    </a:gridCol>
                    <a:gridCol w="344713">
                      <a:extLst>
                        <a:ext uri="{9D8B030D-6E8A-4147-A177-3AD203B41FA5}">
                          <a16:colId xmlns:a16="http://schemas.microsoft.com/office/drawing/2014/main" val="1082217162"/>
                        </a:ext>
                      </a:extLst>
                    </a:gridCol>
                    <a:gridCol w="350159">
                      <a:extLst>
                        <a:ext uri="{9D8B030D-6E8A-4147-A177-3AD203B41FA5}">
                          <a16:colId xmlns:a16="http://schemas.microsoft.com/office/drawing/2014/main" val="2502839969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2465285617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331822492"/>
                        </a:ext>
                      </a:extLst>
                    </a:gridCol>
                  </a:tblGrid>
                  <a:tr h="301172">
                    <a:tc gridSpan="8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𝐼𝑃</m:t>
                                </m:r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390846"/>
                      </a:ext>
                    </a:extLst>
                  </a:tr>
                  <a:tr h="301172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1387456"/>
                      </a:ext>
                    </a:extLst>
                  </a:tr>
                  <a:tr h="301172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145911"/>
                      </a:ext>
                    </a:extLst>
                  </a:tr>
                  <a:tr h="301172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5432133"/>
                      </a:ext>
                    </a:extLst>
                  </a:tr>
                  <a:tr h="301172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3283987"/>
                      </a:ext>
                    </a:extLst>
                  </a:tr>
                  <a:tr h="301172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811297"/>
                      </a:ext>
                    </a:extLst>
                  </a:tr>
                  <a:tr h="301172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7079385"/>
                      </a:ext>
                    </a:extLst>
                  </a:tr>
                  <a:tr h="301172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937453"/>
                      </a:ext>
                    </a:extLst>
                  </a:tr>
                  <a:tr h="301172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803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1ECC93C3-729C-00D2-BC85-92CFC29668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7176510"/>
                  </p:ext>
                </p:extLst>
              </p:nvPr>
            </p:nvGraphicFramePr>
            <p:xfrm>
              <a:off x="1004660" y="1595236"/>
              <a:ext cx="2779488" cy="2710548"/>
            </p:xfrm>
            <a:graphic>
              <a:graphicData uri="http://schemas.openxmlformats.org/drawingml/2006/table">
                <a:tbl>
                  <a:tblPr firstRow="1" bandRow="1">
                    <a:tableStyleId>{8D2FC7DA-9DE5-43B3-927D-AF0036295E3B}</a:tableStyleId>
                  </a:tblPr>
                  <a:tblGrid>
                    <a:gridCol w="347436">
                      <a:extLst>
                        <a:ext uri="{9D8B030D-6E8A-4147-A177-3AD203B41FA5}">
                          <a16:colId xmlns:a16="http://schemas.microsoft.com/office/drawing/2014/main" val="3816173463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753592075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653370587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3344849012"/>
                        </a:ext>
                      </a:extLst>
                    </a:gridCol>
                    <a:gridCol w="344713">
                      <a:extLst>
                        <a:ext uri="{9D8B030D-6E8A-4147-A177-3AD203B41FA5}">
                          <a16:colId xmlns:a16="http://schemas.microsoft.com/office/drawing/2014/main" val="1082217162"/>
                        </a:ext>
                      </a:extLst>
                    </a:gridCol>
                    <a:gridCol w="350159">
                      <a:extLst>
                        <a:ext uri="{9D8B030D-6E8A-4147-A177-3AD203B41FA5}">
                          <a16:colId xmlns:a16="http://schemas.microsoft.com/office/drawing/2014/main" val="2502839969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2465285617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331822492"/>
                        </a:ext>
                      </a:extLst>
                    </a:gridCol>
                  </a:tblGrid>
                  <a:tr h="301172">
                    <a:tc gridSpan="8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" r="-438" b="-79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390846"/>
                      </a:ext>
                    </a:extLst>
                  </a:tr>
                  <a:tr h="301172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1387456"/>
                      </a:ext>
                    </a:extLst>
                  </a:tr>
                  <a:tr h="301172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145911"/>
                      </a:ext>
                    </a:extLst>
                  </a:tr>
                  <a:tr h="301172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5432133"/>
                      </a:ext>
                    </a:extLst>
                  </a:tr>
                  <a:tr h="301172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3283987"/>
                      </a:ext>
                    </a:extLst>
                  </a:tr>
                  <a:tr h="301172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811297"/>
                      </a:ext>
                    </a:extLst>
                  </a:tr>
                  <a:tr h="301172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7079385"/>
                      </a:ext>
                    </a:extLst>
                  </a:tr>
                  <a:tr h="301172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937453"/>
                      </a:ext>
                    </a:extLst>
                  </a:tr>
                  <a:tr h="301172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8036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BAEACFC9-AF3D-97FA-65B7-12C921BA4F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59322"/>
                  </p:ext>
                </p:extLst>
              </p:nvPr>
            </p:nvGraphicFramePr>
            <p:xfrm>
              <a:off x="4924512" y="1602015"/>
              <a:ext cx="2779488" cy="2717384"/>
            </p:xfrm>
            <a:graphic>
              <a:graphicData uri="http://schemas.openxmlformats.org/drawingml/2006/table">
                <a:tbl>
                  <a:tblPr firstRow="1" bandRow="1">
                    <a:tableStyleId>{8D2FC7DA-9DE5-43B3-927D-AF0036295E3B}</a:tableStyleId>
                  </a:tblPr>
                  <a:tblGrid>
                    <a:gridCol w="347436">
                      <a:extLst>
                        <a:ext uri="{9D8B030D-6E8A-4147-A177-3AD203B41FA5}">
                          <a16:colId xmlns:a16="http://schemas.microsoft.com/office/drawing/2014/main" val="3816173463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753592075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653370587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3344849012"/>
                        </a:ext>
                      </a:extLst>
                    </a:gridCol>
                    <a:gridCol w="344713">
                      <a:extLst>
                        <a:ext uri="{9D8B030D-6E8A-4147-A177-3AD203B41FA5}">
                          <a16:colId xmlns:a16="http://schemas.microsoft.com/office/drawing/2014/main" val="1082217162"/>
                        </a:ext>
                      </a:extLst>
                    </a:gridCol>
                    <a:gridCol w="350159">
                      <a:extLst>
                        <a:ext uri="{9D8B030D-6E8A-4147-A177-3AD203B41FA5}">
                          <a16:colId xmlns:a16="http://schemas.microsoft.com/office/drawing/2014/main" val="2502839969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2465285617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331822492"/>
                        </a:ext>
                      </a:extLst>
                    </a:gridCol>
                  </a:tblGrid>
                  <a:tr h="252247">
                    <a:tc gridSpan="8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390846"/>
                      </a:ext>
                    </a:extLst>
                  </a:tr>
                  <a:tr h="307288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1387456"/>
                      </a:ext>
                    </a:extLst>
                  </a:tr>
                  <a:tr h="307288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145911"/>
                      </a:ext>
                    </a:extLst>
                  </a:tr>
                  <a:tr h="307288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5432133"/>
                      </a:ext>
                    </a:extLst>
                  </a:tr>
                  <a:tr h="307288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3283987"/>
                      </a:ext>
                    </a:extLst>
                  </a:tr>
                  <a:tr h="307288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811297"/>
                      </a:ext>
                    </a:extLst>
                  </a:tr>
                  <a:tr h="307288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7079385"/>
                      </a:ext>
                    </a:extLst>
                  </a:tr>
                  <a:tr h="307288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937453"/>
                      </a:ext>
                    </a:extLst>
                  </a:tr>
                  <a:tr h="307288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8036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BAEACFC9-AF3D-97FA-65B7-12C921BA4F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59322"/>
                  </p:ext>
                </p:extLst>
              </p:nvPr>
            </p:nvGraphicFramePr>
            <p:xfrm>
              <a:off x="4924512" y="1602015"/>
              <a:ext cx="2779488" cy="2717384"/>
            </p:xfrm>
            <a:graphic>
              <a:graphicData uri="http://schemas.openxmlformats.org/drawingml/2006/table">
                <a:tbl>
                  <a:tblPr firstRow="1" bandRow="1">
                    <a:tableStyleId>{8D2FC7DA-9DE5-43B3-927D-AF0036295E3B}</a:tableStyleId>
                  </a:tblPr>
                  <a:tblGrid>
                    <a:gridCol w="347436">
                      <a:extLst>
                        <a:ext uri="{9D8B030D-6E8A-4147-A177-3AD203B41FA5}">
                          <a16:colId xmlns:a16="http://schemas.microsoft.com/office/drawing/2014/main" val="3816173463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753592075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653370587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3344849012"/>
                        </a:ext>
                      </a:extLst>
                    </a:gridCol>
                    <a:gridCol w="344713">
                      <a:extLst>
                        <a:ext uri="{9D8B030D-6E8A-4147-A177-3AD203B41FA5}">
                          <a16:colId xmlns:a16="http://schemas.microsoft.com/office/drawing/2014/main" val="1082217162"/>
                        </a:ext>
                      </a:extLst>
                    </a:gridCol>
                    <a:gridCol w="350159">
                      <a:extLst>
                        <a:ext uri="{9D8B030D-6E8A-4147-A177-3AD203B41FA5}">
                          <a16:colId xmlns:a16="http://schemas.microsoft.com/office/drawing/2014/main" val="2502839969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2465285617"/>
                        </a:ext>
                      </a:extLst>
                    </a:gridCol>
                    <a:gridCol w="347436">
                      <a:extLst>
                        <a:ext uri="{9D8B030D-6E8A-4147-A177-3AD203B41FA5}">
                          <a16:colId xmlns:a16="http://schemas.microsoft.com/office/drawing/2014/main" val="331822492"/>
                        </a:ext>
                      </a:extLst>
                    </a:gridCol>
                  </a:tblGrid>
                  <a:tr h="259080">
                    <a:tc gridSpan="8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r="-438" b="-9441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390846"/>
                      </a:ext>
                    </a:extLst>
                  </a:tr>
                  <a:tr h="307288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1387456"/>
                      </a:ext>
                    </a:extLst>
                  </a:tr>
                  <a:tr h="307288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145911"/>
                      </a:ext>
                    </a:extLst>
                  </a:tr>
                  <a:tr h="307288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5432133"/>
                      </a:ext>
                    </a:extLst>
                  </a:tr>
                  <a:tr h="307288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3283987"/>
                      </a:ext>
                    </a:extLst>
                  </a:tr>
                  <a:tr h="307288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811297"/>
                      </a:ext>
                    </a:extLst>
                  </a:tr>
                  <a:tr h="307288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7079385"/>
                      </a:ext>
                    </a:extLst>
                  </a:tr>
                  <a:tr h="307288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937453"/>
                      </a:ext>
                    </a:extLst>
                  </a:tr>
                  <a:tr h="307288"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8036043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5"/>
          <p:cNvSpPr txBox="1">
            <a:spLocks noGrp="1"/>
          </p:cNvSpPr>
          <p:nvPr>
            <p:ph type="subTitle" idx="4"/>
          </p:nvPr>
        </p:nvSpPr>
        <p:spPr>
          <a:xfrm>
            <a:off x="4326468" y="3038048"/>
            <a:ext cx="3653752" cy="14939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800" dirty="0">
                <a:latin typeface="Montserrat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>
                <a:latin typeface="Montserrat" panose="00000500000000000000" pitchFamily="2" charset="0"/>
                <a:sym typeface="Wingdings" panose="05000000000000000000" pitchFamily="2" charset="2"/>
              </a:rPr>
              <a:t>Input: khóa K chứa 64 bit</a:t>
            </a:r>
          </a:p>
          <a:p>
            <a:pPr marL="0" indent="0"/>
            <a:endParaRPr lang="en" sz="1800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>
                <a:latin typeface="Montserrat" panose="00000500000000000000" pitchFamily="2" charset="0"/>
                <a:sym typeface="Wingdings" panose="05000000000000000000" pitchFamily="2" charset="2"/>
              </a:rPr>
              <a:t>Output: 16 khóa K, mỗi khóa K chứa 48 bit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800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>
                <a:latin typeface="Montserrat" panose="00000500000000000000" pitchFamily="2" charset="0"/>
                <a:sym typeface="Wingdings" panose="05000000000000000000" pitchFamily="2" charset="2"/>
              </a:rPr>
              <a:t>GC: Lấy ra các bit thứ 8 của mỗi byte để  kiểm tra lỗi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800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>
                <a:latin typeface="Montserrat" panose="00000500000000000000" pitchFamily="2" charset="0"/>
                <a:sym typeface="Wingdings" panose="05000000000000000000" pitchFamily="2" charset="2"/>
              </a:rPr>
              <a:t>LS: phép dịch bit sang trái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800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>
                <a:latin typeface="Montserrat" panose="00000500000000000000" pitchFamily="2" charset="0"/>
                <a:sym typeface="Wingdings" panose="05000000000000000000" pitchFamily="2" charset="2"/>
              </a:rPr>
              <a:t>PC: phép hoán vị ma trận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sz="1800" dirty="0">
              <a:latin typeface="Montserrat" panose="00000500000000000000" pitchFamily="2" charset="0"/>
              <a:sym typeface="Wingdings" panose="05000000000000000000" pitchFamily="2" charset="2"/>
            </a:endParaRPr>
          </a:p>
          <a:p>
            <a:pPr marL="0" indent="0"/>
            <a:endParaRPr lang="en" sz="1800" dirty="0">
              <a:latin typeface="Montserrat" panose="000005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867" name="Google Shape;867;p35"/>
          <p:cNvSpPr txBox="1">
            <a:spLocks noGrp="1"/>
          </p:cNvSpPr>
          <p:nvPr>
            <p:ph type="title"/>
          </p:nvPr>
        </p:nvSpPr>
        <p:spPr>
          <a:xfrm>
            <a:off x="77871" y="111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K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105AF-6349-18C7-3D3D-F96BC55A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6" y="583889"/>
            <a:ext cx="2836991" cy="446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99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6750-47A3-FE95-ED5A-B461C297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" y="98174"/>
            <a:ext cx="7704000" cy="572700"/>
          </a:xfrm>
        </p:spPr>
        <p:txBody>
          <a:bodyPr/>
          <a:lstStyle/>
          <a:p>
            <a:r>
              <a:rPr lang="en-US"/>
              <a:t>Bảng hoán vị PC 1, 2 và dịch bit LS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137AC1-C0FB-67DA-BC90-7142747F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51" y="974099"/>
            <a:ext cx="3322825" cy="2040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911BCE-9BCA-1108-DDBC-8BAEBDD36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067" y="980557"/>
            <a:ext cx="3934082" cy="2101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C274A4-EF30-E8D7-C3FE-D9AC062CE300}"/>
              </a:ext>
            </a:extLst>
          </p:cNvPr>
          <p:cNvSpPr txBox="1"/>
          <p:nvPr/>
        </p:nvSpPr>
        <p:spPr>
          <a:xfrm flipH="1">
            <a:off x="392852" y="666321"/>
            <a:ext cx="183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PC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5562F1-EB75-0D05-F87D-CE9EFC733795}"/>
              </a:ext>
            </a:extLst>
          </p:cNvPr>
          <p:cNvSpPr txBox="1"/>
          <p:nvPr/>
        </p:nvSpPr>
        <p:spPr>
          <a:xfrm flipH="1">
            <a:off x="4953000" y="672780"/>
            <a:ext cx="183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PC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C7FE0B-4CCA-44CE-F4AF-788DFE314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933" y="3486382"/>
            <a:ext cx="5864015" cy="13790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0000D6-7C46-DC42-C46A-7173FD574C6B}"/>
              </a:ext>
            </a:extLst>
          </p:cNvPr>
          <p:cNvSpPr txBox="1"/>
          <p:nvPr/>
        </p:nvSpPr>
        <p:spPr>
          <a:xfrm flipH="1">
            <a:off x="536786" y="3486382"/>
            <a:ext cx="1342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dịch</a:t>
            </a:r>
            <a:r>
              <a:rPr lang="en-US" dirty="0">
                <a:solidFill>
                  <a:schemeClr val="tx1"/>
                </a:solidFill>
              </a:rPr>
              <a:t> bit </a:t>
            </a:r>
            <a:r>
              <a:rPr lang="en-US" dirty="0" err="1">
                <a:solidFill>
                  <a:schemeClr val="tx1"/>
                </a:solidFill>
              </a:rPr>
              <a:t>vòng</a:t>
            </a:r>
            <a:r>
              <a:rPr lang="en-US" dirty="0">
                <a:solidFill>
                  <a:schemeClr val="tx1"/>
                </a:solidFill>
              </a:rPr>
              <a:t> sang </a:t>
            </a:r>
            <a:r>
              <a:rPr lang="en-US" dirty="0" err="1">
                <a:solidFill>
                  <a:schemeClr val="tx1"/>
                </a:solidFill>
              </a:rPr>
              <a:t>trái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46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E71D-2306-BFDC-D8C0-6F66974F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67" y="98174"/>
            <a:ext cx="7704000" cy="572700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F</a:t>
            </a:r>
          </a:p>
        </p:txBody>
      </p:sp>
      <p:sp>
        <p:nvSpPr>
          <p:cNvPr id="11" name="Google Shape;865;p35">
            <a:extLst>
              <a:ext uri="{FF2B5EF4-FFF2-40B4-BE49-F238E27FC236}">
                <a16:creationId xmlns:a16="http://schemas.microsoft.com/office/drawing/2014/main" id="{35084CED-7AFC-A823-1E4D-925441635E2A}"/>
              </a:ext>
            </a:extLst>
          </p:cNvPr>
          <p:cNvSpPr txBox="1">
            <a:spLocks/>
          </p:cNvSpPr>
          <p:nvPr/>
        </p:nvSpPr>
        <p:spPr>
          <a:xfrm>
            <a:off x="5156200" y="472648"/>
            <a:ext cx="3653752" cy="311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Input: Ri-1 </a:t>
            </a:r>
            <a:r>
              <a:rPr lang="en-US" sz="1500" dirty="0" err="1">
                <a:solidFill>
                  <a:schemeClr val="tx1"/>
                </a:solidFill>
              </a:rPr>
              <a:t>chứa</a:t>
            </a:r>
            <a:r>
              <a:rPr lang="en-US" sz="1500" dirty="0">
                <a:solidFill>
                  <a:schemeClr val="tx1"/>
                </a:solidFill>
              </a:rPr>
              <a:t> 32 bit </a:t>
            </a:r>
            <a:r>
              <a:rPr lang="en-US" sz="1500" dirty="0" err="1">
                <a:solidFill>
                  <a:schemeClr val="tx1"/>
                </a:solidFill>
              </a:rPr>
              <a:t>và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khóa</a:t>
            </a:r>
            <a:r>
              <a:rPr lang="en-US" sz="1500" dirty="0">
                <a:solidFill>
                  <a:schemeClr val="tx1"/>
                </a:solidFill>
              </a:rPr>
              <a:t> Ki </a:t>
            </a:r>
            <a:r>
              <a:rPr lang="en-US" sz="1500" dirty="0" err="1">
                <a:solidFill>
                  <a:schemeClr val="tx1"/>
                </a:solidFill>
              </a:rPr>
              <a:t>chứa</a:t>
            </a:r>
            <a:r>
              <a:rPr lang="en-US" sz="1500" dirty="0">
                <a:solidFill>
                  <a:schemeClr val="tx1"/>
                </a:solidFill>
              </a:rPr>
              <a:t> 48 bit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Output: </a:t>
            </a:r>
            <a:r>
              <a:rPr lang="en-US" sz="1500" dirty="0" err="1">
                <a:solidFill>
                  <a:schemeClr val="tx1"/>
                </a:solidFill>
              </a:rPr>
              <a:t>Hàm</a:t>
            </a:r>
            <a:r>
              <a:rPr lang="en-US" sz="1500" dirty="0">
                <a:solidFill>
                  <a:schemeClr val="tx1"/>
                </a:solidFill>
              </a:rPr>
              <a:t> f </a:t>
            </a:r>
            <a:r>
              <a:rPr lang="en-US" sz="1500" dirty="0" err="1">
                <a:solidFill>
                  <a:schemeClr val="tx1"/>
                </a:solidFill>
              </a:rPr>
              <a:t>chứa</a:t>
            </a:r>
            <a:r>
              <a:rPr lang="en-US" sz="1500" dirty="0">
                <a:solidFill>
                  <a:schemeClr val="tx1"/>
                </a:solidFill>
              </a:rPr>
              <a:t> 32 bit</a:t>
            </a:r>
          </a:p>
          <a:p>
            <a:pPr marL="152400" indent="0"/>
            <a:r>
              <a:rPr lang="en-US" sz="1500" dirty="0">
                <a:solidFill>
                  <a:schemeClr val="tx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E: </a:t>
            </a:r>
            <a:r>
              <a:rPr lang="en-US" sz="1500" dirty="0" err="1">
                <a:solidFill>
                  <a:schemeClr val="tx1"/>
                </a:solidFill>
              </a:rPr>
              <a:t>hàm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mở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rộng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tăng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độ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dài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cho</a:t>
            </a:r>
            <a:r>
              <a:rPr lang="en-US" sz="1500" dirty="0">
                <a:solidFill>
                  <a:schemeClr val="tx1"/>
                </a:solidFill>
              </a:rPr>
              <a:t> Ri-1 </a:t>
            </a:r>
            <a:r>
              <a:rPr lang="en-US" sz="1500" dirty="0" err="1">
                <a:solidFill>
                  <a:schemeClr val="tx1"/>
                </a:solidFill>
              </a:rPr>
              <a:t>từ</a:t>
            </a:r>
            <a:r>
              <a:rPr lang="en-US" sz="1500" dirty="0">
                <a:solidFill>
                  <a:schemeClr val="tx1"/>
                </a:solidFill>
              </a:rPr>
              <a:t> 32 </a:t>
            </a:r>
            <a:r>
              <a:rPr lang="en-US" sz="1500" dirty="0" err="1">
                <a:solidFill>
                  <a:schemeClr val="tx1"/>
                </a:solidFill>
              </a:rPr>
              <a:t>lên</a:t>
            </a:r>
            <a:r>
              <a:rPr lang="en-US" sz="1500" dirty="0">
                <a:solidFill>
                  <a:schemeClr val="tx1"/>
                </a:solidFill>
              </a:rPr>
              <a:t> 48 bit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/>
                </a:solidFill>
              </a:rPr>
              <a:t>Hộp</a:t>
            </a:r>
            <a:r>
              <a:rPr lang="en-US" sz="1500" dirty="0">
                <a:solidFill>
                  <a:schemeClr val="tx1"/>
                </a:solidFill>
              </a:rPr>
              <a:t> S: </a:t>
            </a:r>
            <a:r>
              <a:rPr lang="en-US" sz="1500" dirty="0" err="1">
                <a:solidFill>
                  <a:schemeClr val="tx1"/>
                </a:solidFill>
              </a:rPr>
              <a:t>Chuyển</a:t>
            </a:r>
            <a:r>
              <a:rPr lang="en-US" sz="1500" dirty="0">
                <a:solidFill>
                  <a:schemeClr val="tx1"/>
                </a:solidFill>
              </a:rPr>
              <a:t> 6 bit </a:t>
            </a:r>
            <a:r>
              <a:rPr lang="en-US" sz="1500" dirty="0" err="1">
                <a:solidFill>
                  <a:schemeClr val="tx1"/>
                </a:solidFill>
              </a:rPr>
              <a:t>thành</a:t>
            </a:r>
            <a:r>
              <a:rPr lang="en-US" sz="1500" dirty="0">
                <a:solidFill>
                  <a:schemeClr val="tx1"/>
                </a:solidFill>
              </a:rPr>
              <a:t> 4 bit </a:t>
            </a:r>
            <a:r>
              <a:rPr lang="en-US" sz="1500" dirty="0" err="1">
                <a:solidFill>
                  <a:schemeClr val="tx1"/>
                </a:solidFill>
              </a:rPr>
              <a:t>tương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ứng</a:t>
            </a:r>
            <a:endParaRPr lang="en-US" sz="15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P: </a:t>
            </a:r>
            <a:r>
              <a:rPr lang="en-US" sz="1500" dirty="0" err="1">
                <a:solidFill>
                  <a:schemeClr val="tx1"/>
                </a:solidFill>
              </a:rPr>
              <a:t>bảng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hoán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vị</a:t>
            </a:r>
            <a:r>
              <a:rPr lang="en-US" sz="1500" dirty="0">
                <a:solidFill>
                  <a:schemeClr val="tx1"/>
                </a:solidFill>
              </a:rPr>
              <a:t> 32 bit</a:t>
            </a:r>
          </a:p>
        </p:txBody>
      </p:sp>
      <p:pic>
        <p:nvPicPr>
          <p:cNvPr id="4098" name="Picture 2" descr="Không có mô tả.">
            <a:extLst>
              <a:ext uri="{FF2B5EF4-FFF2-40B4-BE49-F238E27FC236}">
                <a16:creationId xmlns:a16="http://schemas.microsoft.com/office/drawing/2014/main" id="{E8958C40-6D7D-454C-BE44-C9D336432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8" y="670874"/>
            <a:ext cx="4786802" cy="411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886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E71D-2306-BFDC-D8C0-6F66974F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67" y="98174"/>
            <a:ext cx="7704000" cy="572700"/>
          </a:xfrm>
        </p:spPr>
        <p:txBody>
          <a:bodyPr/>
          <a:lstStyle/>
          <a:p>
            <a:r>
              <a:rPr lang="en-US"/>
              <a:t>Hàm mở rộng E</a:t>
            </a:r>
            <a:endParaRPr lang="en-US" dirty="0"/>
          </a:p>
        </p:txBody>
      </p:sp>
      <p:sp>
        <p:nvSpPr>
          <p:cNvPr id="11" name="Google Shape;865;p35">
            <a:extLst>
              <a:ext uri="{FF2B5EF4-FFF2-40B4-BE49-F238E27FC236}">
                <a16:creationId xmlns:a16="http://schemas.microsoft.com/office/drawing/2014/main" id="{35084CED-7AFC-A823-1E4D-925441635E2A}"/>
              </a:ext>
            </a:extLst>
          </p:cNvPr>
          <p:cNvSpPr txBox="1">
            <a:spLocks/>
          </p:cNvSpPr>
          <p:nvPr/>
        </p:nvSpPr>
        <p:spPr>
          <a:xfrm>
            <a:off x="5147734" y="670874"/>
            <a:ext cx="3653752" cy="311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Input: Ri-1 </a:t>
            </a:r>
            <a:r>
              <a:rPr lang="en-US" sz="1500" dirty="0" err="1">
                <a:solidFill>
                  <a:schemeClr val="tx1"/>
                </a:solidFill>
              </a:rPr>
              <a:t>chứa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>
                <a:solidFill>
                  <a:schemeClr val="tx1"/>
                </a:solidFill>
              </a:rPr>
              <a:t>32 bit </a:t>
            </a:r>
          </a:p>
          <a:p>
            <a:pPr marL="152400" indent="0">
              <a:lnSpc>
                <a:spcPct val="150000"/>
              </a:lnSpc>
            </a:pPr>
            <a:endParaRPr lang="en-US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Output</a:t>
            </a:r>
            <a:r>
              <a:rPr lang="en-US" sz="1500">
                <a:solidFill>
                  <a:schemeClr val="tx1"/>
                </a:solidFill>
              </a:rPr>
              <a:t>: Ri-1 </a:t>
            </a:r>
            <a:r>
              <a:rPr lang="en-US" sz="1500" err="1">
                <a:solidFill>
                  <a:schemeClr val="tx1"/>
                </a:solidFill>
              </a:rPr>
              <a:t>chứa</a:t>
            </a:r>
            <a:r>
              <a:rPr lang="en-US" sz="1500">
                <a:solidFill>
                  <a:schemeClr val="tx1"/>
                </a:solidFill>
              </a:rPr>
              <a:t> 48 </a:t>
            </a:r>
            <a:r>
              <a:rPr lang="en-US" sz="1500" dirty="0">
                <a:solidFill>
                  <a:schemeClr val="tx1"/>
                </a:solidFill>
              </a:rPr>
              <a:t>bit</a:t>
            </a:r>
          </a:p>
          <a:p>
            <a:pPr marL="152400" indent="0">
              <a:lnSpc>
                <a:spcPct val="150000"/>
              </a:lnSpc>
            </a:pPr>
            <a:r>
              <a:rPr lang="en-US" sz="15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Làm độ dài của Ri-1 cùng cỡ khóa K để thực hiện cộng modulo XOR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461D0A-075D-4E62-9805-6437FAC0A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16624"/>
              </p:ext>
            </p:extLst>
          </p:nvPr>
        </p:nvGraphicFramePr>
        <p:xfrm>
          <a:off x="342514" y="900649"/>
          <a:ext cx="4277608" cy="3836358"/>
        </p:xfrm>
        <a:graphic>
          <a:graphicData uri="http://schemas.openxmlformats.org/drawingml/2006/table">
            <a:tbl>
              <a:tblPr firstRow="1" bandRow="1">
                <a:tableStyleId>{8D2FC7DA-9DE5-43B3-927D-AF0036295E3B}</a:tableStyleId>
              </a:tblPr>
              <a:tblGrid>
                <a:gridCol w="534701">
                  <a:extLst>
                    <a:ext uri="{9D8B030D-6E8A-4147-A177-3AD203B41FA5}">
                      <a16:colId xmlns:a16="http://schemas.microsoft.com/office/drawing/2014/main" val="945688052"/>
                    </a:ext>
                  </a:extLst>
                </a:gridCol>
                <a:gridCol w="534701">
                  <a:extLst>
                    <a:ext uri="{9D8B030D-6E8A-4147-A177-3AD203B41FA5}">
                      <a16:colId xmlns:a16="http://schemas.microsoft.com/office/drawing/2014/main" val="826730260"/>
                    </a:ext>
                  </a:extLst>
                </a:gridCol>
                <a:gridCol w="534701">
                  <a:extLst>
                    <a:ext uri="{9D8B030D-6E8A-4147-A177-3AD203B41FA5}">
                      <a16:colId xmlns:a16="http://schemas.microsoft.com/office/drawing/2014/main" val="2707930429"/>
                    </a:ext>
                  </a:extLst>
                </a:gridCol>
                <a:gridCol w="534701">
                  <a:extLst>
                    <a:ext uri="{9D8B030D-6E8A-4147-A177-3AD203B41FA5}">
                      <a16:colId xmlns:a16="http://schemas.microsoft.com/office/drawing/2014/main" val="1315244090"/>
                    </a:ext>
                  </a:extLst>
                </a:gridCol>
                <a:gridCol w="534701">
                  <a:extLst>
                    <a:ext uri="{9D8B030D-6E8A-4147-A177-3AD203B41FA5}">
                      <a16:colId xmlns:a16="http://schemas.microsoft.com/office/drawing/2014/main" val="2460514085"/>
                    </a:ext>
                  </a:extLst>
                </a:gridCol>
                <a:gridCol w="534701">
                  <a:extLst>
                    <a:ext uri="{9D8B030D-6E8A-4147-A177-3AD203B41FA5}">
                      <a16:colId xmlns:a16="http://schemas.microsoft.com/office/drawing/2014/main" val="4036192673"/>
                    </a:ext>
                  </a:extLst>
                </a:gridCol>
                <a:gridCol w="534701">
                  <a:extLst>
                    <a:ext uri="{9D8B030D-6E8A-4147-A177-3AD203B41FA5}">
                      <a16:colId xmlns:a16="http://schemas.microsoft.com/office/drawing/2014/main" val="2519879126"/>
                    </a:ext>
                  </a:extLst>
                </a:gridCol>
                <a:gridCol w="534701">
                  <a:extLst>
                    <a:ext uri="{9D8B030D-6E8A-4147-A177-3AD203B41FA5}">
                      <a16:colId xmlns:a16="http://schemas.microsoft.com/office/drawing/2014/main" val="3530599449"/>
                    </a:ext>
                  </a:extLst>
                </a:gridCol>
              </a:tblGrid>
              <a:tr h="6393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1025431"/>
                  </a:ext>
                </a:extLst>
              </a:tr>
              <a:tr h="6393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737075"/>
                  </a:ext>
                </a:extLst>
              </a:tr>
              <a:tr h="6393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504182"/>
                  </a:ext>
                </a:extLst>
              </a:tr>
              <a:tr h="6393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8509281"/>
                  </a:ext>
                </a:extLst>
              </a:tr>
              <a:tr h="6393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4778132"/>
                  </a:ext>
                </a:extLst>
              </a:tr>
              <a:tr h="63939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968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8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E71D-2306-BFDC-D8C0-6F66974F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67" y="98174"/>
            <a:ext cx="7704000" cy="572700"/>
          </a:xfrm>
        </p:spPr>
        <p:txBody>
          <a:bodyPr/>
          <a:lstStyle/>
          <a:p>
            <a:r>
              <a:rPr lang="en-US"/>
              <a:t>Chức năng hộp S</a:t>
            </a:r>
            <a:endParaRPr lang="en-US" dirty="0"/>
          </a:p>
        </p:txBody>
      </p:sp>
      <p:pic>
        <p:nvPicPr>
          <p:cNvPr id="2054" name="Picture 6" descr="Không có mô tả.">
            <a:extLst>
              <a:ext uri="{FF2B5EF4-FFF2-40B4-BE49-F238E27FC236}">
                <a16:creationId xmlns:a16="http://schemas.microsoft.com/office/drawing/2014/main" id="{C33DDD49-6747-44FD-A6DD-EA742A24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2601"/>
            <a:ext cx="6229350" cy="288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65;p35">
            <a:extLst>
              <a:ext uri="{FF2B5EF4-FFF2-40B4-BE49-F238E27FC236}">
                <a16:creationId xmlns:a16="http://schemas.microsoft.com/office/drawing/2014/main" id="{F54439B9-5BF5-4E62-9DA4-0A10FCFEE299}"/>
              </a:ext>
            </a:extLst>
          </p:cNvPr>
          <p:cNvSpPr txBox="1">
            <a:spLocks/>
          </p:cNvSpPr>
          <p:nvPr/>
        </p:nvSpPr>
        <p:spPr>
          <a:xfrm>
            <a:off x="6051811" y="1579814"/>
            <a:ext cx="3195316" cy="182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Input: Bi chứa 6 bit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Output:  Ci chứa 4 bit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Bit 1; 6: Xác định hàng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Bit 2; 3; 4; 5: Xác định cột 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2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2A8E-7B6E-FA73-E8E6-2FD49A54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4" y="73125"/>
            <a:ext cx="7704000" cy="572700"/>
          </a:xfrm>
        </p:spPr>
        <p:txBody>
          <a:bodyPr/>
          <a:lstStyle/>
          <a:p>
            <a:r>
              <a:rPr lang="en-US"/>
              <a:t>Các hộp S-Box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66E7C-1F23-4307-AA52-686B0992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0" y="1051565"/>
            <a:ext cx="4346121" cy="1433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223287-080E-44A4-9C2A-7CBE5F87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381" y="1049994"/>
            <a:ext cx="4346121" cy="1434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DCBF7B-4FD6-4A7B-89D2-6C3FEDD389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6"/>
          <a:stretch/>
        </p:blipFill>
        <p:spPr>
          <a:xfrm>
            <a:off x="136500" y="2973558"/>
            <a:ext cx="4346119" cy="1433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9FEBD9-9EB9-4174-9BFC-4AE694071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381" y="2962776"/>
            <a:ext cx="4346119" cy="14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8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title"/>
          </p:nvPr>
        </p:nvSpPr>
        <p:spPr>
          <a:xfrm>
            <a:off x="792571" y="3367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Danh sách thành viên</a:t>
            </a:r>
            <a:endParaRPr dirty="0"/>
          </a:p>
        </p:txBody>
      </p:sp>
      <p:graphicFrame>
        <p:nvGraphicFramePr>
          <p:cNvPr id="410" name="Google Shape;410;p30"/>
          <p:cNvGraphicFramePr/>
          <p:nvPr>
            <p:extLst>
              <p:ext uri="{D42A27DB-BD31-4B8C-83A1-F6EECF244321}">
                <p14:modId xmlns:p14="http://schemas.microsoft.com/office/powerpoint/2010/main" val="2265785376"/>
              </p:ext>
            </p:extLst>
          </p:nvPr>
        </p:nvGraphicFramePr>
        <p:xfrm>
          <a:off x="1345891" y="1307889"/>
          <a:ext cx="6597360" cy="2530675"/>
        </p:xfrm>
        <a:graphic>
          <a:graphicData uri="http://schemas.openxmlformats.org/drawingml/2006/table">
            <a:tbl>
              <a:tblPr>
                <a:noFill/>
                <a:tableStyleId>{8D2FC7DA-9DE5-43B3-927D-AF0036295E3B}</a:tableStyleId>
              </a:tblPr>
              <a:tblGrid>
                <a:gridCol w="303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6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Họ và tên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Mã số sinh viên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Đỗ Xuân Chiến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20203874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Nguyễn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Bá Trung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Hiếu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20200224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Giáp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Thành Trung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20200639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Thân Đức Trí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20203891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Nguyễn Trọng Tuấn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20203892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Lê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Hữu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Toàn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20203889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563185"/>
                  </a:ext>
                </a:extLst>
              </a:tr>
            </a:tbl>
          </a:graphicData>
        </a:graphic>
      </p:graphicFrame>
      <p:grpSp>
        <p:nvGrpSpPr>
          <p:cNvPr id="411" name="Google Shape;411;p30"/>
          <p:cNvGrpSpPr/>
          <p:nvPr/>
        </p:nvGrpSpPr>
        <p:grpSpPr>
          <a:xfrm flipH="1">
            <a:off x="7069626" y="1002463"/>
            <a:ext cx="859374" cy="753862"/>
            <a:chOff x="10988036" y="-100040"/>
            <a:chExt cx="1183711" cy="1038378"/>
          </a:xfrm>
        </p:grpSpPr>
        <p:sp>
          <p:nvSpPr>
            <p:cNvPr id="412" name="Google Shape;412;p30"/>
            <p:cNvSpPr/>
            <p:nvPr/>
          </p:nvSpPr>
          <p:spPr>
            <a:xfrm>
              <a:off x="11656108" y="168809"/>
              <a:ext cx="515640" cy="506714"/>
            </a:xfrm>
            <a:custGeom>
              <a:avLst/>
              <a:gdLst/>
              <a:ahLst/>
              <a:cxnLst/>
              <a:rect l="l" t="t" r="r" b="b"/>
              <a:pathLst>
                <a:path w="568198" h="558362" extrusionOk="0">
                  <a:moveTo>
                    <a:pt x="318721" y="13354"/>
                  </a:moveTo>
                  <a:cubicBezTo>
                    <a:pt x="459067" y="195440"/>
                    <a:pt x="539523" y="475405"/>
                    <a:pt x="552993" y="524808"/>
                  </a:cubicBezTo>
                  <a:lnTo>
                    <a:pt x="293758" y="544932"/>
                  </a:lnTo>
                  <a:lnTo>
                    <a:pt x="17423" y="35455"/>
                  </a:lnTo>
                  <a:lnTo>
                    <a:pt x="318721" y="13354"/>
                  </a:lnTo>
                  <a:close/>
                  <a:moveTo>
                    <a:pt x="321535" y="0"/>
                  </a:moveTo>
                  <a:cubicBezTo>
                    <a:pt x="321444" y="0"/>
                    <a:pt x="321353" y="2"/>
                    <a:pt x="321262" y="5"/>
                  </a:cubicBezTo>
                  <a:lnTo>
                    <a:pt x="6373" y="23114"/>
                  </a:lnTo>
                  <a:cubicBezTo>
                    <a:pt x="4154" y="23275"/>
                    <a:pt x="2178" y="24566"/>
                    <a:pt x="1089" y="26502"/>
                  </a:cubicBezTo>
                  <a:cubicBezTo>
                    <a:pt x="41" y="28478"/>
                    <a:pt x="1" y="30817"/>
                    <a:pt x="1089" y="32793"/>
                  </a:cubicBezTo>
                  <a:lnTo>
                    <a:pt x="284200" y="554934"/>
                  </a:lnTo>
                  <a:cubicBezTo>
                    <a:pt x="285410" y="557071"/>
                    <a:pt x="287628" y="558362"/>
                    <a:pt x="290007" y="558362"/>
                  </a:cubicBezTo>
                  <a:lnTo>
                    <a:pt x="290531" y="558362"/>
                  </a:lnTo>
                  <a:lnTo>
                    <a:pt x="561866" y="537270"/>
                  </a:lnTo>
                  <a:cubicBezTo>
                    <a:pt x="563801" y="537108"/>
                    <a:pt x="565576" y="536100"/>
                    <a:pt x="566665" y="534527"/>
                  </a:cubicBezTo>
                  <a:cubicBezTo>
                    <a:pt x="567794" y="532954"/>
                    <a:pt x="568197" y="530978"/>
                    <a:pt x="567713" y="529083"/>
                  </a:cubicBezTo>
                  <a:cubicBezTo>
                    <a:pt x="566866" y="525857"/>
                    <a:pt x="483587" y="203829"/>
                    <a:pt x="326949" y="2546"/>
                  </a:cubicBezTo>
                  <a:cubicBezTo>
                    <a:pt x="325635" y="884"/>
                    <a:pt x="323617" y="0"/>
                    <a:pt x="32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1860182" y="356235"/>
              <a:ext cx="159681" cy="159645"/>
            </a:xfrm>
            <a:custGeom>
              <a:avLst/>
              <a:gdLst/>
              <a:ahLst/>
              <a:cxnLst/>
              <a:rect l="l" t="t" r="r" b="b"/>
              <a:pathLst>
                <a:path w="175957" h="175917" extrusionOk="0">
                  <a:moveTo>
                    <a:pt x="87999" y="13108"/>
                  </a:moveTo>
                  <a:cubicBezTo>
                    <a:pt x="129255" y="13108"/>
                    <a:pt x="162850" y="46702"/>
                    <a:pt x="162850" y="87958"/>
                  </a:cubicBezTo>
                  <a:cubicBezTo>
                    <a:pt x="162850" y="129215"/>
                    <a:pt x="129255" y="162809"/>
                    <a:pt x="87999" y="162809"/>
                  </a:cubicBezTo>
                  <a:cubicBezTo>
                    <a:pt x="46702" y="162809"/>
                    <a:pt x="13108" y="129215"/>
                    <a:pt x="13108" y="87958"/>
                  </a:cubicBezTo>
                  <a:cubicBezTo>
                    <a:pt x="13108" y="46661"/>
                    <a:pt x="46702" y="13108"/>
                    <a:pt x="87999" y="13108"/>
                  </a:cubicBezTo>
                  <a:close/>
                  <a:moveTo>
                    <a:pt x="87999" y="1"/>
                  </a:moveTo>
                  <a:cubicBezTo>
                    <a:pt x="39483" y="1"/>
                    <a:pt x="1" y="39443"/>
                    <a:pt x="1" y="87958"/>
                  </a:cubicBezTo>
                  <a:cubicBezTo>
                    <a:pt x="1" y="136434"/>
                    <a:pt x="39483" y="175916"/>
                    <a:pt x="87999" y="175916"/>
                  </a:cubicBezTo>
                  <a:cubicBezTo>
                    <a:pt x="136515" y="175916"/>
                    <a:pt x="175956" y="136434"/>
                    <a:pt x="175956" y="87958"/>
                  </a:cubicBezTo>
                  <a:cubicBezTo>
                    <a:pt x="175956" y="39443"/>
                    <a:pt x="136515" y="1"/>
                    <a:pt x="87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11874712" y="400061"/>
              <a:ext cx="115323" cy="41926"/>
            </a:xfrm>
            <a:custGeom>
              <a:avLst/>
              <a:gdLst/>
              <a:ahLst/>
              <a:cxnLst/>
              <a:rect l="l" t="t" r="r" b="b"/>
              <a:pathLst>
                <a:path w="127078" h="46199" extrusionOk="0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6" y="34382"/>
                    <a:pt x="0" y="38012"/>
                    <a:pt x="1049" y="41521"/>
                  </a:cubicBezTo>
                  <a:cubicBezTo>
                    <a:pt x="1855" y="44344"/>
                    <a:pt x="4477" y="46199"/>
                    <a:pt x="7300" y="46199"/>
                  </a:cubicBezTo>
                  <a:cubicBezTo>
                    <a:pt x="7905" y="46199"/>
                    <a:pt x="8550" y="46118"/>
                    <a:pt x="9195" y="45957"/>
                  </a:cubicBezTo>
                  <a:lnTo>
                    <a:pt x="121633" y="12847"/>
                  </a:lnTo>
                  <a:cubicBezTo>
                    <a:pt x="125101" y="11798"/>
                    <a:pt x="127077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11885691" y="420939"/>
              <a:ext cx="108662" cy="47179"/>
            </a:xfrm>
            <a:custGeom>
              <a:avLst/>
              <a:gdLst/>
              <a:ahLst/>
              <a:cxnLst/>
              <a:rect l="l" t="t" r="r" b="b"/>
              <a:pathLst>
                <a:path w="119738" h="51988" extrusionOk="0">
                  <a:moveTo>
                    <a:pt x="112341" y="1"/>
                  </a:moveTo>
                  <a:cubicBezTo>
                    <a:pt x="111585" y="1"/>
                    <a:pt x="110814" y="131"/>
                    <a:pt x="110059" y="407"/>
                  </a:cubicBezTo>
                  <a:lnTo>
                    <a:pt x="5123" y="39284"/>
                  </a:lnTo>
                  <a:cubicBezTo>
                    <a:pt x="1735" y="40534"/>
                    <a:pt x="1" y="44325"/>
                    <a:pt x="1251" y="47713"/>
                  </a:cubicBezTo>
                  <a:cubicBezTo>
                    <a:pt x="2259" y="50334"/>
                    <a:pt x="4760" y="51988"/>
                    <a:pt x="7422" y="51988"/>
                  </a:cubicBezTo>
                  <a:cubicBezTo>
                    <a:pt x="8188" y="51988"/>
                    <a:pt x="8954" y="51867"/>
                    <a:pt x="9680" y="51584"/>
                  </a:cubicBezTo>
                  <a:lnTo>
                    <a:pt x="114576" y="12707"/>
                  </a:lnTo>
                  <a:cubicBezTo>
                    <a:pt x="118004" y="11457"/>
                    <a:pt x="119738" y="7666"/>
                    <a:pt x="118448" y="4278"/>
                  </a:cubicBezTo>
                  <a:cubicBezTo>
                    <a:pt x="117504" y="1637"/>
                    <a:pt x="115016" y="1"/>
                    <a:pt x="11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1885728" y="382779"/>
              <a:ext cx="106905" cy="106896"/>
            </a:xfrm>
            <a:custGeom>
              <a:avLst/>
              <a:gdLst/>
              <a:ahLst/>
              <a:cxnLst/>
              <a:rect l="l" t="t" r="r" b="b"/>
              <a:pathLst>
                <a:path w="117802" h="117792" extrusionOk="0">
                  <a:moveTo>
                    <a:pt x="69651" y="0"/>
                  </a:moveTo>
                  <a:cubicBezTo>
                    <a:pt x="66635" y="0"/>
                    <a:pt x="63941" y="2077"/>
                    <a:pt x="63277" y="5152"/>
                  </a:cubicBezTo>
                  <a:cubicBezTo>
                    <a:pt x="62510" y="8661"/>
                    <a:pt x="64729" y="12170"/>
                    <a:pt x="68237" y="12936"/>
                  </a:cubicBezTo>
                  <a:cubicBezTo>
                    <a:pt x="68560" y="13017"/>
                    <a:pt x="97355" y="19711"/>
                    <a:pt x="101186" y="42941"/>
                  </a:cubicBezTo>
                  <a:cubicBezTo>
                    <a:pt x="105098" y="66695"/>
                    <a:pt x="100662" y="74196"/>
                    <a:pt x="98565" y="76293"/>
                  </a:cubicBezTo>
                  <a:cubicBezTo>
                    <a:pt x="97998" y="76892"/>
                    <a:pt x="96470" y="78510"/>
                    <a:pt x="92479" y="78510"/>
                  </a:cubicBezTo>
                  <a:cubicBezTo>
                    <a:pt x="91637" y="78510"/>
                    <a:pt x="90686" y="78438"/>
                    <a:pt x="89612" y="78269"/>
                  </a:cubicBezTo>
                  <a:cubicBezTo>
                    <a:pt x="84207" y="77462"/>
                    <a:pt x="74730" y="64356"/>
                    <a:pt x="67148" y="53789"/>
                  </a:cubicBezTo>
                  <a:cubicBezTo>
                    <a:pt x="55055" y="37015"/>
                    <a:pt x="41559" y="18277"/>
                    <a:pt x="25974" y="18277"/>
                  </a:cubicBezTo>
                  <a:cubicBezTo>
                    <a:pt x="23836" y="18277"/>
                    <a:pt x="21658" y="18629"/>
                    <a:pt x="19439" y="19389"/>
                  </a:cubicBezTo>
                  <a:cubicBezTo>
                    <a:pt x="11010" y="22292"/>
                    <a:pt x="5445" y="29914"/>
                    <a:pt x="3751" y="40844"/>
                  </a:cubicBezTo>
                  <a:cubicBezTo>
                    <a:pt x="0" y="64920"/>
                    <a:pt x="15043" y="102386"/>
                    <a:pt x="34078" y="116501"/>
                  </a:cubicBezTo>
                  <a:cubicBezTo>
                    <a:pt x="35248" y="117388"/>
                    <a:pt x="36619" y="117792"/>
                    <a:pt x="37950" y="117792"/>
                  </a:cubicBezTo>
                  <a:cubicBezTo>
                    <a:pt x="39966" y="117792"/>
                    <a:pt x="41943" y="116864"/>
                    <a:pt x="43233" y="115130"/>
                  </a:cubicBezTo>
                  <a:cubicBezTo>
                    <a:pt x="45411" y="112226"/>
                    <a:pt x="44766" y="108113"/>
                    <a:pt x="41862" y="105975"/>
                  </a:cubicBezTo>
                  <a:cubicBezTo>
                    <a:pt x="26658" y="94683"/>
                    <a:pt x="13712" y="62218"/>
                    <a:pt x="16697" y="42820"/>
                  </a:cubicBezTo>
                  <a:cubicBezTo>
                    <a:pt x="17664" y="36770"/>
                    <a:pt x="20004" y="33060"/>
                    <a:pt x="23714" y="31770"/>
                  </a:cubicBezTo>
                  <a:cubicBezTo>
                    <a:pt x="24436" y="31516"/>
                    <a:pt x="25182" y="31396"/>
                    <a:pt x="25948" y="31396"/>
                  </a:cubicBezTo>
                  <a:cubicBezTo>
                    <a:pt x="34945" y="31396"/>
                    <a:pt x="46802" y="47999"/>
                    <a:pt x="56501" y="61452"/>
                  </a:cubicBezTo>
                  <a:cubicBezTo>
                    <a:pt x="67390" y="76575"/>
                    <a:pt x="76787" y="89642"/>
                    <a:pt x="87676" y="91255"/>
                  </a:cubicBezTo>
                  <a:cubicBezTo>
                    <a:pt x="89350" y="91505"/>
                    <a:pt x="90916" y="91619"/>
                    <a:pt x="92381" y="91619"/>
                  </a:cubicBezTo>
                  <a:cubicBezTo>
                    <a:pt x="100130" y="91619"/>
                    <a:pt x="105038" y="88445"/>
                    <a:pt x="107921" y="85528"/>
                  </a:cubicBezTo>
                  <a:cubicBezTo>
                    <a:pt x="115745" y="77583"/>
                    <a:pt x="117802" y="62944"/>
                    <a:pt x="114132" y="40803"/>
                  </a:cubicBezTo>
                  <a:cubicBezTo>
                    <a:pt x="108849" y="8742"/>
                    <a:pt x="72593" y="474"/>
                    <a:pt x="71060" y="152"/>
                  </a:cubicBezTo>
                  <a:cubicBezTo>
                    <a:pt x="70587" y="49"/>
                    <a:pt x="70115" y="0"/>
                    <a:pt x="6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1865489" y="289553"/>
              <a:ext cx="31732" cy="31732"/>
            </a:xfrm>
            <a:custGeom>
              <a:avLst/>
              <a:gdLst/>
              <a:ahLst/>
              <a:cxnLst/>
              <a:rect l="l" t="t" r="r" b="b"/>
              <a:pathLst>
                <a:path w="34966" h="34966" extrusionOk="0">
                  <a:moveTo>
                    <a:pt x="17463" y="0"/>
                  </a:moveTo>
                  <a:cubicBezTo>
                    <a:pt x="7824" y="0"/>
                    <a:pt x="0" y="7824"/>
                    <a:pt x="0" y="17463"/>
                  </a:cubicBezTo>
                  <a:cubicBezTo>
                    <a:pt x="0" y="27142"/>
                    <a:pt x="7824" y="34965"/>
                    <a:pt x="17463" y="34965"/>
                  </a:cubicBezTo>
                  <a:cubicBezTo>
                    <a:pt x="27142" y="34965"/>
                    <a:pt x="34966" y="27142"/>
                    <a:pt x="34966" y="17463"/>
                  </a:cubicBezTo>
                  <a:cubicBezTo>
                    <a:pt x="34966" y="7824"/>
                    <a:pt x="27142" y="0"/>
                    <a:pt x="17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11972430" y="528835"/>
              <a:ext cx="30378" cy="30341"/>
            </a:xfrm>
            <a:custGeom>
              <a:avLst/>
              <a:gdLst/>
              <a:ahLst/>
              <a:cxnLst/>
              <a:rect l="l" t="t" r="r" b="b"/>
              <a:pathLst>
                <a:path w="33474" h="33434" extrusionOk="0">
                  <a:moveTo>
                    <a:pt x="16738" y="1"/>
                  </a:moveTo>
                  <a:cubicBezTo>
                    <a:pt x="7502" y="1"/>
                    <a:pt x="1" y="7462"/>
                    <a:pt x="1" y="16697"/>
                  </a:cubicBezTo>
                  <a:cubicBezTo>
                    <a:pt x="1" y="25932"/>
                    <a:pt x="7502" y="33434"/>
                    <a:pt x="16738" y="33434"/>
                  </a:cubicBezTo>
                  <a:cubicBezTo>
                    <a:pt x="25973" y="33434"/>
                    <a:pt x="33474" y="25932"/>
                    <a:pt x="33474" y="16697"/>
                  </a:cubicBezTo>
                  <a:cubicBezTo>
                    <a:pt x="33474" y="7462"/>
                    <a:pt x="25973" y="1"/>
                    <a:pt x="16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11280826" y="-100040"/>
              <a:ext cx="441856" cy="588288"/>
            </a:xfrm>
            <a:custGeom>
              <a:avLst/>
              <a:gdLst/>
              <a:ahLst/>
              <a:cxnLst/>
              <a:rect l="l" t="t" r="r" b="b"/>
              <a:pathLst>
                <a:path w="486894" h="648251" extrusionOk="0">
                  <a:moveTo>
                    <a:pt x="239877" y="15689"/>
                  </a:moveTo>
                  <a:cubicBezTo>
                    <a:pt x="300290" y="222658"/>
                    <a:pt x="446282" y="497299"/>
                    <a:pt x="470842" y="542790"/>
                  </a:cubicBezTo>
                  <a:lnTo>
                    <a:pt x="245886" y="633894"/>
                  </a:lnTo>
                  <a:cubicBezTo>
                    <a:pt x="133288" y="505324"/>
                    <a:pt x="29198" y="165310"/>
                    <a:pt x="15123" y="118165"/>
                  </a:cubicBezTo>
                  <a:lnTo>
                    <a:pt x="239877" y="15689"/>
                  </a:lnTo>
                  <a:close/>
                  <a:moveTo>
                    <a:pt x="244077" y="1"/>
                  </a:moveTo>
                  <a:cubicBezTo>
                    <a:pt x="243144" y="1"/>
                    <a:pt x="242217" y="203"/>
                    <a:pt x="241370" y="606"/>
                  </a:cubicBezTo>
                  <a:lnTo>
                    <a:pt x="4477" y="108607"/>
                  </a:lnTo>
                  <a:cubicBezTo>
                    <a:pt x="1533" y="109938"/>
                    <a:pt x="0" y="113285"/>
                    <a:pt x="887" y="116391"/>
                  </a:cubicBezTo>
                  <a:cubicBezTo>
                    <a:pt x="5525" y="132361"/>
                    <a:pt x="115503" y="509236"/>
                    <a:pt x="239192" y="646113"/>
                  </a:cubicBezTo>
                  <a:cubicBezTo>
                    <a:pt x="240442" y="647485"/>
                    <a:pt x="242257" y="648251"/>
                    <a:pt x="244072" y="648251"/>
                  </a:cubicBezTo>
                  <a:cubicBezTo>
                    <a:pt x="244878" y="648251"/>
                    <a:pt x="245725" y="648089"/>
                    <a:pt x="246491" y="647767"/>
                  </a:cubicBezTo>
                  <a:lnTo>
                    <a:pt x="482538" y="552187"/>
                  </a:lnTo>
                  <a:cubicBezTo>
                    <a:pt x="484272" y="551501"/>
                    <a:pt x="485603" y="550090"/>
                    <a:pt x="486248" y="548315"/>
                  </a:cubicBezTo>
                  <a:cubicBezTo>
                    <a:pt x="486893" y="546541"/>
                    <a:pt x="486692" y="544605"/>
                    <a:pt x="485845" y="542951"/>
                  </a:cubicBezTo>
                  <a:cubicBezTo>
                    <a:pt x="484110" y="539846"/>
                    <a:pt x="314164" y="229191"/>
                    <a:pt x="250363" y="4760"/>
                  </a:cubicBezTo>
                  <a:cubicBezTo>
                    <a:pt x="249839" y="2945"/>
                    <a:pt x="248548" y="1412"/>
                    <a:pt x="246814" y="606"/>
                  </a:cubicBezTo>
                  <a:cubicBezTo>
                    <a:pt x="245947" y="203"/>
                    <a:pt x="245009" y="1"/>
                    <a:pt x="24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11400174" y="120760"/>
              <a:ext cx="172636" cy="172636"/>
            </a:xfrm>
            <a:custGeom>
              <a:avLst/>
              <a:gdLst/>
              <a:ahLst/>
              <a:cxnLst/>
              <a:rect l="l" t="t" r="r" b="b"/>
              <a:pathLst>
                <a:path w="190233" h="190233" extrusionOk="0">
                  <a:moveTo>
                    <a:pt x="95096" y="13107"/>
                  </a:moveTo>
                  <a:cubicBezTo>
                    <a:pt x="140305" y="13107"/>
                    <a:pt x="177126" y="49887"/>
                    <a:pt x="177126" y="95096"/>
                  </a:cubicBezTo>
                  <a:cubicBezTo>
                    <a:pt x="177126" y="140305"/>
                    <a:pt x="140305" y="177126"/>
                    <a:pt x="95096" y="177126"/>
                  </a:cubicBezTo>
                  <a:cubicBezTo>
                    <a:pt x="49887" y="177126"/>
                    <a:pt x="13107" y="140305"/>
                    <a:pt x="13107" y="95096"/>
                  </a:cubicBezTo>
                  <a:cubicBezTo>
                    <a:pt x="13107" y="49887"/>
                    <a:pt x="49887" y="13107"/>
                    <a:pt x="95096" y="13107"/>
                  </a:cubicBezTo>
                  <a:close/>
                  <a:moveTo>
                    <a:pt x="95096" y="0"/>
                  </a:moveTo>
                  <a:cubicBezTo>
                    <a:pt x="42668" y="0"/>
                    <a:pt x="0" y="42628"/>
                    <a:pt x="0" y="95096"/>
                  </a:cubicBezTo>
                  <a:cubicBezTo>
                    <a:pt x="0" y="147564"/>
                    <a:pt x="42668" y="190233"/>
                    <a:pt x="95096" y="190233"/>
                  </a:cubicBezTo>
                  <a:cubicBezTo>
                    <a:pt x="147564" y="190233"/>
                    <a:pt x="190233" y="147564"/>
                    <a:pt x="190233" y="95096"/>
                  </a:cubicBezTo>
                  <a:cubicBezTo>
                    <a:pt x="190233" y="42628"/>
                    <a:pt x="147564" y="0"/>
                    <a:pt x="95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1435638" y="188154"/>
              <a:ext cx="120080" cy="50783"/>
            </a:xfrm>
            <a:custGeom>
              <a:avLst/>
              <a:gdLst/>
              <a:ahLst/>
              <a:cxnLst/>
              <a:rect l="l" t="t" r="r" b="b"/>
              <a:pathLst>
                <a:path w="132320" h="55959" extrusionOk="0">
                  <a:moveTo>
                    <a:pt x="124916" y="1"/>
                  </a:moveTo>
                  <a:cubicBezTo>
                    <a:pt x="124175" y="1"/>
                    <a:pt x="123420" y="125"/>
                    <a:pt x="122681" y="385"/>
                  </a:cubicBezTo>
                  <a:lnTo>
                    <a:pt x="5122" y="43255"/>
                  </a:lnTo>
                  <a:cubicBezTo>
                    <a:pt x="1734" y="44506"/>
                    <a:pt x="0" y="48256"/>
                    <a:pt x="1210" y="51684"/>
                  </a:cubicBezTo>
                  <a:cubicBezTo>
                    <a:pt x="2178" y="54305"/>
                    <a:pt x="4678" y="55959"/>
                    <a:pt x="7380" y="55959"/>
                  </a:cubicBezTo>
                  <a:cubicBezTo>
                    <a:pt x="8106" y="55959"/>
                    <a:pt x="8872" y="55838"/>
                    <a:pt x="9639" y="55596"/>
                  </a:cubicBezTo>
                  <a:lnTo>
                    <a:pt x="127198" y="12726"/>
                  </a:lnTo>
                  <a:cubicBezTo>
                    <a:pt x="130586" y="11476"/>
                    <a:pt x="132320" y="7725"/>
                    <a:pt x="131110" y="4297"/>
                  </a:cubicBezTo>
                  <a:cubicBezTo>
                    <a:pt x="130129" y="1640"/>
                    <a:pt x="127611" y="1"/>
                    <a:pt x="124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11435674" y="153634"/>
              <a:ext cx="106832" cy="106896"/>
            </a:xfrm>
            <a:custGeom>
              <a:avLst/>
              <a:gdLst/>
              <a:ahLst/>
              <a:cxnLst/>
              <a:rect l="l" t="t" r="r" b="b"/>
              <a:pathLst>
                <a:path w="117721" h="117792" extrusionOk="0">
                  <a:moveTo>
                    <a:pt x="69611" y="1"/>
                  </a:moveTo>
                  <a:cubicBezTo>
                    <a:pt x="66594" y="1"/>
                    <a:pt x="63901" y="2077"/>
                    <a:pt x="63236" y="5153"/>
                  </a:cubicBezTo>
                  <a:cubicBezTo>
                    <a:pt x="62430" y="8662"/>
                    <a:pt x="64688" y="12130"/>
                    <a:pt x="68197" y="12937"/>
                  </a:cubicBezTo>
                  <a:cubicBezTo>
                    <a:pt x="68479" y="13017"/>
                    <a:pt x="97314" y="19712"/>
                    <a:pt x="101146" y="42941"/>
                  </a:cubicBezTo>
                  <a:cubicBezTo>
                    <a:pt x="105058" y="66695"/>
                    <a:pt x="100621" y="74196"/>
                    <a:pt x="98524" y="76334"/>
                  </a:cubicBezTo>
                  <a:cubicBezTo>
                    <a:pt x="97958" y="76900"/>
                    <a:pt x="96430" y="78510"/>
                    <a:pt x="92443" y="78510"/>
                  </a:cubicBezTo>
                  <a:cubicBezTo>
                    <a:pt x="91600" y="78510"/>
                    <a:pt x="90648" y="78438"/>
                    <a:pt x="89571" y="78270"/>
                  </a:cubicBezTo>
                  <a:cubicBezTo>
                    <a:pt x="84167" y="77463"/>
                    <a:pt x="74690" y="64356"/>
                    <a:pt x="67068" y="53790"/>
                  </a:cubicBezTo>
                  <a:cubicBezTo>
                    <a:pt x="54975" y="37016"/>
                    <a:pt x="41510" y="18277"/>
                    <a:pt x="25932" y="18277"/>
                  </a:cubicBezTo>
                  <a:cubicBezTo>
                    <a:pt x="23795" y="18277"/>
                    <a:pt x="21618" y="18630"/>
                    <a:pt x="19399" y="19389"/>
                  </a:cubicBezTo>
                  <a:cubicBezTo>
                    <a:pt x="10970" y="22253"/>
                    <a:pt x="5404" y="29875"/>
                    <a:pt x="3711" y="40844"/>
                  </a:cubicBezTo>
                  <a:cubicBezTo>
                    <a:pt x="0" y="64921"/>
                    <a:pt x="15003" y="102386"/>
                    <a:pt x="33998" y="116502"/>
                  </a:cubicBezTo>
                  <a:cubicBezTo>
                    <a:pt x="35208" y="117348"/>
                    <a:pt x="36579" y="117792"/>
                    <a:pt x="37910" y="117792"/>
                  </a:cubicBezTo>
                  <a:cubicBezTo>
                    <a:pt x="39926" y="117792"/>
                    <a:pt x="41902" y="116865"/>
                    <a:pt x="43193" y="115171"/>
                  </a:cubicBezTo>
                  <a:cubicBezTo>
                    <a:pt x="45371" y="112227"/>
                    <a:pt x="44766" y="108113"/>
                    <a:pt x="41822" y="105976"/>
                  </a:cubicBezTo>
                  <a:cubicBezTo>
                    <a:pt x="26618" y="94684"/>
                    <a:pt x="13672" y="62219"/>
                    <a:pt x="16656" y="42820"/>
                  </a:cubicBezTo>
                  <a:cubicBezTo>
                    <a:pt x="17584" y="36771"/>
                    <a:pt x="19963" y="33061"/>
                    <a:pt x="23674" y="31770"/>
                  </a:cubicBezTo>
                  <a:cubicBezTo>
                    <a:pt x="24392" y="31522"/>
                    <a:pt x="25133" y="31404"/>
                    <a:pt x="25894" y="31404"/>
                  </a:cubicBezTo>
                  <a:cubicBezTo>
                    <a:pt x="34915" y="31404"/>
                    <a:pt x="46717" y="47989"/>
                    <a:pt x="56461" y="61452"/>
                  </a:cubicBezTo>
                  <a:cubicBezTo>
                    <a:pt x="67350" y="76576"/>
                    <a:pt x="76747" y="89642"/>
                    <a:pt x="87636" y="91256"/>
                  </a:cubicBezTo>
                  <a:cubicBezTo>
                    <a:pt x="89287" y="91496"/>
                    <a:pt x="90834" y="91605"/>
                    <a:pt x="92283" y="91605"/>
                  </a:cubicBezTo>
                  <a:cubicBezTo>
                    <a:pt x="100065" y="91605"/>
                    <a:pt x="104991" y="88447"/>
                    <a:pt x="107881" y="85489"/>
                  </a:cubicBezTo>
                  <a:cubicBezTo>
                    <a:pt x="115705" y="77584"/>
                    <a:pt x="117721" y="62945"/>
                    <a:pt x="114091" y="40804"/>
                  </a:cubicBezTo>
                  <a:cubicBezTo>
                    <a:pt x="108808" y="8742"/>
                    <a:pt x="72552" y="475"/>
                    <a:pt x="71020" y="152"/>
                  </a:cubicBezTo>
                  <a:cubicBezTo>
                    <a:pt x="70547" y="50"/>
                    <a:pt x="70075" y="1"/>
                    <a:pt x="69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1417814" y="79733"/>
              <a:ext cx="31769" cy="31732"/>
            </a:xfrm>
            <a:custGeom>
              <a:avLst/>
              <a:gdLst/>
              <a:ahLst/>
              <a:cxnLst/>
              <a:rect l="l" t="t" r="r" b="b"/>
              <a:pathLst>
                <a:path w="35007" h="34966" extrusionOk="0">
                  <a:moveTo>
                    <a:pt x="17504" y="0"/>
                  </a:moveTo>
                  <a:cubicBezTo>
                    <a:pt x="7825" y="0"/>
                    <a:pt x="1" y="7824"/>
                    <a:pt x="1" y="17503"/>
                  </a:cubicBezTo>
                  <a:cubicBezTo>
                    <a:pt x="1" y="27117"/>
                    <a:pt x="7785" y="34966"/>
                    <a:pt x="17429" y="34966"/>
                  </a:cubicBezTo>
                  <a:cubicBezTo>
                    <a:pt x="17454" y="34966"/>
                    <a:pt x="17479" y="34966"/>
                    <a:pt x="17504" y="34966"/>
                  </a:cubicBezTo>
                  <a:cubicBezTo>
                    <a:pt x="27183" y="34966"/>
                    <a:pt x="35006" y="27142"/>
                    <a:pt x="35006" y="17503"/>
                  </a:cubicBezTo>
                  <a:cubicBezTo>
                    <a:pt x="35006" y="7824"/>
                    <a:pt x="27183" y="0"/>
                    <a:pt x="17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11524792" y="319014"/>
              <a:ext cx="30341" cy="30341"/>
            </a:xfrm>
            <a:custGeom>
              <a:avLst/>
              <a:gdLst/>
              <a:ahLst/>
              <a:cxnLst/>
              <a:rect l="l" t="t" r="r" b="b"/>
              <a:pathLst>
                <a:path w="33434" h="33434" extrusionOk="0">
                  <a:moveTo>
                    <a:pt x="16737" y="1"/>
                  </a:moveTo>
                  <a:cubicBezTo>
                    <a:pt x="7502" y="1"/>
                    <a:pt x="1" y="7502"/>
                    <a:pt x="1" y="16738"/>
                  </a:cubicBezTo>
                  <a:cubicBezTo>
                    <a:pt x="1" y="25973"/>
                    <a:pt x="7502" y="33434"/>
                    <a:pt x="16737" y="33434"/>
                  </a:cubicBezTo>
                  <a:cubicBezTo>
                    <a:pt x="25973" y="33434"/>
                    <a:pt x="33434" y="25973"/>
                    <a:pt x="33434" y="16738"/>
                  </a:cubicBezTo>
                  <a:cubicBezTo>
                    <a:pt x="33434" y="7502"/>
                    <a:pt x="25973" y="1"/>
                    <a:pt x="16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0988036" y="388582"/>
              <a:ext cx="556081" cy="549755"/>
            </a:xfrm>
            <a:custGeom>
              <a:avLst/>
              <a:gdLst/>
              <a:ahLst/>
              <a:cxnLst/>
              <a:rect l="l" t="t" r="r" b="b"/>
              <a:pathLst>
                <a:path w="612761" h="605791" extrusionOk="0">
                  <a:moveTo>
                    <a:pt x="59647" y="14687"/>
                  </a:moveTo>
                  <a:cubicBezTo>
                    <a:pt x="104009" y="26464"/>
                    <a:pt x="361147" y="101476"/>
                    <a:pt x="598928" y="310703"/>
                  </a:cubicBezTo>
                  <a:lnTo>
                    <a:pt x="558236" y="588611"/>
                  </a:lnTo>
                  <a:lnTo>
                    <a:pt x="14196" y="265050"/>
                  </a:lnTo>
                  <a:lnTo>
                    <a:pt x="59647" y="14687"/>
                  </a:lnTo>
                  <a:close/>
                  <a:moveTo>
                    <a:pt x="54456" y="0"/>
                  </a:moveTo>
                  <a:cubicBezTo>
                    <a:pt x="53176" y="0"/>
                    <a:pt x="51901" y="371"/>
                    <a:pt x="50855" y="1097"/>
                  </a:cubicBezTo>
                  <a:cubicBezTo>
                    <a:pt x="49323" y="2064"/>
                    <a:pt x="48314" y="3637"/>
                    <a:pt x="47992" y="5412"/>
                  </a:cubicBezTo>
                  <a:lnTo>
                    <a:pt x="484" y="267188"/>
                  </a:lnTo>
                  <a:cubicBezTo>
                    <a:pt x="0" y="269890"/>
                    <a:pt x="1250" y="272592"/>
                    <a:pt x="3590" y="274004"/>
                  </a:cubicBezTo>
                  <a:lnTo>
                    <a:pt x="559970" y="604904"/>
                  </a:lnTo>
                  <a:cubicBezTo>
                    <a:pt x="560978" y="605509"/>
                    <a:pt x="562147" y="605791"/>
                    <a:pt x="563317" y="605791"/>
                  </a:cubicBezTo>
                  <a:cubicBezTo>
                    <a:pt x="564285" y="605791"/>
                    <a:pt x="565253" y="605589"/>
                    <a:pt x="566140" y="605186"/>
                  </a:cubicBezTo>
                  <a:cubicBezTo>
                    <a:pt x="568116" y="604218"/>
                    <a:pt x="569487" y="602363"/>
                    <a:pt x="569810" y="600185"/>
                  </a:cubicBezTo>
                  <a:lnTo>
                    <a:pt x="612438" y="309050"/>
                  </a:lnTo>
                  <a:cubicBezTo>
                    <a:pt x="612761" y="306872"/>
                    <a:pt x="611954" y="304654"/>
                    <a:pt x="610260" y="303202"/>
                  </a:cubicBezTo>
                  <a:cubicBezTo>
                    <a:pt x="346992" y="70261"/>
                    <a:pt x="58840" y="855"/>
                    <a:pt x="55937" y="169"/>
                  </a:cubicBezTo>
                  <a:cubicBezTo>
                    <a:pt x="55451" y="56"/>
                    <a:pt x="54953" y="0"/>
                    <a:pt x="54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1193355" y="563750"/>
              <a:ext cx="172673" cy="172636"/>
            </a:xfrm>
            <a:custGeom>
              <a:avLst/>
              <a:gdLst/>
              <a:ahLst/>
              <a:cxnLst/>
              <a:rect l="l" t="t" r="r" b="b"/>
              <a:pathLst>
                <a:path w="190273" h="190233" extrusionOk="0">
                  <a:moveTo>
                    <a:pt x="95137" y="13108"/>
                  </a:moveTo>
                  <a:cubicBezTo>
                    <a:pt x="140346" y="13108"/>
                    <a:pt x="177166" y="49888"/>
                    <a:pt x="177166" y="95097"/>
                  </a:cubicBezTo>
                  <a:cubicBezTo>
                    <a:pt x="177166" y="140306"/>
                    <a:pt x="140346" y="177126"/>
                    <a:pt x="95137" y="177126"/>
                  </a:cubicBezTo>
                  <a:cubicBezTo>
                    <a:pt x="49928" y="177126"/>
                    <a:pt x="13107" y="140306"/>
                    <a:pt x="13107" y="95097"/>
                  </a:cubicBezTo>
                  <a:cubicBezTo>
                    <a:pt x="13107" y="49888"/>
                    <a:pt x="49928" y="13108"/>
                    <a:pt x="95137" y="13108"/>
                  </a:cubicBezTo>
                  <a:close/>
                  <a:moveTo>
                    <a:pt x="95137" y="1"/>
                  </a:moveTo>
                  <a:cubicBezTo>
                    <a:pt x="42669" y="1"/>
                    <a:pt x="0" y="42669"/>
                    <a:pt x="0" y="95097"/>
                  </a:cubicBezTo>
                  <a:cubicBezTo>
                    <a:pt x="0" y="147565"/>
                    <a:pt x="42669" y="190233"/>
                    <a:pt x="95137" y="190233"/>
                  </a:cubicBezTo>
                  <a:cubicBezTo>
                    <a:pt x="147605" y="190233"/>
                    <a:pt x="190273" y="147565"/>
                    <a:pt x="190273" y="95097"/>
                  </a:cubicBezTo>
                  <a:cubicBezTo>
                    <a:pt x="190273" y="42669"/>
                    <a:pt x="147605" y="1"/>
                    <a:pt x="9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1219925" y="607466"/>
              <a:ext cx="115360" cy="41962"/>
            </a:xfrm>
            <a:custGeom>
              <a:avLst/>
              <a:gdLst/>
              <a:ahLst/>
              <a:cxnLst/>
              <a:rect l="l" t="t" r="r" b="b"/>
              <a:pathLst>
                <a:path w="127118" h="46239" extrusionOk="0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7" y="34423"/>
                    <a:pt x="0" y="38052"/>
                    <a:pt x="1009" y="41521"/>
                  </a:cubicBezTo>
                  <a:cubicBezTo>
                    <a:pt x="1896" y="44384"/>
                    <a:pt x="4477" y="46239"/>
                    <a:pt x="7300" y="46239"/>
                  </a:cubicBezTo>
                  <a:cubicBezTo>
                    <a:pt x="7905" y="46239"/>
                    <a:pt x="8550" y="46158"/>
                    <a:pt x="9155" y="45957"/>
                  </a:cubicBezTo>
                  <a:lnTo>
                    <a:pt x="121633" y="12847"/>
                  </a:lnTo>
                  <a:cubicBezTo>
                    <a:pt x="125142" y="11798"/>
                    <a:pt x="127118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11230905" y="628365"/>
              <a:ext cx="108661" cy="47157"/>
            </a:xfrm>
            <a:custGeom>
              <a:avLst/>
              <a:gdLst/>
              <a:ahLst/>
              <a:cxnLst/>
              <a:rect l="l" t="t" r="r" b="b"/>
              <a:pathLst>
                <a:path w="119737" h="51964" extrusionOk="0">
                  <a:moveTo>
                    <a:pt x="112355" y="1"/>
                  </a:moveTo>
                  <a:cubicBezTo>
                    <a:pt x="111596" y="1"/>
                    <a:pt x="110820" y="136"/>
                    <a:pt x="110058" y="423"/>
                  </a:cubicBezTo>
                  <a:lnTo>
                    <a:pt x="5122" y="39260"/>
                  </a:lnTo>
                  <a:cubicBezTo>
                    <a:pt x="1734" y="40551"/>
                    <a:pt x="0" y="44301"/>
                    <a:pt x="1250" y="47689"/>
                  </a:cubicBezTo>
                  <a:cubicBezTo>
                    <a:pt x="2218" y="50351"/>
                    <a:pt x="4719" y="51964"/>
                    <a:pt x="7380" y="51964"/>
                  </a:cubicBezTo>
                  <a:cubicBezTo>
                    <a:pt x="8147" y="51964"/>
                    <a:pt x="8913" y="51843"/>
                    <a:pt x="9679" y="51560"/>
                  </a:cubicBezTo>
                  <a:lnTo>
                    <a:pt x="114575" y="12683"/>
                  </a:lnTo>
                  <a:cubicBezTo>
                    <a:pt x="117963" y="11433"/>
                    <a:pt x="119737" y="7682"/>
                    <a:pt x="118447" y="4295"/>
                  </a:cubicBezTo>
                  <a:cubicBezTo>
                    <a:pt x="117474" y="1660"/>
                    <a:pt x="115014" y="1"/>
                    <a:pt x="112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11230942" y="590194"/>
              <a:ext cx="106869" cy="106885"/>
            </a:xfrm>
            <a:custGeom>
              <a:avLst/>
              <a:gdLst/>
              <a:ahLst/>
              <a:cxnLst/>
              <a:rect l="l" t="t" r="r" b="b"/>
              <a:pathLst>
                <a:path w="117762" h="117780" extrusionOk="0">
                  <a:moveTo>
                    <a:pt x="69692" y="0"/>
                  </a:moveTo>
                  <a:cubicBezTo>
                    <a:pt x="66658" y="0"/>
                    <a:pt x="63939" y="2051"/>
                    <a:pt x="63236" y="5140"/>
                  </a:cubicBezTo>
                  <a:cubicBezTo>
                    <a:pt x="62470" y="8649"/>
                    <a:pt x="64729" y="12158"/>
                    <a:pt x="68237" y="12924"/>
                  </a:cubicBezTo>
                  <a:cubicBezTo>
                    <a:pt x="68520" y="13005"/>
                    <a:pt x="97355" y="19699"/>
                    <a:pt x="101186" y="42929"/>
                  </a:cubicBezTo>
                  <a:cubicBezTo>
                    <a:pt x="105098" y="66683"/>
                    <a:pt x="100662" y="74184"/>
                    <a:pt x="98605" y="76321"/>
                  </a:cubicBezTo>
                  <a:cubicBezTo>
                    <a:pt x="98006" y="76887"/>
                    <a:pt x="96472" y="78498"/>
                    <a:pt x="92483" y="78498"/>
                  </a:cubicBezTo>
                  <a:cubicBezTo>
                    <a:pt x="91640" y="78498"/>
                    <a:pt x="90688" y="78426"/>
                    <a:pt x="89612" y="78257"/>
                  </a:cubicBezTo>
                  <a:cubicBezTo>
                    <a:pt x="84208" y="77491"/>
                    <a:pt x="74730" y="64344"/>
                    <a:pt x="67148" y="53777"/>
                  </a:cubicBezTo>
                  <a:cubicBezTo>
                    <a:pt x="55020" y="37003"/>
                    <a:pt x="41582" y="18265"/>
                    <a:pt x="25984" y="18265"/>
                  </a:cubicBezTo>
                  <a:cubicBezTo>
                    <a:pt x="23844" y="18265"/>
                    <a:pt x="21663" y="18617"/>
                    <a:pt x="19439" y="19377"/>
                  </a:cubicBezTo>
                  <a:cubicBezTo>
                    <a:pt x="11010" y="22280"/>
                    <a:pt x="5445" y="29902"/>
                    <a:pt x="3751" y="40832"/>
                  </a:cubicBezTo>
                  <a:cubicBezTo>
                    <a:pt x="0" y="64908"/>
                    <a:pt x="15003" y="102374"/>
                    <a:pt x="34038" y="116489"/>
                  </a:cubicBezTo>
                  <a:cubicBezTo>
                    <a:pt x="35248" y="117376"/>
                    <a:pt x="36619" y="117780"/>
                    <a:pt x="37990" y="117780"/>
                  </a:cubicBezTo>
                  <a:cubicBezTo>
                    <a:pt x="39967" y="117780"/>
                    <a:pt x="41943" y="116892"/>
                    <a:pt x="43193" y="115158"/>
                  </a:cubicBezTo>
                  <a:cubicBezTo>
                    <a:pt x="45371" y="112255"/>
                    <a:pt x="44766" y="108141"/>
                    <a:pt x="41862" y="105963"/>
                  </a:cubicBezTo>
                  <a:cubicBezTo>
                    <a:pt x="26618" y="94671"/>
                    <a:pt x="13712" y="62206"/>
                    <a:pt x="16697" y="42848"/>
                  </a:cubicBezTo>
                  <a:cubicBezTo>
                    <a:pt x="17665" y="36758"/>
                    <a:pt x="20004" y="33048"/>
                    <a:pt x="23714" y="31758"/>
                  </a:cubicBezTo>
                  <a:cubicBezTo>
                    <a:pt x="24432" y="31510"/>
                    <a:pt x="25174" y="31392"/>
                    <a:pt x="25934" y="31392"/>
                  </a:cubicBezTo>
                  <a:cubicBezTo>
                    <a:pt x="34955" y="31392"/>
                    <a:pt x="46757" y="47976"/>
                    <a:pt x="56502" y="61440"/>
                  </a:cubicBezTo>
                  <a:cubicBezTo>
                    <a:pt x="67390" y="76563"/>
                    <a:pt x="76787" y="89630"/>
                    <a:pt x="87676" y="91243"/>
                  </a:cubicBezTo>
                  <a:cubicBezTo>
                    <a:pt x="89322" y="91484"/>
                    <a:pt x="90866" y="91593"/>
                    <a:pt x="92313" y="91593"/>
                  </a:cubicBezTo>
                  <a:cubicBezTo>
                    <a:pt x="100078" y="91593"/>
                    <a:pt x="105031" y="88440"/>
                    <a:pt x="107921" y="85516"/>
                  </a:cubicBezTo>
                  <a:cubicBezTo>
                    <a:pt x="115745" y="77571"/>
                    <a:pt x="117761" y="62932"/>
                    <a:pt x="114091" y="40791"/>
                  </a:cubicBezTo>
                  <a:cubicBezTo>
                    <a:pt x="108808" y="8730"/>
                    <a:pt x="72593" y="462"/>
                    <a:pt x="71060" y="140"/>
                  </a:cubicBezTo>
                  <a:cubicBezTo>
                    <a:pt x="70601" y="46"/>
                    <a:pt x="70143" y="0"/>
                    <a:pt x="69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11143288" y="583207"/>
              <a:ext cx="35354" cy="31743"/>
            </a:xfrm>
            <a:custGeom>
              <a:avLst/>
              <a:gdLst/>
              <a:ahLst/>
              <a:cxnLst/>
              <a:rect l="l" t="t" r="r" b="b"/>
              <a:pathLst>
                <a:path w="38958" h="34978" extrusionOk="0">
                  <a:moveTo>
                    <a:pt x="19460" y="1"/>
                  </a:moveTo>
                  <a:cubicBezTo>
                    <a:pt x="15320" y="1"/>
                    <a:pt x="11162" y="1467"/>
                    <a:pt x="7824" y="4451"/>
                  </a:cubicBezTo>
                  <a:cubicBezTo>
                    <a:pt x="605" y="10904"/>
                    <a:pt x="0" y="21913"/>
                    <a:pt x="6453" y="29132"/>
                  </a:cubicBezTo>
                  <a:cubicBezTo>
                    <a:pt x="9896" y="33009"/>
                    <a:pt x="14676" y="34978"/>
                    <a:pt x="19476" y="34978"/>
                  </a:cubicBezTo>
                  <a:cubicBezTo>
                    <a:pt x="23616" y="34978"/>
                    <a:pt x="27770" y="33513"/>
                    <a:pt x="31094" y="30544"/>
                  </a:cubicBezTo>
                  <a:cubicBezTo>
                    <a:pt x="38313" y="24091"/>
                    <a:pt x="38958" y="13041"/>
                    <a:pt x="32506" y="5862"/>
                  </a:cubicBezTo>
                  <a:cubicBezTo>
                    <a:pt x="29059" y="1982"/>
                    <a:pt x="24271" y="1"/>
                    <a:pt x="19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1382240" y="691140"/>
              <a:ext cx="33782" cy="30348"/>
            </a:xfrm>
            <a:custGeom>
              <a:avLst/>
              <a:gdLst/>
              <a:ahLst/>
              <a:cxnLst/>
              <a:rect l="l" t="t" r="r" b="b"/>
              <a:pathLst>
                <a:path w="37225" h="33441" extrusionOk="0">
                  <a:moveTo>
                    <a:pt x="18633" y="1"/>
                  </a:moveTo>
                  <a:cubicBezTo>
                    <a:pt x="14666" y="1"/>
                    <a:pt x="10678" y="1404"/>
                    <a:pt x="7462" y="4246"/>
                  </a:cubicBezTo>
                  <a:cubicBezTo>
                    <a:pt x="606" y="10416"/>
                    <a:pt x="1" y="20982"/>
                    <a:pt x="6131" y="27879"/>
                  </a:cubicBezTo>
                  <a:cubicBezTo>
                    <a:pt x="9446" y="31562"/>
                    <a:pt x="14029" y="33441"/>
                    <a:pt x="18625" y="33441"/>
                  </a:cubicBezTo>
                  <a:cubicBezTo>
                    <a:pt x="22583" y="33441"/>
                    <a:pt x="26551" y="32046"/>
                    <a:pt x="29723" y="29210"/>
                  </a:cubicBezTo>
                  <a:cubicBezTo>
                    <a:pt x="36620" y="23039"/>
                    <a:pt x="37225" y="12473"/>
                    <a:pt x="31095" y="5577"/>
                  </a:cubicBezTo>
                  <a:cubicBezTo>
                    <a:pt x="27785" y="1878"/>
                    <a:pt x="23223" y="1"/>
                    <a:pt x="18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30"/>
          <p:cNvGrpSpPr/>
          <p:nvPr/>
        </p:nvGrpSpPr>
        <p:grpSpPr>
          <a:xfrm rot="-1222268">
            <a:off x="8164826" y="3866913"/>
            <a:ext cx="202153" cy="363895"/>
            <a:chOff x="675400" y="4143739"/>
            <a:chExt cx="131778" cy="237213"/>
          </a:xfrm>
        </p:grpSpPr>
        <p:sp>
          <p:nvSpPr>
            <p:cNvPr id="433" name="Google Shape;433;p30"/>
            <p:cNvSpPr/>
            <p:nvPr/>
          </p:nvSpPr>
          <p:spPr>
            <a:xfrm>
              <a:off x="675400" y="4143739"/>
              <a:ext cx="75115" cy="88343"/>
            </a:xfrm>
            <a:custGeom>
              <a:avLst/>
              <a:gdLst/>
              <a:ahLst/>
              <a:cxnLst/>
              <a:rect l="l" t="t" r="r" b="b"/>
              <a:pathLst>
                <a:path w="113810" h="133853" extrusionOk="0">
                  <a:moveTo>
                    <a:pt x="39080" y="18511"/>
                  </a:moveTo>
                  <a:cubicBezTo>
                    <a:pt x="52308" y="18511"/>
                    <a:pt x="71585" y="36700"/>
                    <a:pt x="83119" y="59929"/>
                  </a:cubicBezTo>
                  <a:cubicBezTo>
                    <a:pt x="93080" y="80174"/>
                    <a:pt x="94573" y="99049"/>
                    <a:pt x="86910" y="109010"/>
                  </a:cubicBezTo>
                  <a:cubicBezTo>
                    <a:pt x="83563" y="113285"/>
                    <a:pt x="80054" y="115301"/>
                    <a:pt x="75578" y="115301"/>
                  </a:cubicBezTo>
                  <a:cubicBezTo>
                    <a:pt x="63801" y="115301"/>
                    <a:pt x="47267" y="101751"/>
                    <a:pt x="35611" y="82272"/>
                  </a:cubicBezTo>
                  <a:cubicBezTo>
                    <a:pt x="23351" y="61986"/>
                    <a:pt x="19681" y="40894"/>
                    <a:pt x="26134" y="28432"/>
                  </a:cubicBezTo>
                  <a:cubicBezTo>
                    <a:pt x="31377" y="18511"/>
                    <a:pt x="37144" y="18511"/>
                    <a:pt x="39080" y="18511"/>
                  </a:cubicBezTo>
                  <a:close/>
                  <a:moveTo>
                    <a:pt x="39080" y="0"/>
                  </a:moveTo>
                  <a:cubicBezTo>
                    <a:pt x="30490" y="0"/>
                    <a:pt x="18310" y="3428"/>
                    <a:pt x="9680" y="19842"/>
                  </a:cubicBezTo>
                  <a:cubicBezTo>
                    <a:pt x="1" y="38353"/>
                    <a:pt x="3711" y="65293"/>
                    <a:pt x="19681" y="91870"/>
                  </a:cubicBezTo>
                  <a:cubicBezTo>
                    <a:pt x="31377" y="111268"/>
                    <a:pt x="53074" y="133853"/>
                    <a:pt x="75578" y="133853"/>
                  </a:cubicBezTo>
                  <a:cubicBezTo>
                    <a:pt x="85821" y="133853"/>
                    <a:pt x="94855" y="129134"/>
                    <a:pt x="101630" y="120262"/>
                  </a:cubicBezTo>
                  <a:cubicBezTo>
                    <a:pt x="113810" y="104372"/>
                    <a:pt x="113084" y="78723"/>
                    <a:pt x="99654" y="51702"/>
                  </a:cubicBezTo>
                  <a:cubicBezTo>
                    <a:pt x="87394" y="26779"/>
                    <a:pt x="63156" y="0"/>
                    <a:pt x="39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722909" y="4219676"/>
              <a:ext cx="75167" cy="161276"/>
            </a:xfrm>
            <a:custGeom>
              <a:avLst/>
              <a:gdLst/>
              <a:ahLst/>
              <a:cxnLst/>
              <a:rect l="l" t="t" r="r" b="b"/>
              <a:pathLst>
                <a:path w="113890" h="244358" extrusionOk="0">
                  <a:moveTo>
                    <a:pt x="10427" y="1"/>
                  </a:moveTo>
                  <a:cubicBezTo>
                    <a:pt x="9274" y="1"/>
                    <a:pt x="8105" y="209"/>
                    <a:pt x="6977" y="649"/>
                  </a:cubicBezTo>
                  <a:cubicBezTo>
                    <a:pt x="2299" y="2746"/>
                    <a:pt x="0" y="8029"/>
                    <a:pt x="1976" y="12828"/>
                  </a:cubicBezTo>
                  <a:lnTo>
                    <a:pt x="94814" y="238631"/>
                  </a:lnTo>
                  <a:cubicBezTo>
                    <a:pt x="96226" y="242220"/>
                    <a:pt x="99694" y="244358"/>
                    <a:pt x="103364" y="244358"/>
                  </a:cubicBezTo>
                  <a:cubicBezTo>
                    <a:pt x="104533" y="244358"/>
                    <a:pt x="105703" y="244076"/>
                    <a:pt x="106953" y="243672"/>
                  </a:cubicBezTo>
                  <a:cubicBezTo>
                    <a:pt x="111631" y="241696"/>
                    <a:pt x="113890" y="236292"/>
                    <a:pt x="111954" y="231533"/>
                  </a:cubicBezTo>
                  <a:lnTo>
                    <a:pt x="19157" y="5731"/>
                  </a:lnTo>
                  <a:cubicBezTo>
                    <a:pt x="17680" y="2161"/>
                    <a:pt x="14137" y="1"/>
                    <a:pt x="10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745892" y="4294058"/>
              <a:ext cx="44478" cy="53146"/>
            </a:xfrm>
            <a:custGeom>
              <a:avLst/>
              <a:gdLst/>
              <a:ahLst/>
              <a:cxnLst/>
              <a:rect l="l" t="t" r="r" b="b"/>
              <a:pathLst>
                <a:path w="67391" h="80525" extrusionOk="0">
                  <a:moveTo>
                    <a:pt x="56944" y="0"/>
                  </a:moveTo>
                  <a:cubicBezTo>
                    <a:pt x="54108" y="0"/>
                    <a:pt x="51291" y="1291"/>
                    <a:pt x="49444" y="3738"/>
                  </a:cubicBezTo>
                  <a:lnTo>
                    <a:pt x="3026" y="65683"/>
                  </a:lnTo>
                  <a:cubicBezTo>
                    <a:pt x="1" y="69797"/>
                    <a:pt x="767" y="75604"/>
                    <a:pt x="4921" y="78669"/>
                  </a:cubicBezTo>
                  <a:cubicBezTo>
                    <a:pt x="6575" y="79919"/>
                    <a:pt x="8551" y="80524"/>
                    <a:pt x="10446" y="80524"/>
                  </a:cubicBezTo>
                  <a:cubicBezTo>
                    <a:pt x="13269" y="80524"/>
                    <a:pt x="16092" y="79193"/>
                    <a:pt x="17867" y="76774"/>
                  </a:cubicBezTo>
                  <a:lnTo>
                    <a:pt x="64286" y="14909"/>
                  </a:lnTo>
                  <a:cubicBezTo>
                    <a:pt x="67391" y="10755"/>
                    <a:pt x="66625" y="4947"/>
                    <a:pt x="62471" y="1842"/>
                  </a:cubicBezTo>
                  <a:cubicBezTo>
                    <a:pt x="60820" y="600"/>
                    <a:pt x="58877" y="0"/>
                    <a:pt x="56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768796" y="4334871"/>
              <a:ext cx="38382" cy="45879"/>
            </a:xfrm>
            <a:custGeom>
              <a:avLst/>
              <a:gdLst/>
              <a:ahLst/>
              <a:cxnLst/>
              <a:rect l="l" t="t" r="r" b="b"/>
              <a:pathLst>
                <a:path w="58155" h="69513" extrusionOk="0">
                  <a:moveTo>
                    <a:pt x="47673" y="1"/>
                  </a:moveTo>
                  <a:cubicBezTo>
                    <a:pt x="44803" y="1"/>
                    <a:pt x="41952" y="1328"/>
                    <a:pt x="40128" y="3857"/>
                  </a:cubicBezTo>
                  <a:lnTo>
                    <a:pt x="3066" y="54793"/>
                  </a:lnTo>
                  <a:cubicBezTo>
                    <a:pt x="1" y="58987"/>
                    <a:pt x="888" y="64673"/>
                    <a:pt x="5122" y="67738"/>
                  </a:cubicBezTo>
                  <a:cubicBezTo>
                    <a:pt x="6655" y="69029"/>
                    <a:pt x="8591" y="69513"/>
                    <a:pt x="10567" y="69513"/>
                  </a:cubicBezTo>
                  <a:cubicBezTo>
                    <a:pt x="13390" y="69513"/>
                    <a:pt x="16213" y="68263"/>
                    <a:pt x="18028" y="65682"/>
                  </a:cubicBezTo>
                  <a:lnTo>
                    <a:pt x="55211" y="14746"/>
                  </a:lnTo>
                  <a:cubicBezTo>
                    <a:pt x="58155" y="10552"/>
                    <a:pt x="57268" y="4825"/>
                    <a:pt x="53074" y="1760"/>
                  </a:cubicBezTo>
                  <a:cubicBezTo>
                    <a:pt x="51457" y="575"/>
                    <a:pt x="49561" y="1"/>
                    <a:pt x="47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2A8E-7B6E-FA73-E8E6-2FD49A54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4" y="73125"/>
            <a:ext cx="7704000" cy="572700"/>
          </a:xfrm>
        </p:spPr>
        <p:txBody>
          <a:bodyPr/>
          <a:lstStyle/>
          <a:p>
            <a:r>
              <a:rPr lang="en-US"/>
              <a:t>Các hộp S-Box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B3F82A-4182-465A-8893-18C4FA4BE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8" y="1059206"/>
            <a:ext cx="4332189" cy="14348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CCFA6F-81DC-4B00-91C0-BB245C73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315" y="1059206"/>
            <a:ext cx="4332190" cy="1428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7F6038-C86E-4FBD-B612-FE099E7B3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98" y="2968957"/>
            <a:ext cx="4332189" cy="1437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38816C-8466-46BC-9A96-D01CD1E02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315" y="2973580"/>
            <a:ext cx="4332190" cy="143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E71D-2306-BFDC-D8C0-6F66974F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67" y="98174"/>
            <a:ext cx="7704000" cy="572700"/>
          </a:xfrm>
        </p:spPr>
        <p:txBody>
          <a:bodyPr/>
          <a:lstStyle/>
          <a:p>
            <a:r>
              <a:rPr lang="en-US"/>
              <a:t>Hộp P</a:t>
            </a:r>
            <a:endParaRPr lang="en-US" dirty="0"/>
          </a:p>
        </p:txBody>
      </p:sp>
      <p:sp>
        <p:nvSpPr>
          <p:cNvPr id="11" name="Google Shape;865;p35">
            <a:extLst>
              <a:ext uri="{FF2B5EF4-FFF2-40B4-BE49-F238E27FC236}">
                <a16:creationId xmlns:a16="http://schemas.microsoft.com/office/drawing/2014/main" id="{35084CED-7AFC-A823-1E4D-925441635E2A}"/>
              </a:ext>
            </a:extLst>
          </p:cNvPr>
          <p:cNvSpPr txBox="1">
            <a:spLocks/>
          </p:cNvSpPr>
          <p:nvPr/>
        </p:nvSpPr>
        <p:spPr>
          <a:xfrm>
            <a:off x="339431" y="866274"/>
            <a:ext cx="8465138" cy="136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4 bit đầu ra của các hộp S đ</a:t>
            </a:r>
            <a:r>
              <a:rPr lang="vi-VN" sz="1500">
                <a:solidFill>
                  <a:schemeClr val="tx1"/>
                </a:solidFill>
              </a:rPr>
              <a:t>ư</a:t>
            </a:r>
            <a:r>
              <a:rPr lang="en-US" sz="1500">
                <a:solidFill>
                  <a:schemeClr val="tx1"/>
                </a:solidFill>
              </a:rPr>
              <a:t>ợc ghép lại theo thứ tự và đ</a:t>
            </a:r>
            <a:r>
              <a:rPr lang="vi-VN" sz="1500">
                <a:solidFill>
                  <a:schemeClr val="tx1"/>
                </a:solidFill>
              </a:rPr>
              <a:t>ư</a:t>
            </a:r>
            <a:r>
              <a:rPr lang="en-US" sz="1500">
                <a:solidFill>
                  <a:schemeClr val="tx1"/>
                </a:solidFill>
              </a:rPr>
              <a:t>ợc đem vào hộp P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Hộp P là hoán vị các bit với nhau </a:t>
            </a:r>
          </a:p>
          <a:p>
            <a:pPr marL="152400" indent="0">
              <a:lnSpc>
                <a:spcPct val="15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42D398-EA33-4E07-BB0D-98EA866C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45059"/>
              </p:ext>
            </p:extLst>
          </p:nvPr>
        </p:nvGraphicFramePr>
        <p:xfrm>
          <a:off x="827312" y="2103808"/>
          <a:ext cx="7489376" cy="1982088"/>
        </p:xfrm>
        <a:graphic>
          <a:graphicData uri="http://schemas.openxmlformats.org/drawingml/2006/table">
            <a:tbl>
              <a:tblPr firstRow="1" bandRow="1">
                <a:tableStyleId>{8D2FC7DA-9DE5-43B3-927D-AF0036295E3B}</a:tableStyleId>
              </a:tblPr>
              <a:tblGrid>
                <a:gridCol w="936172">
                  <a:extLst>
                    <a:ext uri="{9D8B030D-6E8A-4147-A177-3AD203B41FA5}">
                      <a16:colId xmlns:a16="http://schemas.microsoft.com/office/drawing/2014/main" val="1611897940"/>
                    </a:ext>
                  </a:extLst>
                </a:gridCol>
                <a:gridCol w="936172">
                  <a:extLst>
                    <a:ext uri="{9D8B030D-6E8A-4147-A177-3AD203B41FA5}">
                      <a16:colId xmlns:a16="http://schemas.microsoft.com/office/drawing/2014/main" val="1802776056"/>
                    </a:ext>
                  </a:extLst>
                </a:gridCol>
                <a:gridCol w="936172">
                  <a:extLst>
                    <a:ext uri="{9D8B030D-6E8A-4147-A177-3AD203B41FA5}">
                      <a16:colId xmlns:a16="http://schemas.microsoft.com/office/drawing/2014/main" val="3206055483"/>
                    </a:ext>
                  </a:extLst>
                </a:gridCol>
                <a:gridCol w="936172">
                  <a:extLst>
                    <a:ext uri="{9D8B030D-6E8A-4147-A177-3AD203B41FA5}">
                      <a16:colId xmlns:a16="http://schemas.microsoft.com/office/drawing/2014/main" val="4221839962"/>
                    </a:ext>
                  </a:extLst>
                </a:gridCol>
                <a:gridCol w="936172">
                  <a:extLst>
                    <a:ext uri="{9D8B030D-6E8A-4147-A177-3AD203B41FA5}">
                      <a16:colId xmlns:a16="http://schemas.microsoft.com/office/drawing/2014/main" val="2330655451"/>
                    </a:ext>
                  </a:extLst>
                </a:gridCol>
                <a:gridCol w="936172">
                  <a:extLst>
                    <a:ext uri="{9D8B030D-6E8A-4147-A177-3AD203B41FA5}">
                      <a16:colId xmlns:a16="http://schemas.microsoft.com/office/drawing/2014/main" val="3698897857"/>
                    </a:ext>
                  </a:extLst>
                </a:gridCol>
                <a:gridCol w="936172">
                  <a:extLst>
                    <a:ext uri="{9D8B030D-6E8A-4147-A177-3AD203B41FA5}">
                      <a16:colId xmlns:a16="http://schemas.microsoft.com/office/drawing/2014/main" val="2109431470"/>
                    </a:ext>
                  </a:extLst>
                </a:gridCol>
                <a:gridCol w="936172">
                  <a:extLst>
                    <a:ext uri="{9D8B030D-6E8A-4147-A177-3AD203B41FA5}">
                      <a16:colId xmlns:a16="http://schemas.microsoft.com/office/drawing/2014/main" val="423472082"/>
                    </a:ext>
                  </a:extLst>
                </a:gridCol>
              </a:tblGrid>
              <a:tr h="4262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932822"/>
                  </a:ext>
                </a:extLst>
              </a:tr>
              <a:tr h="518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700056"/>
                  </a:ext>
                </a:extLst>
              </a:tr>
              <a:tr h="518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67356"/>
                  </a:ext>
                </a:extLst>
              </a:tr>
              <a:tr h="518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71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4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2A8E-7B6E-FA73-E8E6-2FD49A54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64" y="155628"/>
            <a:ext cx="7704000" cy="572700"/>
          </a:xfrm>
        </p:spPr>
        <p:txBody>
          <a:bodyPr/>
          <a:lstStyle/>
          <a:p>
            <a:r>
              <a:rPr lang="en-US"/>
              <a:t>3. Ví dụ</a:t>
            </a:r>
            <a:endParaRPr lang="en-US" dirty="0"/>
          </a:p>
        </p:txBody>
      </p:sp>
      <p:sp>
        <p:nvSpPr>
          <p:cNvPr id="8" name="Google Shape;865;p35">
            <a:extLst>
              <a:ext uri="{FF2B5EF4-FFF2-40B4-BE49-F238E27FC236}">
                <a16:creationId xmlns:a16="http://schemas.microsoft.com/office/drawing/2014/main" id="{7DA85BD0-7BE7-4805-BD4A-85BFD3518054}"/>
              </a:ext>
            </a:extLst>
          </p:cNvPr>
          <p:cNvSpPr txBox="1">
            <a:spLocks/>
          </p:cNvSpPr>
          <p:nvPr/>
        </p:nvSpPr>
        <p:spPr>
          <a:xfrm>
            <a:off x="413334" y="885522"/>
            <a:ext cx="8317332" cy="285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Plaintext: 67726F7570736978 (groupsix)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Plaintext (Binary): 0110011101110010011011110111010101110000011100110110100101111000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Key: 746F616E6E677575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Key (Binary): 0111010001101111011000010110111001101110011001110111010101110101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Ciphertext: 2520FEDE756DAFF4	</a:t>
            </a:r>
            <a:r>
              <a:rPr lang="en-US" sz="1500">
                <a:solidFill>
                  <a:schemeClr val="tx1"/>
                </a:solidFill>
              </a:rPr>
              <a:t>				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95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50E6C262-9FBE-4779-B9EE-3C748E2BA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33" y="1590521"/>
            <a:ext cx="1908213" cy="1591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8EDB7-F566-4017-AF14-B9D0FF178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81" t="12072" r="19507" b="28699"/>
          <a:stretch/>
        </p:blipFill>
        <p:spPr>
          <a:xfrm>
            <a:off x="2206934" y="1904857"/>
            <a:ext cx="4730131" cy="1333786"/>
          </a:xfrm>
          <a:prstGeom prst="rect">
            <a:avLst/>
          </a:prstGeom>
        </p:spPr>
      </p:pic>
      <p:grpSp>
        <p:nvGrpSpPr>
          <p:cNvPr id="63" name="Google Shape;1222;p39">
            <a:extLst>
              <a:ext uri="{FF2B5EF4-FFF2-40B4-BE49-F238E27FC236}">
                <a16:creationId xmlns:a16="http://schemas.microsoft.com/office/drawing/2014/main" id="{19E4C890-35DB-47B2-B846-76E0A10CE6E9}"/>
              </a:ext>
            </a:extLst>
          </p:cNvPr>
          <p:cNvGrpSpPr/>
          <p:nvPr/>
        </p:nvGrpSpPr>
        <p:grpSpPr>
          <a:xfrm rot="1810261">
            <a:off x="885318" y="2788572"/>
            <a:ext cx="475824" cy="223456"/>
            <a:chOff x="14761284" y="1821185"/>
            <a:chExt cx="738013" cy="546111"/>
          </a:xfrm>
        </p:grpSpPr>
        <p:sp>
          <p:nvSpPr>
            <p:cNvPr id="64" name="Google Shape;1223;p39">
              <a:extLst>
                <a:ext uri="{FF2B5EF4-FFF2-40B4-BE49-F238E27FC236}">
                  <a16:creationId xmlns:a16="http://schemas.microsoft.com/office/drawing/2014/main" id="{90EF1D42-8E5B-48B3-A2A7-2294E618FEB9}"/>
                </a:ext>
              </a:extLst>
            </p:cNvPr>
            <p:cNvSpPr/>
            <p:nvPr/>
          </p:nvSpPr>
          <p:spPr>
            <a:xfrm>
              <a:off x="14761943" y="1821185"/>
              <a:ext cx="736768" cy="546111"/>
            </a:xfrm>
            <a:custGeom>
              <a:avLst/>
              <a:gdLst/>
              <a:ahLst/>
              <a:cxnLst/>
              <a:rect l="l" t="t" r="r" b="b"/>
              <a:pathLst>
                <a:path w="811866" h="601775" extrusionOk="0">
                  <a:moveTo>
                    <a:pt x="655187" y="14462"/>
                  </a:moveTo>
                  <a:lnTo>
                    <a:pt x="796541" y="412994"/>
                  </a:lnTo>
                  <a:lnTo>
                    <a:pt x="150670" y="587296"/>
                  </a:lnTo>
                  <a:cubicBezTo>
                    <a:pt x="99170" y="438119"/>
                    <a:pt x="25166" y="221874"/>
                    <a:pt x="14398" y="186102"/>
                  </a:cubicBezTo>
                  <a:lnTo>
                    <a:pt x="655187" y="14462"/>
                  </a:lnTo>
                  <a:close/>
                  <a:moveTo>
                    <a:pt x="659344" y="1"/>
                  </a:moveTo>
                  <a:cubicBezTo>
                    <a:pt x="658783" y="1"/>
                    <a:pt x="658213" y="74"/>
                    <a:pt x="657647" y="225"/>
                  </a:cubicBezTo>
                  <a:lnTo>
                    <a:pt x="4880" y="175092"/>
                  </a:lnTo>
                  <a:cubicBezTo>
                    <a:pt x="2017" y="175859"/>
                    <a:pt x="1" y="178440"/>
                    <a:pt x="1" y="181424"/>
                  </a:cubicBezTo>
                  <a:cubicBezTo>
                    <a:pt x="1" y="190297"/>
                    <a:pt x="98121" y="475262"/>
                    <a:pt x="140265" y="597378"/>
                  </a:cubicBezTo>
                  <a:cubicBezTo>
                    <a:pt x="141233" y="600081"/>
                    <a:pt x="143733" y="601774"/>
                    <a:pt x="146436" y="601774"/>
                  </a:cubicBezTo>
                  <a:cubicBezTo>
                    <a:pt x="147000" y="601774"/>
                    <a:pt x="147605" y="601734"/>
                    <a:pt x="148170" y="601573"/>
                  </a:cubicBezTo>
                  <a:lnTo>
                    <a:pt x="806784" y="423802"/>
                  </a:lnTo>
                  <a:cubicBezTo>
                    <a:pt x="808559" y="423318"/>
                    <a:pt x="810051" y="422149"/>
                    <a:pt x="810898" y="420535"/>
                  </a:cubicBezTo>
                  <a:cubicBezTo>
                    <a:pt x="811745" y="418922"/>
                    <a:pt x="811866" y="417027"/>
                    <a:pt x="811261" y="415293"/>
                  </a:cubicBezTo>
                  <a:lnTo>
                    <a:pt x="665552" y="4379"/>
                  </a:lnTo>
                  <a:cubicBezTo>
                    <a:pt x="664582" y="1705"/>
                    <a:pt x="662062" y="1"/>
                    <a:pt x="6593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24;p39">
              <a:extLst>
                <a:ext uri="{FF2B5EF4-FFF2-40B4-BE49-F238E27FC236}">
                  <a16:creationId xmlns:a16="http://schemas.microsoft.com/office/drawing/2014/main" id="{B896F685-C79D-4881-AF19-C6012352FB89}"/>
                </a:ext>
              </a:extLst>
            </p:cNvPr>
            <p:cNvSpPr/>
            <p:nvPr/>
          </p:nvSpPr>
          <p:spPr>
            <a:xfrm>
              <a:off x="14761284" y="1824177"/>
              <a:ext cx="594546" cy="276022"/>
            </a:xfrm>
            <a:custGeom>
              <a:avLst/>
              <a:gdLst/>
              <a:ahLst/>
              <a:cxnLst/>
              <a:rect l="l" t="t" r="r" b="b"/>
              <a:pathLst>
                <a:path w="655147" h="304156" extrusionOk="0">
                  <a:moveTo>
                    <a:pt x="647772" y="1"/>
                  </a:moveTo>
                  <a:cubicBezTo>
                    <a:pt x="645791" y="1"/>
                    <a:pt x="643834" y="900"/>
                    <a:pt x="642524" y="2615"/>
                  </a:cubicBezTo>
                  <a:lnTo>
                    <a:pt x="424424" y="290081"/>
                  </a:lnTo>
                  <a:lnTo>
                    <a:pt x="9115" y="171795"/>
                  </a:lnTo>
                  <a:cubicBezTo>
                    <a:pt x="8544" y="171641"/>
                    <a:pt x="7966" y="171567"/>
                    <a:pt x="7394" y="171567"/>
                  </a:cubicBezTo>
                  <a:cubicBezTo>
                    <a:pt x="4528" y="171567"/>
                    <a:pt x="1816" y="173421"/>
                    <a:pt x="1009" y="176312"/>
                  </a:cubicBezTo>
                  <a:cubicBezTo>
                    <a:pt x="1" y="179821"/>
                    <a:pt x="2017" y="183451"/>
                    <a:pt x="5526" y="184418"/>
                  </a:cubicBezTo>
                  <a:lnTo>
                    <a:pt x="425150" y="303914"/>
                  </a:lnTo>
                  <a:cubicBezTo>
                    <a:pt x="425755" y="304075"/>
                    <a:pt x="426360" y="304156"/>
                    <a:pt x="426924" y="304156"/>
                  </a:cubicBezTo>
                  <a:cubicBezTo>
                    <a:pt x="428981" y="304156"/>
                    <a:pt x="430917" y="303228"/>
                    <a:pt x="432167" y="301574"/>
                  </a:cubicBezTo>
                  <a:lnTo>
                    <a:pt x="652969" y="10519"/>
                  </a:lnTo>
                  <a:cubicBezTo>
                    <a:pt x="655147" y="7656"/>
                    <a:pt x="654623" y="3542"/>
                    <a:pt x="651719" y="1324"/>
                  </a:cubicBezTo>
                  <a:cubicBezTo>
                    <a:pt x="650530" y="433"/>
                    <a:pt x="649146" y="1"/>
                    <a:pt x="6477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25;p39">
              <a:extLst>
                <a:ext uri="{FF2B5EF4-FFF2-40B4-BE49-F238E27FC236}">
                  <a16:creationId xmlns:a16="http://schemas.microsoft.com/office/drawing/2014/main" id="{1CB6BE12-7B97-41B8-9161-65C13778598C}"/>
                </a:ext>
              </a:extLst>
            </p:cNvPr>
            <p:cNvSpPr/>
            <p:nvPr/>
          </p:nvSpPr>
          <p:spPr>
            <a:xfrm>
              <a:off x="14888062" y="2057153"/>
              <a:ext cx="158107" cy="310144"/>
            </a:xfrm>
            <a:custGeom>
              <a:avLst/>
              <a:gdLst/>
              <a:ahLst/>
              <a:cxnLst/>
              <a:rect l="l" t="t" r="r" b="b"/>
              <a:pathLst>
                <a:path w="174223" h="341756" extrusionOk="0">
                  <a:moveTo>
                    <a:pt x="166778" y="0"/>
                  </a:moveTo>
                  <a:cubicBezTo>
                    <a:pt x="164348" y="0"/>
                    <a:pt x="161975" y="1369"/>
                    <a:pt x="160873" y="3717"/>
                  </a:cubicBezTo>
                  <a:lnTo>
                    <a:pt x="1573" y="332359"/>
                  </a:lnTo>
                  <a:cubicBezTo>
                    <a:pt x="1" y="335625"/>
                    <a:pt x="1372" y="339537"/>
                    <a:pt x="4638" y="341110"/>
                  </a:cubicBezTo>
                  <a:cubicBezTo>
                    <a:pt x="5526" y="341554"/>
                    <a:pt x="6534" y="341755"/>
                    <a:pt x="7462" y="341755"/>
                  </a:cubicBezTo>
                  <a:cubicBezTo>
                    <a:pt x="9922" y="341755"/>
                    <a:pt x="12261" y="340424"/>
                    <a:pt x="13390" y="338085"/>
                  </a:cubicBezTo>
                  <a:lnTo>
                    <a:pt x="172650" y="9444"/>
                  </a:lnTo>
                  <a:cubicBezTo>
                    <a:pt x="174222" y="6177"/>
                    <a:pt x="172851" y="2265"/>
                    <a:pt x="169585" y="652"/>
                  </a:cubicBezTo>
                  <a:cubicBezTo>
                    <a:pt x="168689" y="209"/>
                    <a:pt x="167729" y="0"/>
                    <a:pt x="166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26;p39">
              <a:extLst>
                <a:ext uri="{FF2B5EF4-FFF2-40B4-BE49-F238E27FC236}">
                  <a16:creationId xmlns:a16="http://schemas.microsoft.com/office/drawing/2014/main" id="{4EC80DBA-CE3D-40EF-8865-94C9DA589198}"/>
                </a:ext>
              </a:extLst>
            </p:cNvPr>
            <p:cNvSpPr/>
            <p:nvPr/>
          </p:nvSpPr>
          <p:spPr>
            <a:xfrm>
              <a:off x="15210094" y="1998523"/>
              <a:ext cx="289203" cy="207483"/>
            </a:xfrm>
            <a:custGeom>
              <a:avLst/>
              <a:gdLst/>
              <a:ahLst/>
              <a:cxnLst/>
              <a:rect l="l" t="t" r="r" b="b"/>
              <a:pathLst>
                <a:path w="318681" h="228631" extrusionOk="0">
                  <a:moveTo>
                    <a:pt x="7442" y="0"/>
                  </a:moveTo>
                  <a:cubicBezTo>
                    <a:pt x="5398" y="0"/>
                    <a:pt x="3374" y="955"/>
                    <a:pt x="2098" y="2748"/>
                  </a:cubicBezTo>
                  <a:cubicBezTo>
                    <a:pt x="0" y="5732"/>
                    <a:pt x="686" y="9805"/>
                    <a:pt x="3630" y="11902"/>
                  </a:cubicBezTo>
                  <a:lnTo>
                    <a:pt x="307470" y="227421"/>
                  </a:lnTo>
                  <a:cubicBezTo>
                    <a:pt x="308599" y="228228"/>
                    <a:pt x="309930" y="228631"/>
                    <a:pt x="311260" y="228631"/>
                  </a:cubicBezTo>
                  <a:cubicBezTo>
                    <a:pt x="313317" y="228631"/>
                    <a:pt x="315334" y="227663"/>
                    <a:pt x="316584" y="225848"/>
                  </a:cubicBezTo>
                  <a:cubicBezTo>
                    <a:pt x="318681" y="222904"/>
                    <a:pt x="317995" y="218791"/>
                    <a:pt x="315051" y="216734"/>
                  </a:cubicBezTo>
                  <a:lnTo>
                    <a:pt x="11212" y="1215"/>
                  </a:lnTo>
                  <a:cubicBezTo>
                    <a:pt x="10076" y="395"/>
                    <a:pt x="8755" y="0"/>
                    <a:pt x="7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1227;p39">
            <a:extLst>
              <a:ext uri="{FF2B5EF4-FFF2-40B4-BE49-F238E27FC236}">
                <a16:creationId xmlns:a16="http://schemas.microsoft.com/office/drawing/2014/main" id="{98F676B7-20ED-46E7-95D3-19FD2EFADA7A}"/>
              </a:ext>
            </a:extLst>
          </p:cNvPr>
          <p:cNvGrpSpPr/>
          <p:nvPr/>
        </p:nvGrpSpPr>
        <p:grpSpPr>
          <a:xfrm rot="-1869306">
            <a:off x="379828" y="2323366"/>
            <a:ext cx="397154" cy="278050"/>
            <a:chOff x="15372958" y="2491987"/>
            <a:chExt cx="627412" cy="559339"/>
          </a:xfrm>
        </p:grpSpPr>
        <p:sp>
          <p:nvSpPr>
            <p:cNvPr id="69" name="Google Shape;1228;p39">
              <a:extLst>
                <a:ext uri="{FF2B5EF4-FFF2-40B4-BE49-F238E27FC236}">
                  <a16:creationId xmlns:a16="http://schemas.microsoft.com/office/drawing/2014/main" id="{84254286-E6AE-4C51-A5EC-AA065F743A6E}"/>
                </a:ext>
              </a:extLst>
            </p:cNvPr>
            <p:cNvSpPr/>
            <p:nvPr/>
          </p:nvSpPr>
          <p:spPr>
            <a:xfrm>
              <a:off x="15373836" y="2491987"/>
              <a:ext cx="626533" cy="559339"/>
            </a:xfrm>
            <a:custGeom>
              <a:avLst/>
              <a:gdLst/>
              <a:ahLst/>
              <a:cxnLst/>
              <a:rect l="l" t="t" r="r" b="b"/>
              <a:pathLst>
                <a:path w="690395" h="616351" extrusionOk="0">
                  <a:moveTo>
                    <a:pt x="13108" y="14761"/>
                  </a:moveTo>
                  <a:lnTo>
                    <a:pt x="675876" y="166035"/>
                  </a:lnTo>
                  <a:lnTo>
                    <a:pt x="605220" y="601630"/>
                  </a:lnTo>
                  <a:lnTo>
                    <a:pt x="13108" y="447371"/>
                  </a:lnTo>
                  <a:lnTo>
                    <a:pt x="13108" y="14761"/>
                  </a:lnTo>
                  <a:close/>
                  <a:moveTo>
                    <a:pt x="6595" y="0"/>
                  </a:moveTo>
                  <a:cubicBezTo>
                    <a:pt x="5117" y="0"/>
                    <a:pt x="3659" y="508"/>
                    <a:pt x="2501" y="1452"/>
                  </a:cubicBezTo>
                  <a:cubicBezTo>
                    <a:pt x="928" y="2662"/>
                    <a:pt x="1" y="4558"/>
                    <a:pt x="1" y="6534"/>
                  </a:cubicBezTo>
                  <a:lnTo>
                    <a:pt x="1" y="452412"/>
                  </a:lnTo>
                  <a:cubicBezTo>
                    <a:pt x="1" y="455397"/>
                    <a:pt x="2017" y="458018"/>
                    <a:pt x="4881" y="458744"/>
                  </a:cubicBezTo>
                  <a:lnTo>
                    <a:pt x="608849" y="616149"/>
                  </a:lnTo>
                  <a:cubicBezTo>
                    <a:pt x="609414" y="616270"/>
                    <a:pt x="609978" y="616350"/>
                    <a:pt x="610503" y="616350"/>
                  </a:cubicBezTo>
                  <a:cubicBezTo>
                    <a:pt x="611793" y="616350"/>
                    <a:pt x="613043" y="615987"/>
                    <a:pt x="614132" y="615261"/>
                  </a:cubicBezTo>
                  <a:cubicBezTo>
                    <a:pt x="615625" y="614253"/>
                    <a:pt x="616673" y="612680"/>
                    <a:pt x="616996" y="610825"/>
                  </a:cubicBezTo>
                  <a:lnTo>
                    <a:pt x="689870" y="162043"/>
                  </a:lnTo>
                  <a:cubicBezTo>
                    <a:pt x="690395" y="158655"/>
                    <a:pt x="688217" y="155389"/>
                    <a:pt x="684829" y="154622"/>
                  </a:cubicBezTo>
                  <a:lnTo>
                    <a:pt x="8026" y="162"/>
                  </a:lnTo>
                  <a:cubicBezTo>
                    <a:pt x="7553" y="53"/>
                    <a:pt x="7073" y="0"/>
                    <a:pt x="6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29;p39">
              <a:extLst>
                <a:ext uri="{FF2B5EF4-FFF2-40B4-BE49-F238E27FC236}">
                  <a16:creationId xmlns:a16="http://schemas.microsoft.com/office/drawing/2014/main" id="{568E5E3B-3698-47A2-BDE5-BBEBC3AC8650}"/>
                </a:ext>
              </a:extLst>
            </p:cNvPr>
            <p:cNvSpPr/>
            <p:nvPr/>
          </p:nvSpPr>
          <p:spPr>
            <a:xfrm>
              <a:off x="15373141" y="2507864"/>
              <a:ext cx="623825" cy="329248"/>
            </a:xfrm>
            <a:custGeom>
              <a:avLst/>
              <a:gdLst/>
              <a:ahLst/>
              <a:cxnLst/>
              <a:rect l="l" t="t" r="r" b="b"/>
              <a:pathLst>
                <a:path w="687410" h="362808" extrusionOk="0">
                  <a:moveTo>
                    <a:pt x="7316" y="0"/>
                  </a:moveTo>
                  <a:cubicBezTo>
                    <a:pt x="5796" y="0"/>
                    <a:pt x="4266" y="522"/>
                    <a:pt x="3025" y="1580"/>
                  </a:cubicBezTo>
                  <a:cubicBezTo>
                    <a:pt x="283" y="3960"/>
                    <a:pt x="1" y="8114"/>
                    <a:pt x="2380" y="10856"/>
                  </a:cubicBezTo>
                  <a:lnTo>
                    <a:pt x="306179" y="360550"/>
                  </a:lnTo>
                  <a:cubicBezTo>
                    <a:pt x="307470" y="362001"/>
                    <a:pt x="309284" y="362808"/>
                    <a:pt x="311140" y="362808"/>
                  </a:cubicBezTo>
                  <a:cubicBezTo>
                    <a:pt x="312148" y="362808"/>
                    <a:pt x="313156" y="362566"/>
                    <a:pt x="314084" y="362122"/>
                  </a:cubicBezTo>
                  <a:lnTo>
                    <a:pt x="682893" y="175358"/>
                  </a:lnTo>
                  <a:cubicBezTo>
                    <a:pt x="686120" y="173745"/>
                    <a:pt x="687410" y="169793"/>
                    <a:pt x="685797" y="166567"/>
                  </a:cubicBezTo>
                  <a:cubicBezTo>
                    <a:pt x="684597" y="164280"/>
                    <a:pt x="682262" y="162986"/>
                    <a:pt x="679869" y="162986"/>
                  </a:cubicBezTo>
                  <a:cubicBezTo>
                    <a:pt x="678886" y="162986"/>
                    <a:pt x="677893" y="163205"/>
                    <a:pt x="676965" y="163663"/>
                  </a:cubicBezTo>
                  <a:lnTo>
                    <a:pt x="312712" y="348088"/>
                  </a:lnTo>
                  <a:lnTo>
                    <a:pt x="12261" y="2266"/>
                  </a:lnTo>
                  <a:cubicBezTo>
                    <a:pt x="10980" y="764"/>
                    <a:pt x="9155" y="0"/>
                    <a:pt x="7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30;p39">
              <a:extLst>
                <a:ext uri="{FF2B5EF4-FFF2-40B4-BE49-F238E27FC236}">
                  <a16:creationId xmlns:a16="http://schemas.microsoft.com/office/drawing/2014/main" id="{646BED4C-B919-4D96-AE36-DD65E7B4B527}"/>
                </a:ext>
              </a:extLst>
            </p:cNvPr>
            <p:cNvSpPr/>
            <p:nvPr/>
          </p:nvSpPr>
          <p:spPr>
            <a:xfrm>
              <a:off x="15372958" y="2765705"/>
              <a:ext cx="237636" cy="142811"/>
            </a:xfrm>
            <a:custGeom>
              <a:avLst/>
              <a:gdLst/>
              <a:ahLst/>
              <a:cxnLst/>
              <a:rect l="l" t="t" r="r" b="b"/>
              <a:pathLst>
                <a:path w="261858" h="157368" extrusionOk="0">
                  <a:moveTo>
                    <a:pt x="254349" y="1"/>
                  </a:moveTo>
                  <a:cubicBezTo>
                    <a:pt x="253230" y="1"/>
                    <a:pt x="252095" y="288"/>
                    <a:pt x="251050" y="891"/>
                  </a:cubicBezTo>
                  <a:lnTo>
                    <a:pt x="4195" y="145148"/>
                  </a:lnTo>
                  <a:cubicBezTo>
                    <a:pt x="1090" y="146963"/>
                    <a:pt x="1" y="150996"/>
                    <a:pt x="1856" y="154101"/>
                  </a:cubicBezTo>
                  <a:cubicBezTo>
                    <a:pt x="3066" y="156199"/>
                    <a:pt x="5244" y="157368"/>
                    <a:pt x="7542" y="157368"/>
                  </a:cubicBezTo>
                  <a:cubicBezTo>
                    <a:pt x="8631" y="157368"/>
                    <a:pt x="9801" y="157086"/>
                    <a:pt x="10849" y="156481"/>
                  </a:cubicBezTo>
                  <a:lnTo>
                    <a:pt x="257664" y="12224"/>
                  </a:lnTo>
                  <a:cubicBezTo>
                    <a:pt x="260809" y="10368"/>
                    <a:pt x="261858" y="6376"/>
                    <a:pt x="260043" y="3230"/>
                  </a:cubicBezTo>
                  <a:cubicBezTo>
                    <a:pt x="258778" y="1157"/>
                    <a:pt x="256596" y="1"/>
                    <a:pt x="25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31;p39">
              <a:extLst>
                <a:ext uri="{FF2B5EF4-FFF2-40B4-BE49-F238E27FC236}">
                  <a16:creationId xmlns:a16="http://schemas.microsoft.com/office/drawing/2014/main" id="{8E5FC52D-E94D-4C4F-9645-220440193121}"/>
                </a:ext>
              </a:extLst>
            </p:cNvPr>
            <p:cNvSpPr/>
            <p:nvPr/>
          </p:nvSpPr>
          <p:spPr>
            <a:xfrm>
              <a:off x="15766211" y="2765689"/>
              <a:ext cx="168464" cy="285637"/>
            </a:xfrm>
            <a:custGeom>
              <a:avLst/>
              <a:gdLst/>
              <a:ahLst/>
              <a:cxnLst/>
              <a:rect l="l" t="t" r="r" b="b"/>
              <a:pathLst>
                <a:path w="185635" h="314751" extrusionOk="0">
                  <a:moveTo>
                    <a:pt x="7491" y="0"/>
                  </a:moveTo>
                  <a:cubicBezTo>
                    <a:pt x="6390" y="0"/>
                    <a:pt x="5270" y="279"/>
                    <a:pt x="4235" y="869"/>
                  </a:cubicBezTo>
                  <a:cubicBezTo>
                    <a:pt x="1089" y="2643"/>
                    <a:pt x="0" y="6636"/>
                    <a:pt x="1775" y="9822"/>
                  </a:cubicBezTo>
                  <a:lnTo>
                    <a:pt x="172447" y="311403"/>
                  </a:lnTo>
                  <a:cubicBezTo>
                    <a:pt x="173657" y="313540"/>
                    <a:pt x="175875" y="314750"/>
                    <a:pt x="178134" y="314750"/>
                  </a:cubicBezTo>
                  <a:cubicBezTo>
                    <a:pt x="179223" y="314750"/>
                    <a:pt x="180352" y="314468"/>
                    <a:pt x="181360" y="313903"/>
                  </a:cubicBezTo>
                  <a:cubicBezTo>
                    <a:pt x="184546" y="312129"/>
                    <a:pt x="185635" y="308136"/>
                    <a:pt x="183860" y="304991"/>
                  </a:cubicBezTo>
                  <a:lnTo>
                    <a:pt x="13188" y="3329"/>
                  </a:lnTo>
                  <a:cubicBezTo>
                    <a:pt x="11990" y="1205"/>
                    <a:pt x="9781" y="0"/>
                    <a:pt x="7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232;p39">
            <a:extLst>
              <a:ext uri="{FF2B5EF4-FFF2-40B4-BE49-F238E27FC236}">
                <a16:creationId xmlns:a16="http://schemas.microsoft.com/office/drawing/2014/main" id="{C9843FEE-F512-4CB9-B44D-68C73FF826AE}"/>
              </a:ext>
            </a:extLst>
          </p:cNvPr>
          <p:cNvGrpSpPr/>
          <p:nvPr/>
        </p:nvGrpSpPr>
        <p:grpSpPr>
          <a:xfrm>
            <a:off x="173424" y="3520373"/>
            <a:ext cx="735785" cy="736963"/>
            <a:chOff x="14586050" y="-266708"/>
            <a:chExt cx="1130789" cy="1060445"/>
          </a:xfrm>
        </p:grpSpPr>
        <p:sp>
          <p:nvSpPr>
            <p:cNvPr id="74" name="Google Shape;1233;p39">
              <a:extLst>
                <a:ext uri="{FF2B5EF4-FFF2-40B4-BE49-F238E27FC236}">
                  <a16:creationId xmlns:a16="http://schemas.microsoft.com/office/drawing/2014/main" id="{0AD73E50-0DEE-467B-9CD0-219D581B2A36}"/>
                </a:ext>
              </a:extLst>
            </p:cNvPr>
            <p:cNvSpPr/>
            <p:nvPr/>
          </p:nvSpPr>
          <p:spPr>
            <a:xfrm>
              <a:off x="15029882" y="-133199"/>
              <a:ext cx="306003" cy="889897"/>
            </a:xfrm>
            <a:custGeom>
              <a:avLst/>
              <a:gdLst/>
              <a:ahLst/>
              <a:cxnLst/>
              <a:rect l="l" t="t" r="r" b="b"/>
              <a:pathLst>
                <a:path w="337193" h="980603" extrusionOk="0">
                  <a:moveTo>
                    <a:pt x="323763" y="13108"/>
                  </a:moveTo>
                  <a:lnTo>
                    <a:pt x="286378" y="967496"/>
                  </a:lnTo>
                  <a:lnTo>
                    <a:pt x="77352" y="967496"/>
                  </a:lnTo>
                  <a:cubicBezTo>
                    <a:pt x="63398" y="749033"/>
                    <a:pt x="21537" y="96105"/>
                    <a:pt x="14237" y="13108"/>
                  </a:cubicBezTo>
                  <a:close/>
                  <a:moveTo>
                    <a:pt x="7059" y="1"/>
                  </a:moveTo>
                  <a:cubicBezTo>
                    <a:pt x="4961" y="1"/>
                    <a:pt x="2864" y="646"/>
                    <a:pt x="1654" y="2380"/>
                  </a:cubicBezTo>
                  <a:cubicBezTo>
                    <a:pt x="445" y="4114"/>
                    <a:pt x="1" y="5969"/>
                    <a:pt x="646" y="7946"/>
                  </a:cubicBezTo>
                  <a:cubicBezTo>
                    <a:pt x="3510" y="24238"/>
                    <a:pt x="43758" y="647283"/>
                    <a:pt x="64648" y="974473"/>
                  </a:cubicBezTo>
                  <a:cubicBezTo>
                    <a:pt x="64850" y="977941"/>
                    <a:pt x="67713" y="980603"/>
                    <a:pt x="71182" y="980603"/>
                  </a:cubicBezTo>
                  <a:lnTo>
                    <a:pt x="292669" y="980603"/>
                  </a:lnTo>
                  <a:cubicBezTo>
                    <a:pt x="296178" y="980603"/>
                    <a:pt x="299122" y="977820"/>
                    <a:pt x="299243" y="974311"/>
                  </a:cubicBezTo>
                  <a:lnTo>
                    <a:pt x="337112" y="6816"/>
                  </a:lnTo>
                  <a:cubicBezTo>
                    <a:pt x="337193" y="5002"/>
                    <a:pt x="336547" y="3267"/>
                    <a:pt x="335297" y="2017"/>
                  </a:cubicBezTo>
                  <a:cubicBezTo>
                    <a:pt x="334047" y="727"/>
                    <a:pt x="332313" y="1"/>
                    <a:pt x="330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34;p39">
              <a:extLst>
                <a:ext uri="{FF2B5EF4-FFF2-40B4-BE49-F238E27FC236}">
                  <a16:creationId xmlns:a16="http://schemas.microsoft.com/office/drawing/2014/main" id="{1DC6B0DC-1DE2-4A9A-AA01-8351A444E41A}"/>
                </a:ext>
              </a:extLst>
            </p:cNvPr>
            <p:cNvSpPr/>
            <p:nvPr/>
          </p:nvSpPr>
          <p:spPr>
            <a:xfrm>
              <a:off x="15289257" y="-133213"/>
              <a:ext cx="347871" cy="889912"/>
            </a:xfrm>
            <a:custGeom>
              <a:avLst/>
              <a:gdLst/>
              <a:ahLst/>
              <a:cxnLst/>
              <a:rect l="l" t="t" r="r" b="b"/>
              <a:pathLst>
                <a:path w="383329" h="980619" extrusionOk="0">
                  <a:moveTo>
                    <a:pt x="44749" y="0"/>
                  </a:moveTo>
                  <a:cubicBezTo>
                    <a:pt x="42141" y="0"/>
                    <a:pt x="39664" y="1577"/>
                    <a:pt x="38676" y="4171"/>
                  </a:cubicBezTo>
                  <a:cubicBezTo>
                    <a:pt x="37305" y="7518"/>
                    <a:pt x="38999" y="11349"/>
                    <a:pt x="42346" y="12680"/>
                  </a:cubicBezTo>
                  <a:cubicBezTo>
                    <a:pt x="159502" y="58696"/>
                    <a:pt x="347960" y="135119"/>
                    <a:pt x="367640" y="149275"/>
                  </a:cubicBezTo>
                  <a:cubicBezTo>
                    <a:pt x="368205" y="186337"/>
                    <a:pt x="343564" y="673271"/>
                    <a:pt x="329933" y="936015"/>
                  </a:cubicBezTo>
                  <a:lnTo>
                    <a:pt x="6251" y="967552"/>
                  </a:lnTo>
                  <a:cubicBezTo>
                    <a:pt x="2622" y="967915"/>
                    <a:pt x="0" y="971101"/>
                    <a:pt x="323" y="974690"/>
                  </a:cubicBezTo>
                  <a:cubicBezTo>
                    <a:pt x="646" y="978078"/>
                    <a:pt x="3509" y="980619"/>
                    <a:pt x="6856" y="980619"/>
                  </a:cubicBezTo>
                  <a:lnTo>
                    <a:pt x="7502" y="980619"/>
                  </a:lnTo>
                  <a:lnTo>
                    <a:pt x="336789" y="948557"/>
                  </a:lnTo>
                  <a:cubicBezTo>
                    <a:pt x="340015" y="948234"/>
                    <a:pt x="342556" y="945613"/>
                    <a:pt x="342717" y="942387"/>
                  </a:cubicBezTo>
                  <a:cubicBezTo>
                    <a:pt x="352315" y="758244"/>
                    <a:pt x="383328" y="156574"/>
                    <a:pt x="380425" y="144879"/>
                  </a:cubicBezTo>
                  <a:cubicBezTo>
                    <a:pt x="379416" y="140765"/>
                    <a:pt x="376714" y="129917"/>
                    <a:pt x="47145" y="460"/>
                  </a:cubicBezTo>
                  <a:cubicBezTo>
                    <a:pt x="46360" y="148"/>
                    <a:pt x="45549" y="0"/>
                    <a:pt x="44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1235;p39">
              <a:extLst>
                <a:ext uri="{FF2B5EF4-FFF2-40B4-BE49-F238E27FC236}">
                  <a16:creationId xmlns:a16="http://schemas.microsoft.com/office/drawing/2014/main" id="{603FBA6A-2A1C-4682-9B04-32F7C2F9CD56}"/>
                </a:ext>
              </a:extLst>
            </p:cNvPr>
            <p:cNvGrpSpPr/>
            <p:nvPr/>
          </p:nvGrpSpPr>
          <p:grpSpPr>
            <a:xfrm>
              <a:off x="14586050" y="-146466"/>
              <a:ext cx="514798" cy="940203"/>
              <a:chOff x="14586050" y="-146466"/>
              <a:chExt cx="514798" cy="940203"/>
            </a:xfrm>
          </p:grpSpPr>
          <p:sp>
            <p:nvSpPr>
              <p:cNvPr id="79" name="Google Shape;1236;p39">
                <a:extLst>
                  <a:ext uri="{FF2B5EF4-FFF2-40B4-BE49-F238E27FC236}">
                    <a16:creationId xmlns:a16="http://schemas.microsoft.com/office/drawing/2014/main" id="{055F7024-31BA-4457-843F-69A41799805D}"/>
                  </a:ext>
                </a:extLst>
              </p:cNvPr>
              <p:cNvSpPr/>
              <p:nvPr/>
            </p:nvSpPr>
            <p:spPr>
              <a:xfrm>
                <a:off x="14870312" y="-146466"/>
                <a:ext cx="172417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189991" h="42287" extrusionOk="0">
                    <a:moveTo>
                      <a:pt x="6981" y="1"/>
                    </a:moveTo>
                    <a:cubicBezTo>
                      <a:pt x="3772" y="1"/>
                      <a:pt x="1110" y="2335"/>
                      <a:pt x="605" y="5506"/>
                    </a:cubicBezTo>
                    <a:cubicBezTo>
                      <a:pt x="0" y="9096"/>
                      <a:pt x="2420" y="12483"/>
                      <a:pt x="5969" y="13048"/>
                    </a:cubicBezTo>
                    <a:lnTo>
                      <a:pt x="181844" y="42206"/>
                    </a:lnTo>
                    <a:cubicBezTo>
                      <a:pt x="182207" y="42286"/>
                      <a:pt x="182570" y="42286"/>
                      <a:pt x="182933" y="42286"/>
                    </a:cubicBezTo>
                    <a:cubicBezTo>
                      <a:pt x="186078" y="42286"/>
                      <a:pt x="188861" y="40028"/>
                      <a:pt x="189385" y="36802"/>
                    </a:cubicBezTo>
                    <a:cubicBezTo>
                      <a:pt x="189990" y="33212"/>
                      <a:pt x="187571" y="29865"/>
                      <a:pt x="184022" y="29260"/>
                    </a:cubicBezTo>
                    <a:lnTo>
                      <a:pt x="8147" y="102"/>
                    </a:lnTo>
                    <a:cubicBezTo>
                      <a:pt x="7752" y="34"/>
                      <a:pt x="7362" y="1"/>
                      <a:pt x="69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237;p39">
                <a:extLst>
                  <a:ext uri="{FF2B5EF4-FFF2-40B4-BE49-F238E27FC236}">
                    <a16:creationId xmlns:a16="http://schemas.microsoft.com/office/drawing/2014/main" id="{7119D0E6-6EC7-4F3A-97BE-F21BAF01364C}"/>
                  </a:ext>
                </a:extLst>
              </p:cNvPr>
              <p:cNvSpPr/>
              <p:nvPr/>
            </p:nvSpPr>
            <p:spPr>
              <a:xfrm>
                <a:off x="14586050" y="-146435"/>
                <a:ext cx="361230" cy="940172"/>
              </a:xfrm>
              <a:custGeom>
                <a:avLst/>
                <a:gdLst/>
                <a:ahLst/>
                <a:cxnLst/>
                <a:rect l="l" t="t" r="r" b="b"/>
                <a:pathLst>
                  <a:path w="398050" h="1036002" extrusionOk="0">
                    <a:moveTo>
                      <a:pt x="314205" y="13619"/>
                    </a:moveTo>
                    <a:lnTo>
                      <a:pt x="384216" y="1005997"/>
                    </a:lnTo>
                    <a:lnTo>
                      <a:pt x="207091" y="1022371"/>
                    </a:lnTo>
                    <a:cubicBezTo>
                      <a:pt x="142887" y="699415"/>
                      <a:pt x="25529" y="106335"/>
                      <a:pt x="14035" y="38744"/>
                    </a:cubicBezTo>
                    <a:lnTo>
                      <a:pt x="314205" y="13619"/>
                    </a:lnTo>
                    <a:close/>
                    <a:moveTo>
                      <a:pt x="320327" y="1"/>
                    </a:moveTo>
                    <a:cubicBezTo>
                      <a:pt x="320129" y="1"/>
                      <a:pt x="319930" y="10"/>
                      <a:pt x="319730" y="28"/>
                    </a:cubicBezTo>
                    <a:lnTo>
                      <a:pt x="6010" y="26242"/>
                    </a:lnTo>
                    <a:cubicBezTo>
                      <a:pt x="2622" y="26524"/>
                      <a:pt x="1" y="29347"/>
                      <a:pt x="1" y="32775"/>
                    </a:cubicBezTo>
                    <a:cubicBezTo>
                      <a:pt x="1" y="47576"/>
                      <a:pt x="175392" y="930138"/>
                      <a:pt x="195395" y="1030719"/>
                    </a:cubicBezTo>
                    <a:cubicBezTo>
                      <a:pt x="196000" y="1033784"/>
                      <a:pt x="198702" y="1036002"/>
                      <a:pt x="201808" y="1036002"/>
                    </a:cubicBezTo>
                    <a:cubicBezTo>
                      <a:pt x="202009" y="1036002"/>
                      <a:pt x="202211" y="1036002"/>
                      <a:pt x="202413" y="1035961"/>
                    </a:cubicBezTo>
                    <a:lnTo>
                      <a:pt x="391838" y="1018459"/>
                    </a:lnTo>
                    <a:cubicBezTo>
                      <a:pt x="395387" y="1018136"/>
                      <a:pt x="398049" y="1015031"/>
                      <a:pt x="397767" y="1011482"/>
                    </a:cubicBezTo>
                    <a:lnTo>
                      <a:pt x="326828" y="6077"/>
                    </a:lnTo>
                    <a:cubicBezTo>
                      <a:pt x="326707" y="4343"/>
                      <a:pt x="325900" y="2730"/>
                      <a:pt x="324570" y="1560"/>
                    </a:cubicBezTo>
                    <a:cubicBezTo>
                      <a:pt x="323388" y="558"/>
                      <a:pt x="321890" y="1"/>
                      <a:pt x="3203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238;p39">
                <a:extLst>
                  <a:ext uri="{FF2B5EF4-FFF2-40B4-BE49-F238E27FC236}">
                    <a16:creationId xmlns:a16="http://schemas.microsoft.com/office/drawing/2014/main" id="{FFA782C5-F386-4E06-9263-7ADEDC22E33D}"/>
                  </a:ext>
                </a:extLst>
              </p:cNvPr>
              <p:cNvSpPr/>
              <p:nvPr/>
            </p:nvSpPr>
            <p:spPr>
              <a:xfrm>
                <a:off x="14934762" y="744814"/>
                <a:ext cx="166085" cy="33038"/>
              </a:xfrm>
              <a:custGeom>
                <a:avLst/>
                <a:gdLst/>
                <a:ahLst/>
                <a:cxnLst/>
                <a:rect l="l" t="t" r="r" b="b"/>
                <a:pathLst>
                  <a:path w="183014" h="36406" extrusionOk="0">
                    <a:moveTo>
                      <a:pt x="176059" y="1"/>
                    </a:moveTo>
                    <a:cubicBezTo>
                      <a:pt x="175746" y="1"/>
                      <a:pt x="175429" y="23"/>
                      <a:pt x="175110" y="69"/>
                    </a:cubicBezTo>
                    <a:lnTo>
                      <a:pt x="6090" y="23380"/>
                    </a:lnTo>
                    <a:cubicBezTo>
                      <a:pt x="2501" y="23864"/>
                      <a:pt x="1" y="27171"/>
                      <a:pt x="485" y="30760"/>
                    </a:cubicBezTo>
                    <a:cubicBezTo>
                      <a:pt x="928" y="34026"/>
                      <a:pt x="3751" y="36406"/>
                      <a:pt x="6978" y="36406"/>
                    </a:cubicBezTo>
                    <a:cubicBezTo>
                      <a:pt x="7260" y="36406"/>
                      <a:pt x="7582" y="36406"/>
                      <a:pt x="7865" y="36366"/>
                    </a:cubicBezTo>
                    <a:lnTo>
                      <a:pt x="176884" y="13055"/>
                    </a:lnTo>
                    <a:cubicBezTo>
                      <a:pt x="180473" y="12571"/>
                      <a:pt x="183014" y="9224"/>
                      <a:pt x="182490" y="5635"/>
                    </a:cubicBezTo>
                    <a:cubicBezTo>
                      <a:pt x="182048" y="2399"/>
                      <a:pt x="179293" y="1"/>
                      <a:pt x="1760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239;p39">
                <a:extLst>
                  <a:ext uri="{FF2B5EF4-FFF2-40B4-BE49-F238E27FC236}">
                    <a16:creationId xmlns:a16="http://schemas.microsoft.com/office/drawing/2014/main" id="{B164B436-C792-4763-B8C9-3353C7DF89A5}"/>
                  </a:ext>
                </a:extLst>
              </p:cNvPr>
              <p:cNvSpPr/>
              <p:nvPr/>
            </p:nvSpPr>
            <p:spPr>
              <a:xfrm>
                <a:off x="14686294" y="96861"/>
                <a:ext cx="196499" cy="577857"/>
              </a:xfrm>
              <a:custGeom>
                <a:avLst/>
                <a:gdLst/>
                <a:ahLst/>
                <a:cxnLst/>
                <a:rect l="l" t="t" r="r" b="b"/>
                <a:pathLst>
                  <a:path w="216528" h="636757" extrusionOk="0">
                    <a:moveTo>
                      <a:pt x="140789" y="13148"/>
                    </a:moveTo>
                    <a:lnTo>
                      <a:pt x="202573" y="623650"/>
                    </a:lnTo>
                    <a:lnTo>
                      <a:pt x="135546" y="623650"/>
                    </a:lnTo>
                    <a:lnTo>
                      <a:pt x="14841" y="13148"/>
                    </a:lnTo>
                    <a:close/>
                    <a:moveTo>
                      <a:pt x="6856" y="0"/>
                    </a:moveTo>
                    <a:cubicBezTo>
                      <a:pt x="4880" y="0"/>
                      <a:pt x="3025" y="888"/>
                      <a:pt x="1775" y="2420"/>
                    </a:cubicBezTo>
                    <a:cubicBezTo>
                      <a:pt x="525" y="3912"/>
                      <a:pt x="0" y="5929"/>
                      <a:pt x="404" y="7865"/>
                    </a:cubicBezTo>
                    <a:lnTo>
                      <a:pt x="123730" y="631473"/>
                    </a:lnTo>
                    <a:cubicBezTo>
                      <a:pt x="124335" y="634538"/>
                      <a:pt x="127037" y="636757"/>
                      <a:pt x="130183" y="636757"/>
                    </a:cubicBezTo>
                    <a:lnTo>
                      <a:pt x="209833" y="636757"/>
                    </a:lnTo>
                    <a:cubicBezTo>
                      <a:pt x="211688" y="636757"/>
                      <a:pt x="213462" y="635990"/>
                      <a:pt x="214712" y="634619"/>
                    </a:cubicBezTo>
                    <a:cubicBezTo>
                      <a:pt x="215922" y="633248"/>
                      <a:pt x="216527" y="631393"/>
                      <a:pt x="216326" y="629538"/>
                    </a:cubicBezTo>
                    <a:lnTo>
                      <a:pt x="153251" y="5929"/>
                    </a:lnTo>
                    <a:cubicBezTo>
                      <a:pt x="152928" y="2581"/>
                      <a:pt x="150065" y="0"/>
                      <a:pt x="1467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" name="Google Shape;1240;p39">
              <a:extLst>
                <a:ext uri="{FF2B5EF4-FFF2-40B4-BE49-F238E27FC236}">
                  <a16:creationId xmlns:a16="http://schemas.microsoft.com/office/drawing/2014/main" id="{16D098DD-B609-4187-94CF-E011FF98A182}"/>
                </a:ext>
              </a:extLst>
            </p:cNvPr>
            <p:cNvSpPr/>
            <p:nvPr/>
          </p:nvSpPr>
          <p:spPr>
            <a:xfrm>
              <a:off x="15088476" y="-978"/>
              <a:ext cx="165354" cy="649235"/>
            </a:xfrm>
            <a:custGeom>
              <a:avLst/>
              <a:gdLst/>
              <a:ahLst/>
              <a:cxnLst/>
              <a:rect l="l" t="t" r="r" b="b"/>
              <a:pathLst>
                <a:path w="182208" h="715411" extrusionOk="0">
                  <a:moveTo>
                    <a:pt x="13592" y="14007"/>
                  </a:moveTo>
                  <a:lnTo>
                    <a:pt x="169101" y="32760"/>
                  </a:lnTo>
                  <a:lnTo>
                    <a:pt x="169101" y="702304"/>
                  </a:lnTo>
                  <a:lnTo>
                    <a:pt x="49323" y="702304"/>
                  </a:lnTo>
                  <a:lnTo>
                    <a:pt x="13592" y="14007"/>
                  </a:lnTo>
                  <a:close/>
                  <a:moveTo>
                    <a:pt x="6598" y="1"/>
                  </a:moveTo>
                  <a:cubicBezTo>
                    <a:pt x="4968" y="1"/>
                    <a:pt x="3352" y="608"/>
                    <a:pt x="2179" y="1747"/>
                  </a:cubicBezTo>
                  <a:cubicBezTo>
                    <a:pt x="727" y="3078"/>
                    <a:pt x="1" y="4973"/>
                    <a:pt x="81" y="6909"/>
                  </a:cubicBezTo>
                  <a:lnTo>
                    <a:pt x="36539" y="709200"/>
                  </a:lnTo>
                  <a:cubicBezTo>
                    <a:pt x="36700" y="712709"/>
                    <a:pt x="39564" y="715411"/>
                    <a:pt x="43072" y="715411"/>
                  </a:cubicBezTo>
                  <a:lnTo>
                    <a:pt x="175674" y="715411"/>
                  </a:lnTo>
                  <a:cubicBezTo>
                    <a:pt x="179304" y="715411"/>
                    <a:pt x="182208" y="712507"/>
                    <a:pt x="182208" y="708877"/>
                  </a:cubicBezTo>
                  <a:lnTo>
                    <a:pt x="182208" y="26953"/>
                  </a:lnTo>
                  <a:cubicBezTo>
                    <a:pt x="182208" y="23646"/>
                    <a:pt x="179748" y="20823"/>
                    <a:pt x="176441" y="20460"/>
                  </a:cubicBezTo>
                  <a:lnTo>
                    <a:pt x="7421" y="53"/>
                  </a:lnTo>
                  <a:cubicBezTo>
                    <a:pt x="7148" y="18"/>
                    <a:pt x="6872" y="1"/>
                    <a:pt x="6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41;p39">
              <a:extLst>
                <a:ext uri="{FF2B5EF4-FFF2-40B4-BE49-F238E27FC236}">
                  <a16:creationId xmlns:a16="http://schemas.microsoft.com/office/drawing/2014/main" id="{58809E0B-1E8C-4E21-A719-C0FA0B899402}"/>
                </a:ext>
              </a:extLst>
            </p:cNvPr>
            <p:cNvSpPr/>
            <p:nvPr/>
          </p:nvSpPr>
          <p:spPr>
            <a:xfrm>
              <a:off x="15149341" y="-266708"/>
              <a:ext cx="567499" cy="914965"/>
            </a:xfrm>
            <a:custGeom>
              <a:avLst/>
              <a:gdLst/>
              <a:ahLst/>
              <a:cxnLst/>
              <a:rect l="l" t="t" r="r" b="b"/>
              <a:pathLst>
                <a:path w="625343" h="1008226" extrusionOk="0">
                  <a:moveTo>
                    <a:pt x="6614" y="1"/>
                  </a:moveTo>
                  <a:cubicBezTo>
                    <a:pt x="5069" y="1"/>
                    <a:pt x="3556" y="511"/>
                    <a:pt x="2339" y="1531"/>
                  </a:cubicBezTo>
                  <a:cubicBezTo>
                    <a:pt x="887" y="2781"/>
                    <a:pt x="0" y="4596"/>
                    <a:pt x="0" y="6531"/>
                  </a:cubicBezTo>
                  <a:lnTo>
                    <a:pt x="0" y="153652"/>
                  </a:lnTo>
                  <a:cubicBezTo>
                    <a:pt x="0" y="157282"/>
                    <a:pt x="2944" y="160226"/>
                    <a:pt x="6574" y="160226"/>
                  </a:cubicBezTo>
                  <a:cubicBezTo>
                    <a:pt x="10203" y="160226"/>
                    <a:pt x="13107" y="157282"/>
                    <a:pt x="13107" y="153652"/>
                  </a:cubicBezTo>
                  <a:lnTo>
                    <a:pt x="13107" y="14275"/>
                  </a:lnTo>
                  <a:lnTo>
                    <a:pt x="611591" y="115420"/>
                  </a:lnTo>
                  <a:lnTo>
                    <a:pt x="545572" y="993344"/>
                  </a:lnTo>
                  <a:lnTo>
                    <a:pt x="497298" y="980721"/>
                  </a:lnTo>
                  <a:cubicBezTo>
                    <a:pt x="496760" y="980593"/>
                    <a:pt x="496222" y="980531"/>
                    <a:pt x="495694" y="980531"/>
                  </a:cubicBezTo>
                  <a:cubicBezTo>
                    <a:pt x="492734" y="980531"/>
                    <a:pt x="490060" y="982463"/>
                    <a:pt x="489273" y="985440"/>
                  </a:cubicBezTo>
                  <a:cubicBezTo>
                    <a:pt x="488386" y="988908"/>
                    <a:pt x="490442" y="992538"/>
                    <a:pt x="493951" y="993425"/>
                  </a:cubicBezTo>
                  <a:lnTo>
                    <a:pt x="549887" y="1008024"/>
                  </a:lnTo>
                  <a:cubicBezTo>
                    <a:pt x="550412" y="1008185"/>
                    <a:pt x="551017" y="1008226"/>
                    <a:pt x="551541" y="1008226"/>
                  </a:cubicBezTo>
                  <a:cubicBezTo>
                    <a:pt x="552872" y="1008226"/>
                    <a:pt x="554243" y="1007822"/>
                    <a:pt x="555332" y="1007016"/>
                  </a:cubicBezTo>
                  <a:cubicBezTo>
                    <a:pt x="556945" y="1005886"/>
                    <a:pt x="557913" y="1004112"/>
                    <a:pt x="558074" y="1002176"/>
                  </a:cubicBezTo>
                  <a:lnTo>
                    <a:pt x="625101" y="110419"/>
                  </a:lnTo>
                  <a:cubicBezTo>
                    <a:pt x="625343" y="107072"/>
                    <a:pt x="623004" y="104047"/>
                    <a:pt x="619657" y="103483"/>
                  </a:cubicBezTo>
                  <a:lnTo>
                    <a:pt x="7663" y="79"/>
                  </a:lnTo>
                  <a:cubicBezTo>
                    <a:pt x="7313" y="27"/>
                    <a:pt x="6963" y="1"/>
                    <a:pt x="6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1247;p39">
            <a:extLst>
              <a:ext uri="{FF2B5EF4-FFF2-40B4-BE49-F238E27FC236}">
                <a16:creationId xmlns:a16="http://schemas.microsoft.com/office/drawing/2014/main" id="{C66E20E4-82BB-43F9-9EB2-CBBDCAAD3E56}"/>
              </a:ext>
            </a:extLst>
          </p:cNvPr>
          <p:cNvGrpSpPr/>
          <p:nvPr/>
        </p:nvGrpSpPr>
        <p:grpSpPr>
          <a:xfrm flipH="1">
            <a:off x="362236" y="3059407"/>
            <a:ext cx="2942541" cy="2091827"/>
            <a:chOff x="2862751" y="2748283"/>
            <a:chExt cx="3418487" cy="2330506"/>
          </a:xfrm>
        </p:grpSpPr>
        <p:sp>
          <p:nvSpPr>
            <p:cNvPr id="89" name="Google Shape;1248;p39">
              <a:extLst>
                <a:ext uri="{FF2B5EF4-FFF2-40B4-BE49-F238E27FC236}">
                  <a16:creationId xmlns:a16="http://schemas.microsoft.com/office/drawing/2014/main" id="{6E6EF56F-CDA5-4077-825E-D06EE965001A}"/>
                </a:ext>
              </a:extLst>
            </p:cNvPr>
            <p:cNvSpPr/>
            <p:nvPr/>
          </p:nvSpPr>
          <p:spPr>
            <a:xfrm>
              <a:off x="2985754" y="3470299"/>
              <a:ext cx="529519" cy="371715"/>
            </a:xfrm>
            <a:custGeom>
              <a:avLst/>
              <a:gdLst/>
              <a:ahLst/>
              <a:cxnLst/>
              <a:rect l="l" t="t" r="r" b="b"/>
              <a:pathLst>
                <a:path w="11382" h="7990" extrusionOk="0">
                  <a:moveTo>
                    <a:pt x="1" y="1"/>
                  </a:moveTo>
                  <a:lnTo>
                    <a:pt x="2805" y="7990"/>
                  </a:lnTo>
                  <a:cubicBezTo>
                    <a:pt x="2967" y="7882"/>
                    <a:pt x="11382" y="281"/>
                    <a:pt x="11382" y="28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49;p39">
              <a:extLst>
                <a:ext uri="{FF2B5EF4-FFF2-40B4-BE49-F238E27FC236}">
                  <a16:creationId xmlns:a16="http://schemas.microsoft.com/office/drawing/2014/main" id="{260ACE77-3A7A-4285-82A3-416D4ED7DA23}"/>
                </a:ext>
              </a:extLst>
            </p:cNvPr>
            <p:cNvSpPr/>
            <p:nvPr/>
          </p:nvSpPr>
          <p:spPr>
            <a:xfrm>
              <a:off x="3405797" y="4086105"/>
              <a:ext cx="77367" cy="99326"/>
            </a:xfrm>
            <a:custGeom>
              <a:avLst/>
              <a:gdLst/>
              <a:ahLst/>
              <a:cxnLst/>
              <a:rect l="l" t="t" r="r" b="b"/>
              <a:pathLst>
                <a:path w="1663" h="2135" extrusionOk="0">
                  <a:moveTo>
                    <a:pt x="627" y="0"/>
                  </a:moveTo>
                  <a:cubicBezTo>
                    <a:pt x="582" y="0"/>
                    <a:pt x="537" y="7"/>
                    <a:pt x="494" y="21"/>
                  </a:cubicBezTo>
                  <a:cubicBezTo>
                    <a:pt x="138" y="135"/>
                    <a:pt x="0" y="696"/>
                    <a:pt x="186" y="1274"/>
                  </a:cubicBezTo>
                  <a:cubicBezTo>
                    <a:pt x="349" y="1782"/>
                    <a:pt x="709" y="2134"/>
                    <a:pt x="1035" y="2134"/>
                  </a:cubicBezTo>
                  <a:cubicBezTo>
                    <a:pt x="1080" y="2134"/>
                    <a:pt x="1125" y="2127"/>
                    <a:pt x="1168" y="2114"/>
                  </a:cubicBezTo>
                  <a:cubicBezTo>
                    <a:pt x="1524" y="2000"/>
                    <a:pt x="1663" y="1438"/>
                    <a:pt x="1476" y="859"/>
                  </a:cubicBezTo>
                  <a:cubicBezTo>
                    <a:pt x="1313" y="352"/>
                    <a:pt x="954" y="0"/>
                    <a:pt x="6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50;p39">
              <a:extLst>
                <a:ext uri="{FF2B5EF4-FFF2-40B4-BE49-F238E27FC236}">
                  <a16:creationId xmlns:a16="http://schemas.microsoft.com/office/drawing/2014/main" id="{7EFE5FF2-7302-4808-98BF-0A67B5D12C3F}"/>
                </a:ext>
              </a:extLst>
            </p:cNvPr>
            <p:cNvSpPr/>
            <p:nvPr/>
          </p:nvSpPr>
          <p:spPr>
            <a:xfrm>
              <a:off x="3401982" y="4053540"/>
              <a:ext cx="37683" cy="57827"/>
            </a:xfrm>
            <a:custGeom>
              <a:avLst/>
              <a:gdLst/>
              <a:ahLst/>
              <a:cxnLst/>
              <a:rect l="l" t="t" r="r" b="b"/>
              <a:pathLst>
                <a:path w="810" h="1243" extrusionOk="0">
                  <a:moveTo>
                    <a:pt x="755" y="1"/>
                  </a:moveTo>
                  <a:cubicBezTo>
                    <a:pt x="726" y="1"/>
                    <a:pt x="702" y="24"/>
                    <a:pt x="701" y="53"/>
                  </a:cubicBezTo>
                  <a:lnTo>
                    <a:pt x="677" y="1030"/>
                  </a:lnTo>
                  <a:lnTo>
                    <a:pt x="105" y="245"/>
                  </a:lnTo>
                  <a:cubicBezTo>
                    <a:pt x="94" y="231"/>
                    <a:pt x="78" y="223"/>
                    <a:pt x="62" y="223"/>
                  </a:cubicBezTo>
                  <a:cubicBezTo>
                    <a:pt x="51" y="223"/>
                    <a:pt x="40" y="227"/>
                    <a:pt x="31" y="234"/>
                  </a:cubicBezTo>
                  <a:cubicBezTo>
                    <a:pt x="6" y="251"/>
                    <a:pt x="1" y="285"/>
                    <a:pt x="18" y="309"/>
                  </a:cubicBezTo>
                  <a:lnTo>
                    <a:pt x="684" y="1221"/>
                  </a:lnTo>
                  <a:cubicBezTo>
                    <a:pt x="694" y="1235"/>
                    <a:pt x="710" y="1243"/>
                    <a:pt x="727" y="1243"/>
                  </a:cubicBezTo>
                  <a:cubicBezTo>
                    <a:pt x="732" y="1243"/>
                    <a:pt x="738" y="1242"/>
                    <a:pt x="743" y="1241"/>
                  </a:cubicBezTo>
                  <a:cubicBezTo>
                    <a:pt x="766" y="1235"/>
                    <a:pt x="780" y="1214"/>
                    <a:pt x="781" y="1191"/>
                  </a:cubicBezTo>
                  <a:lnTo>
                    <a:pt x="809" y="55"/>
                  </a:lnTo>
                  <a:cubicBezTo>
                    <a:pt x="810" y="26"/>
                    <a:pt x="786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51;p39">
              <a:extLst>
                <a:ext uri="{FF2B5EF4-FFF2-40B4-BE49-F238E27FC236}">
                  <a16:creationId xmlns:a16="http://schemas.microsoft.com/office/drawing/2014/main" id="{F066D76C-EEB0-4D68-91C5-F585A7C3E526}"/>
                </a:ext>
              </a:extLst>
            </p:cNvPr>
            <p:cNvSpPr/>
            <p:nvPr/>
          </p:nvSpPr>
          <p:spPr>
            <a:xfrm>
              <a:off x="3392213" y="4073172"/>
              <a:ext cx="74808" cy="49733"/>
            </a:xfrm>
            <a:custGeom>
              <a:avLst/>
              <a:gdLst/>
              <a:ahLst/>
              <a:cxnLst/>
              <a:rect l="l" t="t" r="r" b="b"/>
              <a:pathLst>
                <a:path w="1608" h="1069" extrusionOk="0">
                  <a:moveTo>
                    <a:pt x="1547" y="0"/>
                  </a:moveTo>
                  <a:cubicBezTo>
                    <a:pt x="1528" y="0"/>
                    <a:pt x="1509" y="10"/>
                    <a:pt x="1499" y="29"/>
                  </a:cubicBezTo>
                  <a:lnTo>
                    <a:pt x="1002" y="949"/>
                  </a:lnTo>
                  <a:lnTo>
                    <a:pt x="78" y="638"/>
                  </a:lnTo>
                  <a:cubicBezTo>
                    <a:pt x="73" y="636"/>
                    <a:pt x="67" y="635"/>
                    <a:pt x="61" y="635"/>
                  </a:cubicBezTo>
                  <a:cubicBezTo>
                    <a:pt x="39" y="635"/>
                    <a:pt x="18" y="649"/>
                    <a:pt x="10" y="672"/>
                  </a:cubicBezTo>
                  <a:cubicBezTo>
                    <a:pt x="1" y="699"/>
                    <a:pt x="16" y="730"/>
                    <a:pt x="44" y="739"/>
                  </a:cubicBezTo>
                  <a:lnTo>
                    <a:pt x="1010" y="1066"/>
                  </a:lnTo>
                  <a:cubicBezTo>
                    <a:pt x="1016" y="1067"/>
                    <a:pt x="1023" y="1068"/>
                    <a:pt x="1028" y="1068"/>
                  </a:cubicBezTo>
                  <a:cubicBezTo>
                    <a:pt x="1047" y="1068"/>
                    <a:pt x="1065" y="1058"/>
                    <a:pt x="1075" y="1040"/>
                  </a:cubicBezTo>
                  <a:lnTo>
                    <a:pt x="1594" y="80"/>
                  </a:lnTo>
                  <a:cubicBezTo>
                    <a:pt x="1607" y="54"/>
                    <a:pt x="1598" y="20"/>
                    <a:pt x="1572" y="6"/>
                  </a:cubicBezTo>
                  <a:cubicBezTo>
                    <a:pt x="1564" y="2"/>
                    <a:pt x="1555" y="0"/>
                    <a:pt x="1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52;p39">
              <a:extLst>
                <a:ext uri="{FF2B5EF4-FFF2-40B4-BE49-F238E27FC236}">
                  <a16:creationId xmlns:a16="http://schemas.microsoft.com/office/drawing/2014/main" id="{714193B8-7F69-4B87-9C3F-74C0B5A138E0}"/>
                </a:ext>
              </a:extLst>
            </p:cNvPr>
            <p:cNvSpPr/>
            <p:nvPr/>
          </p:nvSpPr>
          <p:spPr>
            <a:xfrm>
              <a:off x="3392725" y="4097736"/>
              <a:ext cx="91138" cy="46848"/>
            </a:xfrm>
            <a:custGeom>
              <a:avLst/>
              <a:gdLst/>
              <a:ahLst/>
              <a:cxnLst/>
              <a:rect l="l" t="t" r="r" b="b"/>
              <a:pathLst>
                <a:path w="1959" h="1007" extrusionOk="0">
                  <a:moveTo>
                    <a:pt x="1897" y="0"/>
                  </a:moveTo>
                  <a:cubicBezTo>
                    <a:pt x="1882" y="0"/>
                    <a:pt x="1866" y="7"/>
                    <a:pt x="1856" y="19"/>
                  </a:cubicBezTo>
                  <a:lnTo>
                    <a:pt x="1129" y="896"/>
                  </a:lnTo>
                  <a:cubicBezTo>
                    <a:pt x="903" y="862"/>
                    <a:pt x="116" y="744"/>
                    <a:pt x="54" y="743"/>
                  </a:cubicBezTo>
                  <a:cubicBezTo>
                    <a:pt x="24" y="743"/>
                    <a:pt x="0" y="768"/>
                    <a:pt x="0" y="796"/>
                  </a:cubicBezTo>
                  <a:cubicBezTo>
                    <a:pt x="0" y="825"/>
                    <a:pt x="24" y="850"/>
                    <a:pt x="54" y="850"/>
                  </a:cubicBezTo>
                  <a:cubicBezTo>
                    <a:pt x="102" y="852"/>
                    <a:pt x="731" y="944"/>
                    <a:pt x="1142" y="1007"/>
                  </a:cubicBezTo>
                  <a:lnTo>
                    <a:pt x="1150" y="1007"/>
                  </a:lnTo>
                  <a:cubicBezTo>
                    <a:pt x="1166" y="1007"/>
                    <a:pt x="1182" y="1000"/>
                    <a:pt x="1191" y="988"/>
                  </a:cubicBezTo>
                  <a:lnTo>
                    <a:pt x="1938" y="88"/>
                  </a:lnTo>
                  <a:cubicBezTo>
                    <a:pt x="1958" y="65"/>
                    <a:pt x="1955" y="31"/>
                    <a:pt x="1932" y="13"/>
                  </a:cubicBezTo>
                  <a:cubicBezTo>
                    <a:pt x="1922" y="4"/>
                    <a:pt x="1909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53;p39">
              <a:extLst>
                <a:ext uri="{FF2B5EF4-FFF2-40B4-BE49-F238E27FC236}">
                  <a16:creationId xmlns:a16="http://schemas.microsoft.com/office/drawing/2014/main" id="{6029205E-25A6-4BB7-89B0-45F409E9FF82}"/>
                </a:ext>
              </a:extLst>
            </p:cNvPr>
            <p:cNvSpPr/>
            <p:nvPr/>
          </p:nvSpPr>
          <p:spPr>
            <a:xfrm>
              <a:off x="3405704" y="4139605"/>
              <a:ext cx="91696" cy="38939"/>
            </a:xfrm>
            <a:custGeom>
              <a:avLst/>
              <a:gdLst/>
              <a:ahLst/>
              <a:cxnLst/>
              <a:rect l="l" t="t" r="r" b="b"/>
              <a:pathLst>
                <a:path w="1971" h="837" extrusionOk="0">
                  <a:moveTo>
                    <a:pt x="873" y="0"/>
                  </a:moveTo>
                  <a:cubicBezTo>
                    <a:pt x="863" y="2"/>
                    <a:pt x="845" y="4"/>
                    <a:pt x="835" y="14"/>
                  </a:cubicBezTo>
                  <a:lnTo>
                    <a:pt x="24" y="742"/>
                  </a:lnTo>
                  <a:cubicBezTo>
                    <a:pt x="2" y="762"/>
                    <a:pt x="0" y="797"/>
                    <a:pt x="20" y="819"/>
                  </a:cubicBezTo>
                  <a:cubicBezTo>
                    <a:pt x="30" y="830"/>
                    <a:pt x="45" y="836"/>
                    <a:pt x="61" y="836"/>
                  </a:cubicBezTo>
                  <a:cubicBezTo>
                    <a:pt x="73" y="836"/>
                    <a:pt x="86" y="832"/>
                    <a:pt x="96" y="823"/>
                  </a:cubicBezTo>
                  <a:lnTo>
                    <a:pt x="891" y="108"/>
                  </a:lnTo>
                  <a:lnTo>
                    <a:pt x="1914" y="133"/>
                  </a:lnTo>
                  <a:lnTo>
                    <a:pt x="1916" y="133"/>
                  </a:lnTo>
                  <a:cubicBezTo>
                    <a:pt x="1945" y="133"/>
                    <a:pt x="1968" y="109"/>
                    <a:pt x="1969" y="80"/>
                  </a:cubicBezTo>
                  <a:cubicBezTo>
                    <a:pt x="1970" y="50"/>
                    <a:pt x="1947" y="25"/>
                    <a:pt x="1917" y="25"/>
                  </a:cubicBezTo>
                  <a:lnTo>
                    <a:pt x="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54;p39">
              <a:extLst>
                <a:ext uri="{FF2B5EF4-FFF2-40B4-BE49-F238E27FC236}">
                  <a16:creationId xmlns:a16="http://schemas.microsoft.com/office/drawing/2014/main" id="{19A5EDDC-00C5-4BCB-9A65-B60E3DE9F31E}"/>
                </a:ext>
              </a:extLst>
            </p:cNvPr>
            <p:cNvSpPr/>
            <p:nvPr/>
          </p:nvSpPr>
          <p:spPr>
            <a:xfrm>
              <a:off x="3427244" y="4159377"/>
              <a:ext cx="69458" cy="37078"/>
            </a:xfrm>
            <a:custGeom>
              <a:avLst/>
              <a:gdLst/>
              <a:ahLst/>
              <a:cxnLst/>
              <a:rect l="l" t="t" r="r" b="b"/>
              <a:pathLst>
                <a:path w="1493" h="797" extrusionOk="0">
                  <a:moveTo>
                    <a:pt x="539" y="0"/>
                  </a:moveTo>
                  <a:cubicBezTo>
                    <a:pt x="522" y="0"/>
                    <a:pt x="506" y="9"/>
                    <a:pt x="496" y="23"/>
                  </a:cubicBezTo>
                  <a:lnTo>
                    <a:pt x="16" y="712"/>
                  </a:lnTo>
                  <a:cubicBezTo>
                    <a:pt x="0" y="736"/>
                    <a:pt x="6" y="769"/>
                    <a:pt x="30" y="786"/>
                  </a:cubicBezTo>
                  <a:cubicBezTo>
                    <a:pt x="39" y="792"/>
                    <a:pt x="51" y="796"/>
                    <a:pt x="61" y="796"/>
                  </a:cubicBezTo>
                  <a:cubicBezTo>
                    <a:pt x="78" y="796"/>
                    <a:pt x="94" y="788"/>
                    <a:pt x="105" y="773"/>
                  </a:cubicBezTo>
                  <a:lnTo>
                    <a:pt x="566" y="112"/>
                  </a:lnTo>
                  <a:lnTo>
                    <a:pt x="1426" y="243"/>
                  </a:lnTo>
                  <a:cubicBezTo>
                    <a:pt x="1429" y="244"/>
                    <a:pt x="1432" y="244"/>
                    <a:pt x="1435" y="244"/>
                  </a:cubicBezTo>
                  <a:cubicBezTo>
                    <a:pt x="1461" y="244"/>
                    <a:pt x="1484" y="225"/>
                    <a:pt x="1488" y="199"/>
                  </a:cubicBezTo>
                  <a:cubicBezTo>
                    <a:pt x="1493" y="170"/>
                    <a:pt x="1472" y="143"/>
                    <a:pt x="1443" y="138"/>
                  </a:cubicBezTo>
                  <a:lnTo>
                    <a:pt x="548" y="1"/>
                  </a:lnTo>
                  <a:cubicBezTo>
                    <a:pt x="545" y="0"/>
                    <a:pt x="542" y="0"/>
                    <a:pt x="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55;p39">
              <a:extLst>
                <a:ext uri="{FF2B5EF4-FFF2-40B4-BE49-F238E27FC236}">
                  <a16:creationId xmlns:a16="http://schemas.microsoft.com/office/drawing/2014/main" id="{7D013EE0-05D2-4F04-B29B-FA950C1D6F9E}"/>
                </a:ext>
              </a:extLst>
            </p:cNvPr>
            <p:cNvSpPr/>
            <p:nvPr/>
          </p:nvSpPr>
          <p:spPr>
            <a:xfrm>
              <a:off x="3277677" y="3606467"/>
              <a:ext cx="102163" cy="80158"/>
            </a:xfrm>
            <a:custGeom>
              <a:avLst/>
              <a:gdLst/>
              <a:ahLst/>
              <a:cxnLst/>
              <a:rect l="l" t="t" r="r" b="b"/>
              <a:pathLst>
                <a:path w="2196" h="1723" extrusionOk="0">
                  <a:moveTo>
                    <a:pt x="676" y="1"/>
                  </a:moveTo>
                  <a:cubicBezTo>
                    <a:pt x="487" y="1"/>
                    <a:pt x="327" y="62"/>
                    <a:pt x="230" y="187"/>
                  </a:cubicBezTo>
                  <a:cubicBezTo>
                    <a:pt x="1" y="483"/>
                    <a:pt x="203" y="1024"/>
                    <a:pt x="682" y="1396"/>
                  </a:cubicBezTo>
                  <a:cubicBezTo>
                    <a:pt x="958" y="1611"/>
                    <a:pt x="1265" y="1723"/>
                    <a:pt x="1520" y="1723"/>
                  </a:cubicBezTo>
                  <a:cubicBezTo>
                    <a:pt x="1709" y="1723"/>
                    <a:pt x="1869" y="1661"/>
                    <a:pt x="1967" y="1535"/>
                  </a:cubicBezTo>
                  <a:cubicBezTo>
                    <a:pt x="2196" y="1241"/>
                    <a:pt x="1993" y="698"/>
                    <a:pt x="1513" y="326"/>
                  </a:cubicBezTo>
                  <a:cubicBezTo>
                    <a:pt x="1238" y="112"/>
                    <a:pt x="931" y="1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56;p39">
              <a:extLst>
                <a:ext uri="{FF2B5EF4-FFF2-40B4-BE49-F238E27FC236}">
                  <a16:creationId xmlns:a16="http://schemas.microsoft.com/office/drawing/2014/main" id="{F0F6E9B9-5674-4275-826D-6C5CEFF0817A}"/>
                </a:ext>
              </a:extLst>
            </p:cNvPr>
            <p:cNvSpPr/>
            <p:nvPr/>
          </p:nvSpPr>
          <p:spPr>
            <a:xfrm>
              <a:off x="3254137" y="3582369"/>
              <a:ext cx="55036" cy="49407"/>
            </a:xfrm>
            <a:custGeom>
              <a:avLst/>
              <a:gdLst/>
              <a:ahLst/>
              <a:cxnLst/>
              <a:rect l="l" t="t" r="r" b="b"/>
              <a:pathLst>
                <a:path w="1183" h="1062" extrusionOk="0">
                  <a:moveTo>
                    <a:pt x="509" y="1"/>
                  </a:moveTo>
                  <a:cubicBezTo>
                    <a:pt x="499" y="1"/>
                    <a:pt x="488" y="4"/>
                    <a:pt x="479" y="10"/>
                  </a:cubicBezTo>
                  <a:cubicBezTo>
                    <a:pt x="454" y="25"/>
                    <a:pt x="446" y="59"/>
                    <a:pt x="463" y="84"/>
                  </a:cubicBezTo>
                  <a:lnTo>
                    <a:pt x="994" y="904"/>
                  </a:lnTo>
                  <a:lnTo>
                    <a:pt x="79" y="578"/>
                  </a:lnTo>
                  <a:cubicBezTo>
                    <a:pt x="73" y="576"/>
                    <a:pt x="67" y="575"/>
                    <a:pt x="61" y="575"/>
                  </a:cubicBezTo>
                  <a:cubicBezTo>
                    <a:pt x="40" y="575"/>
                    <a:pt x="18" y="589"/>
                    <a:pt x="10" y="611"/>
                  </a:cubicBezTo>
                  <a:cubicBezTo>
                    <a:pt x="1" y="639"/>
                    <a:pt x="15" y="670"/>
                    <a:pt x="44" y="680"/>
                  </a:cubicBezTo>
                  <a:lnTo>
                    <a:pt x="1107" y="1057"/>
                  </a:lnTo>
                  <a:cubicBezTo>
                    <a:pt x="1112" y="1060"/>
                    <a:pt x="1120" y="1062"/>
                    <a:pt x="1125" y="1062"/>
                  </a:cubicBezTo>
                  <a:cubicBezTo>
                    <a:pt x="1142" y="1062"/>
                    <a:pt x="1157" y="1053"/>
                    <a:pt x="1168" y="1041"/>
                  </a:cubicBezTo>
                  <a:cubicBezTo>
                    <a:pt x="1181" y="1022"/>
                    <a:pt x="1182" y="998"/>
                    <a:pt x="1170" y="978"/>
                  </a:cubicBezTo>
                  <a:lnTo>
                    <a:pt x="553" y="25"/>
                  </a:lnTo>
                  <a:cubicBezTo>
                    <a:pt x="543" y="9"/>
                    <a:pt x="526" y="1"/>
                    <a:pt x="5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57;p39">
              <a:extLst>
                <a:ext uri="{FF2B5EF4-FFF2-40B4-BE49-F238E27FC236}">
                  <a16:creationId xmlns:a16="http://schemas.microsoft.com/office/drawing/2014/main" id="{90BBC698-EB14-4D60-BF1F-251D45BDE03D}"/>
                </a:ext>
              </a:extLst>
            </p:cNvPr>
            <p:cNvSpPr/>
            <p:nvPr/>
          </p:nvSpPr>
          <p:spPr>
            <a:xfrm>
              <a:off x="3267954" y="3583253"/>
              <a:ext cx="51128" cy="68481"/>
            </a:xfrm>
            <a:custGeom>
              <a:avLst/>
              <a:gdLst/>
              <a:ahLst/>
              <a:cxnLst/>
              <a:rect l="l" t="t" r="r" b="b"/>
              <a:pathLst>
                <a:path w="1099" h="1472" extrusionOk="0">
                  <a:moveTo>
                    <a:pt x="929" y="1"/>
                  </a:moveTo>
                  <a:cubicBezTo>
                    <a:pt x="927" y="1"/>
                    <a:pt x="926" y="1"/>
                    <a:pt x="924" y="1"/>
                  </a:cubicBezTo>
                  <a:cubicBezTo>
                    <a:pt x="894" y="4"/>
                    <a:pt x="873" y="31"/>
                    <a:pt x="876" y="61"/>
                  </a:cubicBezTo>
                  <a:lnTo>
                    <a:pt x="984" y="1102"/>
                  </a:lnTo>
                  <a:lnTo>
                    <a:pt x="45" y="1365"/>
                  </a:lnTo>
                  <a:cubicBezTo>
                    <a:pt x="16" y="1373"/>
                    <a:pt x="0" y="1403"/>
                    <a:pt x="9" y="1432"/>
                  </a:cubicBezTo>
                  <a:cubicBezTo>
                    <a:pt x="15" y="1456"/>
                    <a:pt x="36" y="1472"/>
                    <a:pt x="60" y="1472"/>
                  </a:cubicBezTo>
                  <a:cubicBezTo>
                    <a:pt x="64" y="1472"/>
                    <a:pt x="69" y="1471"/>
                    <a:pt x="74" y="1468"/>
                  </a:cubicBezTo>
                  <a:lnTo>
                    <a:pt x="1056" y="1193"/>
                  </a:lnTo>
                  <a:cubicBezTo>
                    <a:pt x="1081" y="1187"/>
                    <a:pt x="1098" y="1163"/>
                    <a:pt x="1096" y="1136"/>
                  </a:cubicBezTo>
                  <a:lnTo>
                    <a:pt x="982" y="49"/>
                  </a:lnTo>
                  <a:cubicBezTo>
                    <a:pt x="979" y="22"/>
                    <a:pt x="955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58;p39">
              <a:extLst>
                <a:ext uri="{FF2B5EF4-FFF2-40B4-BE49-F238E27FC236}">
                  <a16:creationId xmlns:a16="http://schemas.microsoft.com/office/drawing/2014/main" id="{DFA9377A-BE49-4FC8-9E6E-40D26462A270}"/>
                </a:ext>
              </a:extLst>
            </p:cNvPr>
            <p:cNvSpPr/>
            <p:nvPr/>
          </p:nvSpPr>
          <p:spPr>
            <a:xfrm>
              <a:off x="3284748" y="3594139"/>
              <a:ext cx="56850" cy="81880"/>
            </a:xfrm>
            <a:custGeom>
              <a:avLst/>
              <a:gdLst/>
              <a:ahLst/>
              <a:cxnLst/>
              <a:rect l="l" t="t" r="r" b="b"/>
              <a:pathLst>
                <a:path w="1222" h="1760" extrusionOk="0">
                  <a:moveTo>
                    <a:pt x="1162" y="0"/>
                  </a:moveTo>
                  <a:cubicBezTo>
                    <a:pt x="1138" y="0"/>
                    <a:pt x="1114" y="21"/>
                    <a:pt x="1111" y="49"/>
                  </a:cubicBezTo>
                  <a:lnTo>
                    <a:pt x="1003" y="1182"/>
                  </a:lnTo>
                  <a:cubicBezTo>
                    <a:pt x="829" y="1267"/>
                    <a:pt x="82" y="1627"/>
                    <a:pt x="31" y="1661"/>
                  </a:cubicBezTo>
                  <a:cubicBezTo>
                    <a:pt x="6" y="1678"/>
                    <a:pt x="0" y="1710"/>
                    <a:pt x="16" y="1735"/>
                  </a:cubicBezTo>
                  <a:cubicBezTo>
                    <a:pt x="26" y="1751"/>
                    <a:pt x="43" y="1759"/>
                    <a:pt x="61" y="1759"/>
                  </a:cubicBezTo>
                  <a:cubicBezTo>
                    <a:pt x="71" y="1759"/>
                    <a:pt x="82" y="1757"/>
                    <a:pt x="90" y="1751"/>
                  </a:cubicBezTo>
                  <a:cubicBezTo>
                    <a:pt x="131" y="1724"/>
                    <a:pt x="703" y="1447"/>
                    <a:pt x="1077" y="1267"/>
                  </a:cubicBezTo>
                  <a:cubicBezTo>
                    <a:pt x="1095" y="1258"/>
                    <a:pt x="1107" y="1241"/>
                    <a:pt x="1108" y="1223"/>
                  </a:cubicBezTo>
                  <a:lnTo>
                    <a:pt x="1217" y="58"/>
                  </a:lnTo>
                  <a:cubicBezTo>
                    <a:pt x="1221" y="29"/>
                    <a:pt x="1199" y="3"/>
                    <a:pt x="1169" y="1"/>
                  </a:cubicBezTo>
                  <a:cubicBezTo>
                    <a:pt x="1167" y="1"/>
                    <a:pt x="1165" y="0"/>
                    <a:pt x="1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59;p39">
              <a:extLst>
                <a:ext uri="{FF2B5EF4-FFF2-40B4-BE49-F238E27FC236}">
                  <a16:creationId xmlns:a16="http://schemas.microsoft.com/office/drawing/2014/main" id="{033C96D9-9E72-4AFC-A060-A889EE0E315C}"/>
                </a:ext>
              </a:extLst>
            </p:cNvPr>
            <p:cNvSpPr/>
            <p:nvPr/>
          </p:nvSpPr>
          <p:spPr>
            <a:xfrm>
              <a:off x="3318988" y="3621820"/>
              <a:ext cx="58479" cy="80810"/>
            </a:xfrm>
            <a:custGeom>
              <a:avLst/>
              <a:gdLst/>
              <a:ahLst/>
              <a:cxnLst/>
              <a:rect l="l" t="t" r="r" b="b"/>
              <a:pathLst>
                <a:path w="1257" h="1737" extrusionOk="0">
                  <a:moveTo>
                    <a:pt x="1196" y="1"/>
                  </a:moveTo>
                  <a:cubicBezTo>
                    <a:pt x="1186" y="1"/>
                    <a:pt x="1175" y="3"/>
                    <a:pt x="1166" y="9"/>
                  </a:cubicBezTo>
                  <a:lnTo>
                    <a:pt x="289" y="578"/>
                  </a:lnTo>
                  <a:cubicBezTo>
                    <a:pt x="278" y="585"/>
                    <a:pt x="269" y="597"/>
                    <a:pt x="266" y="610"/>
                  </a:cubicBezTo>
                  <a:lnTo>
                    <a:pt x="7" y="1670"/>
                  </a:lnTo>
                  <a:cubicBezTo>
                    <a:pt x="0" y="1698"/>
                    <a:pt x="18" y="1727"/>
                    <a:pt x="47" y="1734"/>
                  </a:cubicBezTo>
                  <a:cubicBezTo>
                    <a:pt x="51" y="1735"/>
                    <a:pt x="55" y="1736"/>
                    <a:pt x="60" y="1736"/>
                  </a:cubicBezTo>
                  <a:cubicBezTo>
                    <a:pt x="84" y="1736"/>
                    <a:pt x="105" y="1720"/>
                    <a:pt x="112" y="1695"/>
                  </a:cubicBezTo>
                  <a:lnTo>
                    <a:pt x="365" y="656"/>
                  </a:lnTo>
                  <a:lnTo>
                    <a:pt x="1224" y="100"/>
                  </a:lnTo>
                  <a:cubicBezTo>
                    <a:pt x="1249" y="82"/>
                    <a:pt x="1257" y="50"/>
                    <a:pt x="1241" y="26"/>
                  </a:cubicBezTo>
                  <a:cubicBezTo>
                    <a:pt x="1230" y="9"/>
                    <a:pt x="1213" y="1"/>
                    <a:pt x="1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60;p39">
              <a:extLst>
                <a:ext uri="{FF2B5EF4-FFF2-40B4-BE49-F238E27FC236}">
                  <a16:creationId xmlns:a16="http://schemas.microsoft.com/office/drawing/2014/main" id="{25E7726E-F2CE-4E4E-A349-F2330A3FF5DB}"/>
                </a:ext>
              </a:extLst>
            </p:cNvPr>
            <p:cNvSpPr/>
            <p:nvPr/>
          </p:nvSpPr>
          <p:spPr>
            <a:xfrm>
              <a:off x="3347134" y="3642940"/>
              <a:ext cx="43685" cy="62294"/>
            </a:xfrm>
            <a:custGeom>
              <a:avLst/>
              <a:gdLst/>
              <a:ahLst/>
              <a:cxnLst/>
              <a:rect l="l" t="t" r="r" b="b"/>
              <a:pathLst>
                <a:path w="939" h="1339" extrusionOk="0">
                  <a:moveTo>
                    <a:pt x="877" y="1"/>
                  </a:moveTo>
                  <a:cubicBezTo>
                    <a:pt x="869" y="1"/>
                    <a:pt x="862" y="3"/>
                    <a:pt x="854" y="6"/>
                  </a:cubicBezTo>
                  <a:lnTo>
                    <a:pt x="39" y="397"/>
                  </a:lnTo>
                  <a:cubicBezTo>
                    <a:pt x="20" y="406"/>
                    <a:pt x="9" y="423"/>
                    <a:pt x="9" y="445"/>
                  </a:cubicBezTo>
                  <a:lnTo>
                    <a:pt x="0" y="1284"/>
                  </a:lnTo>
                  <a:cubicBezTo>
                    <a:pt x="0" y="1314"/>
                    <a:pt x="24" y="1339"/>
                    <a:pt x="54" y="1339"/>
                  </a:cubicBezTo>
                  <a:lnTo>
                    <a:pt x="55" y="1339"/>
                  </a:lnTo>
                  <a:cubicBezTo>
                    <a:pt x="84" y="1339"/>
                    <a:pt x="108" y="1315"/>
                    <a:pt x="108" y="1285"/>
                  </a:cubicBezTo>
                  <a:lnTo>
                    <a:pt x="115" y="480"/>
                  </a:lnTo>
                  <a:lnTo>
                    <a:pt x="901" y="104"/>
                  </a:lnTo>
                  <a:cubicBezTo>
                    <a:pt x="927" y="90"/>
                    <a:pt x="939" y="58"/>
                    <a:pt x="926" y="31"/>
                  </a:cubicBezTo>
                  <a:cubicBezTo>
                    <a:pt x="916" y="12"/>
                    <a:pt x="897" y="1"/>
                    <a:pt x="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61;p39">
              <a:extLst>
                <a:ext uri="{FF2B5EF4-FFF2-40B4-BE49-F238E27FC236}">
                  <a16:creationId xmlns:a16="http://schemas.microsoft.com/office/drawing/2014/main" id="{54177875-D1E6-482D-9B69-AE6B7BA3ADDE}"/>
                </a:ext>
              </a:extLst>
            </p:cNvPr>
            <p:cNvSpPr/>
            <p:nvPr/>
          </p:nvSpPr>
          <p:spPr>
            <a:xfrm>
              <a:off x="2862751" y="3409402"/>
              <a:ext cx="421633" cy="1106398"/>
            </a:xfrm>
            <a:custGeom>
              <a:avLst/>
              <a:gdLst/>
              <a:ahLst/>
              <a:cxnLst/>
              <a:rect l="l" t="t" r="r" b="b"/>
              <a:pathLst>
                <a:path w="9063" h="23782" extrusionOk="0">
                  <a:moveTo>
                    <a:pt x="648" y="1"/>
                  </a:moveTo>
                  <a:lnTo>
                    <a:pt x="1" y="202"/>
                  </a:lnTo>
                  <a:lnTo>
                    <a:pt x="8523" y="23781"/>
                  </a:lnTo>
                  <a:lnTo>
                    <a:pt x="9063" y="23781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62;p39">
              <a:extLst>
                <a:ext uri="{FF2B5EF4-FFF2-40B4-BE49-F238E27FC236}">
                  <a16:creationId xmlns:a16="http://schemas.microsoft.com/office/drawing/2014/main" id="{3AC38631-853E-4442-99A5-57597F993544}"/>
                </a:ext>
              </a:extLst>
            </p:cNvPr>
            <p:cNvSpPr/>
            <p:nvPr/>
          </p:nvSpPr>
          <p:spPr>
            <a:xfrm>
              <a:off x="6037289" y="4829428"/>
              <a:ext cx="213306" cy="208328"/>
            </a:xfrm>
            <a:custGeom>
              <a:avLst/>
              <a:gdLst/>
              <a:ahLst/>
              <a:cxnLst/>
              <a:rect l="l" t="t" r="r" b="b"/>
              <a:pathLst>
                <a:path w="4585" h="4478" extrusionOk="0">
                  <a:moveTo>
                    <a:pt x="918" y="1"/>
                  </a:moveTo>
                  <a:cubicBezTo>
                    <a:pt x="918" y="1"/>
                    <a:pt x="362" y="586"/>
                    <a:pt x="1" y="868"/>
                  </a:cubicBezTo>
                  <a:cubicBezTo>
                    <a:pt x="20" y="898"/>
                    <a:pt x="37" y="930"/>
                    <a:pt x="52" y="962"/>
                  </a:cubicBezTo>
                  <a:cubicBezTo>
                    <a:pt x="114" y="1081"/>
                    <a:pt x="160" y="1201"/>
                    <a:pt x="196" y="1318"/>
                  </a:cubicBezTo>
                  <a:cubicBezTo>
                    <a:pt x="348" y="1797"/>
                    <a:pt x="323" y="2212"/>
                    <a:pt x="323" y="2212"/>
                  </a:cubicBezTo>
                  <a:cubicBezTo>
                    <a:pt x="323" y="2212"/>
                    <a:pt x="272" y="2197"/>
                    <a:pt x="178" y="2172"/>
                  </a:cubicBezTo>
                  <a:lnTo>
                    <a:pt x="178" y="2172"/>
                  </a:lnTo>
                  <a:lnTo>
                    <a:pt x="1113" y="2661"/>
                  </a:lnTo>
                  <a:lnTo>
                    <a:pt x="4585" y="4478"/>
                  </a:lnTo>
                  <a:cubicBezTo>
                    <a:pt x="4585" y="4478"/>
                    <a:pt x="4215" y="3889"/>
                    <a:pt x="3737" y="3188"/>
                  </a:cubicBezTo>
                  <a:cubicBezTo>
                    <a:pt x="3317" y="2571"/>
                    <a:pt x="2811" y="1870"/>
                    <a:pt x="2399" y="1403"/>
                  </a:cubicBezTo>
                  <a:cubicBezTo>
                    <a:pt x="1619" y="516"/>
                    <a:pt x="918" y="1"/>
                    <a:pt x="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63;p39">
              <a:extLst>
                <a:ext uri="{FF2B5EF4-FFF2-40B4-BE49-F238E27FC236}">
                  <a16:creationId xmlns:a16="http://schemas.microsoft.com/office/drawing/2014/main" id="{E53212FF-0105-4900-A834-D7FD3B200DC5}"/>
                </a:ext>
              </a:extLst>
            </p:cNvPr>
            <p:cNvSpPr/>
            <p:nvPr/>
          </p:nvSpPr>
          <p:spPr>
            <a:xfrm>
              <a:off x="5280662" y="4038235"/>
              <a:ext cx="773390" cy="894116"/>
            </a:xfrm>
            <a:custGeom>
              <a:avLst/>
              <a:gdLst/>
              <a:ahLst/>
              <a:cxnLst/>
              <a:rect l="l" t="t" r="r" b="b"/>
              <a:pathLst>
                <a:path w="16624" h="19219" extrusionOk="0">
                  <a:moveTo>
                    <a:pt x="16587" y="19219"/>
                  </a:moveTo>
                  <a:cubicBezTo>
                    <a:pt x="16587" y="19219"/>
                    <a:pt x="16536" y="19205"/>
                    <a:pt x="16442" y="19179"/>
                  </a:cubicBezTo>
                  <a:cubicBezTo>
                    <a:pt x="14988" y="18780"/>
                    <a:pt x="3095" y="15498"/>
                    <a:pt x="2158" y="15121"/>
                  </a:cubicBezTo>
                  <a:cubicBezTo>
                    <a:pt x="1161" y="14716"/>
                    <a:pt x="1025" y="14823"/>
                    <a:pt x="593" y="12018"/>
                  </a:cubicBezTo>
                  <a:cubicBezTo>
                    <a:pt x="162" y="9215"/>
                    <a:pt x="1" y="5518"/>
                    <a:pt x="135" y="4925"/>
                  </a:cubicBezTo>
                  <a:cubicBezTo>
                    <a:pt x="135" y="4925"/>
                    <a:pt x="1452" y="4445"/>
                    <a:pt x="2819" y="3630"/>
                  </a:cubicBezTo>
                  <a:cubicBezTo>
                    <a:pt x="3547" y="3197"/>
                    <a:pt x="4291" y="2668"/>
                    <a:pt x="4856" y="2066"/>
                  </a:cubicBezTo>
                  <a:cubicBezTo>
                    <a:pt x="5585" y="1287"/>
                    <a:pt x="6010" y="614"/>
                    <a:pt x="6245" y="4"/>
                  </a:cubicBezTo>
                  <a:cubicBezTo>
                    <a:pt x="6247" y="2"/>
                    <a:pt x="6248" y="0"/>
                    <a:pt x="6248" y="0"/>
                  </a:cubicBezTo>
                  <a:cubicBezTo>
                    <a:pt x="6248" y="0"/>
                    <a:pt x="6527" y="4413"/>
                    <a:pt x="6122" y="6948"/>
                  </a:cubicBezTo>
                  <a:cubicBezTo>
                    <a:pt x="5718" y="9483"/>
                    <a:pt x="4974" y="11667"/>
                    <a:pt x="4974" y="11667"/>
                  </a:cubicBezTo>
                  <a:cubicBezTo>
                    <a:pt x="6169" y="11452"/>
                    <a:pt x="8577" y="11803"/>
                    <a:pt x="11085" y="13203"/>
                  </a:cubicBezTo>
                  <a:cubicBezTo>
                    <a:pt x="13593" y="14607"/>
                    <a:pt x="15507" y="16926"/>
                    <a:pt x="16075" y="17601"/>
                  </a:cubicBezTo>
                  <a:cubicBezTo>
                    <a:pt x="16149" y="17689"/>
                    <a:pt x="16211" y="17781"/>
                    <a:pt x="16265" y="17875"/>
                  </a:cubicBezTo>
                  <a:cubicBezTo>
                    <a:pt x="16284" y="17906"/>
                    <a:pt x="16301" y="17937"/>
                    <a:pt x="16316" y="17969"/>
                  </a:cubicBezTo>
                  <a:cubicBezTo>
                    <a:pt x="16624" y="18574"/>
                    <a:pt x="16587" y="19219"/>
                    <a:pt x="16587" y="19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64;p39">
              <a:extLst>
                <a:ext uri="{FF2B5EF4-FFF2-40B4-BE49-F238E27FC236}">
                  <a16:creationId xmlns:a16="http://schemas.microsoft.com/office/drawing/2014/main" id="{A52C735E-E473-445D-89D4-0183B4EA82E0}"/>
                </a:ext>
              </a:extLst>
            </p:cNvPr>
            <p:cNvSpPr/>
            <p:nvPr/>
          </p:nvSpPr>
          <p:spPr>
            <a:xfrm>
              <a:off x="5280662" y="4207062"/>
              <a:ext cx="773390" cy="725286"/>
            </a:xfrm>
            <a:custGeom>
              <a:avLst/>
              <a:gdLst/>
              <a:ahLst/>
              <a:cxnLst/>
              <a:rect l="l" t="t" r="r" b="b"/>
              <a:pathLst>
                <a:path w="16624" h="15590" extrusionOk="0">
                  <a:moveTo>
                    <a:pt x="16587" y="15590"/>
                  </a:moveTo>
                  <a:cubicBezTo>
                    <a:pt x="16587" y="15590"/>
                    <a:pt x="16536" y="15576"/>
                    <a:pt x="16442" y="15550"/>
                  </a:cubicBezTo>
                  <a:cubicBezTo>
                    <a:pt x="14988" y="15151"/>
                    <a:pt x="3095" y="11869"/>
                    <a:pt x="2158" y="11492"/>
                  </a:cubicBezTo>
                  <a:cubicBezTo>
                    <a:pt x="1161" y="11087"/>
                    <a:pt x="1025" y="11194"/>
                    <a:pt x="593" y="8389"/>
                  </a:cubicBezTo>
                  <a:cubicBezTo>
                    <a:pt x="162" y="5586"/>
                    <a:pt x="1" y="1889"/>
                    <a:pt x="135" y="1296"/>
                  </a:cubicBezTo>
                  <a:cubicBezTo>
                    <a:pt x="135" y="1296"/>
                    <a:pt x="1452" y="816"/>
                    <a:pt x="2819" y="1"/>
                  </a:cubicBezTo>
                  <a:cubicBezTo>
                    <a:pt x="2023" y="3269"/>
                    <a:pt x="1427" y="7530"/>
                    <a:pt x="2294" y="9926"/>
                  </a:cubicBezTo>
                  <a:cubicBezTo>
                    <a:pt x="2294" y="9926"/>
                    <a:pt x="3346" y="10925"/>
                    <a:pt x="6905" y="12246"/>
                  </a:cubicBezTo>
                  <a:cubicBezTo>
                    <a:pt x="10094" y="13429"/>
                    <a:pt x="14338" y="14419"/>
                    <a:pt x="16316" y="14340"/>
                  </a:cubicBezTo>
                  <a:cubicBezTo>
                    <a:pt x="16624" y="14945"/>
                    <a:pt x="16587" y="15590"/>
                    <a:pt x="16587" y="15590"/>
                  </a:cubicBez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65;p39">
              <a:extLst>
                <a:ext uri="{FF2B5EF4-FFF2-40B4-BE49-F238E27FC236}">
                  <a16:creationId xmlns:a16="http://schemas.microsoft.com/office/drawing/2014/main" id="{C6E38033-DB52-49B5-AC34-666F9686DC86}"/>
                </a:ext>
              </a:extLst>
            </p:cNvPr>
            <p:cNvSpPr/>
            <p:nvPr/>
          </p:nvSpPr>
          <p:spPr>
            <a:xfrm>
              <a:off x="6045570" y="4890697"/>
              <a:ext cx="205025" cy="147058"/>
            </a:xfrm>
            <a:custGeom>
              <a:avLst/>
              <a:gdLst/>
              <a:ahLst/>
              <a:cxnLst/>
              <a:rect l="l" t="t" r="r" b="b"/>
              <a:pathLst>
                <a:path w="4407" h="3161" extrusionOk="0">
                  <a:moveTo>
                    <a:pt x="4407" y="3161"/>
                  </a:moveTo>
                  <a:lnTo>
                    <a:pt x="935" y="1344"/>
                  </a:lnTo>
                  <a:lnTo>
                    <a:pt x="0" y="855"/>
                  </a:lnTo>
                  <a:cubicBezTo>
                    <a:pt x="94" y="880"/>
                    <a:pt x="145" y="895"/>
                    <a:pt x="145" y="895"/>
                  </a:cubicBezTo>
                  <a:cubicBezTo>
                    <a:pt x="145" y="895"/>
                    <a:pt x="170" y="480"/>
                    <a:pt x="18" y="1"/>
                  </a:cubicBezTo>
                  <a:cubicBezTo>
                    <a:pt x="798" y="568"/>
                    <a:pt x="2319" y="1438"/>
                    <a:pt x="3559" y="1871"/>
                  </a:cubicBezTo>
                  <a:cubicBezTo>
                    <a:pt x="4037" y="2572"/>
                    <a:pt x="4407" y="3161"/>
                    <a:pt x="4407" y="3161"/>
                  </a:cubicBezTo>
                  <a:close/>
                </a:path>
              </a:pathLst>
            </a:custGeom>
            <a:solidFill>
              <a:srgbClr val="1A163D">
                <a:alpha val="3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66;p39">
              <a:extLst>
                <a:ext uri="{FF2B5EF4-FFF2-40B4-BE49-F238E27FC236}">
                  <a16:creationId xmlns:a16="http://schemas.microsoft.com/office/drawing/2014/main" id="{AF0C506D-B214-43C4-905E-5EE1E5EA2ECF}"/>
                </a:ext>
              </a:extLst>
            </p:cNvPr>
            <p:cNvSpPr/>
            <p:nvPr/>
          </p:nvSpPr>
          <p:spPr>
            <a:xfrm>
              <a:off x="2892897" y="3409355"/>
              <a:ext cx="672669" cy="449780"/>
            </a:xfrm>
            <a:custGeom>
              <a:avLst/>
              <a:gdLst/>
              <a:ahLst/>
              <a:cxnLst/>
              <a:rect l="l" t="t" r="r" b="b"/>
              <a:pathLst>
                <a:path w="14459" h="9668" extrusionOk="0">
                  <a:moveTo>
                    <a:pt x="0" y="1"/>
                  </a:moveTo>
                  <a:lnTo>
                    <a:pt x="0" y="1"/>
                  </a:lnTo>
                  <a:cubicBezTo>
                    <a:pt x="24" y="45"/>
                    <a:pt x="1627" y="4574"/>
                    <a:pt x="3428" y="9667"/>
                  </a:cubicBezTo>
                  <a:cubicBezTo>
                    <a:pt x="7007" y="6619"/>
                    <a:pt x="12383" y="2028"/>
                    <a:pt x="14459" y="19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FE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67;p39">
              <a:extLst>
                <a:ext uri="{FF2B5EF4-FFF2-40B4-BE49-F238E27FC236}">
                  <a16:creationId xmlns:a16="http://schemas.microsoft.com/office/drawing/2014/main" id="{6DA9F375-CE14-42CA-9B55-2B3FE9DEDF57}"/>
                </a:ext>
              </a:extLst>
            </p:cNvPr>
            <p:cNvSpPr/>
            <p:nvPr/>
          </p:nvSpPr>
          <p:spPr>
            <a:xfrm>
              <a:off x="3109222" y="3501003"/>
              <a:ext cx="510166" cy="326681"/>
            </a:xfrm>
            <a:custGeom>
              <a:avLst/>
              <a:gdLst/>
              <a:ahLst/>
              <a:cxnLst/>
              <a:rect l="l" t="t" r="r" b="b"/>
              <a:pathLst>
                <a:path w="10966" h="7022" extrusionOk="0">
                  <a:moveTo>
                    <a:pt x="71" y="0"/>
                  </a:moveTo>
                  <a:cubicBezTo>
                    <a:pt x="50" y="0"/>
                    <a:pt x="31" y="10"/>
                    <a:pt x="19" y="28"/>
                  </a:cubicBezTo>
                  <a:cubicBezTo>
                    <a:pt x="1" y="56"/>
                    <a:pt x="9" y="94"/>
                    <a:pt x="37" y="112"/>
                  </a:cubicBezTo>
                  <a:lnTo>
                    <a:pt x="352" y="312"/>
                  </a:lnTo>
                  <a:cubicBezTo>
                    <a:pt x="363" y="318"/>
                    <a:pt x="374" y="322"/>
                    <a:pt x="386" y="322"/>
                  </a:cubicBezTo>
                  <a:cubicBezTo>
                    <a:pt x="405" y="322"/>
                    <a:pt x="424" y="312"/>
                    <a:pt x="436" y="293"/>
                  </a:cubicBezTo>
                  <a:cubicBezTo>
                    <a:pt x="454" y="265"/>
                    <a:pt x="446" y="229"/>
                    <a:pt x="418" y="210"/>
                  </a:cubicBezTo>
                  <a:lnTo>
                    <a:pt x="103" y="9"/>
                  </a:lnTo>
                  <a:cubicBezTo>
                    <a:pt x="93" y="3"/>
                    <a:pt x="82" y="0"/>
                    <a:pt x="71" y="0"/>
                  </a:cubicBezTo>
                  <a:close/>
                  <a:moveTo>
                    <a:pt x="1042" y="619"/>
                  </a:moveTo>
                  <a:cubicBezTo>
                    <a:pt x="1022" y="619"/>
                    <a:pt x="1002" y="630"/>
                    <a:pt x="991" y="648"/>
                  </a:cubicBezTo>
                  <a:cubicBezTo>
                    <a:pt x="973" y="675"/>
                    <a:pt x="980" y="713"/>
                    <a:pt x="1010" y="731"/>
                  </a:cubicBezTo>
                  <a:lnTo>
                    <a:pt x="1666" y="1150"/>
                  </a:lnTo>
                  <a:cubicBezTo>
                    <a:pt x="1677" y="1156"/>
                    <a:pt x="1688" y="1160"/>
                    <a:pt x="1699" y="1160"/>
                  </a:cubicBezTo>
                  <a:cubicBezTo>
                    <a:pt x="1719" y="1160"/>
                    <a:pt x="1738" y="1150"/>
                    <a:pt x="1751" y="1131"/>
                  </a:cubicBezTo>
                  <a:cubicBezTo>
                    <a:pt x="1768" y="1103"/>
                    <a:pt x="1760" y="1066"/>
                    <a:pt x="1732" y="1048"/>
                  </a:cubicBezTo>
                  <a:lnTo>
                    <a:pt x="1074" y="629"/>
                  </a:lnTo>
                  <a:cubicBezTo>
                    <a:pt x="1064" y="623"/>
                    <a:pt x="1053" y="619"/>
                    <a:pt x="1042" y="619"/>
                  </a:cubicBezTo>
                  <a:close/>
                  <a:moveTo>
                    <a:pt x="2356" y="1457"/>
                  </a:moveTo>
                  <a:cubicBezTo>
                    <a:pt x="2336" y="1457"/>
                    <a:pt x="2316" y="1467"/>
                    <a:pt x="2305" y="1484"/>
                  </a:cubicBezTo>
                  <a:cubicBezTo>
                    <a:pt x="2286" y="1513"/>
                    <a:pt x="2294" y="1551"/>
                    <a:pt x="2324" y="1569"/>
                  </a:cubicBezTo>
                  <a:lnTo>
                    <a:pt x="2980" y="1987"/>
                  </a:lnTo>
                  <a:cubicBezTo>
                    <a:pt x="2991" y="1993"/>
                    <a:pt x="3002" y="1997"/>
                    <a:pt x="3012" y="1997"/>
                  </a:cubicBezTo>
                  <a:cubicBezTo>
                    <a:pt x="3032" y="1997"/>
                    <a:pt x="3053" y="1987"/>
                    <a:pt x="3064" y="1969"/>
                  </a:cubicBezTo>
                  <a:cubicBezTo>
                    <a:pt x="3082" y="1940"/>
                    <a:pt x="3074" y="1903"/>
                    <a:pt x="3045" y="1885"/>
                  </a:cubicBezTo>
                  <a:lnTo>
                    <a:pt x="2389" y="1466"/>
                  </a:lnTo>
                  <a:cubicBezTo>
                    <a:pt x="2379" y="1460"/>
                    <a:pt x="2367" y="1457"/>
                    <a:pt x="2356" y="1457"/>
                  </a:cubicBezTo>
                  <a:close/>
                  <a:moveTo>
                    <a:pt x="3670" y="2294"/>
                  </a:moveTo>
                  <a:cubicBezTo>
                    <a:pt x="3650" y="2294"/>
                    <a:pt x="3630" y="2304"/>
                    <a:pt x="3619" y="2322"/>
                  </a:cubicBezTo>
                  <a:cubicBezTo>
                    <a:pt x="3600" y="2350"/>
                    <a:pt x="3609" y="2387"/>
                    <a:pt x="3638" y="2406"/>
                  </a:cubicBezTo>
                  <a:lnTo>
                    <a:pt x="4294" y="2824"/>
                  </a:lnTo>
                  <a:cubicBezTo>
                    <a:pt x="4305" y="2832"/>
                    <a:pt x="4315" y="2834"/>
                    <a:pt x="4326" y="2834"/>
                  </a:cubicBezTo>
                  <a:cubicBezTo>
                    <a:pt x="4346" y="2834"/>
                    <a:pt x="4366" y="2824"/>
                    <a:pt x="4378" y="2806"/>
                  </a:cubicBezTo>
                  <a:cubicBezTo>
                    <a:pt x="4396" y="2777"/>
                    <a:pt x="4388" y="2741"/>
                    <a:pt x="4360" y="2722"/>
                  </a:cubicBezTo>
                  <a:lnTo>
                    <a:pt x="3702" y="2303"/>
                  </a:lnTo>
                  <a:cubicBezTo>
                    <a:pt x="3692" y="2297"/>
                    <a:pt x="3681" y="2294"/>
                    <a:pt x="3670" y="2294"/>
                  </a:cubicBezTo>
                  <a:close/>
                  <a:moveTo>
                    <a:pt x="4983" y="3132"/>
                  </a:moveTo>
                  <a:cubicBezTo>
                    <a:pt x="4963" y="3132"/>
                    <a:pt x="4944" y="3141"/>
                    <a:pt x="4933" y="3159"/>
                  </a:cubicBezTo>
                  <a:cubicBezTo>
                    <a:pt x="4915" y="3187"/>
                    <a:pt x="4923" y="3226"/>
                    <a:pt x="4951" y="3243"/>
                  </a:cubicBezTo>
                  <a:lnTo>
                    <a:pt x="5608" y="3662"/>
                  </a:lnTo>
                  <a:cubicBezTo>
                    <a:pt x="5618" y="3669"/>
                    <a:pt x="5629" y="3672"/>
                    <a:pt x="5640" y="3672"/>
                  </a:cubicBezTo>
                  <a:cubicBezTo>
                    <a:pt x="5661" y="3672"/>
                    <a:pt x="5680" y="3661"/>
                    <a:pt x="5692" y="3643"/>
                  </a:cubicBezTo>
                  <a:cubicBezTo>
                    <a:pt x="5709" y="3615"/>
                    <a:pt x="5702" y="3578"/>
                    <a:pt x="5673" y="3560"/>
                  </a:cubicBezTo>
                  <a:lnTo>
                    <a:pt x="5016" y="3141"/>
                  </a:lnTo>
                  <a:cubicBezTo>
                    <a:pt x="5006" y="3135"/>
                    <a:pt x="4994" y="3132"/>
                    <a:pt x="4983" y="3132"/>
                  </a:cubicBezTo>
                  <a:close/>
                  <a:moveTo>
                    <a:pt x="6297" y="3969"/>
                  </a:moveTo>
                  <a:cubicBezTo>
                    <a:pt x="6277" y="3969"/>
                    <a:pt x="6258" y="3979"/>
                    <a:pt x="6246" y="3997"/>
                  </a:cubicBezTo>
                  <a:cubicBezTo>
                    <a:pt x="6229" y="4025"/>
                    <a:pt x="6237" y="4062"/>
                    <a:pt x="6266" y="4081"/>
                  </a:cubicBezTo>
                  <a:lnTo>
                    <a:pt x="6922" y="4499"/>
                  </a:lnTo>
                  <a:cubicBezTo>
                    <a:pt x="6932" y="4506"/>
                    <a:pt x="6944" y="4510"/>
                    <a:pt x="6955" y="4510"/>
                  </a:cubicBezTo>
                  <a:cubicBezTo>
                    <a:pt x="6975" y="4510"/>
                    <a:pt x="6994" y="4499"/>
                    <a:pt x="7005" y="4481"/>
                  </a:cubicBezTo>
                  <a:cubicBezTo>
                    <a:pt x="7023" y="4453"/>
                    <a:pt x="7015" y="4415"/>
                    <a:pt x="6988" y="4397"/>
                  </a:cubicBezTo>
                  <a:lnTo>
                    <a:pt x="6330" y="3980"/>
                  </a:lnTo>
                  <a:cubicBezTo>
                    <a:pt x="6320" y="3973"/>
                    <a:pt x="6308" y="3969"/>
                    <a:pt x="6297" y="3969"/>
                  </a:cubicBezTo>
                  <a:close/>
                  <a:moveTo>
                    <a:pt x="7612" y="4806"/>
                  </a:moveTo>
                  <a:cubicBezTo>
                    <a:pt x="7592" y="4806"/>
                    <a:pt x="7572" y="4816"/>
                    <a:pt x="7561" y="4834"/>
                  </a:cubicBezTo>
                  <a:cubicBezTo>
                    <a:pt x="7542" y="4862"/>
                    <a:pt x="7550" y="4900"/>
                    <a:pt x="7579" y="4919"/>
                  </a:cubicBezTo>
                  <a:lnTo>
                    <a:pt x="8236" y="5337"/>
                  </a:lnTo>
                  <a:cubicBezTo>
                    <a:pt x="8245" y="5344"/>
                    <a:pt x="8258" y="5346"/>
                    <a:pt x="8268" y="5346"/>
                  </a:cubicBezTo>
                  <a:cubicBezTo>
                    <a:pt x="8289" y="5346"/>
                    <a:pt x="8308" y="5336"/>
                    <a:pt x="8319" y="5319"/>
                  </a:cubicBezTo>
                  <a:cubicBezTo>
                    <a:pt x="8337" y="5290"/>
                    <a:pt x="8329" y="5253"/>
                    <a:pt x="8301" y="5234"/>
                  </a:cubicBezTo>
                  <a:lnTo>
                    <a:pt x="7644" y="4816"/>
                  </a:lnTo>
                  <a:cubicBezTo>
                    <a:pt x="7634" y="4809"/>
                    <a:pt x="7623" y="4806"/>
                    <a:pt x="7612" y="4806"/>
                  </a:cubicBezTo>
                  <a:close/>
                  <a:moveTo>
                    <a:pt x="8926" y="5644"/>
                  </a:moveTo>
                  <a:cubicBezTo>
                    <a:pt x="8906" y="5644"/>
                    <a:pt x="8886" y="5654"/>
                    <a:pt x="8875" y="5672"/>
                  </a:cubicBezTo>
                  <a:cubicBezTo>
                    <a:pt x="8856" y="5699"/>
                    <a:pt x="8864" y="5738"/>
                    <a:pt x="8893" y="5756"/>
                  </a:cubicBezTo>
                  <a:lnTo>
                    <a:pt x="9550" y="6174"/>
                  </a:lnTo>
                  <a:cubicBezTo>
                    <a:pt x="9559" y="6181"/>
                    <a:pt x="9572" y="6185"/>
                    <a:pt x="9582" y="6185"/>
                  </a:cubicBezTo>
                  <a:cubicBezTo>
                    <a:pt x="9602" y="6185"/>
                    <a:pt x="9622" y="6174"/>
                    <a:pt x="9633" y="6156"/>
                  </a:cubicBezTo>
                  <a:cubicBezTo>
                    <a:pt x="9652" y="6128"/>
                    <a:pt x="9644" y="6090"/>
                    <a:pt x="9615" y="6072"/>
                  </a:cubicBezTo>
                  <a:lnTo>
                    <a:pt x="8958" y="5654"/>
                  </a:lnTo>
                  <a:cubicBezTo>
                    <a:pt x="8948" y="5647"/>
                    <a:pt x="8937" y="5644"/>
                    <a:pt x="8926" y="5644"/>
                  </a:cubicBezTo>
                  <a:close/>
                  <a:moveTo>
                    <a:pt x="10239" y="6482"/>
                  </a:moveTo>
                  <a:cubicBezTo>
                    <a:pt x="10219" y="6482"/>
                    <a:pt x="10199" y="6491"/>
                    <a:pt x="10189" y="6509"/>
                  </a:cubicBezTo>
                  <a:cubicBezTo>
                    <a:pt x="10170" y="6538"/>
                    <a:pt x="10178" y="6575"/>
                    <a:pt x="10206" y="6594"/>
                  </a:cubicBezTo>
                  <a:lnTo>
                    <a:pt x="10864" y="7011"/>
                  </a:lnTo>
                  <a:cubicBezTo>
                    <a:pt x="10873" y="7019"/>
                    <a:pt x="10886" y="7022"/>
                    <a:pt x="10896" y="7022"/>
                  </a:cubicBezTo>
                  <a:cubicBezTo>
                    <a:pt x="10916" y="7022"/>
                    <a:pt x="10936" y="7011"/>
                    <a:pt x="10947" y="6994"/>
                  </a:cubicBezTo>
                  <a:cubicBezTo>
                    <a:pt x="10965" y="6965"/>
                    <a:pt x="10957" y="6928"/>
                    <a:pt x="10929" y="6910"/>
                  </a:cubicBezTo>
                  <a:lnTo>
                    <a:pt x="10273" y="6492"/>
                  </a:lnTo>
                  <a:cubicBezTo>
                    <a:pt x="10263" y="6485"/>
                    <a:pt x="10251" y="6482"/>
                    <a:pt x="10239" y="6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68;p39">
              <a:extLst>
                <a:ext uri="{FF2B5EF4-FFF2-40B4-BE49-F238E27FC236}">
                  <a16:creationId xmlns:a16="http://schemas.microsoft.com/office/drawing/2014/main" id="{690997ED-226F-447B-A59E-26FB234B4611}"/>
                </a:ext>
              </a:extLst>
            </p:cNvPr>
            <p:cNvSpPr/>
            <p:nvPr/>
          </p:nvSpPr>
          <p:spPr>
            <a:xfrm>
              <a:off x="3579462" y="3731331"/>
              <a:ext cx="76018" cy="100023"/>
            </a:xfrm>
            <a:custGeom>
              <a:avLst/>
              <a:gdLst/>
              <a:ahLst/>
              <a:cxnLst/>
              <a:rect l="l" t="t" r="r" b="b"/>
              <a:pathLst>
                <a:path w="1634" h="2150" extrusionOk="0">
                  <a:moveTo>
                    <a:pt x="998" y="1"/>
                  </a:moveTo>
                  <a:cubicBezTo>
                    <a:pt x="667" y="1"/>
                    <a:pt x="311" y="369"/>
                    <a:pt x="165" y="891"/>
                  </a:cubicBezTo>
                  <a:cubicBezTo>
                    <a:pt x="0" y="1476"/>
                    <a:pt x="158" y="2032"/>
                    <a:pt x="518" y="2133"/>
                  </a:cubicBezTo>
                  <a:cubicBezTo>
                    <a:pt x="556" y="2144"/>
                    <a:pt x="596" y="2150"/>
                    <a:pt x="635" y="2150"/>
                  </a:cubicBezTo>
                  <a:cubicBezTo>
                    <a:pt x="966" y="2150"/>
                    <a:pt x="1322" y="1781"/>
                    <a:pt x="1469" y="1259"/>
                  </a:cubicBezTo>
                  <a:cubicBezTo>
                    <a:pt x="1634" y="674"/>
                    <a:pt x="1475" y="118"/>
                    <a:pt x="1115" y="17"/>
                  </a:cubicBezTo>
                  <a:cubicBezTo>
                    <a:pt x="1076" y="6"/>
                    <a:pt x="1037" y="1"/>
                    <a:pt x="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69;p39">
              <a:extLst>
                <a:ext uri="{FF2B5EF4-FFF2-40B4-BE49-F238E27FC236}">
                  <a16:creationId xmlns:a16="http://schemas.microsoft.com/office/drawing/2014/main" id="{09CAA679-2859-4415-9C68-BB83DB9E1C02}"/>
                </a:ext>
              </a:extLst>
            </p:cNvPr>
            <p:cNvSpPr/>
            <p:nvPr/>
          </p:nvSpPr>
          <p:spPr>
            <a:xfrm>
              <a:off x="3620215" y="3699232"/>
              <a:ext cx="38102" cy="57455"/>
            </a:xfrm>
            <a:custGeom>
              <a:avLst/>
              <a:gdLst/>
              <a:ahLst/>
              <a:cxnLst/>
              <a:rect l="l" t="t" r="r" b="b"/>
              <a:pathLst>
                <a:path w="819" h="1235" extrusionOk="0">
                  <a:moveTo>
                    <a:pt x="53" y="0"/>
                  </a:moveTo>
                  <a:cubicBezTo>
                    <a:pt x="24" y="0"/>
                    <a:pt x="1" y="26"/>
                    <a:pt x="2" y="56"/>
                  </a:cubicBezTo>
                  <a:lnTo>
                    <a:pt x="52" y="1184"/>
                  </a:lnTo>
                  <a:cubicBezTo>
                    <a:pt x="53" y="1207"/>
                    <a:pt x="69" y="1227"/>
                    <a:pt x="91" y="1233"/>
                  </a:cubicBezTo>
                  <a:cubicBezTo>
                    <a:pt x="95" y="1234"/>
                    <a:pt x="100" y="1235"/>
                    <a:pt x="105" y="1235"/>
                  </a:cubicBezTo>
                  <a:cubicBezTo>
                    <a:pt x="122" y="1235"/>
                    <a:pt x="139" y="1227"/>
                    <a:pt x="149" y="1212"/>
                  </a:cubicBezTo>
                  <a:lnTo>
                    <a:pt x="800" y="281"/>
                  </a:lnTo>
                  <a:cubicBezTo>
                    <a:pt x="818" y="258"/>
                    <a:pt x="812" y="224"/>
                    <a:pt x="788" y="207"/>
                  </a:cubicBezTo>
                  <a:cubicBezTo>
                    <a:pt x="778" y="201"/>
                    <a:pt x="768" y="198"/>
                    <a:pt x="757" y="198"/>
                  </a:cubicBezTo>
                  <a:cubicBezTo>
                    <a:pt x="740" y="198"/>
                    <a:pt x="724" y="206"/>
                    <a:pt x="713" y="221"/>
                  </a:cubicBezTo>
                  <a:lnTo>
                    <a:pt x="152" y="1021"/>
                  </a:lnTo>
                  <a:lnTo>
                    <a:pt x="109" y="50"/>
                  </a:lnTo>
                  <a:cubicBezTo>
                    <a:pt x="108" y="22"/>
                    <a:pt x="81" y="1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70;p39">
              <a:extLst>
                <a:ext uri="{FF2B5EF4-FFF2-40B4-BE49-F238E27FC236}">
                  <a16:creationId xmlns:a16="http://schemas.microsoft.com/office/drawing/2014/main" id="{4C9200C9-6E70-4103-8734-502B3AAC80B7}"/>
                </a:ext>
              </a:extLst>
            </p:cNvPr>
            <p:cNvSpPr/>
            <p:nvPr/>
          </p:nvSpPr>
          <p:spPr>
            <a:xfrm>
              <a:off x="3590348" y="3726028"/>
              <a:ext cx="79647" cy="42568"/>
            </a:xfrm>
            <a:custGeom>
              <a:avLst/>
              <a:gdLst/>
              <a:ahLst/>
              <a:cxnLst/>
              <a:rect l="l" t="t" r="r" b="b"/>
              <a:pathLst>
                <a:path w="1712" h="915" extrusionOk="0">
                  <a:moveTo>
                    <a:pt x="61" y="1"/>
                  </a:moveTo>
                  <a:cubicBezTo>
                    <a:pt x="49" y="1"/>
                    <a:pt x="37" y="5"/>
                    <a:pt x="27" y="13"/>
                  </a:cubicBezTo>
                  <a:cubicBezTo>
                    <a:pt x="4" y="30"/>
                    <a:pt x="0" y="64"/>
                    <a:pt x="18" y="88"/>
                  </a:cubicBezTo>
                  <a:lnTo>
                    <a:pt x="643" y="894"/>
                  </a:lnTo>
                  <a:cubicBezTo>
                    <a:pt x="653" y="907"/>
                    <a:pt x="670" y="915"/>
                    <a:pt x="686" y="915"/>
                  </a:cubicBezTo>
                  <a:cubicBezTo>
                    <a:pt x="694" y="915"/>
                    <a:pt x="703" y="914"/>
                    <a:pt x="711" y="908"/>
                  </a:cubicBezTo>
                  <a:lnTo>
                    <a:pt x="1675" y="395"/>
                  </a:lnTo>
                  <a:cubicBezTo>
                    <a:pt x="1702" y="381"/>
                    <a:pt x="1712" y="349"/>
                    <a:pt x="1698" y="323"/>
                  </a:cubicBezTo>
                  <a:cubicBezTo>
                    <a:pt x="1688" y="305"/>
                    <a:pt x="1670" y="294"/>
                    <a:pt x="1651" y="294"/>
                  </a:cubicBezTo>
                  <a:cubicBezTo>
                    <a:pt x="1642" y="294"/>
                    <a:pt x="1633" y="296"/>
                    <a:pt x="1625" y="301"/>
                  </a:cubicBezTo>
                  <a:lnTo>
                    <a:pt x="701" y="793"/>
                  </a:lnTo>
                  <a:lnTo>
                    <a:pt x="102" y="21"/>
                  </a:lnTo>
                  <a:cubicBezTo>
                    <a:pt x="92" y="8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71;p39">
              <a:extLst>
                <a:ext uri="{FF2B5EF4-FFF2-40B4-BE49-F238E27FC236}">
                  <a16:creationId xmlns:a16="http://schemas.microsoft.com/office/drawing/2014/main" id="{CABEA26A-8B17-4707-A558-DACA5EEE097B}"/>
                </a:ext>
              </a:extLst>
            </p:cNvPr>
            <p:cNvSpPr/>
            <p:nvPr/>
          </p:nvSpPr>
          <p:spPr>
            <a:xfrm>
              <a:off x="3574066" y="3750777"/>
              <a:ext cx="96255" cy="39405"/>
            </a:xfrm>
            <a:custGeom>
              <a:avLst/>
              <a:gdLst/>
              <a:ahLst/>
              <a:cxnLst/>
              <a:rect l="l" t="t" r="r" b="b"/>
              <a:pathLst>
                <a:path w="2069" h="847" extrusionOk="0">
                  <a:moveTo>
                    <a:pt x="62" y="1"/>
                  </a:moveTo>
                  <a:cubicBezTo>
                    <a:pt x="45" y="1"/>
                    <a:pt x="29" y="9"/>
                    <a:pt x="18" y="24"/>
                  </a:cubicBezTo>
                  <a:cubicBezTo>
                    <a:pt x="0" y="49"/>
                    <a:pt x="8" y="82"/>
                    <a:pt x="32" y="99"/>
                  </a:cubicBezTo>
                  <a:cubicBezTo>
                    <a:pt x="71" y="127"/>
                    <a:pt x="544" y="553"/>
                    <a:pt x="853" y="832"/>
                  </a:cubicBezTo>
                  <a:cubicBezTo>
                    <a:pt x="862" y="841"/>
                    <a:pt x="876" y="846"/>
                    <a:pt x="889" y="846"/>
                  </a:cubicBezTo>
                  <a:cubicBezTo>
                    <a:pt x="894" y="846"/>
                    <a:pt x="899" y="845"/>
                    <a:pt x="904" y="844"/>
                  </a:cubicBezTo>
                  <a:lnTo>
                    <a:pt x="2024" y="508"/>
                  </a:lnTo>
                  <a:cubicBezTo>
                    <a:pt x="2053" y="500"/>
                    <a:pt x="2069" y="469"/>
                    <a:pt x="2061" y="441"/>
                  </a:cubicBezTo>
                  <a:cubicBezTo>
                    <a:pt x="2054" y="418"/>
                    <a:pt x="2033" y="403"/>
                    <a:pt x="2010" y="403"/>
                  </a:cubicBezTo>
                  <a:cubicBezTo>
                    <a:pt x="2005" y="403"/>
                    <a:pt x="1999" y="404"/>
                    <a:pt x="1994" y="406"/>
                  </a:cubicBezTo>
                  <a:lnTo>
                    <a:pt x="902" y="732"/>
                  </a:lnTo>
                  <a:cubicBezTo>
                    <a:pt x="759" y="602"/>
                    <a:pt x="143" y="45"/>
                    <a:pt x="92" y="10"/>
                  </a:cubicBezTo>
                  <a:cubicBezTo>
                    <a:pt x="83" y="4"/>
                    <a:pt x="72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72;p39">
              <a:extLst>
                <a:ext uri="{FF2B5EF4-FFF2-40B4-BE49-F238E27FC236}">
                  <a16:creationId xmlns:a16="http://schemas.microsoft.com/office/drawing/2014/main" id="{3298AC35-B447-44B0-B299-2765F1F10E3E}"/>
                </a:ext>
              </a:extLst>
            </p:cNvPr>
            <p:cNvSpPr/>
            <p:nvPr/>
          </p:nvSpPr>
          <p:spPr>
            <a:xfrm>
              <a:off x="3562528" y="3785110"/>
              <a:ext cx="95557" cy="32938"/>
            </a:xfrm>
            <a:custGeom>
              <a:avLst/>
              <a:gdLst/>
              <a:ahLst/>
              <a:cxnLst/>
              <a:rect l="l" t="t" r="r" b="b"/>
              <a:pathLst>
                <a:path w="2054" h="708" extrusionOk="0">
                  <a:moveTo>
                    <a:pt x="1138" y="1"/>
                  </a:moveTo>
                  <a:cubicBezTo>
                    <a:pt x="1135" y="1"/>
                    <a:pt x="1132" y="1"/>
                    <a:pt x="1129" y="2"/>
                  </a:cubicBezTo>
                  <a:lnTo>
                    <a:pt x="49" y="159"/>
                  </a:lnTo>
                  <a:cubicBezTo>
                    <a:pt x="21" y="163"/>
                    <a:pt x="0" y="191"/>
                    <a:pt x="4" y="220"/>
                  </a:cubicBezTo>
                  <a:cubicBezTo>
                    <a:pt x="9" y="246"/>
                    <a:pt x="27" y="265"/>
                    <a:pt x="57" y="265"/>
                  </a:cubicBezTo>
                  <a:cubicBezTo>
                    <a:pt x="60" y="265"/>
                    <a:pt x="63" y="265"/>
                    <a:pt x="66" y="265"/>
                  </a:cubicBezTo>
                  <a:lnTo>
                    <a:pt x="1123" y="110"/>
                  </a:lnTo>
                  <a:lnTo>
                    <a:pt x="1963" y="697"/>
                  </a:lnTo>
                  <a:cubicBezTo>
                    <a:pt x="1971" y="703"/>
                    <a:pt x="1983" y="707"/>
                    <a:pt x="1992" y="707"/>
                  </a:cubicBezTo>
                  <a:cubicBezTo>
                    <a:pt x="2010" y="707"/>
                    <a:pt x="2027" y="699"/>
                    <a:pt x="2037" y="684"/>
                  </a:cubicBezTo>
                  <a:cubicBezTo>
                    <a:pt x="2054" y="659"/>
                    <a:pt x="2049" y="626"/>
                    <a:pt x="2024" y="608"/>
                  </a:cubicBezTo>
                  <a:lnTo>
                    <a:pt x="1168" y="10"/>
                  </a:lnTo>
                  <a:cubicBezTo>
                    <a:pt x="1160" y="4"/>
                    <a:pt x="1149" y="1"/>
                    <a:pt x="1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73;p39">
              <a:extLst>
                <a:ext uri="{FF2B5EF4-FFF2-40B4-BE49-F238E27FC236}">
                  <a16:creationId xmlns:a16="http://schemas.microsoft.com/office/drawing/2014/main" id="{E28D5FCB-270A-42C6-A770-DD8EA0383471}"/>
                </a:ext>
              </a:extLst>
            </p:cNvPr>
            <p:cNvSpPr/>
            <p:nvPr/>
          </p:nvSpPr>
          <p:spPr>
            <a:xfrm>
              <a:off x="3570437" y="3804975"/>
              <a:ext cx="73087" cy="33403"/>
            </a:xfrm>
            <a:custGeom>
              <a:avLst/>
              <a:gdLst/>
              <a:ahLst/>
              <a:cxnLst/>
              <a:rect l="l" t="t" r="r" b="b"/>
              <a:pathLst>
                <a:path w="1571" h="718" extrusionOk="0">
                  <a:moveTo>
                    <a:pt x="841" y="0"/>
                  </a:moveTo>
                  <a:cubicBezTo>
                    <a:pt x="835" y="0"/>
                    <a:pt x="828" y="1"/>
                    <a:pt x="821" y="4"/>
                  </a:cubicBezTo>
                  <a:lnTo>
                    <a:pt x="42" y="312"/>
                  </a:lnTo>
                  <a:cubicBezTo>
                    <a:pt x="14" y="323"/>
                    <a:pt x="0" y="354"/>
                    <a:pt x="12" y="382"/>
                  </a:cubicBezTo>
                  <a:cubicBezTo>
                    <a:pt x="20" y="403"/>
                    <a:pt x="40" y="415"/>
                    <a:pt x="61" y="415"/>
                  </a:cubicBezTo>
                  <a:cubicBezTo>
                    <a:pt x="68" y="415"/>
                    <a:pt x="75" y="414"/>
                    <a:pt x="82" y="412"/>
                  </a:cubicBezTo>
                  <a:lnTo>
                    <a:pt x="831" y="116"/>
                  </a:lnTo>
                  <a:lnTo>
                    <a:pt x="1475" y="703"/>
                  </a:lnTo>
                  <a:cubicBezTo>
                    <a:pt x="1484" y="712"/>
                    <a:pt x="1498" y="717"/>
                    <a:pt x="1511" y="717"/>
                  </a:cubicBezTo>
                  <a:cubicBezTo>
                    <a:pt x="1525" y="717"/>
                    <a:pt x="1540" y="711"/>
                    <a:pt x="1551" y="700"/>
                  </a:cubicBezTo>
                  <a:cubicBezTo>
                    <a:pt x="1571" y="677"/>
                    <a:pt x="1569" y="643"/>
                    <a:pt x="1547" y="623"/>
                  </a:cubicBezTo>
                  <a:lnTo>
                    <a:pt x="878" y="14"/>
                  </a:lnTo>
                  <a:cubicBezTo>
                    <a:pt x="868" y="5"/>
                    <a:pt x="855" y="0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274;p39">
              <a:extLst>
                <a:ext uri="{FF2B5EF4-FFF2-40B4-BE49-F238E27FC236}">
                  <a16:creationId xmlns:a16="http://schemas.microsoft.com/office/drawing/2014/main" id="{DC294294-45D3-4CC4-83F5-BB29B744A9AA}"/>
                </a:ext>
              </a:extLst>
            </p:cNvPr>
            <p:cNvSpPr/>
            <p:nvPr/>
          </p:nvSpPr>
          <p:spPr>
            <a:xfrm>
              <a:off x="3690323" y="4237022"/>
              <a:ext cx="104350" cy="77506"/>
            </a:xfrm>
            <a:custGeom>
              <a:avLst/>
              <a:gdLst/>
              <a:ahLst/>
              <a:cxnLst/>
              <a:rect l="l" t="t" r="r" b="b"/>
              <a:pathLst>
                <a:path w="2243" h="1666" extrusionOk="0">
                  <a:moveTo>
                    <a:pt x="705" y="1"/>
                  </a:moveTo>
                  <a:cubicBezTo>
                    <a:pt x="489" y="1"/>
                    <a:pt x="308" y="73"/>
                    <a:pt x="210" y="220"/>
                  </a:cubicBezTo>
                  <a:cubicBezTo>
                    <a:pt x="1" y="530"/>
                    <a:pt x="240" y="1056"/>
                    <a:pt x="744" y="1395"/>
                  </a:cubicBezTo>
                  <a:cubicBezTo>
                    <a:pt x="1010" y="1574"/>
                    <a:pt x="1297" y="1665"/>
                    <a:pt x="1539" y="1665"/>
                  </a:cubicBezTo>
                  <a:cubicBezTo>
                    <a:pt x="1756" y="1665"/>
                    <a:pt x="1936" y="1593"/>
                    <a:pt x="2035" y="1446"/>
                  </a:cubicBezTo>
                  <a:cubicBezTo>
                    <a:pt x="2243" y="1135"/>
                    <a:pt x="2004" y="609"/>
                    <a:pt x="1501" y="270"/>
                  </a:cubicBezTo>
                  <a:cubicBezTo>
                    <a:pt x="1234" y="92"/>
                    <a:pt x="948" y="1"/>
                    <a:pt x="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275;p39">
              <a:extLst>
                <a:ext uri="{FF2B5EF4-FFF2-40B4-BE49-F238E27FC236}">
                  <a16:creationId xmlns:a16="http://schemas.microsoft.com/office/drawing/2014/main" id="{2C3222B0-0CDD-46EC-809D-BDC2E06E2F02}"/>
                </a:ext>
              </a:extLst>
            </p:cNvPr>
            <p:cNvSpPr/>
            <p:nvPr/>
          </p:nvSpPr>
          <p:spPr>
            <a:xfrm>
              <a:off x="3665713" y="4215249"/>
              <a:ext cx="56106" cy="47267"/>
            </a:xfrm>
            <a:custGeom>
              <a:avLst/>
              <a:gdLst/>
              <a:ahLst/>
              <a:cxnLst/>
              <a:rect l="l" t="t" r="r" b="b"/>
              <a:pathLst>
                <a:path w="1206" h="1016" extrusionOk="0">
                  <a:moveTo>
                    <a:pt x="466" y="1"/>
                  </a:moveTo>
                  <a:cubicBezTo>
                    <a:pt x="455" y="1"/>
                    <a:pt x="444" y="4"/>
                    <a:pt x="434" y="11"/>
                  </a:cubicBezTo>
                  <a:cubicBezTo>
                    <a:pt x="411" y="28"/>
                    <a:pt x="406" y="62"/>
                    <a:pt x="425" y="86"/>
                  </a:cubicBezTo>
                  <a:lnTo>
                    <a:pt x="1009" y="868"/>
                  </a:lnTo>
                  <a:lnTo>
                    <a:pt x="76" y="607"/>
                  </a:lnTo>
                  <a:cubicBezTo>
                    <a:pt x="71" y="605"/>
                    <a:pt x="66" y="605"/>
                    <a:pt x="61" y="605"/>
                  </a:cubicBezTo>
                  <a:cubicBezTo>
                    <a:pt x="36" y="605"/>
                    <a:pt x="15" y="620"/>
                    <a:pt x="9" y="643"/>
                  </a:cubicBezTo>
                  <a:cubicBezTo>
                    <a:pt x="1" y="672"/>
                    <a:pt x="18" y="702"/>
                    <a:pt x="46" y="710"/>
                  </a:cubicBezTo>
                  <a:lnTo>
                    <a:pt x="1133" y="1015"/>
                  </a:lnTo>
                  <a:cubicBezTo>
                    <a:pt x="1138" y="1016"/>
                    <a:pt x="1144" y="1016"/>
                    <a:pt x="1148" y="1016"/>
                  </a:cubicBezTo>
                  <a:cubicBezTo>
                    <a:pt x="1166" y="1016"/>
                    <a:pt x="1181" y="1007"/>
                    <a:pt x="1193" y="993"/>
                  </a:cubicBezTo>
                  <a:cubicBezTo>
                    <a:pt x="1205" y="974"/>
                    <a:pt x="1204" y="948"/>
                    <a:pt x="1191" y="930"/>
                  </a:cubicBezTo>
                  <a:lnTo>
                    <a:pt x="509" y="21"/>
                  </a:lnTo>
                  <a:cubicBezTo>
                    <a:pt x="499" y="8"/>
                    <a:pt x="483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76;p39">
              <a:extLst>
                <a:ext uri="{FF2B5EF4-FFF2-40B4-BE49-F238E27FC236}">
                  <a16:creationId xmlns:a16="http://schemas.microsoft.com/office/drawing/2014/main" id="{65F96DB8-E861-46C5-BD31-D132F2EF81C4}"/>
                </a:ext>
              </a:extLst>
            </p:cNvPr>
            <p:cNvSpPr/>
            <p:nvPr/>
          </p:nvSpPr>
          <p:spPr>
            <a:xfrm>
              <a:off x="3681949" y="4213854"/>
              <a:ext cx="50244" cy="71040"/>
            </a:xfrm>
            <a:custGeom>
              <a:avLst/>
              <a:gdLst/>
              <a:ahLst/>
              <a:cxnLst/>
              <a:rect l="l" t="t" r="r" b="b"/>
              <a:pathLst>
                <a:path w="1080" h="1527" extrusionOk="0">
                  <a:moveTo>
                    <a:pt x="836" y="0"/>
                  </a:moveTo>
                  <a:cubicBezTo>
                    <a:pt x="833" y="0"/>
                    <a:pt x="830" y="1"/>
                    <a:pt x="827" y="1"/>
                  </a:cubicBezTo>
                  <a:cubicBezTo>
                    <a:pt x="797" y="7"/>
                    <a:pt x="778" y="34"/>
                    <a:pt x="782" y="64"/>
                  </a:cubicBezTo>
                  <a:lnTo>
                    <a:pt x="962" y="1095"/>
                  </a:lnTo>
                  <a:lnTo>
                    <a:pt x="43" y="1423"/>
                  </a:lnTo>
                  <a:cubicBezTo>
                    <a:pt x="14" y="1433"/>
                    <a:pt x="0" y="1463"/>
                    <a:pt x="10" y="1491"/>
                  </a:cubicBezTo>
                  <a:cubicBezTo>
                    <a:pt x="18" y="1513"/>
                    <a:pt x="38" y="1527"/>
                    <a:pt x="61" y="1527"/>
                  </a:cubicBezTo>
                  <a:cubicBezTo>
                    <a:pt x="67" y="1527"/>
                    <a:pt x="72" y="1526"/>
                    <a:pt x="79" y="1525"/>
                  </a:cubicBezTo>
                  <a:lnTo>
                    <a:pt x="1040" y="1181"/>
                  </a:lnTo>
                  <a:cubicBezTo>
                    <a:pt x="1065" y="1172"/>
                    <a:pt x="1080" y="1147"/>
                    <a:pt x="1074" y="1121"/>
                  </a:cubicBezTo>
                  <a:lnTo>
                    <a:pt x="889" y="46"/>
                  </a:lnTo>
                  <a:cubicBezTo>
                    <a:pt x="884" y="20"/>
                    <a:pt x="863" y="0"/>
                    <a:pt x="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77;p39">
              <a:extLst>
                <a:ext uri="{FF2B5EF4-FFF2-40B4-BE49-F238E27FC236}">
                  <a16:creationId xmlns:a16="http://schemas.microsoft.com/office/drawing/2014/main" id="{54D9E53D-8EA8-4408-BC29-8D75B604A537}"/>
                </a:ext>
              </a:extLst>
            </p:cNvPr>
            <p:cNvSpPr/>
            <p:nvPr/>
          </p:nvSpPr>
          <p:spPr>
            <a:xfrm>
              <a:off x="3700465" y="4222786"/>
              <a:ext cx="51361" cy="85229"/>
            </a:xfrm>
            <a:custGeom>
              <a:avLst/>
              <a:gdLst/>
              <a:ahLst/>
              <a:cxnLst/>
              <a:rect l="l" t="t" r="r" b="b"/>
              <a:pathLst>
                <a:path w="1104" h="1832" extrusionOk="0">
                  <a:moveTo>
                    <a:pt x="1049" y="0"/>
                  </a:moveTo>
                  <a:cubicBezTo>
                    <a:pt x="1020" y="0"/>
                    <a:pt x="996" y="24"/>
                    <a:pt x="995" y="53"/>
                  </a:cubicBezTo>
                  <a:lnTo>
                    <a:pt x="965" y="1191"/>
                  </a:lnTo>
                  <a:cubicBezTo>
                    <a:pt x="797" y="1287"/>
                    <a:pt x="76" y="1698"/>
                    <a:pt x="28" y="1736"/>
                  </a:cubicBezTo>
                  <a:cubicBezTo>
                    <a:pt x="4" y="1753"/>
                    <a:pt x="0" y="1787"/>
                    <a:pt x="18" y="1810"/>
                  </a:cubicBezTo>
                  <a:cubicBezTo>
                    <a:pt x="28" y="1823"/>
                    <a:pt x="44" y="1832"/>
                    <a:pt x="61" y="1832"/>
                  </a:cubicBezTo>
                  <a:cubicBezTo>
                    <a:pt x="72" y="1832"/>
                    <a:pt x="84" y="1827"/>
                    <a:pt x="93" y="1820"/>
                  </a:cubicBezTo>
                  <a:cubicBezTo>
                    <a:pt x="132" y="1792"/>
                    <a:pt x="684" y="1476"/>
                    <a:pt x="1045" y="1270"/>
                  </a:cubicBezTo>
                  <a:cubicBezTo>
                    <a:pt x="1061" y="1260"/>
                    <a:pt x="1072" y="1243"/>
                    <a:pt x="1072" y="1224"/>
                  </a:cubicBezTo>
                  <a:lnTo>
                    <a:pt x="1102" y="56"/>
                  </a:lnTo>
                  <a:cubicBezTo>
                    <a:pt x="1103" y="26"/>
                    <a:pt x="1079" y="1"/>
                    <a:pt x="1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78;p39">
              <a:extLst>
                <a:ext uri="{FF2B5EF4-FFF2-40B4-BE49-F238E27FC236}">
                  <a16:creationId xmlns:a16="http://schemas.microsoft.com/office/drawing/2014/main" id="{E26B92F1-2FE2-4B12-A4A9-876A2FD317B6}"/>
                </a:ext>
              </a:extLst>
            </p:cNvPr>
            <p:cNvSpPr/>
            <p:nvPr/>
          </p:nvSpPr>
          <p:spPr>
            <a:xfrm>
              <a:off x="3736472" y="4248001"/>
              <a:ext cx="53129" cy="84206"/>
            </a:xfrm>
            <a:custGeom>
              <a:avLst/>
              <a:gdLst/>
              <a:ahLst/>
              <a:cxnLst/>
              <a:rect l="l" t="t" r="r" b="b"/>
              <a:pathLst>
                <a:path w="1142" h="1810" extrusionOk="0">
                  <a:moveTo>
                    <a:pt x="1080" y="0"/>
                  </a:moveTo>
                  <a:cubicBezTo>
                    <a:pt x="1069" y="0"/>
                    <a:pt x="1058" y="3"/>
                    <a:pt x="1048" y="10"/>
                  </a:cubicBezTo>
                  <a:lnTo>
                    <a:pt x="212" y="638"/>
                  </a:lnTo>
                  <a:cubicBezTo>
                    <a:pt x="201" y="646"/>
                    <a:pt x="193" y="658"/>
                    <a:pt x="191" y="672"/>
                  </a:cubicBezTo>
                  <a:lnTo>
                    <a:pt x="6" y="1746"/>
                  </a:lnTo>
                  <a:cubicBezTo>
                    <a:pt x="0" y="1776"/>
                    <a:pt x="20" y="1803"/>
                    <a:pt x="48" y="1808"/>
                  </a:cubicBezTo>
                  <a:cubicBezTo>
                    <a:pt x="53" y="1809"/>
                    <a:pt x="56" y="1809"/>
                    <a:pt x="58" y="1809"/>
                  </a:cubicBezTo>
                  <a:cubicBezTo>
                    <a:pt x="84" y="1809"/>
                    <a:pt x="107" y="1791"/>
                    <a:pt x="111" y="1765"/>
                  </a:cubicBezTo>
                  <a:lnTo>
                    <a:pt x="294" y="711"/>
                  </a:lnTo>
                  <a:lnTo>
                    <a:pt x="1113" y="97"/>
                  </a:lnTo>
                  <a:cubicBezTo>
                    <a:pt x="1136" y="79"/>
                    <a:pt x="1141" y="46"/>
                    <a:pt x="1123" y="22"/>
                  </a:cubicBezTo>
                  <a:cubicBezTo>
                    <a:pt x="1113" y="7"/>
                    <a:pt x="1097" y="0"/>
                    <a:pt x="1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79;p39">
              <a:extLst>
                <a:ext uri="{FF2B5EF4-FFF2-40B4-BE49-F238E27FC236}">
                  <a16:creationId xmlns:a16="http://schemas.microsoft.com/office/drawing/2014/main" id="{1827C05C-4048-4833-8555-86CA25E9B326}"/>
                </a:ext>
              </a:extLst>
            </p:cNvPr>
            <p:cNvSpPr/>
            <p:nvPr/>
          </p:nvSpPr>
          <p:spPr>
            <a:xfrm>
              <a:off x="3762292" y="4268144"/>
              <a:ext cx="42103" cy="64759"/>
            </a:xfrm>
            <a:custGeom>
              <a:avLst/>
              <a:gdLst/>
              <a:ahLst/>
              <a:cxnLst/>
              <a:rect l="l" t="t" r="r" b="b"/>
              <a:pathLst>
                <a:path w="905" h="1392" extrusionOk="0">
                  <a:moveTo>
                    <a:pt x="844" y="0"/>
                  </a:moveTo>
                  <a:cubicBezTo>
                    <a:pt x="835" y="0"/>
                    <a:pt x="826" y="2"/>
                    <a:pt x="818" y="7"/>
                  </a:cubicBezTo>
                  <a:lnTo>
                    <a:pt x="30" y="453"/>
                  </a:lnTo>
                  <a:cubicBezTo>
                    <a:pt x="12" y="463"/>
                    <a:pt x="1" y="483"/>
                    <a:pt x="3" y="503"/>
                  </a:cubicBezTo>
                  <a:lnTo>
                    <a:pt x="53" y="1341"/>
                  </a:lnTo>
                  <a:cubicBezTo>
                    <a:pt x="54" y="1369"/>
                    <a:pt x="78" y="1391"/>
                    <a:pt x="106" y="1391"/>
                  </a:cubicBezTo>
                  <a:lnTo>
                    <a:pt x="109" y="1391"/>
                  </a:lnTo>
                  <a:cubicBezTo>
                    <a:pt x="138" y="1390"/>
                    <a:pt x="161" y="1364"/>
                    <a:pt x="159" y="1334"/>
                  </a:cubicBezTo>
                  <a:lnTo>
                    <a:pt x="111" y="530"/>
                  </a:lnTo>
                  <a:lnTo>
                    <a:pt x="870" y="100"/>
                  </a:lnTo>
                  <a:cubicBezTo>
                    <a:pt x="896" y="85"/>
                    <a:pt x="904" y="53"/>
                    <a:pt x="891" y="28"/>
                  </a:cubicBezTo>
                  <a:cubicBezTo>
                    <a:pt x="881" y="10"/>
                    <a:pt x="862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80;p39">
              <a:extLst>
                <a:ext uri="{FF2B5EF4-FFF2-40B4-BE49-F238E27FC236}">
                  <a16:creationId xmlns:a16="http://schemas.microsoft.com/office/drawing/2014/main" id="{410552BE-CD0B-4F7E-887F-6B3E974F6C04}"/>
                </a:ext>
              </a:extLst>
            </p:cNvPr>
            <p:cNvSpPr/>
            <p:nvPr/>
          </p:nvSpPr>
          <p:spPr>
            <a:xfrm>
              <a:off x="3595559" y="3250763"/>
              <a:ext cx="168784" cy="154036"/>
            </a:xfrm>
            <a:custGeom>
              <a:avLst/>
              <a:gdLst/>
              <a:ahLst/>
              <a:cxnLst/>
              <a:rect l="l" t="t" r="r" b="b"/>
              <a:pathLst>
                <a:path w="3628" h="3311" extrusionOk="0">
                  <a:moveTo>
                    <a:pt x="1741" y="0"/>
                  </a:moveTo>
                  <a:cubicBezTo>
                    <a:pt x="441" y="0"/>
                    <a:pt x="113" y="1416"/>
                    <a:pt x="39" y="2397"/>
                  </a:cubicBezTo>
                  <a:cubicBezTo>
                    <a:pt x="1" y="2915"/>
                    <a:pt x="34" y="3311"/>
                    <a:pt x="34" y="3311"/>
                  </a:cubicBezTo>
                  <a:lnTo>
                    <a:pt x="3446" y="3311"/>
                  </a:lnTo>
                  <a:cubicBezTo>
                    <a:pt x="3446" y="3311"/>
                    <a:pt x="3627" y="1159"/>
                    <a:pt x="2658" y="326"/>
                  </a:cubicBezTo>
                  <a:cubicBezTo>
                    <a:pt x="2425" y="125"/>
                    <a:pt x="2125" y="0"/>
                    <a:pt x="17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81;p39">
              <a:extLst>
                <a:ext uri="{FF2B5EF4-FFF2-40B4-BE49-F238E27FC236}">
                  <a16:creationId xmlns:a16="http://schemas.microsoft.com/office/drawing/2014/main" id="{C2012DA2-4FC1-43D8-B6B9-F513988449FE}"/>
                </a:ext>
              </a:extLst>
            </p:cNvPr>
            <p:cNvSpPr/>
            <p:nvPr/>
          </p:nvSpPr>
          <p:spPr>
            <a:xfrm>
              <a:off x="3546944" y="3389118"/>
              <a:ext cx="39684" cy="5257"/>
            </a:xfrm>
            <a:custGeom>
              <a:avLst/>
              <a:gdLst/>
              <a:ahLst/>
              <a:cxnLst/>
              <a:rect l="l" t="t" r="r" b="b"/>
              <a:pathLst>
                <a:path w="853" h="113" extrusionOk="0">
                  <a:moveTo>
                    <a:pt x="52" y="1"/>
                  </a:moveTo>
                  <a:cubicBezTo>
                    <a:pt x="23" y="1"/>
                    <a:pt x="0" y="26"/>
                    <a:pt x="0" y="56"/>
                  </a:cubicBezTo>
                  <a:cubicBezTo>
                    <a:pt x="0" y="87"/>
                    <a:pt x="23" y="112"/>
                    <a:pt x="52" y="112"/>
                  </a:cubicBezTo>
                  <a:lnTo>
                    <a:pt x="802" y="112"/>
                  </a:lnTo>
                  <a:cubicBezTo>
                    <a:pt x="830" y="112"/>
                    <a:pt x="853" y="87"/>
                    <a:pt x="853" y="56"/>
                  </a:cubicBezTo>
                  <a:cubicBezTo>
                    <a:pt x="853" y="26"/>
                    <a:pt x="830" y="1"/>
                    <a:pt x="8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82;p39">
              <a:extLst>
                <a:ext uri="{FF2B5EF4-FFF2-40B4-BE49-F238E27FC236}">
                  <a16:creationId xmlns:a16="http://schemas.microsoft.com/office/drawing/2014/main" id="{B940706D-9C71-434E-BB8F-AACB496686DE}"/>
                </a:ext>
              </a:extLst>
            </p:cNvPr>
            <p:cNvSpPr/>
            <p:nvPr/>
          </p:nvSpPr>
          <p:spPr>
            <a:xfrm>
              <a:off x="3770387" y="3402144"/>
              <a:ext cx="41452" cy="5257"/>
            </a:xfrm>
            <a:custGeom>
              <a:avLst/>
              <a:gdLst/>
              <a:ahLst/>
              <a:cxnLst/>
              <a:rect l="l" t="t" r="r" b="b"/>
              <a:pathLst>
                <a:path w="891" h="113" extrusionOk="0">
                  <a:moveTo>
                    <a:pt x="54" y="0"/>
                  </a:moveTo>
                  <a:cubicBezTo>
                    <a:pt x="25" y="0"/>
                    <a:pt x="1" y="25"/>
                    <a:pt x="1" y="57"/>
                  </a:cubicBezTo>
                  <a:cubicBezTo>
                    <a:pt x="1" y="87"/>
                    <a:pt x="25" y="113"/>
                    <a:pt x="54" y="113"/>
                  </a:cubicBezTo>
                  <a:lnTo>
                    <a:pt x="837" y="113"/>
                  </a:lnTo>
                  <a:cubicBezTo>
                    <a:pt x="866" y="113"/>
                    <a:pt x="890" y="87"/>
                    <a:pt x="890" y="57"/>
                  </a:cubicBezTo>
                  <a:cubicBezTo>
                    <a:pt x="890" y="25"/>
                    <a:pt x="866" y="0"/>
                    <a:pt x="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83;p39">
              <a:extLst>
                <a:ext uri="{FF2B5EF4-FFF2-40B4-BE49-F238E27FC236}">
                  <a16:creationId xmlns:a16="http://schemas.microsoft.com/office/drawing/2014/main" id="{796F4255-2E66-47F2-A75D-166FF814CF17}"/>
                </a:ext>
              </a:extLst>
            </p:cNvPr>
            <p:cNvSpPr/>
            <p:nvPr/>
          </p:nvSpPr>
          <p:spPr>
            <a:xfrm>
              <a:off x="3546758" y="3350924"/>
              <a:ext cx="40056" cy="9584"/>
            </a:xfrm>
            <a:custGeom>
              <a:avLst/>
              <a:gdLst/>
              <a:ahLst/>
              <a:cxnLst/>
              <a:rect l="l" t="t" r="r" b="b"/>
              <a:pathLst>
                <a:path w="861" h="206" extrusionOk="0">
                  <a:moveTo>
                    <a:pt x="58" y="0"/>
                  </a:moveTo>
                  <a:cubicBezTo>
                    <a:pt x="30" y="0"/>
                    <a:pt x="8" y="20"/>
                    <a:pt x="4" y="50"/>
                  </a:cubicBezTo>
                  <a:cubicBezTo>
                    <a:pt x="1" y="81"/>
                    <a:pt x="22" y="108"/>
                    <a:pt x="51" y="112"/>
                  </a:cubicBezTo>
                  <a:lnTo>
                    <a:pt x="798" y="206"/>
                  </a:lnTo>
                  <a:lnTo>
                    <a:pt x="806" y="206"/>
                  </a:lnTo>
                  <a:cubicBezTo>
                    <a:pt x="832" y="206"/>
                    <a:pt x="854" y="185"/>
                    <a:pt x="857" y="156"/>
                  </a:cubicBezTo>
                  <a:cubicBezTo>
                    <a:pt x="861" y="125"/>
                    <a:pt x="840" y="97"/>
                    <a:pt x="811" y="94"/>
                  </a:cubicBezTo>
                  <a:lnTo>
                    <a:pt x="62" y="0"/>
                  </a:lnTo>
                  <a:cubicBezTo>
                    <a:pt x="61" y="0"/>
                    <a:pt x="60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84;p39">
              <a:extLst>
                <a:ext uri="{FF2B5EF4-FFF2-40B4-BE49-F238E27FC236}">
                  <a16:creationId xmlns:a16="http://schemas.microsoft.com/office/drawing/2014/main" id="{FEDEE4D8-800A-4A98-A428-3E6825168EE0}"/>
                </a:ext>
              </a:extLst>
            </p:cNvPr>
            <p:cNvSpPr/>
            <p:nvPr/>
          </p:nvSpPr>
          <p:spPr>
            <a:xfrm>
              <a:off x="3770247" y="3359577"/>
              <a:ext cx="41684" cy="9630"/>
            </a:xfrm>
            <a:custGeom>
              <a:avLst/>
              <a:gdLst/>
              <a:ahLst/>
              <a:cxnLst/>
              <a:rect l="l" t="t" r="r" b="b"/>
              <a:pathLst>
                <a:path w="896" h="207" extrusionOk="0">
                  <a:moveTo>
                    <a:pt x="841" y="1"/>
                  </a:moveTo>
                  <a:cubicBezTo>
                    <a:pt x="839" y="1"/>
                    <a:pt x="838" y="1"/>
                    <a:pt x="836" y="1"/>
                  </a:cubicBezTo>
                  <a:cubicBezTo>
                    <a:pt x="806" y="4"/>
                    <a:pt x="135" y="76"/>
                    <a:pt x="47" y="95"/>
                  </a:cubicBezTo>
                  <a:cubicBezTo>
                    <a:pt x="19" y="101"/>
                    <a:pt x="1" y="131"/>
                    <a:pt x="6" y="161"/>
                  </a:cubicBezTo>
                  <a:cubicBezTo>
                    <a:pt x="11" y="188"/>
                    <a:pt x="33" y="207"/>
                    <a:pt x="57" y="207"/>
                  </a:cubicBezTo>
                  <a:cubicBezTo>
                    <a:pt x="60" y="207"/>
                    <a:pt x="64" y="206"/>
                    <a:pt x="68" y="204"/>
                  </a:cubicBezTo>
                  <a:cubicBezTo>
                    <a:pt x="134" y="190"/>
                    <a:pt x="605" y="139"/>
                    <a:pt x="846" y="113"/>
                  </a:cubicBezTo>
                  <a:cubicBezTo>
                    <a:pt x="874" y="110"/>
                    <a:pt x="895" y="82"/>
                    <a:pt x="893" y="51"/>
                  </a:cubicBezTo>
                  <a:cubicBezTo>
                    <a:pt x="889" y="23"/>
                    <a:pt x="868" y="1"/>
                    <a:pt x="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85;p39">
              <a:extLst>
                <a:ext uri="{FF2B5EF4-FFF2-40B4-BE49-F238E27FC236}">
                  <a16:creationId xmlns:a16="http://schemas.microsoft.com/office/drawing/2014/main" id="{B33C87CF-8326-4A51-A13C-F2F71C2BFBD0}"/>
                </a:ext>
              </a:extLst>
            </p:cNvPr>
            <p:cNvSpPr/>
            <p:nvPr/>
          </p:nvSpPr>
          <p:spPr>
            <a:xfrm>
              <a:off x="3552247" y="3301425"/>
              <a:ext cx="34706" cy="17399"/>
            </a:xfrm>
            <a:custGeom>
              <a:avLst/>
              <a:gdLst/>
              <a:ahLst/>
              <a:cxnLst/>
              <a:rect l="l" t="t" r="r" b="b"/>
              <a:pathLst>
                <a:path w="746" h="374" extrusionOk="0">
                  <a:moveTo>
                    <a:pt x="61" y="0"/>
                  </a:moveTo>
                  <a:cubicBezTo>
                    <a:pt x="40" y="0"/>
                    <a:pt x="20" y="14"/>
                    <a:pt x="11" y="36"/>
                  </a:cubicBezTo>
                  <a:cubicBezTo>
                    <a:pt x="1" y="65"/>
                    <a:pt x="14" y="98"/>
                    <a:pt x="42" y="108"/>
                  </a:cubicBezTo>
                  <a:lnTo>
                    <a:pt x="668" y="370"/>
                  </a:lnTo>
                  <a:cubicBezTo>
                    <a:pt x="675" y="372"/>
                    <a:pt x="680" y="373"/>
                    <a:pt x="688" y="373"/>
                  </a:cubicBezTo>
                  <a:cubicBezTo>
                    <a:pt x="708" y="373"/>
                    <a:pt x="727" y="360"/>
                    <a:pt x="736" y="338"/>
                  </a:cubicBezTo>
                  <a:cubicBezTo>
                    <a:pt x="746" y="310"/>
                    <a:pt x="732" y="276"/>
                    <a:pt x="705" y="266"/>
                  </a:cubicBezTo>
                  <a:lnTo>
                    <a:pt x="79" y="4"/>
                  </a:lnTo>
                  <a:cubicBezTo>
                    <a:pt x="73" y="1"/>
                    <a:pt x="67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86;p39">
              <a:extLst>
                <a:ext uri="{FF2B5EF4-FFF2-40B4-BE49-F238E27FC236}">
                  <a16:creationId xmlns:a16="http://schemas.microsoft.com/office/drawing/2014/main" id="{5D6E15F4-3FDA-496B-B8BD-1FD80C41EC13}"/>
                </a:ext>
              </a:extLst>
            </p:cNvPr>
            <p:cNvSpPr/>
            <p:nvPr/>
          </p:nvSpPr>
          <p:spPr>
            <a:xfrm>
              <a:off x="3578950" y="3248158"/>
              <a:ext cx="32287" cy="28146"/>
            </a:xfrm>
            <a:custGeom>
              <a:avLst/>
              <a:gdLst/>
              <a:ahLst/>
              <a:cxnLst/>
              <a:rect l="l" t="t" r="r" b="b"/>
              <a:pathLst>
                <a:path w="694" h="605" extrusionOk="0">
                  <a:moveTo>
                    <a:pt x="61" y="1"/>
                  </a:moveTo>
                  <a:cubicBezTo>
                    <a:pt x="45" y="1"/>
                    <a:pt x="30" y="8"/>
                    <a:pt x="20" y="22"/>
                  </a:cubicBezTo>
                  <a:cubicBezTo>
                    <a:pt x="1" y="46"/>
                    <a:pt x="6" y="81"/>
                    <a:pt x="29" y="101"/>
                  </a:cubicBezTo>
                  <a:lnTo>
                    <a:pt x="602" y="592"/>
                  </a:lnTo>
                  <a:cubicBezTo>
                    <a:pt x="612" y="601"/>
                    <a:pt x="624" y="604"/>
                    <a:pt x="635" y="604"/>
                  </a:cubicBezTo>
                  <a:cubicBezTo>
                    <a:pt x="651" y="604"/>
                    <a:pt x="666" y="597"/>
                    <a:pt x="676" y="583"/>
                  </a:cubicBezTo>
                  <a:cubicBezTo>
                    <a:pt x="694" y="559"/>
                    <a:pt x="691" y="524"/>
                    <a:pt x="668" y="505"/>
                  </a:cubicBezTo>
                  <a:lnTo>
                    <a:pt x="94" y="13"/>
                  </a:lnTo>
                  <a:cubicBezTo>
                    <a:pt x="84" y="5"/>
                    <a:pt x="72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7;p39">
              <a:extLst>
                <a:ext uri="{FF2B5EF4-FFF2-40B4-BE49-F238E27FC236}">
                  <a16:creationId xmlns:a16="http://schemas.microsoft.com/office/drawing/2014/main" id="{426119DB-3002-4F8E-B50F-DB08A500614A}"/>
                </a:ext>
              </a:extLst>
            </p:cNvPr>
            <p:cNvSpPr/>
            <p:nvPr/>
          </p:nvSpPr>
          <p:spPr>
            <a:xfrm>
              <a:off x="3624355" y="3207684"/>
              <a:ext cx="20982" cy="35636"/>
            </a:xfrm>
            <a:custGeom>
              <a:avLst/>
              <a:gdLst/>
              <a:ahLst/>
              <a:cxnLst/>
              <a:rect l="l" t="t" r="r" b="b"/>
              <a:pathLst>
                <a:path w="451" h="766" extrusionOk="0">
                  <a:moveTo>
                    <a:pt x="59" y="0"/>
                  </a:moveTo>
                  <a:cubicBezTo>
                    <a:pt x="51" y="0"/>
                    <a:pt x="43" y="2"/>
                    <a:pt x="35" y="7"/>
                  </a:cubicBezTo>
                  <a:cubicBezTo>
                    <a:pt x="9" y="21"/>
                    <a:pt x="1" y="56"/>
                    <a:pt x="14" y="83"/>
                  </a:cubicBezTo>
                  <a:lnTo>
                    <a:pt x="344" y="736"/>
                  </a:lnTo>
                  <a:cubicBezTo>
                    <a:pt x="354" y="754"/>
                    <a:pt x="372" y="765"/>
                    <a:pt x="390" y="765"/>
                  </a:cubicBezTo>
                  <a:cubicBezTo>
                    <a:pt x="399" y="765"/>
                    <a:pt x="408" y="763"/>
                    <a:pt x="415" y="758"/>
                  </a:cubicBezTo>
                  <a:cubicBezTo>
                    <a:pt x="441" y="742"/>
                    <a:pt x="450" y="710"/>
                    <a:pt x="437" y="683"/>
                  </a:cubicBezTo>
                  <a:lnTo>
                    <a:pt x="106" y="29"/>
                  </a:lnTo>
                  <a:cubicBezTo>
                    <a:pt x="96" y="11"/>
                    <a:pt x="7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88;p39">
              <a:extLst>
                <a:ext uri="{FF2B5EF4-FFF2-40B4-BE49-F238E27FC236}">
                  <a16:creationId xmlns:a16="http://schemas.microsoft.com/office/drawing/2014/main" id="{2D078172-7A5D-4E0E-A167-7812A9207BBE}"/>
                </a:ext>
              </a:extLst>
            </p:cNvPr>
            <p:cNvSpPr/>
            <p:nvPr/>
          </p:nvSpPr>
          <p:spPr>
            <a:xfrm>
              <a:off x="3686090" y="3200706"/>
              <a:ext cx="10095" cy="42615"/>
            </a:xfrm>
            <a:custGeom>
              <a:avLst/>
              <a:gdLst/>
              <a:ahLst/>
              <a:cxnLst/>
              <a:rect l="l" t="t" r="r" b="b"/>
              <a:pathLst>
                <a:path w="217" h="916" extrusionOk="0">
                  <a:moveTo>
                    <a:pt x="160" y="1"/>
                  </a:moveTo>
                  <a:cubicBezTo>
                    <a:pt x="134" y="1"/>
                    <a:pt x="112" y="21"/>
                    <a:pt x="109" y="49"/>
                  </a:cubicBezTo>
                  <a:lnTo>
                    <a:pt x="4" y="852"/>
                  </a:lnTo>
                  <a:cubicBezTo>
                    <a:pt x="0" y="882"/>
                    <a:pt x="19" y="910"/>
                    <a:pt x="48" y="915"/>
                  </a:cubicBezTo>
                  <a:lnTo>
                    <a:pt x="55" y="915"/>
                  </a:lnTo>
                  <a:cubicBezTo>
                    <a:pt x="82" y="915"/>
                    <a:pt x="103" y="895"/>
                    <a:pt x="108" y="867"/>
                  </a:cubicBezTo>
                  <a:lnTo>
                    <a:pt x="212" y="65"/>
                  </a:lnTo>
                  <a:cubicBezTo>
                    <a:pt x="216" y="33"/>
                    <a:pt x="196" y="5"/>
                    <a:pt x="167" y="1"/>
                  </a:cubicBezTo>
                  <a:cubicBezTo>
                    <a:pt x="165" y="1"/>
                    <a:pt x="162" y="1"/>
                    <a:pt x="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89;p39">
              <a:extLst>
                <a:ext uri="{FF2B5EF4-FFF2-40B4-BE49-F238E27FC236}">
                  <a16:creationId xmlns:a16="http://schemas.microsoft.com/office/drawing/2014/main" id="{9E7E7DD6-F58C-4A2E-A722-D7299E8821EF}"/>
                </a:ext>
              </a:extLst>
            </p:cNvPr>
            <p:cNvSpPr/>
            <p:nvPr/>
          </p:nvSpPr>
          <p:spPr>
            <a:xfrm>
              <a:off x="3735309" y="3215453"/>
              <a:ext cx="24006" cy="37962"/>
            </a:xfrm>
            <a:custGeom>
              <a:avLst/>
              <a:gdLst/>
              <a:ahLst/>
              <a:cxnLst/>
              <a:rect l="l" t="t" r="r" b="b"/>
              <a:pathLst>
                <a:path w="516" h="816" extrusionOk="0">
                  <a:moveTo>
                    <a:pt x="456" y="1"/>
                  </a:moveTo>
                  <a:cubicBezTo>
                    <a:pt x="439" y="1"/>
                    <a:pt x="421" y="10"/>
                    <a:pt x="412" y="28"/>
                  </a:cubicBezTo>
                  <a:lnTo>
                    <a:pt x="15" y="731"/>
                  </a:lnTo>
                  <a:cubicBezTo>
                    <a:pt x="0" y="758"/>
                    <a:pt x="8" y="793"/>
                    <a:pt x="33" y="808"/>
                  </a:cubicBezTo>
                  <a:cubicBezTo>
                    <a:pt x="41" y="812"/>
                    <a:pt x="50" y="815"/>
                    <a:pt x="60" y="815"/>
                  </a:cubicBezTo>
                  <a:cubicBezTo>
                    <a:pt x="78" y="815"/>
                    <a:pt x="94" y="806"/>
                    <a:pt x="105" y="788"/>
                  </a:cubicBezTo>
                  <a:lnTo>
                    <a:pt x="500" y="86"/>
                  </a:lnTo>
                  <a:cubicBezTo>
                    <a:pt x="516" y="60"/>
                    <a:pt x="508" y="24"/>
                    <a:pt x="483" y="9"/>
                  </a:cubicBezTo>
                  <a:cubicBezTo>
                    <a:pt x="474" y="3"/>
                    <a:pt x="465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90;p39">
              <a:extLst>
                <a:ext uri="{FF2B5EF4-FFF2-40B4-BE49-F238E27FC236}">
                  <a16:creationId xmlns:a16="http://schemas.microsoft.com/office/drawing/2014/main" id="{991A598B-6CD7-45EA-85E1-64AE7EC7F1CB}"/>
                </a:ext>
              </a:extLst>
            </p:cNvPr>
            <p:cNvSpPr/>
            <p:nvPr/>
          </p:nvSpPr>
          <p:spPr>
            <a:xfrm>
              <a:off x="3758756" y="3253647"/>
              <a:ext cx="35078" cy="32194"/>
            </a:xfrm>
            <a:custGeom>
              <a:avLst/>
              <a:gdLst/>
              <a:ahLst/>
              <a:cxnLst/>
              <a:rect l="l" t="t" r="r" b="b"/>
              <a:pathLst>
                <a:path w="754" h="692" extrusionOk="0">
                  <a:moveTo>
                    <a:pt x="696" y="1"/>
                  </a:moveTo>
                  <a:cubicBezTo>
                    <a:pt x="684" y="1"/>
                    <a:pt x="672" y="5"/>
                    <a:pt x="662" y="14"/>
                  </a:cubicBezTo>
                  <a:cubicBezTo>
                    <a:pt x="428" y="231"/>
                    <a:pt x="67" y="562"/>
                    <a:pt x="32" y="589"/>
                  </a:cubicBezTo>
                  <a:cubicBezTo>
                    <a:pt x="8" y="606"/>
                    <a:pt x="0" y="640"/>
                    <a:pt x="17" y="667"/>
                  </a:cubicBezTo>
                  <a:cubicBezTo>
                    <a:pt x="27" y="682"/>
                    <a:pt x="43" y="692"/>
                    <a:pt x="60" y="692"/>
                  </a:cubicBezTo>
                  <a:cubicBezTo>
                    <a:pt x="70" y="692"/>
                    <a:pt x="80" y="690"/>
                    <a:pt x="90" y="682"/>
                  </a:cubicBezTo>
                  <a:cubicBezTo>
                    <a:pt x="143" y="644"/>
                    <a:pt x="670" y="155"/>
                    <a:pt x="730" y="100"/>
                  </a:cubicBezTo>
                  <a:cubicBezTo>
                    <a:pt x="752" y="79"/>
                    <a:pt x="754" y="44"/>
                    <a:pt x="734" y="21"/>
                  </a:cubicBezTo>
                  <a:cubicBezTo>
                    <a:pt x="724" y="7"/>
                    <a:pt x="710" y="1"/>
                    <a:pt x="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91;p39">
              <a:extLst>
                <a:ext uri="{FF2B5EF4-FFF2-40B4-BE49-F238E27FC236}">
                  <a16:creationId xmlns:a16="http://schemas.microsoft.com/office/drawing/2014/main" id="{4CF74E03-D684-43E3-94F8-A84018A8FBB6}"/>
                </a:ext>
              </a:extLst>
            </p:cNvPr>
            <p:cNvSpPr/>
            <p:nvPr/>
          </p:nvSpPr>
          <p:spPr>
            <a:xfrm>
              <a:off x="3770247" y="3313567"/>
              <a:ext cx="41777" cy="12189"/>
            </a:xfrm>
            <a:custGeom>
              <a:avLst/>
              <a:gdLst/>
              <a:ahLst/>
              <a:cxnLst/>
              <a:rect l="l" t="t" r="r" b="b"/>
              <a:pathLst>
                <a:path w="898" h="262" extrusionOk="0">
                  <a:moveTo>
                    <a:pt x="841" y="1"/>
                  </a:moveTo>
                  <a:cubicBezTo>
                    <a:pt x="838" y="1"/>
                    <a:pt x="835" y="1"/>
                    <a:pt x="832" y="2"/>
                  </a:cubicBezTo>
                  <a:lnTo>
                    <a:pt x="49" y="151"/>
                  </a:lnTo>
                  <a:cubicBezTo>
                    <a:pt x="20" y="156"/>
                    <a:pt x="1" y="185"/>
                    <a:pt x="6" y="216"/>
                  </a:cubicBezTo>
                  <a:cubicBezTo>
                    <a:pt x="11" y="243"/>
                    <a:pt x="32" y="262"/>
                    <a:pt x="57" y="262"/>
                  </a:cubicBezTo>
                  <a:lnTo>
                    <a:pt x="66" y="262"/>
                  </a:lnTo>
                  <a:lnTo>
                    <a:pt x="850" y="111"/>
                  </a:lnTo>
                  <a:cubicBezTo>
                    <a:pt x="879" y="106"/>
                    <a:pt x="897" y="78"/>
                    <a:pt x="891" y="47"/>
                  </a:cubicBezTo>
                  <a:cubicBezTo>
                    <a:pt x="887" y="20"/>
                    <a:pt x="866" y="1"/>
                    <a:pt x="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92;p39">
              <a:extLst>
                <a:ext uri="{FF2B5EF4-FFF2-40B4-BE49-F238E27FC236}">
                  <a16:creationId xmlns:a16="http://schemas.microsoft.com/office/drawing/2014/main" id="{5E46482A-2D74-4E6E-B8CB-4249FC1539F2}"/>
                </a:ext>
              </a:extLst>
            </p:cNvPr>
            <p:cNvSpPr/>
            <p:nvPr/>
          </p:nvSpPr>
          <p:spPr>
            <a:xfrm>
              <a:off x="3597373" y="3250763"/>
              <a:ext cx="128960" cy="118912"/>
            </a:xfrm>
            <a:custGeom>
              <a:avLst/>
              <a:gdLst/>
              <a:ahLst/>
              <a:cxnLst/>
              <a:rect l="l" t="t" r="r" b="b"/>
              <a:pathLst>
                <a:path w="2772" h="2556" extrusionOk="0">
                  <a:moveTo>
                    <a:pt x="1702" y="0"/>
                  </a:moveTo>
                  <a:cubicBezTo>
                    <a:pt x="402" y="0"/>
                    <a:pt x="74" y="1416"/>
                    <a:pt x="0" y="2396"/>
                  </a:cubicBezTo>
                  <a:cubicBezTo>
                    <a:pt x="209" y="2486"/>
                    <a:pt x="467" y="2555"/>
                    <a:pt x="768" y="2555"/>
                  </a:cubicBezTo>
                  <a:cubicBezTo>
                    <a:pt x="1045" y="2555"/>
                    <a:pt x="1358" y="2496"/>
                    <a:pt x="1702" y="2340"/>
                  </a:cubicBezTo>
                  <a:cubicBezTo>
                    <a:pt x="2594" y="1932"/>
                    <a:pt x="2771" y="1081"/>
                    <a:pt x="2620" y="326"/>
                  </a:cubicBezTo>
                  <a:cubicBezTo>
                    <a:pt x="2386" y="125"/>
                    <a:pt x="2086" y="0"/>
                    <a:pt x="1702" y="0"/>
                  </a:cubicBezTo>
                  <a:close/>
                </a:path>
              </a:pathLst>
            </a:custGeom>
            <a:solidFill>
              <a:srgbClr val="FDFE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93;p39">
              <a:extLst>
                <a:ext uri="{FF2B5EF4-FFF2-40B4-BE49-F238E27FC236}">
                  <a16:creationId xmlns:a16="http://schemas.microsoft.com/office/drawing/2014/main" id="{8DA7C3EB-3FC4-47A6-A371-DF333BA1A0EB}"/>
                </a:ext>
              </a:extLst>
            </p:cNvPr>
            <p:cNvSpPr/>
            <p:nvPr/>
          </p:nvSpPr>
          <p:spPr>
            <a:xfrm>
              <a:off x="3046418" y="4478655"/>
              <a:ext cx="2622241" cy="416516"/>
            </a:xfrm>
            <a:custGeom>
              <a:avLst/>
              <a:gdLst/>
              <a:ahLst/>
              <a:cxnLst/>
              <a:rect l="l" t="t" r="r" b="b"/>
              <a:pathLst>
                <a:path w="56365" h="8953" extrusionOk="0">
                  <a:moveTo>
                    <a:pt x="30028" y="0"/>
                  </a:moveTo>
                  <a:cubicBezTo>
                    <a:pt x="28362" y="0"/>
                    <a:pt x="26638" y="45"/>
                    <a:pt x="24863" y="144"/>
                  </a:cubicBezTo>
                  <a:cubicBezTo>
                    <a:pt x="9454" y="1002"/>
                    <a:pt x="0" y="3550"/>
                    <a:pt x="0" y="3550"/>
                  </a:cubicBezTo>
                  <a:cubicBezTo>
                    <a:pt x="0" y="3550"/>
                    <a:pt x="11860" y="8237"/>
                    <a:pt x="23510" y="8858"/>
                  </a:cubicBezTo>
                  <a:cubicBezTo>
                    <a:pt x="24724" y="8922"/>
                    <a:pt x="25935" y="8952"/>
                    <a:pt x="27135" y="8952"/>
                  </a:cubicBezTo>
                  <a:cubicBezTo>
                    <a:pt x="42553" y="8952"/>
                    <a:pt x="56364" y="4008"/>
                    <a:pt x="56364" y="4008"/>
                  </a:cubicBezTo>
                  <a:cubicBezTo>
                    <a:pt x="56364" y="4008"/>
                    <a:pt x="45793" y="0"/>
                    <a:pt x="30028" y="0"/>
                  </a:cubicBez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94;p39">
              <a:extLst>
                <a:ext uri="{FF2B5EF4-FFF2-40B4-BE49-F238E27FC236}">
                  <a16:creationId xmlns:a16="http://schemas.microsoft.com/office/drawing/2014/main" id="{FE407D49-BBC9-4DA7-853B-17A6E07BE7C3}"/>
                </a:ext>
              </a:extLst>
            </p:cNvPr>
            <p:cNvSpPr/>
            <p:nvPr/>
          </p:nvSpPr>
          <p:spPr>
            <a:xfrm>
              <a:off x="4481748" y="4821147"/>
              <a:ext cx="1799490" cy="257642"/>
            </a:xfrm>
            <a:custGeom>
              <a:avLst/>
              <a:gdLst/>
              <a:ahLst/>
              <a:cxnLst/>
              <a:rect l="l" t="t" r="r" b="b"/>
              <a:pathLst>
                <a:path w="38680" h="5538" extrusionOk="0">
                  <a:moveTo>
                    <a:pt x="13260" y="1"/>
                  </a:moveTo>
                  <a:cubicBezTo>
                    <a:pt x="2525" y="1"/>
                    <a:pt x="0" y="1496"/>
                    <a:pt x="0" y="1496"/>
                  </a:cubicBezTo>
                  <a:cubicBezTo>
                    <a:pt x="0" y="1496"/>
                    <a:pt x="9553" y="5538"/>
                    <a:pt x="25549" y="5538"/>
                  </a:cubicBezTo>
                  <a:cubicBezTo>
                    <a:pt x="29540" y="5538"/>
                    <a:pt x="33933" y="5286"/>
                    <a:pt x="38679" y="4657"/>
                  </a:cubicBezTo>
                  <a:cubicBezTo>
                    <a:pt x="38679" y="4657"/>
                    <a:pt x="36863" y="971"/>
                    <a:pt x="20213" y="179"/>
                  </a:cubicBezTo>
                  <a:cubicBezTo>
                    <a:pt x="17581" y="53"/>
                    <a:pt x="15275" y="1"/>
                    <a:pt x="13260" y="1"/>
                  </a:cubicBez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95;p39">
              <a:extLst>
                <a:ext uri="{FF2B5EF4-FFF2-40B4-BE49-F238E27FC236}">
                  <a16:creationId xmlns:a16="http://schemas.microsoft.com/office/drawing/2014/main" id="{D8260CF4-20EC-4E8D-9470-6630DE20AB68}"/>
                </a:ext>
              </a:extLst>
            </p:cNvPr>
            <p:cNvSpPr/>
            <p:nvPr/>
          </p:nvSpPr>
          <p:spPr>
            <a:xfrm>
              <a:off x="2892897" y="3409402"/>
              <a:ext cx="1630939" cy="1106445"/>
            </a:xfrm>
            <a:custGeom>
              <a:avLst/>
              <a:gdLst/>
              <a:ahLst/>
              <a:cxnLst/>
              <a:rect l="l" t="t" r="r" b="b"/>
              <a:pathLst>
                <a:path w="35057" h="23783" extrusionOk="0">
                  <a:moveTo>
                    <a:pt x="0" y="1"/>
                  </a:moveTo>
                  <a:cubicBezTo>
                    <a:pt x="24" y="44"/>
                    <a:pt x="1628" y="4573"/>
                    <a:pt x="3428" y="9666"/>
                  </a:cubicBezTo>
                  <a:cubicBezTo>
                    <a:pt x="4141" y="11681"/>
                    <a:pt x="4883" y="13783"/>
                    <a:pt x="5572" y="15732"/>
                  </a:cubicBezTo>
                  <a:cubicBezTo>
                    <a:pt x="6167" y="17419"/>
                    <a:pt x="6722" y="18991"/>
                    <a:pt x="7181" y="20288"/>
                  </a:cubicBezTo>
                  <a:cubicBezTo>
                    <a:pt x="7924" y="22394"/>
                    <a:pt x="8415" y="23783"/>
                    <a:pt x="8415" y="23783"/>
                  </a:cubicBezTo>
                  <a:lnTo>
                    <a:pt x="35056" y="18570"/>
                  </a:lnTo>
                  <a:lnTo>
                    <a:pt x="32363" y="3921"/>
                  </a:lnTo>
                  <a:lnTo>
                    <a:pt x="31718" y="423"/>
                  </a:lnTo>
                  <a:lnTo>
                    <a:pt x="27164" y="363"/>
                  </a:lnTo>
                  <a:lnTo>
                    <a:pt x="14459" y="1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96;p39">
              <a:extLst>
                <a:ext uri="{FF2B5EF4-FFF2-40B4-BE49-F238E27FC236}">
                  <a16:creationId xmlns:a16="http://schemas.microsoft.com/office/drawing/2014/main" id="{5EE0A85F-8657-4FF9-9214-F8AF47D5D7F4}"/>
                </a:ext>
              </a:extLst>
            </p:cNvPr>
            <p:cNvSpPr/>
            <p:nvPr/>
          </p:nvSpPr>
          <p:spPr>
            <a:xfrm>
              <a:off x="3152069" y="3426243"/>
              <a:ext cx="1246431" cy="927054"/>
            </a:xfrm>
            <a:custGeom>
              <a:avLst/>
              <a:gdLst/>
              <a:ahLst/>
              <a:cxnLst/>
              <a:rect l="l" t="t" r="r" b="b"/>
              <a:pathLst>
                <a:path w="26792" h="19927" extrusionOk="0">
                  <a:moveTo>
                    <a:pt x="21593" y="1"/>
                  </a:moveTo>
                  <a:cubicBezTo>
                    <a:pt x="16633" y="3521"/>
                    <a:pt x="3965" y="12515"/>
                    <a:pt x="0" y="15370"/>
                  </a:cubicBezTo>
                  <a:cubicBezTo>
                    <a:pt x="596" y="17057"/>
                    <a:pt x="1151" y="18629"/>
                    <a:pt x="1610" y="19926"/>
                  </a:cubicBezTo>
                  <a:lnTo>
                    <a:pt x="26792" y="3560"/>
                  </a:lnTo>
                  <a:lnTo>
                    <a:pt x="26147" y="61"/>
                  </a:lnTo>
                  <a:lnTo>
                    <a:pt x="21593" y="1"/>
                  </a:lnTo>
                  <a:close/>
                </a:path>
              </a:pathLst>
            </a:custGeom>
            <a:solidFill>
              <a:srgbClr val="FDFE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97;p39">
              <a:extLst>
                <a:ext uri="{FF2B5EF4-FFF2-40B4-BE49-F238E27FC236}">
                  <a16:creationId xmlns:a16="http://schemas.microsoft.com/office/drawing/2014/main" id="{1B85CB50-D0E7-4D1D-8B54-703A6B7A1D8B}"/>
                </a:ext>
              </a:extLst>
            </p:cNvPr>
            <p:cNvSpPr/>
            <p:nvPr/>
          </p:nvSpPr>
          <p:spPr>
            <a:xfrm>
              <a:off x="2957236" y="3455412"/>
              <a:ext cx="1514121" cy="1008608"/>
            </a:xfrm>
            <a:custGeom>
              <a:avLst/>
              <a:gdLst/>
              <a:ahLst/>
              <a:cxnLst/>
              <a:rect l="l" t="t" r="r" b="b"/>
              <a:pathLst>
                <a:path w="32546" h="21680" extrusionOk="0">
                  <a:moveTo>
                    <a:pt x="1" y="0"/>
                  </a:moveTo>
                  <a:lnTo>
                    <a:pt x="1" y="0"/>
                  </a:lnTo>
                  <a:cubicBezTo>
                    <a:pt x="774" y="2168"/>
                    <a:pt x="2718" y="7656"/>
                    <a:pt x="7669" y="21680"/>
                  </a:cubicBezTo>
                  <a:lnTo>
                    <a:pt x="32545" y="16812"/>
                  </a:lnTo>
                  <a:lnTo>
                    <a:pt x="29526" y="3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98;p39">
              <a:extLst>
                <a:ext uri="{FF2B5EF4-FFF2-40B4-BE49-F238E27FC236}">
                  <a16:creationId xmlns:a16="http://schemas.microsoft.com/office/drawing/2014/main" id="{C22DB10F-985D-4215-B3E1-BD011BA3581B}"/>
                </a:ext>
              </a:extLst>
            </p:cNvPr>
            <p:cNvSpPr/>
            <p:nvPr/>
          </p:nvSpPr>
          <p:spPr>
            <a:xfrm>
              <a:off x="3821374" y="3712723"/>
              <a:ext cx="581113" cy="637870"/>
            </a:xfrm>
            <a:custGeom>
              <a:avLst/>
              <a:gdLst/>
              <a:ahLst/>
              <a:cxnLst/>
              <a:rect l="l" t="t" r="r" b="b"/>
              <a:pathLst>
                <a:path w="12491" h="13711" extrusionOk="0">
                  <a:moveTo>
                    <a:pt x="11491" y="0"/>
                  </a:moveTo>
                  <a:lnTo>
                    <a:pt x="1" y="13711"/>
                  </a:lnTo>
                  <a:lnTo>
                    <a:pt x="6204" y="12348"/>
                  </a:lnTo>
                  <a:lnTo>
                    <a:pt x="12490" y="5072"/>
                  </a:lnTo>
                  <a:lnTo>
                    <a:pt x="11491" y="0"/>
                  </a:lnTo>
                  <a:close/>
                </a:path>
              </a:pathLst>
            </a:custGeom>
            <a:solidFill>
              <a:srgbClr val="FDFE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99;p39">
              <a:extLst>
                <a:ext uri="{FF2B5EF4-FFF2-40B4-BE49-F238E27FC236}">
                  <a16:creationId xmlns:a16="http://schemas.microsoft.com/office/drawing/2014/main" id="{64DC773B-ECC4-4613-A063-43BBF7624A27}"/>
                </a:ext>
              </a:extLst>
            </p:cNvPr>
            <p:cNvSpPr/>
            <p:nvPr/>
          </p:nvSpPr>
          <p:spPr>
            <a:xfrm>
              <a:off x="3876595" y="4335089"/>
              <a:ext cx="143057" cy="50244"/>
            </a:xfrm>
            <a:custGeom>
              <a:avLst/>
              <a:gdLst/>
              <a:ahLst/>
              <a:cxnLst/>
              <a:rect l="l" t="t" r="r" b="b"/>
              <a:pathLst>
                <a:path w="3075" h="1080" extrusionOk="0">
                  <a:moveTo>
                    <a:pt x="2833" y="0"/>
                  </a:moveTo>
                  <a:lnTo>
                    <a:pt x="0" y="594"/>
                  </a:lnTo>
                  <a:lnTo>
                    <a:pt x="162" y="1079"/>
                  </a:lnTo>
                  <a:lnTo>
                    <a:pt x="3075" y="594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00;p39">
              <a:extLst>
                <a:ext uri="{FF2B5EF4-FFF2-40B4-BE49-F238E27FC236}">
                  <a16:creationId xmlns:a16="http://schemas.microsoft.com/office/drawing/2014/main" id="{112A8A22-E9E5-4D90-8155-21134CB56504}"/>
                </a:ext>
              </a:extLst>
            </p:cNvPr>
            <p:cNvSpPr/>
            <p:nvPr/>
          </p:nvSpPr>
          <p:spPr>
            <a:xfrm>
              <a:off x="3294378" y="4287125"/>
              <a:ext cx="2077602" cy="498954"/>
            </a:xfrm>
            <a:custGeom>
              <a:avLst/>
              <a:gdLst/>
              <a:ahLst/>
              <a:cxnLst/>
              <a:rect l="l" t="t" r="r" b="b"/>
              <a:pathLst>
                <a:path w="44658" h="10725" extrusionOk="0">
                  <a:moveTo>
                    <a:pt x="26427" y="1"/>
                  </a:moveTo>
                  <a:lnTo>
                    <a:pt x="1" y="5166"/>
                  </a:lnTo>
                  <a:lnTo>
                    <a:pt x="21146" y="10724"/>
                  </a:lnTo>
                  <a:lnTo>
                    <a:pt x="44658" y="3227"/>
                  </a:lnTo>
                  <a:lnTo>
                    <a:pt x="264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01;p39">
              <a:extLst>
                <a:ext uri="{FF2B5EF4-FFF2-40B4-BE49-F238E27FC236}">
                  <a16:creationId xmlns:a16="http://schemas.microsoft.com/office/drawing/2014/main" id="{1AFBC7D4-44AC-4723-998A-A1DB29101005}"/>
                </a:ext>
              </a:extLst>
            </p:cNvPr>
            <p:cNvSpPr/>
            <p:nvPr/>
          </p:nvSpPr>
          <p:spPr>
            <a:xfrm>
              <a:off x="3294378" y="4527410"/>
              <a:ext cx="988789" cy="323006"/>
            </a:xfrm>
            <a:custGeom>
              <a:avLst/>
              <a:gdLst/>
              <a:ahLst/>
              <a:cxnLst/>
              <a:rect l="l" t="t" r="r" b="b"/>
              <a:pathLst>
                <a:path w="21254" h="6943" extrusionOk="0">
                  <a:moveTo>
                    <a:pt x="1" y="1"/>
                  </a:moveTo>
                  <a:lnTo>
                    <a:pt x="1" y="1531"/>
                  </a:lnTo>
                  <a:lnTo>
                    <a:pt x="21254" y="6942"/>
                  </a:lnTo>
                  <a:lnTo>
                    <a:pt x="21146" y="55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02;p39">
              <a:extLst>
                <a:ext uri="{FF2B5EF4-FFF2-40B4-BE49-F238E27FC236}">
                  <a16:creationId xmlns:a16="http://schemas.microsoft.com/office/drawing/2014/main" id="{DFA72153-45FB-433A-AF58-959D42E596D7}"/>
                </a:ext>
              </a:extLst>
            </p:cNvPr>
            <p:cNvSpPr/>
            <p:nvPr/>
          </p:nvSpPr>
          <p:spPr>
            <a:xfrm>
              <a:off x="4278123" y="4437204"/>
              <a:ext cx="1093837" cy="413213"/>
            </a:xfrm>
            <a:custGeom>
              <a:avLst/>
              <a:gdLst/>
              <a:ahLst/>
              <a:cxnLst/>
              <a:rect l="l" t="t" r="r" b="b"/>
              <a:pathLst>
                <a:path w="23512" h="8882" extrusionOk="0">
                  <a:moveTo>
                    <a:pt x="23512" y="1"/>
                  </a:moveTo>
                  <a:lnTo>
                    <a:pt x="0" y="7498"/>
                  </a:lnTo>
                  <a:lnTo>
                    <a:pt x="108" y="8881"/>
                  </a:lnTo>
                  <a:lnTo>
                    <a:pt x="23419" y="1688"/>
                  </a:lnTo>
                  <a:lnTo>
                    <a:pt x="23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03;p39">
              <a:extLst>
                <a:ext uri="{FF2B5EF4-FFF2-40B4-BE49-F238E27FC236}">
                  <a16:creationId xmlns:a16="http://schemas.microsoft.com/office/drawing/2014/main" id="{405868BA-5E69-404B-82FA-75423C67C98C}"/>
                </a:ext>
              </a:extLst>
            </p:cNvPr>
            <p:cNvSpPr/>
            <p:nvPr/>
          </p:nvSpPr>
          <p:spPr>
            <a:xfrm>
              <a:off x="3428639" y="4305594"/>
              <a:ext cx="1462481" cy="338219"/>
            </a:xfrm>
            <a:custGeom>
              <a:avLst/>
              <a:gdLst/>
              <a:ahLst/>
              <a:cxnLst/>
              <a:rect l="l" t="t" r="r" b="b"/>
              <a:pathLst>
                <a:path w="31436" h="7270" extrusionOk="0">
                  <a:moveTo>
                    <a:pt x="23540" y="1"/>
                  </a:moveTo>
                  <a:lnTo>
                    <a:pt x="20683" y="580"/>
                  </a:lnTo>
                  <a:lnTo>
                    <a:pt x="19966" y="726"/>
                  </a:lnTo>
                  <a:lnTo>
                    <a:pt x="16998" y="1326"/>
                  </a:lnTo>
                  <a:lnTo>
                    <a:pt x="16282" y="1471"/>
                  </a:lnTo>
                  <a:lnTo>
                    <a:pt x="12613" y="2214"/>
                  </a:lnTo>
                  <a:lnTo>
                    <a:pt x="11899" y="2359"/>
                  </a:lnTo>
                  <a:lnTo>
                    <a:pt x="8299" y="3089"/>
                  </a:lnTo>
                  <a:lnTo>
                    <a:pt x="7586" y="3232"/>
                  </a:lnTo>
                  <a:lnTo>
                    <a:pt x="4131" y="3933"/>
                  </a:lnTo>
                  <a:lnTo>
                    <a:pt x="3413" y="4078"/>
                  </a:lnTo>
                  <a:lnTo>
                    <a:pt x="1" y="4769"/>
                  </a:lnTo>
                  <a:lnTo>
                    <a:pt x="2362" y="5345"/>
                  </a:lnTo>
                  <a:lnTo>
                    <a:pt x="3072" y="5520"/>
                  </a:lnTo>
                  <a:lnTo>
                    <a:pt x="6608" y="6382"/>
                  </a:lnTo>
                  <a:lnTo>
                    <a:pt x="7275" y="6546"/>
                  </a:lnTo>
                  <a:lnTo>
                    <a:pt x="10236" y="7270"/>
                  </a:lnTo>
                  <a:lnTo>
                    <a:pt x="12811" y="6573"/>
                  </a:lnTo>
                  <a:lnTo>
                    <a:pt x="13437" y="6404"/>
                  </a:lnTo>
                  <a:lnTo>
                    <a:pt x="16454" y="5588"/>
                  </a:lnTo>
                  <a:lnTo>
                    <a:pt x="17079" y="5420"/>
                  </a:lnTo>
                  <a:lnTo>
                    <a:pt x="20221" y="4571"/>
                  </a:lnTo>
                  <a:lnTo>
                    <a:pt x="20848" y="4401"/>
                  </a:lnTo>
                  <a:lnTo>
                    <a:pt x="24052" y="3534"/>
                  </a:lnTo>
                  <a:lnTo>
                    <a:pt x="24678" y="3364"/>
                  </a:lnTo>
                  <a:lnTo>
                    <a:pt x="27268" y="2664"/>
                  </a:lnTo>
                  <a:lnTo>
                    <a:pt x="27894" y="2496"/>
                  </a:lnTo>
                  <a:lnTo>
                    <a:pt x="31435" y="1538"/>
                  </a:lnTo>
                  <a:lnTo>
                    <a:pt x="28772" y="1018"/>
                  </a:lnTo>
                  <a:lnTo>
                    <a:pt x="28031" y="874"/>
                  </a:lnTo>
                  <a:lnTo>
                    <a:pt x="25805" y="442"/>
                  </a:lnTo>
                  <a:lnTo>
                    <a:pt x="25010" y="286"/>
                  </a:lnTo>
                  <a:lnTo>
                    <a:pt x="23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04;p39">
              <a:extLst>
                <a:ext uri="{FF2B5EF4-FFF2-40B4-BE49-F238E27FC236}">
                  <a16:creationId xmlns:a16="http://schemas.microsoft.com/office/drawing/2014/main" id="{F8451BBD-FBFD-4E4A-A1CA-967069157FEF}"/>
                </a:ext>
              </a:extLst>
            </p:cNvPr>
            <p:cNvSpPr/>
            <p:nvPr/>
          </p:nvSpPr>
          <p:spPr>
            <a:xfrm>
              <a:off x="3538477" y="4318900"/>
              <a:ext cx="1228752" cy="292533"/>
            </a:xfrm>
            <a:custGeom>
              <a:avLst/>
              <a:gdLst/>
              <a:ahLst/>
              <a:cxnLst/>
              <a:rect l="l" t="t" r="r" b="b"/>
              <a:pathLst>
                <a:path w="26412" h="6288" extrusionOk="0">
                  <a:moveTo>
                    <a:pt x="19693" y="993"/>
                  </a:moveTo>
                  <a:lnTo>
                    <a:pt x="21861" y="1569"/>
                  </a:lnTo>
                  <a:lnTo>
                    <a:pt x="19203" y="2252"/>
                  </a:lnTo>
                  <a:lnTo>
                    <a:pt x="16852" y="1628"/>
                  </a:lnTo>
                  <a:lnTo>
                    <a:pt x="19693" y="993"/>
                  </a:lnTo>
                  <a:close/>
                  <a:moveTo>
                    <a:pt x="16168" y="1781"/>
                  </a:moveTo>
                  <a:lnTo>
                    <a:pt x="18561" y="2417"/>
                  </a:lnTo>
                  <a:lnTo>
                    <a:pt x="15276" y="3262"/>
                  </a:lnTo>
                  <a:lnTo>
                    <a:pt x="12655" y="2566"/>
                  </a:lnTo>
                  <a:lnTo>
                    <a:pt x="16168" y="1781"/>
                  </a:lnTo>
                  <a:close/>
                  <a:moveTo>
                    <a:pt x="11968" y="2718"/>
                  </a:moveTo>
                  <a:lnTo>
                    <a:pt x="14634" y="3427"/>
                  </a:lnTo>
                  <a:lnTo>
                    <a:pt x="11412" y="4255"/>
                  </a:lnTo>
                  <a:lnTo>
                    <a:pt x="8523" y="3488"/>
                  </a:lnTo>
                  <a:lnTo>
                    <a:pt x="11968" y="2718"/>
                  </a:lnTo>
                  <a:close/>
                  <a:moveTo>
                    <a:pt x="7838" y="3642"/>
                  </a:moveTo>
                  <a:lnTo>
                    <a:pt x="10770" y="4420"/>
                  </a:lnTo>
                  <a:lnTo>
                    <a:pt x="7676" y="5215"/>
                  </a:lnTo>
                  <a:lnTo>
                    <a:pt x="4531" y="4380"/>
                  </a:lnTo>
                  <a:lnTo>
                    <a:pt x="7838" y="3642"/>
                  </a:lnTo>
                  <a:close/>
                  <a:moveTo>
                    <a:pt x="22649" y="0"/>
                  </a:moveTo>
                  <a:lnTo>
                    <a:pt x="19700" y="659"/>
                  </a:lnTo>
                  <a:lnTo>
                    <a:pt x="18322" y="294"/>
                  </a:lnTo>
                  <a:lnTo>
                    <a:pt x="17606" y="440"/>
                  </a:lnTo>
                  <a:lnTo>
                    <a:pt x="19015" y="812"/>
                  </a:lnTo>
                  <a:lnTo>
                    <a:pt x="16174" y="1447"/>
                  </a:lnTo>
                  <a:lnTo>
                    <a:pt x="14637" y="1040"/>
                  </a:lnTo>
                  <a:lnTo>
                    <a:pt x="13921" y="1184"/>
                  </a:lnTo>
                  <a:lnTo>
                    <a:pt x="15489" y="1600"/>
                  </a:lnTo>
                  <a:lnTo>
                    <a:pt x="11976" y="2385"/>
                  </a:lnTo>
                  <a:lnTo>
                    <a:pt x="10252" y="1928"/>
                  </a:lnTo>
                  <a:lnTo>
                    <a:pt x="9537" y="2073"/>
                  </a:lnTo>
                  <a:lnTo>
                    <a:pt x="11290" y="2538"/>
                  </a:lnTo>
                  <a:lnTo>
                    <a:pt x="7846" y="3308"/>
                  </a:lnTo>
                  <a:lnTo>
                    <a:pt x="5938" y="2803"/>
                  </a:lnTo>
                  <a:lnTo>
                    <a:pt x="5225" y="2946"/>
                  </a:lnTo>
                  <a:lnTo>
                    <a:pt x="7160" y="3460"/>
                  </a:lnTo>
                  <a:lnTo>
                    <a:pt x="3853" y="4200"/>
                  </a:lnTo>
                  <a:lnTo>
                    <a:pt x="1770" y="3646"/>
                  </a:lnTo>
                  <a:lnTo>
                    <a:pt x="1052" y="3791"/>
                  </a:lnTo>
                  <a:lnTo>
                    <a:pt x="3168" y="4351"/>
                  </a:lnTo>
                  <a:lnTo>
                    <a:pt x="0" y="5059"/>
                  </a:lnTo>
                  <a:lnTo>
                    <a:pt x="711" y="5233"/>
                  </a:lnTo>
                  <a:lnTo>
                    <a:pt x="3846" y="4533"/>
                  </a:lnTo>
                  <a:lnTo>
                    <a:pt x="7036" y="5379"/>
                  </a:lnTo>
                  <a:lnTo>
                    <a:pt x="4246" y="6096"/>
                  </a:lnTo>
                  <a:lnTo>
                    <a:pt x="4914" y="6259"/>
                  </a:lnTo>
                  <a:lnTo>
                    <a:pt x="7676" y="5550"/>
                  </a:lnTo>
                  <a:lnTo>
                    <a:pt x="10450" y="6287"/>
                  </a:lnTo>
                  <a:lnTo>
                    <a:pt x="11075" y="6117"/>
                  </a:lnTo>
                  <a:lnTo>
                    <a:pt x="8317" y="5385"/>
                  </a:lnTo>
                  <a:lnTo>
                    <a:pt x="11410" y="4589"/>
                  </a:lnTo>
                  <a:lnTo>
                    <a:pt x="14092" y="5301"/>
                  </a:lnTo>
                  <a:lnTo>
                    <a:pt x="14718" y="5133"/>
                  </a:lnTo>
                  <a:lnTo>
                    <a:pt x="12050" y="4425"/>
                  </a:lnTo>
                  <a:lnTo>
                    <a:pt x="15274" y="3596"/>
                  </a:lnTo>
                  <a:lnTo>
                    <a:pt x="17859" y="4284"/>
                  </a:lnTo>
                  <a:lnTo>
                    <a:pt x="18487" y="4114"/>
                  </a:lnTo>
                  <a:lnTo>
                    <a:pt x="15915" y="3431"/>
                  </a:lnTo>
                  <a:lnTo>
                    <a:pt x="19201" y="2587"/>
                  </a:lnTo>
                  <a:lnTo>
                    <a:pt x="21691" y="3247"/>
                  </a:lnTo>
                  <a:lnTo>
                    <a:pt x="22317" y="3078"/>
                  </a:lnTo>
                  <a:lnTo>
                    <a:pt x="19842" y="2422"/>
                  </a:lnTo>
                  <a:lnTo>
                    <a:pt x="22499" y="1738"/>
                  </a:lnTo>
                  <a:lnTo>
                    <a:pt x="24907" y="2377"/>
                  </a:lnTo>
                  <a:lnTo>
                    <a:pt x="25532" y="2209"/>
                  </a:lnTo>
                  <a:lnTo>
                    <a:pt x="23140" y="1573"/>
                  </a:lnTo>
                  <a:lnTo>
                    <a:pt x="26411" y="732"/>
                  </a:lnTo>
                  <a:lnTo>
                    <a:pt x="25670" y="588"/>
                  </a:lnTo>
                  <a:lnTo>
                    <a:pt x="22500" y="1404"/>
                  </a:lnTo>
                  <a:lnTo>
                    <a:pt x="20378" y="840"/>
                  </a:lnTo>
                  <a:lnTo>
                    <a:pt x="23444" y="156"/>
                  </a:lnTo>
                  <a:lnTo>
                    <a:pt x="226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05;p39">
              <a:extLst>
                <a:ext uri="{FF2B5EF4-FFF2-40B4-BE49-F238E27FC236}">
                  <a16:creationId xmlns:a16="http://schemas.microsoft.com/office/drawing/2014/main" id="{D9184AA0-E2B9-41E2-8B93-74810484D07B}"/>
                </a:ext>
              </a:extLst>
            </p:cNvPr>
            <p:cNvSpPr/>
            <p:nvPr/>
          </p:nvSpPr>
          <p:spPr>
            <a:xfrm>
              <a:off x="4228531" y="4450556"/>
              <a:ext cx="779298" cy="214562"/>
            </a:xfrm>
            <a:custGeom>
              <a:avLst/>
              <a:gdLst/>
              <a:ahLst/>
              <a:cxnLst/>
              <a:rect l="l" t="t" r="r" b="b"/>
              <a:pathLst>
                <a:path w="16751" h="4612" extrusionOk="0">
                  <a:moveTo>
                    <a:pt x="9842" y="1"/>
                  </a:moveTo>
                  <a:lnTo>
                    <a:pt x="1" y="2562"/>
                  </a:lnTo>
                  <a:cubicBezTo>
                    <a:pt x="163" y="2670"/>
                    <a:pt x="7433" y="4612"/>
                    <a:pt x="7433" y="4612"/>
                  </a:cubicBezTo>
                  <a:lnTo>
                    <a:pt x="16750" y="1850"/>
                  </a:lnTo>
                  <a:lnTo>
                    <a:pt x="98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06;p39">
              <a:extLst>
                <a:ext uri="{FF2B5EF4-FFF2-40B4-BE49-F238E27FC236}">
                  <a16:creationId xmlns:a16="http://schemas.microsoft.com/office/drawing/2014/main" id="{9DA6D6AE-FCBE-43C2-841C-9513762FFE2E}"/>
                </a:ext>
              </a:extLst>
            </p:cNvPr>
            <p:cNvSpPr/>
            <p:nvPr/>
          </p:nvSpPr>
          <p:spPr>
            <a:xfrm>
              <a:off x="3439386" y="3516029"/>
              <a:ext cx="766784" cy="821913"/>
            </a:xfrm>
            <a:custGeom>
              <a:avLst/>
              <a:gdLst/>
              <a:ahLst/>
              <a:cxnLst/>
              <a:rect l="l" t="t" r="r" b="b"/>
              <a:pathLst>
                <a:path w="16482" h="17667" extrusionOk="0">
                  <a:moveTo>
                    <a:pt x="6696" y="0"/>
                  </a:moveTo>
                  <a:cubicBezTo>
                    <a:pt x="6692" y="0"/>
                    <a:pt x="6688" y="1"/>
                    <a:pt x="6684" y="2"/>
                  </a:cubicBezTo>
                  <a:cubicBezTo>
                    <a:pt x="6665" y="5"/>
                    <a:pt x="6649" y="17"/>
                    <a:pt x="6641" y="34"/>
                  </a:cubicBezTo>
                  <a:lnTo>
                    <a:pt x="6452" y="408"/>
                  </a:lnTo>
                  <a:cubicBezTo>
                    <a:pt x="6437" y="438"/>
                    <a:pt x="6448" y="475"/>
                    <a:pt x="6478" y="489"/>
                  </a:cubicBezTo>
                  <a:cubicBezTo>
                    <a:pt x="6488" y="494"/>
                    <a:pt x="6496" y="496"/>
                    <a:pt x="6505" y="496"/>
                  </a:cubicBezTo>
                  <a:cubicBezTo>
                    <a:pt x="6528" y="496"/>
                    <a:pt x="6549" y="485"/>
                    <a:pt x="6561" y="463"/>
                  </a:cubicBezTo>
                  <a:lnTo>
                    <a:pt x="6714" y="158"/>
                  </a:lnTo>
                  <a:lnTo>
                    <a:pt x="6931" y="346"/>
                  </a:lnTo>
                  <a:cubicBezTo>
                    <a:pt x="6943" y="356"/>
                    <a:pt x="6957" y="361"/>
                    <a:pt x="6970" y="361"/>
                  </a:cubicBezTo>
                  <a:cubicBezTo>
                    <a:pt x="6987" y="361"/>
                    <a:pt x="7004" y="354"/>
                    <a:pt x="7016" y="341"/>
                  </a:cubicBezTo>
                  <a:cubicBezTo>
                    <a:pt x="7038" y="316"/>
                    <a:pt x="7036" y="277"/>
                    <a:pt x="7009" y="254"/>
                  </a:cubicBezTo>
                  <a:lnTo>
                    <a:pt x="6735" y="16"/>
                  </a:lnTo>
                  <a:cubicBezTo>
                    <a:pt x="6724" y="6"/>
                    <a:pt x="6710" y="0"/>
                    <a:pt x="6696" y="0"/>
                  </a:cubicBezTo>
                  <a:close/>
                  <a:moveTo>
                    <a:pt x="7561" y="754"/>
                  </a:moveTo>
                  <a:cubicBezTo>
                    <a:pt x="7544" y="754"/>
                    <a:pt x="7527" y="761"/>
                    <a:pt x="7516" y="775"/>
                  </a:cubicBezTo>
                  <a:cubicBezTo>
                    <a:pt x="7494" y="800"/>
                    <a:pt x="7496" y="838"/>
                    <a:pt x="7521" y="861"/>
                  </a:cubicBezTo>
                  <a:lnTo>
                    <a:pt x="8112" y="1373"/>
                  </a:lnTo>
                  <a:cubicBezTo>
                    <a:pt x="8123" y="1383"/>
                    <a:pt x="8138" y="1389"/>
                    <a:pt x="8151" y="1389"/>
                  </a:cubicBezTo>
                  <a:cubicBezTo>
                    <a:pt x="8169" y="1389"/>
                    <a:pt x="8186" y="1381"/>
                    <a:pt x="8197" y="1368"/>
                  </a:cubicBezTo>
                  <a:cubicBezTo>
                    <a:pt x="8219" y="1342"/>
                    <a:pt x="8216" y="1304"/>
                    <a:pt x="8191" y="1281"/>
                  </a:cubicBezTo>
                  <a:lnTo>
                    <a:pt x="7600" y="769"/>
                  </a:lnTo>
                  <a:cubicBezTo>
                    <a:pt x="7589" y="759"/>
                    <a:pt x="7575" y="754"/>
                    <a:pt x="7561" y="754"/>
                  </a:cubicBezTo>
                  <a:close/>
                  <a:moveTo>
                    <a:pt x="6154" y="1070"/>
                  </a:moveTo>
                  <a:cubicBezTo>
                    <a:pt x="6132" y="1070"/>
                    <a:pt x="6111" y="1082"/>
                    <a:pt x="6100" y="1104"/>
                  </a:cubicBezTo>
                  <a:lnTo>
                    <a:pt x="5748" y="1799"/>
                  </a:lnTo>
                  <a:cubicBezTo>
                    <a:pt x="5733" y="1829"/>
                    <a:pt x="5746" y="1866"/>
                    <a:pt x="5775" y="1880"/>
                  </a:cubicBezTo>
                  <a:cubicBezTo>
                    <a:pt x="5784" y="1884"/>
                    <a:pt x="5794" y="1888"/>
                    <a:pt x="5803" y="1888"/>
                  </a:cubicBezTo>
                  <a:cubicBezTo>
                    <a:pt x="5824" y="1888"/>
                    <a:pt x="5846" y="1875"/>
                    <a:pt x="5857" y="1853"/>
                  </a:cubicBezTo>
                  <a:lnTo>
                    <a:pt x="6208" y="1158"/>
                  </a:lnTo>
                  <a:cubicBezTo>
                    <a:pt x="6224" y="1129"/>
                    <a:pt x="6212" y="1092"/>
                    <a:pt x="6182" y="1077"/>
                  </a:cubicBezTo>
                  <a:cubicBezTo>
                    <a:pt x="6173" y="1072"/>
                    <a:pt x="6164" y="1070"/>
                    <a:pt x="6154" y="1070"/>
                  </a:cubicBezTo>
                  <a:close/>
                  <a:moveTo>
                    <a:pt x="8741" y="1780"/>
                  </a:moveTo>
                  <a:cubicBezTo>
                    <a:pt x="8724" y="1780"/>
                    <a:pt x="8707" y="1787"/>
                    <a:pt x="8696" y="1801"/>
                  </a:cubicBezTo>
                  <a:cubicBezTo>
                    <a:pt x="8673" y="1826"/>
                    <a:pt x="8676" y="1865"/>
                    <a:pt x="8701" y="1887"/>
                  </a:cubicBezTo>
                  <a:lnTo>
                    <a:pt x="9291" y="2399"/>
                  </a:lnTo>
                  <a:cubicBezTo>
                    <a:pt x="9303" y="2409"/>
                    <a:pt x="9317" y="2414"/>
                    <a:pt x="9332" y="2414"/>
                  </a:cubicBezTo>
                  <a:cubicBezTo>
                    <a:pt x="9348" y="2414"/>
                    <a:pt x="9365" y="2407"/>
                    <a:pt x="9378" y="2393"/>
                  </a:cubicBezTo>
                  <a:cubicBezTo>
                    <a:pt x="9399" y="2368"/>
                    <a:pt x="9396" y="2330"/>
                    <a:pt x="9371" y="2307"/>
                  </a:cubicBezTo>
                  <a:lnTo>
                    <a:pt x="8782" y="1795"/>
                  </a:lnTo>
                  <a:cubicBezTo>
                    <a:pt x="8770" y="1785"/>
                    <a:pt x="8756" y="1780"/>
                    <a:pt x="8741" y="1780"/>
                  </a:cubicBezTo>
                  <a:close/>
                  <a:moveTo>
                    <a:pt x="5450" y="2460"/>
                  </a:moveTo>
                  <a:cubicBezTo>
                    <a:pt x="5428" y="2460"/>
                    <a:pt x="5408" y="2473"/>
                    <a:pt x="5397" y="2494"/>
                  </a:cubicBezTo>
                  <a:lnTo>
                    <a:pt x="5045" y="3189"/>
                  </a:lnTo>
                  <a:cubicBezTo>
                    <a:pt x="5031" y="3219"/>
                    <a:pt x="5042" y="3256"/>
                    <a:pt x="5072" y="3270"/>
                  </a:cubicBezTo>
                  <a:cubicBezTo>
                    <a:pt x="5081" y="3275"/>
                    <a:pt x="5090" y="3277"/>
                    <a:pt x="5100" y="3277"/>
                  </a:cubicBezTo>
                  <a:cubicBezTo>
                    <a:pt x="5122" y="3277"/>
                    <a:pt x="5143" y="3265"/>
                    <a:pt x="5154" y="3244"/>
                  </a:cubicBezTo>
                  <a:lnTo>
                    <a:pt x="5506" y="2548"/>
                  </a:lnTo>
                  <a:cubicBezTo>
                    <a:pt x="5520" y="2519"/>
                    <a:pt x="5508" y="2482"/>
                    <a:pt x="5478" y="2468"/>
                  </a:cubicBezTo>
                  <a:cubicBezTo>
                    <a:pt x="5469" y="2463"/>
                    <a:pt x="5460" y="2460"/>
                    <a:pt x="5450" y="2460"/>
                  </a:cubicBezTo>
                  <a:close/>
                  <a:moveTo>
                    <a:pt x="9921" y="2806"/>
                  </a:moveTo>
                  <a:cubicBezTo>
                    <a:pt x="9904" y="2806"/>
                    <a:pt x="9887" y="2813"/>
                    <a:pt x="9874" y="2827"/>
                  </a:cubicBezTo>
                  <a:cubicBezTo>
                    <a:pt x="9853" y="2852"/>
                    <a:pt x="9856" y="2889"/>
                    <a:pt x="9881" y="2912"/>
                  </a:cubicBezTo>
                  <a:lnTo>
                    <a:pt x="10471" y="3425"/>
                  </a:lnTo>
                  <a:cubicBezTo>
                    <a:pt x="10483" y="3434"/>
                    <a:pt x="10497" y="3439"/>
                    <a:pt x="10511" y="3439"/>
                  </a:cubicBezTo>
                  <a:cubicBezTo>
                    <a:pt x="10529" y="3439"/>
                    <a:pt x="10545" y="3432"/>
                    <a:pt x="10557" y="3419"/>
                  </a:cubicBezTo>
                  <a:cubicBezTo>
                    <a:pt x="10578" y="3394"/>
                    <a:pt x="10576" y="3355"/>
                    <a:pt x="10551" y="3333"/>
                  </a:cubicBezTo>
                  <a:lnTo>
                    <a:pt x="9961" y="2821"/>
                  </a:lnTo>
                  <a:cubicBezTo>
                    <a:pt x="9949" y="2811"/>
                    <a:pt x="9935" y="2806"/>
                    <a:pt x="9921" y="2806"/>
                  </a:cubicBezTo>
                  <a:close/>
                  <a:moveTo>
                    <a:pt x="11100" y="3830"/>
                  </a:moveTo>
                  <a:cubicBezTo>
                    <a:pt x="11083" y="3830"/>
                    <a:pt x="11067" y="3838"/>
                    <a:pt x="11055" y="3852"/>
                  </a:cubicBezTo>
                  <a:cubicBezTo>
                    <a:pt x="11033" y="3877"/>
                    <a:pt x="11036" y="3915"/>
                    <a:pt x="11061" y="3936"/>
                  </a:cubicBezTo>
                  <a:lnTo>
                    <a:pt x="11651" y="4450"/>
                  </a:lnTo>
                  <a:cubicBezTo>
                    <a:pt x="11662" y="4460"/>
                    <a:pt x="11676" y="4464"/>
                    <a:pt x="11690" y="4464"/>
                  </a:cubicBezTo>
                  <a:cubicBezTo>
                    <a:pt x="11707" y="4464"/>
                    <a:pt x="11724" y="4458"/>
                    <a:pt x="11736" y="4443"/>
                  </a:cubicBezTo>
                  <a:cubicBezTo>
                    <a:pt x="11758" y="4418"/>
                    <a:pt x="11756" y="4380"/>
                    <a:pt x="11731" y="4358"/>
                  </a:cubicBezTo>
                  <a:lnTo>
                    <a:pt x="11140" y="3845"/>
                  </a:lnTo>
                  <a:cubicBezTo>
                    <a:pt x="11129" y="3835"/>
                    <a:pt x="11115" y="3830"/>
                    <a:pt x="11100" y="3830"/>
                  </a:cubicBezTo>
                  <a:close/>
                  <a:moveTo>
                    <a:pt x="4749" y="3851"/>
                  </a:moveTo>
                  <a:cubicBezTo>
                    <a:pt x="4726" y="3851"/>
                    <a:pt x="4705" y="3863"/>
                    <a:pt x="4694" y="3884"/>
                  </a:cubicBezTo>
                  <a:lnTo>
                    <a:pt x="4342" y="4579"/>
                  </a:lnTo>
                  <a:cubicBezTo>
                    <a:pt x="4327" y="4609"/>
                    <a:pt x="4339" y="4646"/>
                    <a:pt x="4369" y="4661"/>
                  </a:cubicBezTo>
                  <a:cubicBezTo>
                    <a:pt x="4378" y="4666"/>
                    <a:pt x="4388" y="4668"/>
                    <a:pt x="4396" y="4668"/>
                  </a:cubicBezTo>
                  <a:cubicBezTo>
                    <a:pt x="4419" y="4668"/>
                    <a:pt x="4440" y="4655"/>
                    <a:pt x="4450" y="4634"/>
                  </a:cubicBezTo>
                  <a:lnTo>
                    <a:pt x="4802" y="3939"/>
                  </a:lnTo>
                  <a:cubicBezTo>
                    <a:pt x="4818" y="3909"/>
                    <a:pt x="4805" y="3873"/>
                    <a:pt x="4776" y="3857"/>
                  </a:cubicBezTo>
                  <a:cubicBezTo>
                    <a:pt x="4767" y="3853"/>
                    <a:pt x="4758" y="3851"/>
                    <a:pt x="4749" y="3851"/>
                  </a:cubicBezTo>
                  <a:close/>
                  <a:moveTo>
                    <a:pt x="12281" y="4856"/>
                  </a:moveTo>
                  <a:cubicBezTo>
                    <a:pt x="12263" y="4856"/>
                    <a:pt x="12246" y="4863"/>
                    <a:pt x="12234" y="4877"/>
                  </a:cubicBezTo>
                  <a:cubicBezTo>
                    <a:pt x="12212" y="4902"/>
                    <a:pt x="12215" y="4940"/>
                    <a:pt x="12240" y="4962"/>
                  </a:cubicBezTo>
                  <a:lnTo>
                    <a:pt x="12830" y="5475"/>
                  </a:lnTo>
                  <a:cubicBezTo>
                    <a:pt x="12841" y="5484"/>
                    <a:pt x="12855" y="5489"/>
                    <a:pt x="12870" y="5489"/>
                  </a:cubicBezTo>
                  <a:cubicBezTo>
                    <a:pt x="12885" y="5489"/>
                    <a:pt x="12903" y="5482"/>
                    <a:pt x="12915" y="5468"/>
                  </a:cubicBezTo>
                  <a:cubicBezTo>
                    <a:pt x="12937" y="5443"/>
                    <a:pt x="12935" y="5405"/>
                    <a:pt x="12910" y="5383"/>
                  </a:cubicBezTo>
                  <a:lnTo>
                    <a:pt x="12320" y="4870"/>
                  </a:lnTo>
                  <a:cubicBezTo>
                    <a:pt x="12309" y="4860"/>
                    <a:pt x="12295" y="4856"/>
                    <a:pt x="12281" y="4856"/>
                  </a:cubicBezTo>
                  <a:close/>
                  <a:moveTo>
                    <a:pt x="4045" y="5242"/>
                  </a:moveTo>
                  <a:cubicBezTo>
                    <a:pt x="4023" y="5242"/>
                    <a:pt x="4002" y="5254"/>
                    <a:pt x="3991" y="5275"/>
                  </a:cubicBezTo>
                  <a:lnTo>
                    <a:pt x="3640" y="5970"/>
                  </a:lnTo>
                  <a:cubicBezTo>
                    <a:pt x="3625" y="6001"/>
                    <a:pt x="3636" y="6036"/>
                    <a:pt x="3667" y="6052"/>
                  </a:cubicBezTo>
                  <a:cubicBezTo>
                    <a:pt x="3675" y="6056"/>
                    <a:pt x="3684" y="6058"/>
                    <a:pt x="3693" y="6058"/>
                  </a:cubicBezTo>
                  <a:cubicBezTo>
                    <a:pt x="3716" y="6058"/>
                    <a:pt x="3737" y="6047"/>
                    <a:pt x="3748" y="6025"/>
                  </a:cubicBezTo>
                  <a:lnTo>
                    <a:pt x="4099" y="5330"/>
                  </a:lnTo>
                  <a:cubicBezTo>
                    <a:pt x="4114" y="5299"/>
                    <a:pt x="4102" y="5263"/>
                    <a:pt x="4073" y="5248"/>
                  </a:cubicBezTo>
                  <a:cubicBezTo>
                    <a:pt x="4064" y="5244"/>
                    <a:pt x="4054" y="5242"/>
                    <a:pt x="4045" y="5242"/>
                  </a:cubicBezTo>
                  <a:close/>
                  <a:moveTo>
                    <a:pt x="13460" y="5881"/>
                  </a:moveTo>
                  <a:cubicBezTo>
                    <a:pt x="13442" y="5881"/>
                    <a:pt x="13425" y="5888"/>
                    <a:pt x="13413" y="5901"/>
                  </a:cubicBezTo>
                  <a:cubicBezTo>
                    <a:pt x="13391" y="5926"/>
                    <a:pt x="13395" y="5966"/>
                    <a:pt x="13420" y="5987"/>
                  </a:cubicBezTo>
                  <a:lnTo>
                    <a:pt x="14009" y="6499"/>
                  </a:lnTo>
                  <a:cubicBezTo>
                    <a:pt x="14021" y="6509"/>
                    <a:pt x="14035" y="6515"/>
                    <a:pt x="14050" y="6515"/>
                  </a:cubicBezTo>
                  <a:cubicBezTo>
                    <a:pt x="14067" y="6515"/>
                    <a:pt x="14083" y="6507"/>
                    <a:pt x="14095" y="6493"/>
                  </a:cubicBezTo>
                  <a:cubicBezTo>
                    <a:pt x="14117" y="6468"/>
                    <a:pt x="14115" y="6431"/>
                    <a:pt x="14090" y="6409"/>
                  </a:cubicBezTo>
                  <a:lnTo>
                    <a:pt x="13499" y="5895"/>
                  </a:lnTo>
                  <a:cubicBezTo>
                    <a:pt x="13488" y="5885"/>
                    <a:pt x="13474" y="5881"/>
                    <a:pt x="13460" y="5881"/>
                  </a:cubicBezTo>
                  <a:close/>
                  <a:moveTo>
                    <a:pt x="3342" y="6632"/>
                  </a:moveTo>
                  <a:cubicBezTo>
                    <a:pt x="3320" y="6632"/>
                    <a:pt x="3299" y="6644"/>
                    <a:pt x="3288" y="6665"/>
                  </a:cubicBezTo>
                  <a:lnTo>
                    <a:pt x="2936" y="7360"/>
                  </a:lnTo>
                  <a:cubicBezTo>
                    <a:pt x="2920" y="7391"/>
                    <a:pt x="2933" y="7426"/>
                    <a:pt x="2962" y="7442"/>
                  </a:cubicBezTo>
                  <a:cubicBezTo>
                    <a:pt x="2973" y="7446"/>
                    <a:pt x="2981" y="7448"/>
                    <a:pt x="2990" y="7448"/>
                  </a:cubicBezTo>
                  <a:cubicBezTo>
                    <a:pt x="3012" y="7448"/>
                    <a:pt x="3034" y="7437"/>
                    <a:pt x="3045" y="7416"/>
                  </a:cubicBezTo>
                  <a:lnTo>
                    <a:pt x="3396" y="6720"/>
                  </a:lnTo>
                  <a:cubicBezTo>
                    <a:pt x="3411" y="6689"/>
                    <a:pt x="3399" y="6653"/>
                    <a:pt x="3369" y="6638"/>
                  </a:cubicBezTo>
                  <a:cubicBezTo>
                    <a:pt x="3360" y="6634"/>
                    <a:pt x="3351" y="6632"/>
                    <a:pt x="3342" y="6632"/>
                  </a:cubicBezTo>
                  <a:close/>
                  <a:moveTo>
                    <a:pt x="14639" y="6906"/>
                  </a:moveTo>
                  <a:cubicBezTo>
                    <a:pt x="14622" y="6906"/>
                    <a:pt x="14605" y="6913"/>
                    <a:pt x="14593" y="6926"/>
                  </a:cubicBezTo>
                  <a:cubicBezTo>
                    <a:pt x="14572" y="6952"/>
                    <a:pt x="14574" y="6991"/>
                    <a:pt x="14600" y="7012"/>
                  </a:cubicBezTo>
                  <a:lnTo>
                    <a:pt x="15191" y="7524"/>
                  </a:lnTo>
                  <a:cubicBezTo>
                    <a:pt x="15202" y="7535"/>
                    <a:pt x="15216" y="7540"/>
                    <a:pt x="15230" y="7540"/>
                  </a:cubicBezTo>
                  <a:cubicBezTo>
                    <a:pt x="15247" y="7540"/>
                    <a:pt x="15264" y="7533"/>
                    <a:pt x="15276" y="7519"/>
                  </a:cubicBezTo>
                  <a:cubicBezTo>
                    <a:pt x="15298" y="7494"/>
                    <a:pt x="15296" y="7455"/>
                    <a:pt x="15270" y="7434"/>
                  </a:cubicBezTo>
                  <a:lnTo>
                    <a:pt x="14679" y="6920"/>
                  </a:lnTo>
                  <a:cubicBezTo>
                    <a:pt x="14668" y="6911"/>
                    <a:pt x="14654" y="6906"/>
                    <a:pt x="14639" y="6906"/>
                  </a:cubicBezTo>
                  <a:close/>
                  <a:moveTo>
                    <a:pt x="15820" y="7931"/>
                  </a:moveTo>
                  <a:cubicBezTo>
                    <a:pt x="15803" y="7931"/>
                    <a:pt x="15786" y="7939"/>
                    <a:pt x="15775" y="7952"/>
                  </a:cubicBezTo>
                  <a:cubicBezTo>
                    <a:pt x="15753" y="7978"/>
                    <a:pt x="15755" y="8016"/>
                    <a:pt x="15781" y="8038"/>
                  </a:cubicBezTo>
                  <a:cubicBezTo>
                    <a:pt x="16052" y="8273"/>
                    <a:pt x="16256" y="8449"/>
                    <a:pt x="16374" y="8551"/>
                  </a:cubicBezTo>
                  <a:cubicBezTo>
                    <a:pt x="16385" y="8562"/>
                    <a:pt x="16399" y="8566"/>
                    <a:pt x="16414" y="8566"/>
                  </a:cubicBezTo>
                  <a:cubicBezTo>
                    <a:pt x="16431" y="8566"/>
                    <a:pt x="16448" y="8559"/>
                    <a:pt x="16460" y="8545"/>
                  </a:cubicBezTo>
                  <a:cubicBezTo>
                    <a:pt x="16482" y="8520"/>
                    <a:pt x="16479" y="8481"/>
                    <a:pt x="16453" y="8459"/>
                  </a:cubicBezTo>
                  <a:cubicBezTo>
                    <a:pt x="16334" y="8358"/>
                    <a:pt x="16131" y="8181"/>
                    <a:pt x="15861" y="7947"/>
                  </a:cubicBezTo>
                  <a:cubicBezTo>
                    <a:pt x="15849" y="7937"/>
                    <a:pt x="15834" y="7931"/>
                    <a:pt x="15820" y="7931"/>
                  </a:cubicBezTo>
                  <a:close/>
                  <a:moveTo>
                    <a:pt x="2640" y="8022"/>
                  </a:moveTo>
                  <a:cubicBezTo>
                    <a:pt x="2617" y="8022"/>
                    <a:pt x="2596" y="8035"/>
                    <a:pt x="2584" y="8056"/>
                  </a:cubicBezTo>
                  <a:lnTo>
                    <a:pt x="2234" y="8751"/>
                  </a:lnTo>
                  <a:cubicBezTo>
                    <a:pt x="2218" y="8781"/>
                    <a:pt x="2230" y="8817"/>
                    <a:pt x="2260" y="8832"/>
                  </a:cubicBezTo>
                  <a:cubicBezTo>
                    <a:pt x="2269" y="8837"/>
                    <a:pt x="2279" y="8839"/>
                    <a:pt x="2287" y="8839"/>
                  </a:cubicBezTo>
                  <a:cubicBezTo>
                    <a:pt x="2310" y="8839"/>
                    <a:pt x="2331" y="8827"/>
                    <a:pt x="2342" y="8806"/>
                  </a:cubicBezTo>
                  <a:lnTo>
                    <a:pt x="2693" y="8111"/>
                  </a:lnTo>
                  <a:cubicBezTo>
                    <a:pt x="2709" y="8081"/>
                    <a:pt x="2696" y="8044"/>
                    <a:pt x="2667" y="8028"/>
                  </a:cubicBezTo>
                  <a:cubicBezTo>
                    <a:pt x="2658" y="8024"/>
                    <a:pt x="2649" y="8022"/>
                    <a:pt x="2640" y="8022"/>
                  </a:cubicBezTo>
                  <a:close/>
                  <a:moveTo>
                    <a:pt x="16141" y="9047"/>
                  </a:moveTo>
                  <a:cubicBezTo>
                    <a:pt x="16123" y="9047"/>
                    <a:pt x="16105" y="9055"/>
                    <a:pt x="16093" y="9070"/>
                  </a:cubicBezTo>
                  <a:cubicBezTo>
                    <a:pt x="15960" y="9240"/>
                    <a:pt x="15796" y="9447"/>
                    <a:pt x="15609" y="9684"/>
                  </a:cubicBezTo>
                  <a:cubicBezTo>
                    <a:pt x="15588" y="9710"/>
                    <a:pt x="15592" y="9747"/>
                    <a:pt x="15619" y="9769"/>
                  </a:cubicBezTo>
                  <a:cubicBezTo>
                    <a:pt x="15630" y="9778"/>
                    <a:pt x="15643" y="9782"/>
                    <a:pt x="15656" y="9782"/>
                  </a:cubicBezTo>
                  <a:cubicBezTo>
                    <a:pt x="15674" y="9782"/>
                    <a:pt x="15692" y="9773"/>
                    <a:pt x="15704" y="9759"/>
                  </a:cubicBezTo>
                  <a:cubicBezTo>
                    <a:pt x="15892" y="9521"/>
                    <a:pt x="16056" y="9315"/>
                    <a:pt x="16189" y="9145"/>
                  </a:cubicBezTo>
                  <a:cubicBezTo>
                    <a:pt x="16210" y="9119"/>
                    <a:pt x="16205" y="9080"/>
                    <a:pt x="16179" y="9061"/>
                  </a:cubicBezTo>
                  <a:cubicBezTo>
                    <a:pt x="16168" y="9051"/>
                    <a:pt x="16155" y="9047"/>
                    <a:pt x="16141" y="9047"/>
                  </a:cubicBezTo>
                  <a:close/>
                  <a:moveTo>
                    <a:pt x="1936" y="9413"/>
                  </a:moveTo>
                  <a:cubicBezTo>
                    <a:pt x="1913" y="9413"/>
                    <a:pt x="1892" y="9425"/>
                    <a:pt x="1882" y="9446"/>
                  </a:cubicBezTo>
                  <a:lnTo>
                    <a:pt x="1530" y="10142"/>
                  </a:lnTo>
                  <a:cubicBezTo>
                    <a:pt x="1515" y="10171"/>
                    <a:pt x="1527" y="10208"/>
                    <a:pt x="1557" y="10223"/>
                  </a:cubicBezTo>
                  <a:cubicBezTo>
                    <a:pt x="1566" y="10227"/>
                    <a:pt x="1575" y="10229"/>
                    <a:pt x="1585" y="10229"/>
                  </a:cubicBezTo>
                  <a:cubicBezTo>
                    <a:pt x="1607" y="10229"/>
                    <a:pt x="1628" y="10217"/>
                    <a:pt x="1639" y="10196"/>
                  </a:cubicBezTo>
                  <a:lnTo>
                    <a:pt x="1991" y="9501"/>
                  </a:lnTo>
                  <a:cubicBezTo>
                    <a:pt x="2005" y="9471"/>
                    <a:pt x="1994" y="9434"/>
                    <a:pt x="1963" y="9420"/>
                  </a:cubicBezTo>
                  <a:cubicBezTo>
                    <a:pt x="1954" y="9415"/>
                    <a:pt x="1945" y="9413"/>
                    <a:pt x="1936" y="9413"/>
                  </a:cubicBezTo>
                  <a:close/>
                  <a:moveTo>
                    <a:pt x="15170" y="10273"/>
                  </a:moveTo>
                  <a:cubicBezTo>
                    <a:pt x="15152" y="10273"/>
                    <a:pt x="15135" y="10280"/>
                    <a:pt x="15123" y="10295"/>
                  </a:cubicBezTo>
                  <a:lnTo>
                    <a:pt x="14635" y="10907"/>
                  </a:lnTo>
                  <a:cubicBezTo>
                    <a:pt x="14615" y="10933"/>
                    <a:pt x="14619" y="10970"/>
                    <a:pt x="14645" y="10991"/>
                  </a:cubicBezTo>
                  <a:cubicBezTo>
                    <a:pt x="14656" y="11001"/>
                    <a:pt x="14671" y="11005"/>
                    <a:pt x="14683" y="11005"/>
                  </a:cubicBezTo>
                  <a:cubicBezTo>
                    <a:pt x="14701" y="11005"/>
                    <a:pt x="14719" y="10998"/>
                    <a:pt x="14730" y="10982"/>
                  </a:cubicBezTo>
                  <a:lnTo>
                    <a:pt x="15218" y="10370"/>
                  </a:lnTo>
                  <a:cubicBezTo>
                    <a:pt x="15239" y="10345"/>
                    <a:pt x="15234" y="10307"/>
                    <a:pt x="15207" y="10286"/>
                  </a:cubicBezTo>
                  <a:cubicBezTo>
                    <a:pt x="15196" y="10277"/>
                    <a:pt x="15183" y="10273"/>
                    <a:pt x="15170" y="10273"/>
                  </a:cubicBezTo>
                  <a:close/>
                  <a:moveTo>
                    <a:pt x="1233" y="10803"/>
                  </a:moveTo>
                  <a:cubicBezTo>
                    <a:pt x="1211" y="10803"/>
                    <a:pt x="1190" y="10816"/>
                    <a:pt x="1180" y="10837"/>
                  </a:cubicBezTo>
                  <a:lnTo>
                    <a:pt x="827" y="11532"/>
                  </a:lnTo>
                  <a:cubicBezTo>
                    <a:pt x="812" y="11561"/>
                    <a:pt x="824" y="11599"/>
                    <a:pt x="854" y="11613"/>
                  </a:cubicBezTo>
                  <a:cubicBezTo>
                    <a:pt x="862" y="11618"/>
                    <a:pt x="872" y="11620"/>
                    <a:pt x="881" y="11620"/>
                  </a:cubicBezTo>
                  <a:cubicBezTo>
                    <a:pt x="904" y="11620"/>
                    <a:pt x="925" y="11608"/>
                    <a:pt x="935" y="11586"/>
                  </a:cubicBezTo>
                  <a:lnTo>
                    <a:pt x="1288" y="10891"/>
                  </a:lnTo>
                  <a:cubicBezTo>
                    <a:pt x="1303" y="10861"/>
                    <a:pt x="1290" y="10824"/>
                    <a:pt x="1261" y="10810"/>
                  </a:cubicBezTo>
                  <a:cubicBezTo>
                    <a:pt x="1252" y="10805"/>
                    <a:pt x="1243" y="10803"/>
                    <a:pt x="1233" y="10803"/>
                  </a:cubicBezTo>
                  <a:close/>
                  <a:moveTo>
                    <a:pt x="14196" y="11495"/>
                  </a:moveTo>
                  <a:cubicBezTo>
                    <a:pt x="14178" y="11495"/>
                    <a:pt x="14160" y="11502"/>
                    <a:pt x="14148" y="11517"/>
                  </a:cubicBezTo>
                  <a:lnTo>
                    <a:pt x="13661" y="12128"/>
                  </a:lnTo>
                  <a:cubicBezTo>
                    <a:pt x="13639" y="12154"/>
                    <a:pt x="13644" y="12193"/>
                    <a:pt x="13670" y="12213"/>
                  </a:cubicBezTo>
                  <a:cubicBezTo>
                    <a:pt x="13680" y="12222"/>
                    <a:pt x="13695" y="12227"/>
                    <a:pt x="13709" y="12227"/>
                  </a:cubicBezTo>
                  <a:cubicBezTo>
                    <a:pt x="13725" y="12227"/>
                    <a:pt x="13743" y="12219"/>
                    <a:pt x="13755" y="12204"/>
                  </a:cubicBezTo>
                  <a:lnTo>
                    <a:pt x="14243" y="11592"/>
                  </a:lnTo>
                  <a:cubicBezTo>
                    <a:pt x="14264" y="11566"/>
                    <a:pt x="14260" y="11529"/>
                    <a:pt x="14234" y="11508"/>
                  </a:cubicBezTo>
                  <a:cubicBezTo>
                    <a:pt x="14222" y="11499"/>
                    <a:pt x="14209" y="11495"/>
                    <a:pt x="14196" y="11495"/>
                  </a:cubicBezTo>
                  <a:close/>
                  <a:moveTo>
                    <a:pt x="530" y="12194"/>
                  </a:moveTo>
                  <a:cubicBezTo>
                    <a:pt x="508" y="12194"/>
                    <a:pt x="486" y="12206"/>
                    <a:pt x="475" y="12227"/>
                  </a:cubicBezTo>
                  <a:lnTo>
                    <a:pt x="125" y="12922"/>
                  </a:lnTo>
                  <a:cubicBezTo>
                    <a:pt x="109" y="12952"/>
                    <a:pt x="121" y="12989"/>
                    <a:pt x="151" y="13004"/>
                  </a:cubicBezTo>
                  <a:cubicBezTo>
                    <a:pt x="160" y="13009"/>
                    <a:pt x="169" y="13011"/>
                    <a:pt x="179" y="13011"/>
                  </a:cubicBezTo>
                  <a:cubicBezTo>
                    <a:pt x="201" y="13011"/>
                    <a:pt x="222" y="12998"/>
                    <a:pt x="232" y="12977"/>
                  </a:cubicBezTo>
                  <a:lnTo>
                    <a:pt x="584" y="12282"/>
                  </a:lnTo>
                  <a:cubicBezTo>
                    <a:pt x="599" y="12252"/>
                    <a:pt x="587" y="12216"/>
                    <a:pt x="557" y="12200"/>
                  </a:cubicBezTo>
                  <a:cubicBezTo>
                    <a:pt x="548" y="12196"/>
                    <a:pt x="539" y="12194"/>
                    <a:pt x="530" y="12194"/>
                  </a:cubicBezTo>
                  <a:close/>
                  <a:moveTo>
                    <a:pt x="13220" y="12716"/>
                  </a:moveTo>
                  <a:cubicBezTo>
                    <a:pt x="13202" y="12716"/>
                    <a:pt x="13184" y="12724"/>
                    <a:pt x="13172" y="12738"/>
                  </a:cubicBezTo>
                  <a:lnTo>
                    <a:pt x="12685" y="13349"/>
                  </a:lnTo>
                  <a:cubicBezTo>
                    <a:pt x="12664" y="13375"/>
                    <a:pt x="12668" y="13414"/>
                    <a:pt x="12694" y="13433"/>
                  </a:cubicBezTo>
                  <a:cubicBezTo>
                    <a:pt x="12705" y="13443"/>
                    <a:pt x="12718" y="13447"/>
                    <a:pt x="12732" y="13447"/>
                  </a:cubicBezTo>
                  <a:cubicBezTo>
                    <a:pt x="12750" y="13447"/>
                    <a:pt x="12767" y="13440"/>
                    <a:pt x="12780" y="13425"/>
                  </a:cubicBezTo>
                  <a:lnTo>
                    <a:pt x="13267" y="12815"/>
                  </a:lnTo>
                  <a:cubicBezTo>
                    <a:pt x="13289" y="12789"/>
                    <a:pt x="13284" y="12750"/>
                    <a:pt x="13258" y="12729"/>
                  </a:cubicBezTo>
                  <a:cubicBezTo>
                    <a:pt x="13247" y="12720"/>
                    <a:pt x="13233" y="12716"/>
                    <a:pt x="13220" y="12716"/>
                  </a:cubicBezTo>
                  <a:close/>
                  <a:moveTo>
                    <a:pt x="70" y="13497"/>
                  </a:moveTo>
                  <a:cubicBezTo>
                    <a:pt x="47" y="13497"/>
                    <a:pt x="24" y="13510"/>
                    <a:pt x="14" y="13534"/>
                  </a:cubicBezTo>
                  <a:cubicBezTo>
                    <a:pt x="0" y="13564"/>
                    <a:pt x="15" y="13599"/>
                    <a:pt x="45" y="13613"/>
                  </a:cubicBezTo>
                  <a:lnTo>
                    <a:pt x="760" y="13924"/>
                  </a:lnTo>
                  <a:cubicBezTo>
                    <a:pt x="767" y="13927"/>
                    <a:pt x="776" y="13929"/>
                    <a:pt x="783" y="13929"/>
                  </a:cubicBezTo>
                  <a:cubicBezTo>
                    <a:pt x="807" y="13929"/>
                    <a:pt x="830" y="13916"/>
                    <a:pt x="839" y="13893"/>
                  </a:cubicBezTo>
                  <a:cubicBezTo>
                    <a:pt x="853" y="13862"/>
                    <a:pt x="838" y="13827"/>
                    <a:pt x="808" y="13813"/>
                  </a:cubicBezTo>
                  <a:lnTo>
                    <a:pt x="93" y="13501"/>
                  </a:lnTo>
                  <a:cubicBezTo>
                    <a:pt x="86" y="13498"/>
                    <a:pt x="78" y="13497"/>
                    <a:pt x="70" y="13497"/>
                  </a:cubicBezTo>
                  <a:close/>
                  <a:moveTo>
                    <a:pt x="1499" y="14120"/>
                  </a:moveTo>
                  <a:cubicBezTo>
                    <a:pt x="1475" y="14120"/>
                    <a:pt x="1453" y="14133"/>
                    <a:pt x="1443" y="14156"/>
                  </a:cubicBezTo>
                  <a:cubicBezTo>
                    <a:pt x="1429" y="14187"/>
                    <a:pt x="1443" y="14223"/>
                    <a:pt x="1474" y="14236"/>
                  </a:cubicBezTo>
                  <a:lnTo>
                    <a:pt x="2188" y="14547"/>
                  </a:lnTo>
                  <a:cubicBezTo>
                    <a:pt x="2196" y="14551"/>
                    <a:pt x="2205" y="14552"/>
                    <a:pt x="2212" y="14552"/>
                  </a:cubicBezTo>
                  <a:cubicBezTo>
                    <a:pt x="2235" y="14552"/>
                    <a:pt x="2258" y="14539"/>
                    <a:pt x="2267" y="14516"/>
                  </a:cubicBezTo>
                  <a:cubicBezTo>
                    <a:pt x="2281" y="14486"/>
                    <a:pt x="2267" y="14449"/>
                    <a:pt x="2236" y="14435"/>
                  </a:cubicBezTo>
                  <a:lnTo>
                    <a:pt x="1522" y="14124"/>
                  </a:lnTo>
                  <a:cubicBezTo>
                    <a:pt x="1514" y="14121"/>
                    <a:pt x="1506" y="14120"/>
                    <a:pt x="1499" y="14120"/>
                  </a:cubicBezTo>
                  <a:close/>
                  <a:moveTo>
                    <a:pt x="12244" y="13937"/>
                  </a:moveTo>
                  <a:cubicBezTo>
                    <a:pt x="12226" y="13937"/>
                    <a:pt x="12208" y="13944"/>
                    <a:pt x="12196" y="13958"/>
                  </a:cubicBezTo>
                  <a:lnTo>
                    <a:pt x="11708" y="14569"/>
                  </a:lnTo>
                  <a:cubicBezTo>
                    <a:pt x="11687" y="14595"/>
                    <a:pt x="11691" y="14634"/>
                    <a:pt x="11717" y="14655"/>
                  </a:cubicBezTo>
                  <a:cubicBezTo>
                    <a:pt x="11729" y="14663"/>
                    <a:pt x="11741" y="14668"/>
                    <a:pt x="11756" y="14668"/>
                  </a:cubicBezTo>
                  <a:cubicBezTo>
                    <a:pt x="11774" y="14668"/>
                    <a:pt x="11790" y="14660"/>
                    <a:pt x="11803" y="14645"/>
                  </a:cubicBezTo>
                  <a:lnTo>
                    <a:pt x="12290" y="14035"/>
                  </a:lnTo>
                  <a:cubicBezTo>
                    <a:pt x="12312" y="14009"/>
                    <a:pt x="12308" y="13970"/>
                    <a:pt x="12282" y="13949"/>
                  </a:cubicBezTo>
                  <a:cubicBezTo>
                    <a:pt x="12271" y="13941"/>
                    <a:pt x="12258" y="13937"/>
                    <a:pt x="12244" y="13937"/>
                  </a:cubicBezTo>
                  <a:close/>
                  <a:moveTo>
                    <a:pt x="2927" y="14742"/>
                  </a:moveTo>
                  <a:cubicBezTo>
                    <a:pt x="2903" y="14742"/>
                    <a:pt x="2880" y="14756"/>
                    <a:pt x="2870" y="14780"/>
                  </a:cubicBezTo>
                  <a:cubicBezTo>
                    <a:pt x="2857" y="14810"/>
                    <a:pt x="2870" y="14846"/>
                    <a:pt x="2902" y="14859"/>
                  </a:cubicBezTo>
                  <a:lnTo>
                    <a:pt x="3617" y="15170"/>
                  </a:lnTo>
                  <a:cubicBezTo>
                    <a:pt x="3624" y="15174"/>
                    <a:pt x="3632" y="15175"/>
                    <a:pt x="3640" y="15175"/>
                  </a:cubicBezTo>
                  <a:cubicBezTo>
                    <a:pt x="3664" y="15175"/>
                    <a:pt x="3685" y="15162"/>
                    <a:pt x="3696" y="15139"/>
                  </a:cubicBezTo>
                  <a:cubicBezTo>
                    <a:pt x="3708" y="15109"/>
                    <a:pt x="3695" y="15072"/>
                    <a:pt x="3665" y="15060"/>
                  </a:cubicBezTo>
                  <a:lnTo>
                    <a:pt x="2951" y="14747"/>
                  </a:lnTo>
                  <a:cubicBezTo>
                    <a:pt x="2943" y="14744"/>
                    <a:pt x="2935" y="14742"/>
                    <a:pt x="2927" y="14742"/>
                  </a:cubicBezTo>
                  <a:close/>
                  <a:moveTo>
                    <a:pt x="4355" y="15365"/>
                  </a:moveTo>
                  <a:cubicBezTo>
                    <a:pt x="4331" y="15365"/>
                    <a:pt x="4308" y="15379"/>
                    <a:pt x="4299" y="15402"/>
                  </a:cubicBezTo>
                  <a:cubicBezTo>
                    <a:pt x="4285" y="15433"/>
                    <a:pt x="4299" y="15469"/>
                    <a:pt x="4329" y="15481"/>
                  </a:cubicBezTo>
                  <a:lnTo>
                    <a:pt x="5044" y="15793"/>
                  </a:lnTo>
                  <a:cubicBezTo>
                    <a:pt x="5052" y="15796"/>
                    <a:pt x="5060" y="15797"/>
                    <a:pt x="5068" y="15797"/>
                  </a:cubicBezTo>
                  <a:cubicBezTo>
                    <a:pt x="5092" y="15797"/>
                    <a:pt x="5113" y="15784"/>
                    <a:pt x="5124" y="15762"/>
                  </a:cubicBezTo>
                  <a:cubicBezTo>
                    <a:pt x="5137" y="15731"/>
                    <a:pt x="5123" y="15695"/>
                    <a:pt x="5092" y="15683"/>
                  </a:cubicBezTo>
                  <a:lnTo>
                    <a:pt x="4378" y="15371"/>
                  </a:lnTo>
                  <a:cubicBezTo>
                    <a:pt x="4371" y="15367"/>
                    <a:pt x="4363" y="15365"/>
                    <a:pt x="4355" y="15365"/>
                  </a:cubicBezTo>
                  <a:close/>
                  <a:moveTo>
                    <a:pt x="11268" y="15157"/>
                  </a:moveTo>
                  <a:cubicBezTo>
                    <a:pt x="11250" y="15157"/>
                    <a:pt x="11232" y="15164"/>
                    <a:pt x="11220" y="15178"/>
                  </a:cubicBezTo>
                  <a:lnTo>
                    <a:pt x="10731" y="15789"/>
                  </a:lnTo>
                  <a:cubicBezTo>
                    <a:pt x="10710" y="15816"/>
                    <a:pt x="10714" y="15854"/>
                    <a:pt x="10741" y="15875"/>
                  </a:cubicBezTo>
                  <a:cubicBezTo>
                    <a:pt x="10751" y="15884"/>
                    <a:pt x="10766" y="15887"/>
                    <a:pt x="10778" y="15887"/>
                  </a:cubicBezTo>
                  <a:cubicBezTo>
                    <a:pt x="10796" y="15887"/>
                    <a:pt x="10815" y="15880"/>
                    <a:pt x="10826" y="15865"/>
                  </a:cubicBezTo>
                  <a:lnTo>
                    <a:pt x="11315" y="15255"/>
                  </a:lnTo>
                  <a:cubicBezTo>
                    <a:pt x="11335" y="15229"/>
                    <a:pt x="11331" y="15190"/>
                    <a:pt x="11305" y="15169"/>
                  </a:cubicBezTo>
                  <a:cubicBezTo>
                    <a:pt x="11294" y="15161"/>
                    <a:pt x="11281" y="15157"/>
                    <a:pt x="11268" y="15157"/>
                  </a:cubicBezTo>
                  <a:close/>
                  <a:moveTo>
                    <a:pt x="5783" y="15988"/>
                  </a:moveTo>
                  <a:cubicBezTo>
                    <a:pt x="5759" y="15988"/>
                    <a:pt x="5736" y="16001"/>
                    <a:pt x="5727" y="16025"/>
                  </a:cubicBezTo>
                  <a:cubicBezTo>
                    <a:pt x="5712" y="16056"/>
                    <a:pt x="5728" y="16092"/>
                    <a:pt x="5758" y="16105"/>
                  </a:cubicBezTo>
                  <a:lnTo>
                    <a:pt x="6472" y="16416"/>
                  </a:lnTo>
                  <a:cubicBezTo>
                    <a:pt x="6480" y="16419"/>
                    <a:pt x="6488" y="16421"/>
                    <a:pt x="6496" y="16421"/>
                  </a:cubicBezTo>
                  <a:cubicBezTo>
                    <a:pt x="6520" y="16421"/>
                    <a:pt x="6542" y="16408"/>
                    <a:pt x="6551" y="16384"/>
                  </a:cubicBezTo>
                  <a:cubicBezTo>
                    <a:pt x="6565" y="16354"/>
                    <a:pt x="6551" y="16318"/>
                    <a:pt x="6520" y="16305"/>
                  </a:cubicBezTo>
                  <a:lnTo>
                    <a:pt x="5806" y="15993"/>
                  </a:lnTo>
                  <a:cubicBezTo>
                    <a:pt x="5799" y="15989"/>
                    <a:pt x="5791" y="15988"/>
                    <a:pt x="5783" y="15988"/>
                  </a:cubicBezTo>
                  <a:close/>
                  <a:moveTo>
                    <a:pt x="7210" y="16611"/>
                  </a:moveTo>
                  <a:cubicBezTo>
                    <a:pt x="7186" y="16611"/>
                    <a:pt x="7165" y="16625"/>
                    <a:pt x="7155" y="16647"/>
                  </a:cubicBezTo>
                  <a:cubicBezTo>
                    <a:pt x="7141" y="16679"/>
                    <a:pt x="7156" y="16714"/>
                    <a:pt x="7187" y="16727"/>
                  </a:cubicBezTo>
                  <a:lnTo>
                    <a:pt x="7901" y="17039"/>
                  </a:lnTo>
                  <a:cubicBezTo>
                    <a:pt x="7908" y="17041"/>
                    <a:pt x="7916" y="17045"/>
                    <a:pt x="7925" y="17045"/>
                  </a:cubicBezTo>
                  <a:cubicBezTo>
                    <a:pt x="7948" y="17045"/>
                    <a:pt x="7971" y="17030"/>
                    <a:pt x="7980" y="17008"/>
                  </a:cubicBezTo>
                  <a:cubicBezTo>
                    <a:pt x="7994" y="16977"/>
                    <a:pt x="7979" y="16941"/>
                    <a:pt x="7949" y="16928"/>
                  </a:cubicBezTo>
                  <a:lnTo>
                    <a:pt x="7235" y="16617"/>
                  </a:lnTo>
                  <a:cubicBezTo>
                    <a:pt x="7227" y="16613"/>
                    <a:pt x="7218" y="16611"/>
                    <a:pt x="7210" y="16611"/>
                  </a:cubicBezTo>
                  <a:close/>
                  <a:moveTo>
                    <a:pt x="10290" y="16377"/>
                  </a:moveTo>
                  <a:cubicBezTo>
                    <a:pt x="10272" y="16377"/>
                    <a:pt x="10255" y="16384"/>
                    <a:pt x="10243" y="16400"/>
                  </a:cubicBezTo>
                  <a:lnTo>
                    <a:pt x="9753" y="17009"/>
                  </a:lnTo>
                  <a:cubicBezTo>
                    <a:pt x="9732" y="17035"/>
                    <a:pt x="9737" y="17074"/>
                    <a:pt x="9763" y="17095"/>
                  </a:cubicBezTo>
                  <a:cubicBezTo>
                    <a:pt x="9774" y="17103"/>
                    <a:pt x="9788" y="17108"/>
                    <a:pt x="9800" y="17108"/>
                  </a:cubicBezTo>
                  <a:cubicBezTo>
                    <a:pt x="9819" y="17108"/>
                    <a:pt x="9836" y="17101"/>
                    <a:pt x="9848" y="17085"/>
                  </a:cubicBezTo>
                  <a:lnTo>
                    <a:pt x="10337" y="16476"/>
                  </a:lnTo>
                  <a:cubicBezTo>
                    <a:pt x="10359" y="16449"/>
                    <a:pt x="10353" y="16411"/>
                    <a:pt x="10328" y="16390"/>
                  </a:cubicBezTo>
                  <a:cubicBezTo>
                    <a:pt x="10317" y="16381"/>
                    <a:pt x="10303" y="16377"/>
                    <a:pt x="10290" y="16377"/>
                  </a:cubicBezTo>
                  <a:close/>
                  <a:moveTo>
                    <a:pt x="8639" y="17234"/>
                  </a:moveTo>
                  <a:cubicBezTo>
                    <a:pt x="8616" y="17234"/>
                    <a:pt x="8593" y="17248"/>
                    <a:pt x="8583" y="17270"/>
                  </a:cubicBezTo>
                  <a:cubicBezTo>
                    <a:pt x="8570" y="17301"/>
                    <a:pt x="8584" y="17337"/>
                    <a:pt x="8615" y="17350"/>
                  </a:cubicBezTo>
                  <a:lnTo>
                    <a:pt x="9328" y="17661"/>
                  </a:lnTo>
                  <a:cubicBezTo>
                    <a:pt x="9336" y="17666"/>
                    <a:pt x="9344" y="17667"/>
                    <a:pt x="9354" y="17667"/>
                  </a:cubicBezTo>
                  <a:cubicBezTo>
                    <a:pt x="9376" y="17667"/>
                    <a:pt x="9398" y="17653"/>
                    <a:pt x="9409" y="17630"/>
                  </a:cubicBezTo>
                  <a:cubicBezTo>
                    <a:pt x="9422" y="17600"/>
                    <a:pt x="9408" y="17563"/>
                    <a:pt x="9378" y="17551"/>
                  </a:cubicBezTo>
                  <a:lnTo>
                    <a:pt x="8663" y="17240"/>
                  </a:lnTo>
                  <a:cubicBezTo>
                    <a:pt x="8655" y="17236"/>
                    <a:pt x="8647" y="17234"/>
                    <a:pt x="8639" y="172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07;p39">
              <a:extLst>
                <a:ext uri="{FF2B5EF4-FFF2-40B4-BE49-F238E27FC236}">
                  <a16:creationId xmlns:a16="http://schemas.microsoft.com/office/drawing/2014/main" id="{2E9EDCD7-C7AE-4B35-A1C3-062B4F88BF4E}"/>
                </a:ext>
              </a:extLst>
            </p:cNvPr>
            <p:cNvSpPr/>
            <p:nvPr/>
          </p:nvSpPr>
          <p:spPr>
            <a:xfrm>
              <a:off x="4156655" y="3626937"/>
              <a:ext cx="197488" cy="256525"/>
            </a:xfrm>
            <a:custGeom>
              <a:avLst/>
              <a:gdLst/>
              <a:ahLst/>
              <a:cxnLst/>
              <a:rect l="l" t="t" r="r" b="b"/>
              <a:pathLst>
                <a:path w="4245" h="5514" extrusionOk="0">
                  <a:moveTo>
                    <a:pt x="4176" y="1"/>
                  </a:moveTo>
                  <a:cubicBezTo>
                    <a:pt x="4157" y="1"/>
                    <a:pt x="4140" y="9"/>
                    <a:pt x="4128" y="24"/>
                  </a:cubicBezTo>
                  <a:lnTo>
                    <a:pt x="3797" y="457"/>
                  </a:lnTo>
                  <a:cubicBezTo>
                    <a:pt x="3777" y="485"/>
                    <a:pt x="3782" y="523"/>
                    <a:pt x="3808" y="543"/>
                  </a:cubicBezTo>
                  <a:cubicBezTo>
                    <a:pt x="3820" y="551"/>
                    <a:pt x="3832" y="556"/>
                    <a:pt x="3846" y="556"/>
                  </a:cubicBezTo>
                  <a:cubicBezTo>
                    <a:pt x="3864" y="556"/>
                    <a:pt x="3881" y="547"/>
                    <a:pt x="3893" y="532"/>
                  </a:cubicBezTo>
                  <a:lnTo>
                    <a:pt x="4225" y="98"/>
                  </a:lnTo>
                  <a:cubicBezTo>
                    <a:pt x="4245" y="71"/>
                    <a:pt x="4239" y="34"/>
                    <a:pt x="4212" y="13"/>
                  </a:cubicBezTo>
                  <a:cubicBezTo>
                    <a:pt x="4201" y="5"/>
                    <a:pt x="4188" y="1"/>
                    <a:pt x="4176" y="1"/>
                  </a:cubicBezTo>
                  <a:close/>
                  <a:moveTo>
                    <a:pt x="3373" y="1054"/>
                  </a:moveTo>
                  <a:cubicBezTo>
                    <a:pt x="3355" y="1054"/>
                    <a:pt x="3337" y="1063"/>
                    <a:pt x="3325" y="1078"/>
                  </a:cubicBezTo>
                  <a:lnTo>
                    <a:pt x="2852" y="1697"/>
                  </a:lnTo>
                  <a:cubicBezTo>
                    <a:pt x="2833" y="1725"/>
                    <a:pt x="2838" y="1763"/>
                    <a:pt x="2865" y="1783"/>
                  </a:cubicBezTo>
                  <a:cubicBezTo>
                    <a:pt x="2875" y="1791"/>
                    <a:pt x="2889" y="1795"/>
                    <a:pt x="2902" y="1795"/>
                  </a:cubicBezTo>
                  <a:cubicBezTo>
                    <a:pt x="2919" y="1795"/>
                    <a:pt x="2937" y="1787"/>
                    <a:pt x="2951" y="1771"/>
                  </a:cubicBezTo>
                  <a:lnTo>
                    <a:pt x="3421" y="1151"/>
                  </a:lnTo>
                  <a:cubicBezTo>
                    <a:pt x="3441" y="1125"/>
                    <a:pt x="3437" y="1087"/>
                    <a:pt x="3410" y="1067"/>
                  </a:cubicBezTo>
                  <a:cubicBezTo>
                    <a:pt x="3399" y="1058"/>
                    <a:pt x="3386" y="1054"/>
                    <a:pt x="3373" y="1054"/>
                  </a:cubicBezTo>
                  <a:close/>
                  <a:moveTo>
                    <a:pt x="2430" y="2294"/>
                  </a:moveTo>
                  <a:cubicBezTo>
                    <a:pt x="2411" y="2294"/>
                    <a:pt x="2393" y="2302"/>
                    <a:pt x="2381" y="2318"/>
                  </a:cubicBezTo>
                  <a:lnTo>
                    <a:pt x="1909" y="2937"/>
                  </a:lnTo>
                  <a:cubicBezTo>
                    <a:pt x="1889" y="2964"/>
                    <a:pt x="1893" y="3002"/>
                    <a:pt x="1920" y="3023"/>
                  </a:cubicBezTo>
                  <a:cubicBezTo>
                    <a:pt x="1931" y="3031"/>
                    <a:pt x="1944" y="3035"/>
                    <a:pt x="1957" y="3035"/>
                  </a:cubicBezTo>
                  <a:cubicBezTo>
                    <a:pt x="1976" y="3035"/>
                    <a:pt x="1994" y="3027"/>
                    <a:pt x="2005" y="3011"/>
                  </a:cubicBezTo>
                  <a:lnTo>
                    <a:pt x="2478" y="2391"/>
                  </a:lnTo>
                  <a:cubicBezTo>
                    <a:pt x="2498" y="2365"/>
                    <a:pt x="2492" y="2326"/>
                    <a:pt x="2466" y="2306"/>
                  </a:cubicBezTo>
                  <a:cubicBezTo>
                    <a:pt x="2455" y="2298"/>
                    <a:pt x="2443" y="2294"/>
                    <a:pt x="2430" y="2294"/>
                  </a:cubicBezTo>
                  <a:close/>
                  <a:moveTo>
                    <a:pt x="1485" y="3533"/>
                  </a:moveTo>
                  <a:cubicBezTo>
                    <a:pt x="1467" y="3533"/>
                    <a:pt x="1449" y="3542"/>
                    <a:pt x="1437" y="3557"/>
                  </a:cubicBezTo>
                  <a:lnTo>
                    <a:pt x="966" y="4176"/>
                  </a:lnTo>
                  <a:cubicBezTo>
                    <a:pt x="945" y="4203"/>
                    <a:pt x="950" y="4242"/>
                    <a:pt x="976" y="4263"/>
                  </a:cubicBezTo>
                  <a:cubicBezTo>
                    <a:pt x="987" y="4271"/>
                    <a:pt x="1001" y="4275"/>
                    <a:pt x="1014" y="4275"/>
                  </a:cubicBezTo>
                  <a:cubicBezTo>
                    <a:pt x="1031" y="4275"/>
                    <a:pt x="1050" y="4266"/>
                    <a:pt x="1063" y="4250"/>
                  </a:cubicBezTo>
                  <a:lnTo>
                    <a:pt x="1533" y="3631"/>
                  </a:lnTo>
                  <a:cubicBezTo>
                    <a:pt x="1554" y="3604"/>
                    <a:pt x="1549" y="3567"/>
                    <a:pt x="1522" y="3546"/>
                  </a:cubicBezTo>
                  <a:cubicBezTo>
                    <a:pt x="1511" y="3537"/>
                    <a:pt x="1498" y="3533"/>
                    <a:pt x="1485" y="3533"/>
                  </a:cubicBezTo>
                  <a:close/>
                  <a:moveTo>
                    <a:pt x="541" y="4773"/>
                  </a:moveTo>
                  <a:cubicBezTo>
                    <a:pt x="523" y="4773"/>
                    <a:pt x="505" y="4781"/>
                    <a:pt x="493" y="4797"/>
                  </a:cubicBezTo>
                  <a:lnTo>
                    <a:pt x="22" y="5417"/>
                  </a:lnTo>
                  <a:cubicBezTo>
                    <a:pt x="0" y="5443"/>
                    <a:pt x="6" y="5482"/>
                    <a:pt x="33" y="5501"/>
                  </a:cubicBezTo>
                  <a:cubicBezTo>
                    <a:pt x="44" y="5510"/>
                    <a:pt x="55" y="5514"/>
                    <a:pt x="69" y="5514"/>
                  </a:cubicBezTo>
                  <a:cubicBezTo>
                    <a:pt x="87" y="5514"/>
                    <a:pt x="106" y="5506"/>
                    <a:pt x="118" y="5490"/>
                  </a:cubicBezTo>
                  <a:lnTo>
                    <a:pt x="590" y="4870"/>
                  </a:lnTo>
                  <a:cubicBezTo>
                    <a:pt x="611" y="4844"/>
                    <a:pt x="604" y="4805"/>
                    <a:pt x="577" y="4785"/>
                  </a:cubicBezTo>
                  <a:cubicBezTo>
                    <a:pt x="567" y="4777"/>
                    <a:pt x="554" y="4773"/>
                    <a:pt x="541" y="4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08;p39">
              <a:extLst>
                <a:ext uri="{FF2B5EF4-FFF2-40B4-BE49-F238E27FC236}">
                  <a16:creationId xmlns:a16="http://schemas.microsoft.com/office/drawing/2014/main" id="{02B0E678-6E92-4AC5-BDD3-4486A5A63D87}"/>
                </a:ext>
              </a:extLst>
            </p:cNvPr>
            <p:cNvSpPr/>
            <p:nvPr/>
          </p:nvSpPr>
          <p:spPr>
            <a:xfrm>
              <a:off x="4468489" y="2987078"/>
              <a:ext cx="338777" cy="272203"/>
            </a:xfrm>
            <a:custGeom>
              <a:avLst/>
              <a:gdLst/>
              <a:ahLst/>
              <a:cxnLst/>
              <a:rect l="l" t="t" r="r" b="b"/>
              <a:pathLst>
                <a:path w="7282" h="5851" extrusionOk="0">
                  <a:moveTo>
                    <a:pt x="5400" y="5537"/>
                  </a:moveTo>
                  <a:cubicBezTo>
                    <a:pt x="5054" y="5713"/>
                    <a:pt x="4678" y="5823"/>
                    <a:pt x="4297" y="5835"/>
                  </a:cubicBezTo>
                  <a:cubicBezTo>
                    <a:pt x="3799" y="5851"/>
                    <a:pt x="3351" y="5714"/>
                    <a:pt x="2968" y="5515"/>
                  </a:cubicBezTo>
                  <a:cubicBezTo>
                    <a:pt x="2526" y="5288"/>
                    <a:pt x="2175" y="4982"/>
                    <a:pt x="1938" y="4741"/>
                  </a:cubicBezTo>
                  <a:cubicBezTo>
                    <a:pt x="1719" y="4518"/>
                    <a:pt x="1599" y="4351"/>
                    <a:pt x="1599" y="4351"/>
                  </a:cubicBezTo>
                  <a:cubicBezTo>
                    <a:pt x="1438" y="4216"/>
                    <a:pt x="493" y="4486"/>
                    <a:pt x="493" y="4486"/>
                  </a:cubicBezTo>
                  <a:cubicBezTo>
                    <a:pt x="830" y="2882"/>
                    <a:pt x="174" y="235"/>
                    <a:pt x="1" y="0"/>
                  </a:cubicBezTo>
                  <a:cubicBezTo>
                    <a:pt x="141" y="129"/>
                    <a:pt x="1137" y="981"/>
                    <a:pt x="3203" y="1223"/>
                  </a:cubicBezTo>
                  <a:cubicBezTo>
                    <a:pt x="3283" y="1232"/>
                    <a:pt x="3359" y="1242"/>
                    <a:pt x="3441" y="1249"/>
                  </a:cubicBezTo>
                  <a:cubicBezTo>
                    <a:pt x="3677" y="1270"/>
                    <a:pt x="3900" y="1276"/>
                    <a:pt x="4114" y="1276"/>
                  </a:cubicBezTo>
                  <a:cubicBezTo>
                    <a:pt x="4319" y="1276"/>
                    <a:pt x="4516" y="1268"/>
                    <a:pt x="4700" y="1250"/>
                  </a:cubicBezTo>
                  <a:cubicBezTo>
                    <a:pt x="4805" y="1243"/>
                    <a:pt x="4908" y="1232"/>
                    <a:pt x="5006" y="1217"/>
                  </a:cubicBezTo>
                  <a:cubicBezTo>
                    <a:pt x="5195" y="1390"/>
                    <a:pt x="5294" y="1678"/>
                    <a:pt x="5294" y="1959"/>
                  </a:cubicBezTo>
                  <a:cubicBezTo>
                    <a:pt x="5294" y="1959"/>
                    <a:pt x="5079" y="2499"/>
                    <a:pt x="5847" y="2918"/>
                  </a:cubicBezTo>
                  <a:cubicBezTo>
                    <a:pt x="6422" y="3231"/>
                    <a:pt x="6869" y="3184"/>
                    <a:pt x="7138" y="2959"/>
                  </a:cubicBezTo>
                  <a:cubicBezTo>
                    <a:pt x="7281" y="3807"/>
                    <a:pt x="6478" y="4989"/>
                    <a:pt x="5400" y="5537"/>
                  </a:cubicBezTo>
                  <a:close/>
                </a:path>
              </a:pathLst>
            </a:custGeom>
            <a:solidFill>
              <a:srgbClr val="FDB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09;p39">
              <a:extLst>
                <a:ext uri="{FF2B5EF4-FFF2-40B4-BE49-F238E27FC236}">
                  <a16:creationId xmlns:a16="http://schemas.microsoft.com/office/drawing/2014/main" id="{79DA2BE2-A8ED-452A-9B26-C319BE69AE8B}"/>
                </a:ext>
              </a:extLst>
            </p:cNvPr>
            <p:cNvSpPr/>
            <p:nvPr/>
          </p:nvSpPr>
          <p:spPr>
            <a:xfrm>
              <a:off x="4701283" y="3007641"/>
              <a:ext cx="123145" cy="125564"/>
            </a:xfrm>
            <a:custGeom>
              <a:avLst/>
              <a:gdLst/>
              <a:ahLst/>
              <a:cxnLst/>
              <a:rect l="l" t="t" r="r" b="b"/>
              <a:pathLst>
                <a:path w="2647" h="2699" extrusionOk="0">
                  <a:moveTo>
                    <a:pt x="2076" y="1"/>
                  </a:moveTo>
                  <a:cubicBezTo>
                    <a:pt x="2076" y="1"/>
                    <a:pt x="1476" y="497"/>
                    <a:pt x="296" y="725"/>
                  </a:cubicBezTo>
                  <a:cubicBezTo>
                    <a:pt x="201" y="744"/>
                    <a:pt x="104" y="760"/>
                    <a:pt x="1" y="775"/>
                  </a:cubicBezTo>
                  <a:cubicBezTo>
                    <a:pt x="191" y="947"/>
                    <a:pt x="291" y="1235"/>
                    <a:pt x="291" y="1517"/>
                  </a:cubicBezTo>
                  <a:cubicBezTo>
                    <a:pt x="291" y="1517"/>
                    <a:pt x="74" y="2057"/>
                    <a:pt x="843" y="2476"/>
                  </a:cubicBezTo>
                  <a:cubicBezTo>
                    <a:pt x="1129" y="2632"/>
                    <a:pt x="1383" y="2699"/>
                    <a:pt x="1599" y="2699"/>
                  </a:cubicBezTo>
                  <a:cubicBezTo>
                    <a:pt x="1818" y="2699"/>
                    <a:pt x="1998" y="2630"/>
                    <a:pt x="2133" y="2517"/>
                  </a:cubicBezTo>
                  <a:cubicBezTo>
                    <a:pt x="2223" y="2442"/>
                    <a:pt x="2293" y="2346"/>
                    <a:pt x="2340" y="2236"/>
                  </a:cubicBezTo>
                  <a:cubicBezTo>
                    <a:pt x="2530" y="1805"/>
                    <a:pt x="2646" y="569"/>
                    <a:pt x="2076" y="1"/>
                  </a:cubicBezTo>
                  <a:close/>
                </a:path>
              </a:pathLst>
            </a:custGeom>
            <a:solidFill>
              <a:srgbClr val="F76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10;p39">
              <a:extLst>
                <a:ext uri="{FF2B5EF4-FFF2-40B4-BE49-F238E27FC236}">
                  <a16:creationId xmlns:a16="http://schemas.microsoft.com/office/drawing/2014/main" id="{3DC954E3-C7A4-4206-BF67-1732D8AC642B}"/>
                </a:ext>
              </a:extLst>
            </p:cNvPr>
            <p:cNvSpPr/>
            <p:nvPr/>
          </p:nvSpPr>
          <p:spPr>
            <a:xfrm>
              <a:off x="4222902" y="3174514"/>
              <a:ext cx="1301234" cy="968971"/>
            </a:xfrm>
            <a:custGeom>
              <a:avLst/>
              <a:gdLst/>
              <a:ahLst/>
              <a:cxnLst/>
              <a:rect l="l" t="t" r="r" b="b"/>
              <a:pathLst>
                <a:path w="27970" h="20828" extrusionOk="0">
                  <a:moveTo>
                    <a:pt x="15732" y="0"/>
                  </a:moveTo>
                  <a:cubicBezTo>
                    <a:pt x="15624" y="0"/>
                    <a:pt x="15522" y="9"/>
                    <a:pt x="15428" y="27"/>
                  </a:cubicBezTo>
                  <a:cubicBezTo>
                    <a:pt x="13837" y="322"/>
                    <a:pt x="10896" y="1806"/>
                    <a:pt x="10896" y="1806"/>
                  </a:cubicBezTo>
                  <a:cubicBezTo>
                    <a:pt x="9576" y="2507"/>
                    <a:pt x="8119" y="3478"/>
                    <a:pt x="7930" y="4825"/>
                  </a:cubicBezTo>
                  <a:cubicBezTo>
                    <a:pt x="7741" y="6176"/>
                    <a:pt x="8333" y="11273"/>
                    <a:pt x="8846" y="12594"/>
                  </a:cubicBezTo>
                  <a:cubicBezTo>
                    <a:pt x="8846" y="12594"/>
                    <a:pt x="6340" y="14616"/>
                    <a:pt x="4584" y="16047"/>
                  </a:cubicBezTo>
                  <a:cubicBezTo>
                    <a:pt x="2833" y="17476"/>
                    <a:pt x="1" y="19823"/>
                    <a:pt x="1" y="19823"/>
                  </a:cubicBezTo>
                  <a:cubicBezTo>
                    <a:pt x="1" y="19823"/>
                    <a:pt x="199" y="20256"/>
                    <a:pt x="392" y="20564"/>
                  </a:cubicBezTo>
                  <a:cubicBezTo>
                    <a:pt x="464" y="20681"/>
                    <a:pt x="534" y="20778"/>
                    <a:pt x="595" y="20828"/>
                  </a:cubicBezTo>
                  <a:cubicBezTo>
                    <a:pt x="595" y="20828"/>
                    <a:pt x="3204" y="20455"/>
                    <a:pt x="6163" y="19383"/>
                  </a:cubicBezTo>
                  <a:cubicBezTo>
                    <a:pt x="7046" y="19064"/>
                    <a:pt x="7962" y="18683"/>
                    <a:pt x="8846" y="18231"/>
                  </a:cubicBezTo>
                  <a:cubicBezTo>
                    <a:pt x="10391" y="17442"/>
                    <a:pt x="11383" y="16542"/>
                    <a:pt x="12012" y="15646"/>
                  </a:cubicBezTo>
                  <a:cubicBezTo>
                    <a:pt x="12953" y="14306"/>
                    <a:pt x="13087" y="12977"/>
                    <a:pt x="13055" y="12055"/>
                  </a:cubicBezTo>
                  <a:lnTo>
                    <a:pt x="13055" y="12055"/>
                  </a:lnTo>
                  <a:cubicBezTo>
                    <a:pt x="13055" y="12055"/>
                    <a:pt x="13059" y="12056"/>
                    <a:pt x="13063" y="12060"/>
                  </a:cubicBezTo>
                  <a:cubicBezTo>
                    <a:pt x="13083" y="12069"/>
                    <a:pt x="13139" y="12101"/>
                    <a:pt x="13227" y="12149"/>
                  </a:cubicBezTo>
                  <a:cubicBezTo>
                    <a:pt x="13900" y="12518"/>
                    <a:pt x="16361" y="13901"/>
                    <a:pt x="17126" y="14806"/>
                  </a:cubicBezTo>
                  <a:cubicBezTo>
                    <a:pt x="17722" y="15510"/>
                    <a:pt x="18148" y="16212"/>
                    <a:pt x="18494" y="16641"/>
                  </a:cubicBezTo>
                  <a:cubicBezTo>
                    <a:pt x="18665" y="16853"/>
                    <a:pt x="18818" y="17001"/>
                    <a:pt x="18962" y="17044"/>
                  </a:cubicBezTo>
                  <a:cubicBezTo>
                    <a:pt x="19054" y="17073"/>
                    <a:pt x="19250" y="17119"/>
                    <a:pt x="19535" y="17153"/>
                  </a:cubicBezTo>
                  <a:cubicBezTo>
                    <a:pt x="19753" y="17179"/>
                    <a:pt x="20023" y="17199"/>
                    <a:pt x="20336" y="17199"/>
                  </a:cubicBezTo>
                  <a:cubicBezTo>
                    <a:pt x="21535" y="17199"/>
                    <a:pt x="23366" y="16911"/>
                    <a:pt x="25354" y="15616"/>
                  </a:cubicBezTo>
                  <a:cubicBezTo>
                    <a:pt x="27970" y="13909"/>
                    <a:pt x="27906" y="13114"/>
                    <a:pt x="27758" y="12524"/>
                  </a:cubicBezTo>
                  <a:cubicBezTo>
                    <a:pt x="27725" y="12396"/>
                    <a:pt x="27689" y="12278"/>
                    <a:pt x="27673" y="12163"/>
                  </a:cubicBezTo>
                  <a:cubicBezTo>
                    <a:pt x="27593" y="11516"/>
                    <a:pt x="26002" y="7308"/>
                    <a:pt x="23358" y="4665"/>
                  </a:cubicBezTo>
                  <a:cubicBezTo>
                    <a:pt x="20870" y="2177"/>
                    <a:pt x="17454" y="0"/>
                    <a:pt x="15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11;p39">
              <a:extLst>
                <a:ext uri="{FF2B5EF4-FFF2-40B4-BE49-F238E27FC236}">
                  <a16:creationId xmlns:a16="http://schemas.microsoft.com/office/drawing/2014/main" id="{E2D2C935-3D3D-417A-9A83-7B387E37D15C}"/>
                </a:ext>
              </a:extLst>
            </p:cNvPr>
            <p:cNvSpPr/>
            <p:nvPr/>
          </p:nvSpPr>
          <p:spPr>
            <a:xfrm>
              <a:off x="4241138" y="3461366"/>
              <a:ext cx="890580" cy="682113"/>
            </a:xfrm>
            <a:custGeom>
              <a:avLst/>
              <a:gdLst/>
              <a:ahLst/>
              <a:cxnLst/>
              <a:rect l="l" t="t" r="r" b="b"/>
              <a:pathLst>
                <a:path w="19143" h="14662" extrusionOk="0">
                  <a:moveTo>
                    <a:pt x="19143" y="10987"/>
                  </a:moveTo>
                  <a:cubicBezTo>
                    <a:pt x="18858" y="10953"/>
                    <a:pt x="18662" y="10907"/>
                    <a:pt x="18570" y="10878"/>
                  </a:cubicBezTo>
                  <a:cubicBezTo>
                    <a:pt x="18426" y="10835"/>
                    <a:pt x="18273" y="10687"/>
                    <a:pt x="18102" y="10475"/>
                  </a:cubicBezTo>
                  <a:cubicBezTo>
                    <a:pt x="17756" y="10046"/>
                    <a:pt x="17330" y="9344"/>
                    <a:pt x="16734" y="8640"/>
                  </a:cubicBezTo>
                  <a:cubicBezTo>
                    <a:pt x="15969" y="7735"/>
                    <a:pt x="13508" y="6352"/>
                    <a:pt x="12835" y="5983"/>
                  </a:cubicBezTo>
                  <a:cubicBezTo>
                    <a:pt x="12747" y="5935"/>
                    <a:pt x="12691" y="5903"/>
                    <a:pt x="12671" y="5894"/>
                  </a:cubicBezTo>
                  <a:cubicBezTo>
                    <a:pt x="12667" y="5890"/>
                    <a:pt x="12663" y="5889"/>
                    <a:pt x="12663" y="5889"/>
                  </a:cubicBezTo>
                  <a:cubicBezTo>
                    <a:pt x="12695" y="6811"/>
                    <a:pt x="12561" y="8140"/>
                    <a:pt x="11620" y="9480"/>
                  </a:cubicBezTo>
                  <a:cubicBezTo>
                    <a:pt x="10991" y="10376"/>
                    <a:pt x="9999" y="11276"/>
                    <a:pt x="8454" y="12065"/>
                  </a:cubicBezTo>
                  <a:cubicBezTo>
                    <a:pt x="7570" y="12517"/>
                    <a:pt x="6654" y="12898"/>
                    <a:pt x="5771" y="13217"/>
                  </a:cubicBezTo>
                  <a:cubicBezTo>
                    <a:pt x="2812" y="14289"/>
                    <a:pt x="203" y="14662"/>
                    <a:pt x="203" y="14662"/>
                  </a:cubicBezTo>
                  <a:cubicBezTo>
                    <a:pt x="142" y="14612"/>
                    <a:pt x="72" y="14515"/>
                    <a:pt x="0" y="14398"/>
                  </a:cubicBezTo>
                  <a:cubicBezTo>
                    <a:pt x="1343" y="14165"/>
                    <a:pt x="4284" y="13352"/>
                    <a:pt x="6378" y="12066"/>
                  </a:cubicBezTo>
                  <a:cubicBezTo>
                    <a:pt x="8618" y="10690"/>
                    <a:pt x="11054" y="8774"/>
                    <a:pt x="11536" y="6859"/>
                  </a:cubicBezTo>
                  <a:cubicBezTo>
                    <a:pt x="12016" y="4946"/>
                    <a:pt x="11980" y="907"/>
                    <a:pt x="11688" y="0"/>
                  </a:cubicBezTo>
                  <a:cubicBezTo>
                    <a:pt x="11688" y="0"/>
                    <a:pt x="12673" y="1358"/>
                    <a:pt x="13141" y="2409"/>
                  </a:cubicBezTo>
                  <a:cubicBezTo>
                    <a:pt x="13607" y="3461"/>
                    <a:pt x="13984" y="4248"/>
                    <a:pt x="13984" y="4248"/>
                  </a:cubicBezTo>
                  <a:cubicBezTo>
                    <a:pt x="13984" y="4248"/>
                    <a:pt x="16951" y="6240"/>
                    <a:pt x="17572" y="7399"/>
                  </a:cubicBezTo>
                  <a:cubicBezTo>
                    <a:pt x="18039" y="8272"/>
                    <a:pt x="18796" y="10126"/>
                    <a:pt x="19143" y="10987"/>
                  </a:cubicBezTo>
                  <a:close/>
                </a:path>
              </a:pathLst>
            </a:custGeom>
            <a:solidFill>
              <a:srgbClr val="1A163D">
                <a:alpha val="3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12;p39">
              <a:extLst>
                <a:ext uri="{FF2B5EF4-FFF2-40B4-BE49-F238E27FC236}">
                  <a16:creationId xmlns:a16="http://schemas.microsoft.com/office/drawing/2014/main" id="{1DD158B0-5F76-450E-9D6F-B8CDF7340732}"/>
                </a:ext>
              </a:extLst>
            </p:cNvPr>
            <p:cNvSpPr/>
            <p:nvPr/>
          </p:nvSpPr>
          <p:spPr>
            <a:xfrm>
              <a:off x="4766878" y="3174468"/>
              <a:ext cx="28937" cy="33868"/>
            </a:xfrm>
            <a:custGeom>
              <a:avLst/>
              <a:gdLst/>
              <a:ahLst/>
              <a:cxnLst/>
              <a:rect l="l" t="t" r="r" b="b"/>
              <a:pathLst>
                <a:path w="622" h="728" extrusionOk="0">
                  <a:moveTo>
                    <a:pt x="507" y="1"/>
                  </a:moveTo>
                  <a:lnTo>
                    <a:pt x="622" y="453"/>
                  </a:lnTo>
                  <a:cubicBezTo>
                    <a:pt x="622" y="453"/>
                    <a:pt x="286" y="524"/>
                    <a:pt x="1" y="728"/>
                  </a:cubicBezTo>
                  <a:close/>
                </a:path>
              </a:pathLst>
            </a:custGeom>
            <a:solidFill>
              <a:srgbClr val="FFBD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13;p39">
              <a:extLst>
                <a:ext uri="{FF2B5EF4-FFF2-40B4-BE49-F238E27FC236}">
                  <a16:creationId xmlns:a16="http://schemas.microsoft.com/office/drawing/2014/main" id="{D13991D5-A090-476C-9EF1-EFA323F8D377}"/>
                </a:ext>
              </a:extLst>
            </p:cNvPr>
            <p:cNvSpPr/>
            <p:nvPr/>
          </p:nvSpPr>
          <p:spPr>
            <a:xfrm>
              <a:off x="4467559" y="2986241"/>
              <a:ext cx="977" cy="884"/>
            </a:xfrm>
            <a:custGeom>
              <a:avLst/>
              <a:gdLst/>
              <a:ahLst/>
              <a:cxnLst/>
              <a:rect l="l" t="t" r="r" b="b"/>
              <a:pathLst>
                <a:path w="21" h="19" extrusionOk="0">
                  <a:moveTo>
                    <a:pt x="1" y="0"/>
                  </a:moveTo>
                  <a:cubicBezTo>
                    <a:pt x="1" y="0"/>
                    <a:pt x="9" y="8"/>
                    <a:pt x="21" y="18"/>
                  </a:cubicBezTo>
                  <a:cubicBezTo>
                    <a:pt x="13" y="9"/>
                    <a:pt x="7" y="1"/>
                    <a:pt x="1" y="0"/>
                  </a:cubicBezTo>
                  <a:close/>
                </a:path>
              </a:pathLst>
            </a:custGeom>
            <a:solidFill>
              <a:srgbClr val="3F7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14;p39">
              <a:extLst>
                <a:ext uri="{FF2B5EF4-FFF2-40B4-BE49-F238E27FC236}">
                  <a16:creationId xmlns:a16="http://schemas.microsoft.com/office/drawing/2014/main" id="{678E1921-20F3-4EEF-95E0-8B615AF4BB07}"/>
                </a:ext>
              </a:extLst>
            </p:cNvPr>
            <p:cNvSpPr/>
            <p:nvPr/>
          </p:nvSpPr>
          <p:spPr>
            <a:xfrm>
              <a:off x="4509614" y="3757104"/>
              <a:ext cx="1075088" cy="1066110"/>
            </a:xfrm>
            <a:custGeom>
              <a:avLst/>
              <a:gdLst/>
              <a:ahLst/>
              <a:cxnLst/>
              <a:rect l="l" t="t" r="r" b="b"/>
              <a:pathLst>
                <a:path w="23109" h="22916" extrusionOk="0">
                  <a:moveTo>
                    <a:pt x="22820" y="6047"/>
                  </a:moveTo>
                  <a:cubicBezTo>
                    <a:pt x="22585" y="6658"/>
                    <a:pt x="22159" y="7330"/>
                    <a:pt x="21430" y="8109"/>
                  </a:cubicBezTo>
                  <a:cubicBezTo>
                    <a:pt x="19811" y="9836"/>
                    <a:pt x="16709" y="10968"/>
                    <a:pt x="16709" y="10968"/>
                  </a:cubicBezTo>
                  <a:cubicBezTo>
                    <a:pt x="15468" y="11372"/>
                    <a:pt x="14309" y="11398"/>
                    <a:pt x="10938" y="10589"/>
                  </a:cubicBezTo>
                  <a:cubicBezTo>
                    <a:pt x="7619" y="9793"/>
                    <a:pt x="4353" y="8657"/>
                    <a:pt x="4250" y="8624"/>
                  </a:cubicBezTo>
                  <a:cubicBezTo>
                    <a:pt x="4315" y="8696"/>
                    <a:pt x="5694" y="10268"/>
                    <a:pt x="6271" y="13691"/>
                  </a:cubicBezTo>
                  <a:cubicBezTo>
                    <a:pt x="6617" y="15743"/>
                    <a:pt x="6403" y="18456"/>
                    <a:pt x="6164" y="20356"/>
                  </a:cubicBezTo>
                  <a:lnTo>
                    <a:pt x="6164" y="20357"/>
                  </a:lnTo>
                  <a:cubicBezTo>
                    <a:pt x="6027" y="21452"/>
                    <a:pt x="5881" y="22275"/>
                    <a:pt x="5831" y="22546"/>
                  </a:cubicBezTo>
                  <a:cubicBezTo>
                    <a:pt x="5819" y="22610"/>
                    <a:pt x="5813" y="22646"/>
                    <a:pt x="5813" y="22646"/>
                  </a:cubicBezTo>
                  <a:cubicBezTo>
                    <a:pt x="5274" y="22916"/>
                    <a:pt x="4437" y="22727"/>
                    <a:pt x="4384" y="22646"/>
                  </a:cubicBezTo>
                  <a:cubicBezTo>
                    <a:pt x="4330" y="22565"/>
                    <a:pt x="3196" y="19436"/>
                    <a:pt x="2523" y="17305"/>
                  </a:cubicBezTo>
                  <a:cubicBezTo>
                    <a:pt x="1920" y="15403"/>
                    <a:pt x="370" y="10462"/>
                    <a:pt x="47" y="7431"/>
                  </a:cubicBezTo>
                  <a:cubicBezTo>
                    <a:pt x="27" y="7232"/>
                    <a:pt x="10" y="7042"/>
                    <a:pt x="0" y="6860"/>
                  </a:cubicBezTo>
                  <a:cubicBezTo>
                    <a:pt x="883" y="6541"/>
                    <a:pt x="1799" y="6160"/>
                    <a:pt x="2683" y="5708"/>
                  </a:cubicBezTo>
                  <a:cubicBezTo>
                    <a:pt x="4228" y="4919"/>
                    <a:pt x="5220" y="4019"/>
                    <a:pt x="5849" y="3123"/>
                  </a:cubicBezTo>
                  <a:cubicBezTo>
                    <a:pt x="6301" y="3175"/>
                    <a:pt x="6765" y="3232"/>
                    <a:pt x="7229" y="3294"/>
                  </a:cubicBezTo>
                  <a:cubicBezTo>
                    <a:pt x="9377" y="3579"/>
                    <a:pt x="11511" y="3952"/>
                    <a:pt x="12331" y="4118"/>
                  </a:cubicBezTo>
                  <a:cubicBezTo>
                    <a:pt x="12502" y="4329"/>
                    <a:pt x="12655" y="4478"/>
                    <a:pt x="12800" y="4520"/>
                  </a:cubicBezTo>
                  <a:cubicBezTo>
                    <a:pt x="13229" y="4657"/>
                    <a:pt x="16008" y="5169"/>
                    <a:pt x="19191" y="3092"/>
                  </a:cubicBezTo>
                  <a:cubicBezTo>
                    <a:pt x="21807" y="1386"/>
                    <a:pt x="21743" y="591"/>
                    <a:pt x="21595" y="0"/>
                  </a:cubicBezTo>
                  <a:cubicBezTo>
                    <a:pt x="21956" y="311"/>
                    <a:pt x="22400" y="1492"/>
                    <a:pt x="22701" y="2579"/>
                  </a:cubicBezTo>
                  <a:lnTo>
                    <a:pt x="22701" y="2580"/>
                  </a:lnTo>
                  <a:cubicBezTo>
                    <a:pt x="22852" y="3121"/>
                    <a:pt x="22966" y="3635"/>
                    <a:pt x="23020" y="4009"/>
                  </a:cubicBezTo>
                  <a:cubicBezTo>
                    <a:pt x="23109" y="4646"/>
                    <a:pt x="23108" y="5301"/>
                    <a:pt x="22820" y="60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15;p39">
              <a:extLst>
                <a:ext uri="{FF2B5EF4-FFF2-40B4-BE49-F238E27FC236}">
                  <a16:creationId xmlns:a16="http://schemas.microsoft.com/office/drawing/2014/main" id="{13A85BBC-C353-4D48-8FCA-EFA2893E4F6B}"/>
                </a:ext>
              </a:extLst>
            </p:cNvPr>
            <p:cNvSpPr/>
            <p:nvPr/>
          </p:nvSpPr>
          <p:spPr>
            <a:xfrm>
              <a:off x="4384797" y="2844024"/>
              <a:ext cx="82810" cy="136962"/>
            </a:xfrm>
            <a:custGeom>
              <a:avLst/>
              <a:gdLst/>
              <a:ahLst/>
              <a:cxnLst/>
              <a:rect l="l" t="t" r="r" b="b"/>
              <a:pathLst>
                <a:path w="1780" h="2944" extrusionOk="0">
                  <a:moveTo>
                    <a:pt x="1305" y="0"/>
                  </a:moveTo>
                  <a:cubicBezTo>
                    <a:pt x="1273" y="0"/>
                    <a:pt x="1242" y="11"/>
                    <a:pt x="1214" y="36"/>
                  </a:cubicBezTo>
                  <a:cubicBezTo>
                    <a:pt x="998" y="225"/>
                    <a:pt x="1348" y="899"/>
                    <a:pt x="1348" y="899"/>
                  </a:cubicBezTo>
                  <a:cubicBezTo>
                    <a:pt x="1348" y="899"/>
                    <a:pt x="933" y="517"/>
                    <a:pt x="590" y="517"/>
                  </a:cubicBezTo>
                  <a:cubicBezTo>
                    <a:pt x="394" y="517"/>
                    <a:pt x="221" y="642"/>
                    <a:pt x="162" y="1035"/>
                  </a:cubicBezTo>
                  <a:cubicBezTo>
                    <a:pt x="0" y="2113"/>
                    <a:pt x="1692" y="2944"/>
                    <a:pt x="1692" y="2944"/>
                  </a:cubicBezTo>
                  <a:lnTo>
                    <a:pt x="1692" y="2942"/>
                  </a:lnTo>
                  <a:cubicBezTo>
                    <a:pt x="1348" y="2404"/>
                    <a:pt x="1515" y="1188"/>
                    <a:pt x="1780" y="467"/>
                  </a:cubicBezTo>
                  <a:cubicBezTo>
                    <a:pt x="1780" y="467"/>
                    <a:pt x="1516" y="0"/>
                    <a:pt x="1305" y="0"/>
                  </a:cubicBezTo>
                  <a:close/>
                </a:path>
              </a:pathLst>
            </a:custGeom>
            <a:solidFill>
              <a:srgbClr val="F76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16;p39">
              <a:extLst>
                <a:ext uri="{FF2B5EF4-FFF2-40B4-BE49-F238E27FC236}">
                  <a16:creationId xmlns:a16="http://schemas.microsoft.com/office/drawing/2014/main" id="{0FFF833F-5040-481F-9A63-94E973FF8531}"/>
                </a:ext>
              </a:extLst>
            </p:cNvPr>
            <p:cNvSpPr/>
            <p:nvPr/>
          </p:nvSpPr>
          <p:spPr>
            <a:xfrm>
              <a:off x="4617498" y="3043928"/>
              <a:ext cx="60665" cy="78623"/>
            </a:xfrm>
            <a:custGeom>
              <a:avLst/>
              <a:gdLst/>
              <a:ahLst/>
              <a:cxnLst/>
              <a:rect l="l" t="t" r="r" b="b"/>
              <a:pathLst>
                <a:path w="1304" h="1690" extrusionOk="0">
                  <a:moveTo>
                    <a:pt x="0" y="0"/>
                  </a:moveTo>
                  <a:lnTo>
                    <a:pt x="0" y="0"/>
                  </a:lnTo>
                  <a:cubicBezTo>
                    <a:pt x="350" y="640"/>
                    <a:pt x="848" y="1689"/>
                    <a:pt x="1075" y="1689"/>
                  </a:cubicBezTo>
                  <a:cubicBezTo>
                    <a:pt x="1081" y="1689"/>
                    <a:pt x="1087" y="1688"/>
                    <a:pt x="1093" y="1687"/>
                  </a:cubicBezTo>
                  <a:cubicBezTo>
                    <a:pt x="1304" y="1628"/>
                    <a:pt x="668" y="514"/>
                    <a:pt x="911" y="54"/>
                  </a:cubicBezTo>
                  <a:cubicBezTo>
                    <a:pt x="697" y="54"/>
                    <a:pt x="475" y="49"/>
                    <a:pt x="238" y="27"/>
                  </a:cubicBezTo>
                  <a:cubicBezTo>
                    <a:pt x="156" y="20"/>
                    <a:pt x="80" y="10"/>
                    <a:pt x="0" y="0"/>
                  </a:cubicBezTo>
                  <a:close/>
                </a:path>
              </a:pathLst>
            </a:custGeom>
            <a:solidFill>
              <a:srgbClr val="F76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17;p39">
              <a:extLst>
                <a:ext uri="{FF2B5EF4-FFF2-40B4-BE49-F238E27FC236}">
                  <a16:creationId xmlns:a16="http://schemas.microsoft.com/office/drawing/2014/main" id="{553BACD0-F229-409F-BA63-B9BB75C781C8}"/>
                </a:ext>
              </a:extLst>
            </p:cNvPr>
            <p:cNvSpPr/>
            <p:nvPr/>
          </p:nvSpPr>
          <p:spPr>
            <a:xfrm>
              <a:off x="4701283" y="3041323"/>
              <a:ext cx="13817" cy="2373"/>
            </a:xfrm>
            <a:custGeom>
              <a:avLst/>
              <a:gdLst/>
              <a:ahLst/>
              <a:cxnLst/>
              <a:rect l="l" t="t" r="r" b="b"/>
              <a:pathLst>
                <a:path w="297" h="51" extrusionOk="0">
                  <a:moveTo>
                    <a:pt x="1" y="51"/>
                  </a:moveTo>
                  <a:cubicBezTo>
                    <a:pt x="104" y="36"/>
                    <a:pt x="202" y="20"/>
                    <a:pt x="296" y="1"/>
                  </a:cubicBezTo>
                  <a:cubicBezTo>
                    <a:pt x="201" y="20"/>
                    <a:pt x="104" y="36"/>
                    <a:pt x="1" y="51"/>
                  </a:cubicBezTo>
                  <a:close/>
                </a:path>
              </a:pathLst>
            </a:custGeom>
            <a:solidFill>
              <a:srgbClr val="FFBD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18;p39">
              <a:extLst>
                <a:ext uri="{FF2B5EF4-FFF2-40B4-BE49-F238E27FC236}">
                  <a16:creationId xmlns:a16="http://schemas.microsoft.com/office/drawing/2014/main" id="{2C347C27-3B16-4B3C-98EA-BA469B259C8A}"/>
                </a:ext>
              </a:extLst>
            </p:cNvPr>
            <p:cNvSpPr/>
            <p:nvPr/>
          </p:nvSpPr>
          <p:spPr>
            <a:xfrm>
              <a:off x="4447461" y="2748283"/>
              <a:ext cx="362410" cy="298209"/>
            </a:xfrm>
            <a:custGeom>
              <a:avLst/>
              <a:gdLst/>
              <a:ahLst/>
              <a:cxnLst/>
              <a:rect l="l" t="t" r="r" b="b"/>
              <a:pathLst>
                <a:path w="7790" h="6410" extrusionOk="0">
                  <a:moveTo>
                    <a:pt x="7532" y="5577"/>
                  </a:moveTo>
                  <a:cubicBezTo>
                    <a:pt x="7532" y="5577"/>
                    <a:pt x="6932" y="6073"/>
                    <a:pt x="5752" y="6300"/>
                  </a:cubicBezTo>
                  <a:cubicBezTo>
                    <a:pt x="5667" y="6318"/>
                    <a:pt x="5580" y="6332"/>
                    <a:pt x="5489" y="6345"/>
                  </a:cubicBezTo>
                  <a:cubicBezTo>
                    <a:pt x="5481" y="6347"/>
                    <a:pt x="5469" y="6348"/>
                    <a:pt x="5458" y="6350"/>
                  </a:cubicBezTo>
                  <a:cubicBezTo>
                    <a:pt x="5200" y="6387"/>
                    <a:pt x="4917" y="6408"/>
                    <a:pt x="4613" y="6409"/>
                  </a:cubicBezTo>
                  <a:lnTo>
                    <a:pt x="4566" y="6409"/>
                  </a:lnTo>
                  <a:cubicBezTo>
                    <a:pt x="4522" y="6409"/>
                    <a:pt x="4481" y="6409"/>
                    <a:pt x="4439" y="6408"/>
                  </a:cubicBezTo>
                  <a:lnTo>
                    <a:pt x="4438" y="6408"/>
                  </a:lnTo>
                  <a:cubicBezTo>
                    <a:pt x="4264" y="6407"/>
                    <a:pt x="4083" y="6398"/>
                    <a:pt x="3893" y="6382"/>
                  </a:cubicBezTo>
                  <a:cubicBezTo>
                    <a:pt x="3811" y="6376"/>
                    <a:pt x="3735" y="6365"/>
                    <a:pt x="3655" y="6356"/>
                  </a:cubicBezTo>
                  <a:cubicBezTo>
                    <a:pt x="3430" y="6330"/>
                    <a:pt x="3216" y="6297"/>
                    <a:pt x="3016" y="6256"/>
                  </a:cubicBezTo>
                  <a:cubicBezTo>
                    <a:pt x="2960" y="6247"/>
                    <a:pt x="2908" y="6235"/>
                    <a:pt x="2854" y="6223"/>
                  </a:cubicBezTo>
                  <a:cubicBezTo>
                    <a:pt x="2371" y="6117"/>
                    <a:pt x="1964" y="5980"/>
                    <a:pt x="1631" y="5839"/>
                  </a:cubicBezTo>
                  <a:cubicBezTo>
                    <a:pt x="1573" y="5816"/>
                    <a:pt x="1521" y="5792"/>
                    <a:pt x="1469" y="5768"/>
                  </a:cubicBezTo>
                  <a:cubicBezTo>
                    <a:pt x="1103" y="5600"/>
                    <a:pt x="839" y="5430"/>
                    <a:pt x="670" y="5308"/>
                  </a:cubicBezTo>
                  <a:lnTo>
                    <a:pt x="669" y="5308"/>
                  </a:lnTo>
                  <a:cubicBezTo>
                    <a:pt x="588" y="5248"/>
                    <a:pt x="531" y="5200"/>
                    <a:pt x="491" y="5166"/>
                  </a:cubicBezTo>
                  <a:cubicBezTo>
                    <a:pt x="475" y="5153"/>
                    <a:pt x="462" y="5141"/>
                    <a:pt x="453" y="5133"/>
                  </a:cubicBezTo>
                  <a:cubicBezTo>
                    <a:pt x="445" y="5124"/>
                    <a:pt x="438" y="5116"/>
                    <a:pt x="433" y="5115"/>
                  </a:cubicBezTo>
                  <a:cubicBezTo>
                    <a:pt x="399" y="5081"/>
                    <a:pt x="371" y="5042"/>
                    <a:pt x="345" y="5000"/>
                  </a:cubicBezTo>
                  <a:cubicBezTo>
                    <a:pt x="1" y="4462"/>
                    <a:pt x="168" y="3246"/>
                    <a:pt x="433" y="2526"/>
                  </a:cubicBezTo>
                  <a:cubicBezTo>
                    <a:pt x="588" y="2105"/>
                    <a:pt x="969" y="1607"/>
                    <a:pt x="1490" y="1165"/>
                  </a:cubicBezTo>
                  <a:cubicBezTo>
                    <a:pt x="1747" y="947"/>
                    <a:pt x="2036" y="741"/>
                    <a:pt x="2348" y="568"/>
                  </a:cubicBezTo>
                  <a:cubicBezTo>
                    <a:pt x="2737" y="348"/>
                    <a:pt x="3163" y="175"/>
                    <a:pt x="3600" y="82"/>
                  </a:cubicBezTo>
                  <a:cubicBezTo>
                    <a:pt x="3737" y="51"/>
                    <a:pt x="3874" y="31"/>
                    <a:pt x="4010" y="19"/>
                  </a:cubicBezTo>
                  <a:cubicBezTo>
                    <a:pt x="4168" y="3"/>
                    <a:pt x="4327" y="0"/>
                    <a:pt x="4484" y="10"/>
                  </a:cubicBezTo>
                  <a:cubicBezTo>
                    <a:pt x="4561" y="13"/>
                    <a:pt x="4639" y="21"/>
                    <a:pt x="4715" y="34"/>
                  </a:cubicBezTo>
                  <a:cubicBezTo>
                    <a:pt x="4790" y="42"/>
                    <a:pt x="4863" y="55"/>
                    <a:pt x="4936" y="71"/>
                  </a:cubicBezTo>
                  <a:cubicBezTo>
                    <a:pt x="5016" y="89"/>
                    <a:pt x="5094" y="108"/>
                    <a:pt x="5169" y="131"/>
                  </a:cubicBezTo>
                  <a:cubicBezTo>
                    <a:pt x="5223" y="145"/>
                    <a:pt x="5278" y="161"/>
                    <a:pt x="5331" y="181"/>
                  </a:cubicBezTo>
                  <a:cubicBezTo>
                    <a:pt x="5412" y="208"/>
                    <a:pt x="5489" y="238"/>
                    <a:pt x="5566" y="272"/>
                  </a:cubicBezTo>
                  <a:cubicBezTo>
                    <a:pt x="6992" y="868"/>
                    <a:pt x="7402" y="2209"/>
                    <a:pt x="7607" y="3336"/>
                  </a:cubicBezTo>
                  <a:cubicBezTo>
                    <a:pt x="7789" y="4345"/>
                    <a:pt x="7532" y="5577"/>
                    <a:pt x="7532" y="55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19;p39">
              <a:extLst>
                <a:ext uri="{FF2B5EF4-FFF2-40B4-BE49-F238E27FC236}">
                  <a16:creationId xmlns:a16="http://schemas.microsoft.com/office/drawing/2014/main" id="{A64FC6FF-1B47-44C9-B85F-2297D6A7FE2E}"/>
                </a:ext>
              </a:extLst>
            </p:cNvPr>
            <p:cNvSpPr/>
            <p:nvPr/>
          </p:nvSpPr>
          <p:spPr>
            <a:xfrm>
              <a:off x="4702818" y="2760890"/>
              <a:ext cx="107048" cy="282578"/>
            </a:xfrm>
            <a:custGeom>
              <a:avLst/>
              <a:gdLst/>
              <a:ahLst/>
              <a:cxnLst/>
              <a:rect l="l" t="t" r="r" b="b"/>
              <a:pathLst>
                <a:path w="2301" h="6074" extrusionOk="0">
                  <a:moveTo>
                    <a:pt x="77" y="1"/>
                  </a:moveTo>
                  <a:lnTo>
                    <a:pt x="77" y="1"/>
                  </a:lnTo>
                  <a:cubicBezTo>
                    <a:pt x="485" y="1303"/>
                    <a:pt x="731" y="4290"/>
                    <a:pt x="0" y="6074"/>
                  </a:cubicBezTo>
                  <a:cubicBezTo>
                    <a:pt x="91" y="6061"/>
                    <a:pt x="178" y="6047"/>
                    <a:pt x="263" y="6029"/>
                  </a:cubicBezTo>
                  <a:cubicBezTo>
                    <a:pt x="1443" y="5802"/>
                    <a:pt x="2043" y="5306"/>
                    <a:pt x="2043" y="5306"/>
                  </a:cubicBezTo>
                  <a:cubicBezTo>
                    <a:pt x="2043" y="5306"/>
                    <a:pt x="2300" y="4074"/>
                    <a:pt x="2118" y="3064"/>
                  </a:cubicBezTo>
                  <a:cubicBezTo>
                    <a:pt x="1913" y="1937"/>
                    <a:pt x="1503" y="596"/>
                    <a:pt x="77" y="1"/>
                  </a:cubicBez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20;p39">
              <a:extLst>
                <a:ext uri="{FF2B5EF4-FFF2-40B4-BE49-F238E27FC236}">
                  <a16:creationId xmlns:a16="http://schemas.microsoft.com/office/drawing/2014/main" id="{4C94248E-FAF2-422D-BC11-A968EC90B588}"/>
                </a:ext>
              </a:extLst>
            </p:cNvPr>
            <p:cNvSpPr/>
            <p:nvPr/>
          </p:nvSpPr>
          <p:spPr>
            <a:xfrm>
              <a:off x="4466023" y="2774661"/>
              <a:ext cx="90672" cy="220610"/>
            </a:xfrm>
            <a:custGeom>
              <a:avLst/>
              <a:gdLst/>
              <a:ahLst/>
              <a:cxnLst/>
              <a:rect l="l" t="t" r="r" b="b"/>
              <a:pathLst>
                <a:path w="1949" h="4742" extrusionOk="0">
                  <a:moveTo>
                    <a:pt x="1949" y="0"/>
                  </a:moveTo>
                  <a:lnTo>
                    <a:pt x="1949" y="0"/>
                  </a:lnTo>
                  <a:cubicBezTo>
                    <a:pt x="1637" y="174"/>
                    <a:pt x="1348" y="380"/>
                    <a:pt x="1091" y="598"/>
                  </a:cubicBezTo>
                  <a:cubicBezTo>
                    <a:pt x="1" y="1935"/>
                    <a:pt x="0" y="3687"/>
                    <a:pt x="91" y="4599"/>
                  </a:cubicBezTo>
                  <a:cubicBezTo>
                    <a:pt x="132" y="4633"/>
                    <a:pt x="189" y="4681"/>
                    <a:pt x="269" y="4741"/>
                  </a:cubicBezTo>
                  <a:cubicBezTo>
                    <a:pt x="208" y="4270"/>
                    <a:pt x="155" y="3472"/>
                    <a:pt x="327" y="2627"/>
                  </a:cubicBezTo>
                  <a:cubicBezTo>
                    <a:pt x="557" y="1489"/>
                    <a:pt x="1100" y="611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21;p39">
              <a:extLst>
                <a:ext uri="{FF2B5EF4-FFF2-40B4-BE49-F238E27FC236}">
                  <a16:creationId xmlns:a16="http://schemas.microsoft.com/office/drawing/2014/main" id="{4DBC3902-B022-4D1F-B822-9BCCA0AB1CE9}"/>
                </a:ext>
              </a:extLst>
            </p:cNvPr>
            <p:cNvSpPr/>
            <p:nvPr/>
          </p:nvSpPr>
          <p:spPr>
            <a:xfrm>
              <a:off x="4515801" y="2749167"/>
              <a:ext cx="118260" cy="270761"/>
            </a:xfrm>
            <a:custGeom>
              <a:avLst/>
              <a:gdLst/>
              <a:ahLst/>
              <a:cxnLst/>
              <a:rect l="l" t="t" r="r" b="b"/>
              <a:pathLst>
                <a:path w="2542" h="5820" extrusionOk="0">
                  <a:moveTo>
                    <a:pt x="2541" y="0"/>
                  </a:moveTo>
                  <a:lnTo>
                    <a:pt x="2541" y="0"/>
                  </a:lnTo>
                  <a:cubicBezTo>
                    <a:pt x="2405" y="12"/>
                    <a:pt x="2268" y="32"/>
                    <a:pt x="2131" y="63"/>
                  </a:cubicBezTo>
                  <a:cubicBezTo>
                    <a:pt x="269" y="1387"/>
                    <a:pt x="22" y="4516"/>
                    <a:pt x="0" y="5748"/>
                  </a:cubicBezTo>
                  <a:cubicBezTo>
                    <a:pt x="51" y="5773"/>
                    <a:pt x="104" y="5797"/>
                    <a:pt x="162" y="5820"/>
                  </a:cubicBezTo>
                  <a:cubicBezTo>
                    <a:pt x="174" y="4601"/>
                    <a:pt x="409" y="1149"/>
                    <a:pt x="2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22;p39">
              <a:extLst>
                <a:ext uri="{FF2B5EF4-FFF2-40B4-BE49-F238E27FC236}">
                  <a16:creationId xmlns:a16="http://schemas.microsoft.com/office/drawing/2014/main" id="{A7DF21AE-E81B-4C87-952F-6F15F8E4DEB2}"/>
                </a:ext>
              </a:extLst>
            </p:cNvPr>
            <p:cNvSpPr/>
            <p:nvPr/>
          </p:nvSpPr>
          <p:spPr>
            <a:xfrm>
              <a:off x="4580187" y="2748702"/>
              <a:ext cx="86625" cy="290626"/>
            </a:xfrm>
            <a:custGeom>
              <a:avLst/>
              <a:gdLst/>
              <a:ahLst/>
              <a:cxnLst/>
              <a:rect l="l" t="t" r="r" b="b"/>
              <a:pathLst>
                <a:path w="1862" h="6247" extrusionOk="0">
                  <a:moveTo>
                    <a:pt x="1631" y="1"/>
                  </a:moveTo>
                  <a:cubicBezTo>
                    <a:pt x="167" y="1256"/>
                    <a:pt x="2" y="4884"/>
                    <a:pt x="1" y="6213"/>
                  </a:cubicBezTo>
                  <a:cubicBezTo>
                    <a:pt x="55" y="6226"/>
                    <a:pt x="107" y="6238"/>
                    <a:pt x="163" y="6247"/>
                  </a:cubicBezTo>
                  <a:cubicBezTo>
                    <a:pt x="169" y="4962"/>
                    <a:pt x="324" y="1124"/>
                    <a:pt x="1862" y="25"/>
                  </a:cubicBezTo>
                  <a:cubicBezTo>
                    <a:pt x="1786" y="12"/>
                    <a:pt x="1708" y="3"/>
                    <a:pt x="1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23;p39">
              <a:extLst>
                <a:ext uri="{FF2B5EF4-FFF2-40B4-BE49-F238E27FC236}">
                  <a16:creationId xmlns:a16="http://schemas.microsoft.com/office/drawing/2014/main" id="{F4AA9526-0504-4ABB-A9A6-14A0E8A57B73}"/>
                </a:ext>
              </a:extLst>
            </p:cNvPr>
            <p:cNvSpPr/>
            <p:nvPr/>
          </p:nvSpPr>
          <p:spPr>
            <a:xfrm>
              <a:off x="4653970" y="2754331"/>
              <a:ext cx="41498" cy="292161"/>
            </a:xfrm>
            <a:custGeom>
              <a:avLst/>
              <a:gdLst/>
              <a:ahLst/>
              <a:cxnLst/>
              <a:rect l="l" t="t" r="r" b="b"/>
              <a:pathLst>
                <a:path w="892" h="6280" extrusionOk="0">
                  <a:moveTo>
                    <a:pt x="730" y="1"/>
                  </a:moveTo>
                  <a:cubicBezTo>
                    <a:pt x="730" y="1041"/>
                    <a:pt x="670" y="4399"/>
                    <a:pt x="0" y="6278"/>
                  </a:cubicBezTo>
                  <a:cubicBezTo>
                    <a:pt x="42" y="6279"/>
                    <a:pt x="83" y="6279"/>
                    <a:pt x="127" y="6279"/>
                  </a:cubicBezTo>
                  <a:lnTo>
                    <a:pt x="174" y="6279"/>
                  </a:lnTo>
                  <a:cubicBezTo>
                    <a:pt x="832" y="4380"/>
                    <a:pt x="892" y="1145"/>
                    <a:pt x="892" y="51"/>
                  </a:cubicBezTo>
                  <a:cubicBezTo>
                    <a:pt x="839" y="31"/>
                    <a:pt x="784" y="15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24;p39">
              <a:extLst>
                <a:ext uri="{FF2B5EF4-FFF2-40B4-BE49-F238E27FC236}">
                  <a16:creationId xmlns:a16="http://schemas.microsoft.com/office/drawing/2014/main" id="{15C0BFAB-B9D8-45F5-BEA9-D54F77F22D54}"/>
                </a:ext>
              </a:extLst>
            </p:cNvPr>
            <p:cNvSpPr/>
            <p:nvPr/>
          </p:nvSpPr>
          <p:spPr>
            <a:xfrm>
              <a:off x="4777160" y="3459459"/>
              <a:ext cx="61084" cy="280252"/>
            </a:xfrm>
            <a:custGeom>
              <a:avLst/>
              <a:gdLst/>
              <a:ahLst/>
              <a:cxnLst/>
              <a:rect l="l" t="t" r="r" b="b"/>
              <a:pathLst>
                <a:path w="1313" h="6024" extrusionOk="0">
                  <a:moveTo>
                    <a:pt x="92" y="1"/>
                  </a:moveTo>
                  <a:cubicBezTo>
                    <a:pt x="78" y="1"/>
                    <a:pt x="64" y="4"/>
                    <a:pt x="52" y="12"/>
                  </a:cubicBezTo>
                  <a:cubicBezTo>
                    <a:pt x="16" y="34"/>
                    <a:pt x="0" y="82"/>
                    <a:pt x="25" y="119"/>
                  </a:cubicBezTo>
                  <a:cubicBezTo>
                    <a:pt x="37" y="143"/>
                    <a:pt x="1073" y="3134"/>
                    <a:pt x="1149" y="5935"/>
                  </a:cubicBezTo>
                  <a:cubicBezTo>
                    <a:pt x="1169" y="5944"/>
                    <a:pt x="1225" y="5976"/>
                    <a:pt x="1313" y="6024"/>
                  </a:cubicBezTo>
                  <a:cubicBezTo>
                    <a:pt x="1256" y="3143"/>
                    <a:pt x="176" y="59"/>
                    <a:pt x="166" y="41"/>
                  </a:cubicBezTo>
                  <a:cubicBezTo>
                    <a:pt x="150" y="16"/>
                    <a:pt x="121" y="1"/>
                    <a:pt x="92" y="1"/>
                  </a:cubicBez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25;p39">
              <a:extLst>
                <a:ext uri="{FF2B5EF4-FFF2-40B4-BE49-F238E27FC236}">
                  <a16:creationId xmlns:a16="http://schemas.microsoft.com/office/drawing/2014/main" id="{A4D08D2F-2090-4605-A4A0-A4688378C183}"/>
                </a:ext>
              </a:extLst>
            </p:cNvPr>
            <p:cNvSpPr/>
            <p:nvPr/>
          </p:nvSpPr>
          <p:spPr>
            <a:xfrm>
              <a:off x="4642061" y="3877130"/>
              <a:ext cx="942639" cy="826984"/>
            </a:xfrm>
            <a:custGeom>
              <a:avLst/>
              <a:gdLst/>
              <a:ahLst/>
              <a:cxnLst/>
              <a:rect l="l" t="t" r="r" b="b"/>
              <a:pathLst>
                <a:path w="20262" h="17776" extrusionOk="0">
                  <a:moveTo>
                    <a:pt x="19973" y="3467"/>
                  </a:moveTo>
                  <a:cubicBezTo>
                    <a:pt x="19738" y="4078"/>
                    <a:pt x="19312" y="4750"/>
                    <a:pt x="18583" y="5529"/>
                  </a:cubicBezTo>
                  <a:cubicBezTo>
                    <a:pt x="16964" y="7256"/>
                    <a:pt x="13862" y="8388"/>
                    <a:pt x="13862" y="8388"/>
                  </a:cubicBezTo>
                  <a:cubicBezTo>
                    <a:pt x="12621" y="8792"/>
                    <a:pt x="11462" y="8818"/>
                    <a:pt x="8091" y="8009"/>
                  </a:cubicBezTo>
                  <a:cubicBezTo>
                    <a:pt x="4772" y="7213"/>
                    <a:pt x="1506" y="6077"/>
                    <a:pt x="1403" y="6044"/>
                  </a:cubicBezTo>
                  <a:cubicBezTo>
                    <a:pt x="1468" y="6116"/>
                    <a:pt x="2847" y="7688"/>
                    <a:pt x="3424" y="11111"/>
                  </a:cubicBezTo>
                  <a:cubicBezTo>
                    <a:pt x="3770" y="13163"/>
                    <a:pt x="3556" y="15876"/>
                    <a:pt x="3317" y="17776"/>
                  </a:cubicBezTo>
                  <a:cubicBezTo>
                    <a:pt x="3300" y="16540"/>
                    <a:pt x="3232" y="14757"/>
                    <a:pt x="3002" y="13405"/>
                  </a:cubicBezTo>
                  <a:cubicBezTo>
                    <a:pt x="2615" y="11139"/>
                    <a:pt x="1188" y="6692"/>
                    <a:pt x="1" y="5126"/>
                  </a:cubicBezTo>
                  <a:cubicBezTo>
                    <a:pt x="50" y="5138"/>
                    <a:pt x="856" y="5364"/>
                    <a:pt x="4217" y="6094"/>
                  </a:cubicBezTo>
                  <a:cubicBezTo>
                    <a:pt x="7686" y="6851"/>
                    <a:pt x="10653" y="7228"/>
                    <a:pt x="13108" y="6310"/>
                  </a:cubicBezTo>
                  <a:cubicBezTo>
                    <a:pt x="15560" y="5394"/>
                    <a:pt x="18069" y="3938"/>
                    <a:pt x="18960" y="2697"/>
                  </a:cubicBezTo>
                  <a:cubicBezTo>
                    <a:pt x="19442" y="2025"/>
                    <a:pt x="19711" y="886"/>
                    <a:pt x="19854" y="0"/>
                  </a:cubicBezTo>
                  <a:cubicBezTo>
                    <a:pt x="20005" y="541"/>
                    <a:pt x="20120" y="1055"/>
                    <a:pt x="20173" y="1429"/>
                  </a:cubicBezTo>
                  <a:cubicBezTo>
                    <a:pt x="20262" y="2066"/>
                    <a:pt x="20261" y="2721"/>
                    <a:pt x="19973" y="3467"/>
                  </a:cubicBez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26;p39">
              <a:extLst>
                <a:ext uri="{FF2B5EF4-FFF2-40B4-BE49-F238E27FC236}">
                  <a16:creationId xmlns:a16="http://schemas.microsoft.com/office/drawing/2014/main" id="{E7EDACB2-AD90-4A7F-B675-BED215FC1A6F}"/>
                </a:ext>
              </a:extLst>
            </p:cNvPr>
            <p:cNvSpPr/>
            <p:nvPr/>
          </p:nvSpPr>
          <p:spPr>
            <a:xfrm>
              <a:off x="4509614" y="3902345"/>
              <a:ext cx="336311" cy="200512"/>
            </a:xfrm>
            <a:custGeom>
              <a:avLst/>
              <a:gdLst/>
              <a:ahLst/>
              <a:cxnLst/>
              <a:rect l="l" t="t" r="r" b="b"/>
              <a:pathLst>
                <a:path w="7229" h="4310" extrusionOk="0">
                  <a:moveTo>
                    <a:pt x="5849" y="1"/>
                  </a:moveTo>
                  <a:cubicBezTo>
                    <a:pt x="5220" y="897"/>
                    <a:pt x="4228" y="1797"/>
                    <a:pt x="2683" y="2587"/>
                  </a:cubicBezTo>
                  <a:cubicBezTo>
                    <a:pt x="1799" y="3038"/>
                    <a:pt x="883" y="3419"/>
                    <a:pt x="0" y="3738"/>
                  </a:cubicBezTo>
                  <a:cubicBezTo>
                    <a:pt x="10" y="3920"/>
                    <a:pt x="27" y="4110"/>
                    <a:pt x="47" y="4309"/>
                  </a:cubicBezTo>
                  <a:cubicBezTo>
                    <a:pt x="1013" y="4178"/>
                    <a:pt x="2699" y="3801"/>
                    <a:pt x="4437" y="2721"/>
                  </a:cubicBezTo>
                  <a:cubicBezTo>
                    <a:pt x="5902" y="1812"/>
                    <a:pt x="6756" y="852"/>
                    <a:pt x="7229" y="172"/>
                  </a:cubicBezTo>
                  <a:cubicBezTo>
                    <a:pt x="6764" y="110"/>
                    <a:pt x="6300" y="53"/>
                    <a:pt x="5849" y="1"/>
                  </a:cubicBez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27;p39">
              <a:extLst>
                <a:ext uri="{FF2B5EF4-FFF2-40B4-BE49-F238E27FC236}">
                  <a16:creationId xmlns:a16="http://schemas.microsoft.com/office/drawing/2014/main" id="{D07E3FB6-EB3A-4799-B037-404E5BA7AFEB}"/>
                </a:ext>
              </a:extLst>
            </p:cNvPr>
            <p:cNvSpPr/>
            <p:nvPr/>
          </p:nvSpPr>
          <p:spPr>
            <a:xfrm>
              <a:off x="4721752" y="3194565"/>
              <a:ext cx="130728" cy="64015"/>
            </a:xfrm>
            <a:custGeom>
              <a:avLst/>
              <a:gdLst/>
              <a:ahLst/>
              <a:cxnLst/>
              <a:rect l="l" t="t" r="r" b="b"/>
              <a:pathLst>
                <a:path w="2810" h="1376" extrusionOk="0">
                  <a:moveTo>
                    <a:pt x="1851" y="1"/>
                  </a:moveTo>
                  <a:cubicBezTo>
                    <a:pt x="1592" y="1"/>
                    <a:pt x="1365" y="54"/>
                    <a:pt x="1151" y="149"/>
                  </a:cubicBezTo>
                  <a:cubicBezTo>
                    <a:pt x="957" y="233"/>
                    <a:pt x="773" y="352"/>
                    <a:pt x="587" y="497"/>
                  </a:cubicBezTo>
                  <a:cubicBezTo>
                    <a:pt x="0" y="955"/>
                    <a:pt x="173" y="1375"/>
                    <a:pt x="173" y="1375"/>
                  </a:cubicBezTo>
                  <a:lnTo>
                    <a:pt x="1916" y="593"/>
                  </a:lnTo>
                  <a:lnTo>
                    <a:pt x="2810" y="194"/>
                  </a:lnTo>
                  <a:cubicBezTo>
                    <a:pt x="2440" y="61"/>
                    <a:pt x="2127" y="1"/>
                    <a:pt x="1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28;p39">
              <a:extLst>
                <a:ext uri="{FF2B5EF4-FFF2-40B4-BE49-F238E27FC236}">
                  <a16:creationId xmlns:a16="http://schemas.microsoft.com/office/drawing/2014/main" id="{16F69018-0A49-4F0A-95F5-50999BD7251A}"/>
                </a:ext>
              </a:extLst>
            </p:cNvPr>
            <p:cNvSpPr/>
            <p:nvPr/>
          </p:nvSpPr>
          <p:spPr>
            <a:xfrm>
              <a:off x="4775299" y="3194565"/>
              <a:ext cx="77181" cy="27634"/>
            </a:xfrm>
            <a:custGeom>
              <a:avLst/>
              <a:gdLst/>
              <a:ahLst/>
              <a:cxnLst/>
              <a:rect l="l" t="t" r="r" b="b"/>
              <a:pathLst>
                <a:path w="1659" h="594" extrusionOk="0">
                  <a:moveTo>
                    <a:pt x="700" y="1"/>
                  </a:moveTo>
                  <a:cubicBezTo>
                    <a:pt x="441" y="1"/>
                    <a:pt x="214" y="54"/>
                    <a:pt x="0" y="149"/>
                  </a:cubicBezTo>
                  <a:cubicBezTo>
                    <a:pt x="283" y="279"/>
                    <a:pt x="547" y="443"/>
                    <a:pt x="765" y="593"/>
                  </a:cubicBezTo>
                  <a:lnTo>
                    <a:pt x="1659" y="194"/>
                  </a:lnTo>
                  <a:cubicBezTo>
                    <a:pt x="1289" y="61"/>
                    <a:pt x="976" y="1"/>
                    <a:pt x="700" y="1"/>
                  </a:cubicBezTo>
                  <a:close/>
                </a:path>
              </a:pathLst>
            </a:custGeom>
            <a:solidFill>
              <a:srgbClr val="1A163D">
                <a:alpha val="3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29;p39">
              <a:extLst>
                <a:ext uri="{FF2B5EF4-FFF2-40B4-BE49-F238E27FC236}">
                  <a16:creationId xmlns:a16="http://schemas.microsoft.com/office/drawing/2014/main" id="{BBA326AE-B064-4834-ABB1-616166BEEB27}"/>
                </a:ext>
              </a:extLst>
            </p:cNvPr>
            <p:cNvSpPr/>
            <p:nvPr/>
          </p:nvSpPr>
          <p:spPr>
            <a:xfrm>
              <a:off x="4574233" y="4805981"/>
              <a:ext cx="220144" cy="88765"/>
            </a:xfrm>
            <a:custGeom>
              <a:avLst/>
              <a:gdLst/>
              <a:ahLst/>
              <a:cxnLst/>
              <a:rect l="l" t="t" r="r" b="b"/>
              <a:pathLst>
                <a:path w="4732" h="1908" extrusionOk="0">
                  <a:moveTo>
                    <a:pt x="4441" y="0"/>
                  </a:moveTo>
                  <a:cubicBezTo>
                    <a:pt x="4430" y="64"/>
                    <a:pt x="4424" y="100"/>
                    <a:pt x="4424" y="100"/>
                  </a:cubicBezTo>
                  <a:cubicBezTo>
                    <a:pt x="4289" y="166"/>
                    <a:pt x="4137" y="205"/>
                    <a:pt x="3983" y="225"/>
                  </a:cubicBezTo>
                  <a:cubicBezTo>
                    <a:pt x="3898" y="235"/>
                    <a:pt x="3812" y="240"/>
                    <a:pt x="3728" y="240"/>
                  </a:cubicBezTo>
                  <a:cubicBezTo>
                    <a:pt x="3356" y="240"/>
                    <a:pt x="3028" y="150"/>
                    <a:pt x="2995" y="100"/>
                  </a:cubicBezTo>
                  <a:cubicBezTo>
                    <a:pt x="2833" y="155"/>
                    <a:pt x="891" y="693"/>
                    <a:pt x="1" y="1287"/>
                  </a:cubicBezTo>
                  <a:lnTo>
                    <a:pt x="3608" y="1781"/>
                  </a:lnTo>
                  <a:lnTo>
                    <a:pt x="4532" y="1907"/>
                  </a:lnTo>
                  <a:cubicBezTo>
                    <a:pt x="4532" y="1907"/>
                    <a:pt x="4731" y="603"/>
                    <a:pt x="4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30;p39">
              <a:extLst>
                <a:ext uri="{FF2B5EF4-FFF2-40B4-BE49-F238E27FC236}">
                  <a16:creationId xmlns:a16="http://schemas.microsoft.com/office/drawing/2014/main" id="{4B931726-F33E-4855-80E2-1EC1A317E84B}"/>
                </a:ext>
              </a:extLst>
            </p:cNvPr>
            <p:cNvSpPr/>
            <p:nvPr/>
          </p:nvSpPr>
          <p:spPr>
            <a:xfrm>
              <a:off x="4742082" y="4805981"/>
              <a:ext cx="52291" cy="88765"/>
            </a:xfrm>
            <a:custGeom>
              <a:avLst/>
              <a:gdLst/>
              <a:ahLst/>
              <a:cxnLst/>
              <a:rect l="l" t="t" r="r" b="b"/>
              <a:pathLst>
                <a:path w="1124" h="1908" extrusionOk="0">
                  <a:moveTo>
                    <a:pt x="924" y="1907"/>
                  </a:moveTo>
                  <a:lnTo>
                    <a:pt x="0" y="1781"/>
                  </a:lnTo>
                  <a:cubicBezTo>
                    <a:pt x="150" y="1302"/>
                    <a:pt x="308" y="720"/>
                    <a:pt x="375" y="225"/>
                  </a:cubicBezTo>
                  <a:cubicBezTo>
                    <a:pt x="529" y="205"/>
                    <a:pt x="681" y="166"/>
                    <a:pt x="816" y="100"/>
                  </a:cubicBezTo>
                  <a:cubicBezTo>
                    <a:pt x="816" y="100"/>
                    <a:pt x="822" y="64"/>
                    <a:pt x="833" y="0"/>
                  </a:cubicBezTo>
                  <a:lnTo>
                    <a:pt x="835" y="0"/>
                  </a:lnTo>
                  <a:cubicBezTo>
                    <a:pt x="1123" y="603"/>
                    <a:pt x="924" y="1907"/>
                    <a:pt x="924" y="1907"/>
                  </a:cubicBezTo>
                  <a:close/>
                </a:path>
              </a:pathLst>
            </a:custGeom>
            <a:solidFill>
              <a:srgbClr val="1A163D">
                <a:alpha val="3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31;p39">
              <a:extLst>
                <a:ext uri="{FF2B5EF4-FFF2-40B4-BE49-F238E27FC236}">
                  <a16:creationId xmlns:a16="http://schemas.microsoft.com/office/drawing/2014/main" id="{7D507739-E11B-45ED-B156-A9ECFE4AF8FA}"/>
                </a:ext>
              </a:extLst>
            </p:cNvPr>
            <p:cNvSpPr/>
            <p:nvPr/>
          </p:nvSpPr>
          <p:spPr>
            <a:xfrm>
              <a:off x="4687140" y="3043649"/>
              <a:ext cx="120121" cy="201024"/>
            </a:xfrm>
            <a:custGeom>
              <a:avLst/>
              <a:gdLst/>
              <a:ahLst/>
              <a:cxnLst/>
              <a:rect l="l" t="t" r="r" b="b"/>
              <a:pathLst>
                <a:path w="2582" h="4321" extrusionOk="0">
                  <a:moveTo>
                    <a:pt x="700" y="4321"/>
                  </a:moveTo>
                  <a:cubicBezTo>
                    <a:pt x="1256" y="3120"/>
                    <a:pt x="736" y="1349"/>
                    <a:pt x="0" y="34"/>
                  </a:cubicBezTo>
                  <a:cubicBezTo>
                    <a:pt x="105" y="27"/>
                    <a:pt x="207" y="16"/>
                    <a:pt x="306" y="1"/>
                  </a:cubicBezTo>
                  <a:cubicBezTo>
                    <a:pt x="495" y="174"/>
                    <a:pt x="594" y="462"/>
                    <a:pt x="594" y="743"/>
                  </a:cubicBezTo>
                  <a:cubicBezTo>
                    <a:pt x="594" y="743"/>
                    <a:pt x="379" y="1283"/>
                    <a:pt x="1147" y="1702"/>
                  </a:cubicBezTo>
                  <a:cubicBezTo>
                    <a:pt x="1722" y="2015"/>
                    <a:pt x="2169" y="1968"/>
                    <a:pt x="2437" y="1743"/>
                  </a:cubicBezTo>
                  <a:cubicBezTo>
                    <a:pt x="2581" y="2591"/>
                    <a:pt x="1778" y="3773"/>
                    <a:pt x="700" y="4321"/>
                  </a:cubicBez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32;p39">
              <a:extLst>
                <a:ext uri="{FF2B5EF4-FFF2-40B4-BE49-F238E27FC236}">
                  <a16:creationId xmlns:a16="http://schemas.microsoft.com/office/drawing/2014/main" id="{011ECF59-724B-420A-B140-DC89877E10D3}"/>
                </a:ext>
              </a:extLst>
            </p:cNvPr>
            <p:cNvSpPr/>
            <p:nvPr/>
          </p:nvSpPr>
          <p:spPr>
            <a:xfrm>
              <a:off x="4148374" y="3872757"/>
              <a:ext cx="73273" cy="101093"/>
            </a:xfrm>
            <a:custGeom>
              <a:avLst/>
              <a:gdLst/>
              <a:ahLst/>
              <a:cxnLst/>
              <a:rect l="l" t="t" r="r" b="b"/>
              <a:pathLst>
                <a:path w="1575" h="2173" extrusionOk="0">
                  <a:moveTo>
                    <a:pt x="923" y="1"/>
                  </a:moveTo>
                  <a:cubicBezTo>
                    <a:pt x="584" y="1"/>
                    <a:pt x="237" y="402"/>
                    <a:pt x="124" y="949"/>
                  </a:cubicBezTo>
                  <a:cubicBezTo>
                    <a:pt x="1" y="1544"/>
                    <a:pt x="198" y="2088"/>
                    <a:pt x="564" y="2164"/>
                  </a:cubicBezTo>
                  <a:cubicBezTo>
                    <a:pt x="593" y="2170"/>
                    <a:pt x="621" y="2173"/>
                    <a:pt x="650" y="2173"/>
                  </a:cubicBezTo>
                  <a:cubicBezTo>
                    <a:pt x="991" y="2173"/>
                    <a:pt x="1338" y="1772"/>
                    <a:pt x="1450" y="1224"/>
                  </a:cubicBezTo>
                  <a:cubicBezTo>
                    <a:pt x="1575" y="630"/>
                    <a:pt x="1377" y="86"/>
                    <a:pt x="1010" y="10"/>
                  </a:cubicBezTo>
                  <a:cubicBezTo>
                    <a:pt x="981" y="4"/>
                    <a:pt x="952" y="1"/>
                    <a:pt x="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33;p39">
              <a:extLst>
                <a:ext uri="{FF2B5EF4-FFF2-40B4-BE49-F238E27FC236}">
                  <a16:creationId xmlns:a16="http://schemas.microsoft.com/office/drawing/2014/main" id="{BF895769-5ED0-438D-879C-05DCA7187A65}"/>
                </a:ext>
              </a:extLst>
            </p:cNvPr>
            <p:cNvSpPr/>
            <p:nvPr/>
          </p:nvSpPr>
          <p:spPr>
            <a:xfrm>
              <a:off x="4182009" y="3840983"/>
              <a:ext cx="38753" cy="57223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59" y="0"/>
                  </a:moveTo>
                  <a:cubicBezTo>
                    <a:pt x="57" y="0"/>
                    <a:pt x="54" y="0"/>
                    <a:pt x="51" y="1"/>
                  </a:cubicBezTo>
                  <a:cubicBezTo>
                    <a:pt x="22" y="3"/>
                    <a:pt x="1" y="30"/>
                    <a:pt x="4" y="60"/>
                  </a:cubicBezTo>
                  <a:lnTo>
                    <a:pt x="134" y="1181"/>
                  </a:lnTo>
                  <a:cubicBezTo>
                    <a:pt x="137" y="1204"/>
                    <a:pt x="152" y="1223"/>
                    <a:pt x="175" y="1228"/>
                  </a:cubicBezTo>
                  <a:cubicBezTo>
                    <a:pt x="179" y="1228"/>
                    <a:pt x="183" y="1229"/>
                    <a:pt x="187" y="1229"/>
                  </a:cubicBezTo>
                  <a:cubicBezTo>
                    <a:pt x="206" y="1229"/>
                    <a:pt x="223" y="1219"/>
                    <a:pt x="233" y="1203"/>
                  </a:cubicBezTo>
                  <a:lnTo>
                    <a:pt x="817" y="228"/>
                  </a:lnTo>
                  <a:cubicBezTo>
                    <a:pt x="833" y="203"/>
                    <a:pt x="824" y="171"/>
                    <a:pt x="799" y="155"/>
                  </a:cubicBezTo>
                  <a:cubicBezTo>
                    <a:pt x="791" y="150"/>
                    <a:pt x="781" y="148"/>
                    <a:pt x="772" y="148"/>
                  </a:cubicBezTo>
                  <a:cubicBezTo>
                    <a:pt x="753" y="148"/>
                    <a:pt x="735" y="157"/>
                    <a:pt x="725" y="174"/>
                  </a:cubicBezTo>
                  <a:lnTo>
                    <a:pt x="222" y="1012"/>
                  </a:lnTo>
                  <a:lnTo>
                    <a:pt x="112" y="47"/>
                  </a:lnTo>
                  <a:cubicBezTo>
                    <a:pt x="108" y="21"/>
                    <a:pt x="84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34;p39">
              <a:extLst>
                <a:ext uri="{FF2B5EF4-FFF2-40B4-BE49-F238E27FC236}">
                  <a16:creationId xmlns:a16="http://schemas.microsoft.com/office/drawing/2014/main" id="{CE24FE8F-6895-4628-B449-F7FC61A2BCBF}"/>
                </a:ext>
              </a:extLst>
            </p:cNvPr>
            <p:cNvSpPr/>
            <p:nvPr/>
          </p:nvSpPr>
          <p:spPr>
            <a:xfrm>
              <a:off x="4154282" y="3869780"/>
              <a:ext cx="80391" cy="40428"/>
            </a:xfrm>
            <a:custGeom>
              <a:avLst/>
              <a:gdLst/>
              <a:ahLst/>
              <a:cxnLst/>
              <a:rect l="l" t="t" r="r" b="b"/>
              <a:pathLst>
                <a:path w="1728" h="869" extrusionOk="0">
                  <a:moveTo>
                    <a:pt x="59" y="1"/>
                  </a:moveTo>
                  <a:cubicBezTo>
                    <a:pt x="46" y="1"/>
                    <a:pt x="34" y="5"/>
                    <a:pt x="24" y="14"/>
                  </a:cubicBezTo>
                  <a:cubicBezTo>
                    <a:pt x="2" y="35"/>
                    <a:pt x="0" y="69"/>
                    <a:pt x="20" y="90"/>
                  </a:cubicBezTo>
                  <a:lnTo>
                    <a:pt x="700" y="851"/>
                  </a:lnTo>
                  <a:cubicBezTo>
                    <a:pt x="711" y="864"/>
                    <a:pt x="725" y="869"/>
                    <a:pt x="740" y="869"/>
                  </a:cubicBezTo>
                  <a:cubicBezTo>
                    <a:pt x="749" y="869"/>
                    <a:pt x="760" y="867"/>
                    <a:pt x="768" y="861"/>
                  </a:cubicBezTo>
                  <a:lnTo>
                    <a:pt x="1694" y="281"/>
                  </a:lnTo>
                  <a:cubicBezTo>
                    <a:pt x="1719" y="266"/>
                    <a:pt x="1727" y="232"/>
                    <a:pt x="1711" y="207"/>
                  </a:cubicBezTo>
                  <a:cubicBezTo>
                    <a:pt x="1700" y="191"/>
                    <a:pt x="1682" y="182"/>
                    <a:pt x="1664" y="182"/>
                  </a:cubicBezTo>
                  <a:cubicBezTo>
                    <a:pt x="1655" y="182"/>
                    <a:pt x="1645" y="184"/>
                    <a:pt x="1636" y="190"/>
                  </a:cubicBezTo>
                  <a:lnTo>
                    <a:pt x="749" y="746"/>
                  </a:lnTo>
                  <a:lnTo>
                    <a:pt x="99" y="18"/>
                  </a:lnTo>
                  <a:cubicBezTo>
                    <a:pt x="89" y="7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35;p39">
              <a:extLst>
                <a:ext uri="{FF2B5EF4-FFF2-40B4-BE49-F238E27FC236}">
                  <a16:creationId xmlns:a16="http://schemas.microsoft.com/office/drawing/2014/main" id="{4478149F-0AE9-4727-BCCB-2500ABC0011C}"/>
                </a:ext>
              </a:extLst>
            </p:cNvPr>
            <p:cNvSpPr/>
            <p:nvPr/>
          </p:nvSpPr>
          <p:spPr>
            <a:xfrm>
              <a:off x="4139814" y="3895692"/>
              <a:ext cx="97325" cy="36520"/>
            </a:xfrm>
            <a:custGeom>
              <a:avLst/>
              <a:gdLst/>
              <a:ahLst/>
              <a:cxnLst/>
              <a:rect l="l" t="t" r="r" b="b"/>
              <a:pathLst>
                <a:path w="2092" h="785" extrusionOk="0">
                  <a:moveTo>
                    <a:pt x="61" y="0"/>
                  </a:moveTo>
                  <a:cubicBezTo>
                    <a:pt x="43" y="0"/>
                    <a:pt x="25" y="10"/>
                    <a:pt x="15" y="27"/>
                  </a:cubicBezTo>
                  <a:cubicBezTo>
                    <a:pt x="0" y="52"/>
                    <a:pt x="8" y="86"/>
                    <a:pt x="34" y="100"/>
                  </a:cubicBezTo>
                  <a:cubicBezTo>
                    <a:pt x="75" y="125"/>
                    <a:pt x="577" y="517"/>
                    <a:pt x="904" y="773"/>
                  </a:cubicBezTo>
                  <a:cubicBezTo>
                    <a:pt x="913" y="781"/>
                    <a:pt x="925" y="785"/>
                    <a:pt x="937" y="785"/>
                  </a:cubicBezTo>
                  <a:cubicBezTo>
                    <a:pt x="943" y="785"/>
                    <a:pt x="951" y="784"/>
                    <a:pt x="956" y="781"/>
                  </a:cubicBezTo>
                  <a:lnTo>
                    <a:pt x="2050" y="366"/>
                  </a:lnTo>
                  <a:cubicBezTo>
                    <a:pt x="2077" y="357"/>
                    <a:pt x="2091" y="326"/>
                    <a:pt x="2081" y="298"/>
                  </a:cubicBezTo>
                  <a:cubicBezTo>
                    <a:pt x="2072" y="277"/>
                    <a:pt x="2052" y="263"/>
                    <a:pt x="2031" y="263"/>
                  </a:cubicBezTo>
                  <a:cubicBezTo>
                    <a:pt x="2024" y="263"/>
                    <a:pt x="2018" y="264"/>
                    <a:pt x="2011" y="267"/>
                  </a:cubicBezTo>
                  <a:lnTo>
                    <a:pt x="947" y="670"/>
                  </a:lnTo>
                  <a:cubicBezTo>
                    <a:pt x="767" y="529"/>
                    <a:pt x="141" y="38"/>
                    <a:pt x="88" y="7"/>
                  </a:cubicBezTo>
                  <a:cubicBezTo>
                    <a:pt x="79" y="3"/>
                    <a:pt x="70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36;p39">
              <a:extLst>
                <a:ext uri="{FF2B5EF4-FFF2-40B4-BE49-F238E27FC236}">
                  <a16:creationId xmlns:a16="http://schemas.microsoft.com/office/drawing/2014/main" id="{E8677B81-F250-4F7F-9786-FFE5F70A85A5}"/>
                </a:ext>
              </a:extLst>
            </p:cNvPr>
            <p:cNvSpPr/>
            <p:nvPr/>
          </p:nvSpPr>
          <p:spPr>
            <a:xfrm>
              <a:off x="4131115" y="3927141"/>
              <a:ext cx="96906" cy="30054"/>
            </a:xfrm>
            <a:custGeom>
              <a:avLst/>
              <a:gdLst/>
              <a:ahLst/>
              <a:cxnLst/>
              <a:rect l="l" t="t" r="r" b="b"/>
              <a:pathLst>
                <a:path w="2083" h="646" extrusionOk="0">
                  <a:moveTo>
                    <a:pt x="1125" y="1"/>
                  </a:moveTo>
                  <a:cubicBezTo>
                    <a:pt x="1121" y="1"/>
                    <a:pt x="1117" y="1"/>
                    <a:pt x="1113" y="2"/>
                  </a:cubicBezTo>
                  <a:lnTo>
                    <a:pt x="47" y="236"/>
                  </a:lnTo>
                  <a:cubicBezTo>
                    <a:pt x="19" y="242"/>
                    <a:pt x="0" y="272"/>
                    <a:pt x="6" y="301"/>
                  </a:cubicBezTo>
                  <a:cubicBezTo>
                    <a:pt x="12" y="325"/>
                    <a:pt x="35" y="343"/>
                    <a:pt x="59" y="343"/>
                  </a:cubicBezTo>
                  <a:cubicBezTo>
                    <a:pt x="63" y="343"/>
                    <a:pt x="66" y="342"/>
                    <a:pt x="70" y="342"/>
                  </a:cubicBezTo>
                  <a:lnTo>
                    <a:pt x="1115" y="112"/>
                  </a:lnTo>
                  <a:lnTo>
                    <a:pt x="1993" y="638"/>
                  </a:lnTo>
                  <a:cubicBezTo>
                    <a:pt x="2002" y="643"/>
                    <a:pt x="2011" y="645"/>
                    <a:pt x="2020" y="645"/>
                  </a:cubicBezTo>
                  <a:cubicBezTo>
                    <a:pt x="2039" y="645"/>
                    <a:pt x="2057" y="637"/>
                    <a:pt x="2067" y="619"/>
                  </a:cubicBezTo>
                  <a:cubicBezTo>
                    <a:pt x="2082" y="594"/>
                    <a:pt x="2074" y="562"/>
                    <a:pt x="2049" y="545"/>
                  </a:cubicBezTo>
                  <a:lnTo>
                    <a:pt x="1151" y="9"/>
                  </a:lnTo>
                  <a:cubicBezTo>
                    <a:pt x="1143" y="3"/>
                    <a:pt x="1134" y="1"/>
                    <a:pt x="1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37;p39">
              <a:extLst>
                <a:ext uri="{FF2B5EF4-FFF2-40B4-BE49-F238E27FC236}">
                  <a16:creationId xmlns:a16="http://schemas.microsoft.com/office/drawing/2014/main" id="{40E0F1FC-B917-4847-A018-6FC769EDB3E2}"/>
                </a:ext>
              </a:extLst>
            </p:cNvPr>
            <p:cNvSpPr/>
            <p:nvPr/>
          </p:nvSpPr>
          <p:spPr>
            <a:xfrm>
              <a:off x="4140977" y="3947378"/>
              <a:ext cx="73924" cy="31124"/>
            </a:xfrm>
            <a:custGeom>
              <a:avLst/>
              <a:gdLst/>
              <a:ahLst/>
              <a:cxnLst/>
              <a:rect l="l" t="t" r="r" b="b"/>
              <a:pathLst>
                <a:path w="1589" h="669" extrusionOk="0">
                  <a:moveTo>
                    <a:pt x="818" y="1"/>
                  </a:moveTo>
                  <a:cubicBezTo>
                    <a:pt x="809" y="1"/>
                    <a:pt x="802" y="3"/>
                    <a:pt x="794" y="7"/>
                  </a:cubicBezTo>
                  <a:lnTo>
                    <a:pt x="38" y="369"/>
                  </a:lnTo>
                  <a:cubicBezTo>
                    <a:pt x="11" y="381"/>
                    <a:pt x="0" y="414"/>
                    <a:pt x="13" y="440"/>
                  </a:cubicBezTo>
                  <a:cubicBezTo>
                    <a:pt x="22" y="460"/>
                    <a:pt x="41" y="471"/>
                    <a:pt x="62" y="471"/>
                  </a:cubicBezTo>
                  <a:cubicBezTo>
                    <a:pt x="69" y="471"/>
                    <a:pt x="77" y="469"/>
                    <a:pt x="85" y="466"/>
                  </a:cubicBezTo>
                  <a:lnTo>
                    <a:pt x="810" y="117"/>
                  </a:lnTo>
                  <a:lnTo>
                    <a:pt x="1495" y="657"/>
                  </a:lnTo>
                  <a:cubicBezTo>
                    <a:pt x="1504" y="665"/>
                    <a:pt x="1516" y="668"/>
                    <a:pt x="1528" y="668"/>
                  </a:cubicBezTo>
                  <a:cubicBezTo>
                    <a:pt x="1544" y="668"/>
                    <a:pt x="1559" y="662"/>
                    <a:pt x="1571" y="649"/>
                  </a:cubicBezTo>
                  <a:cubicBezTo>
                    <a:pt x="1589" y="626"/>
                    <a:pt x="1584" y="591"/>
                    <a:pt x="1560" y="573"/>
                  </a:cubicBezTo>
                  <a:lnTo>
                    <a:pt x="851" y="13"/>
                  </a:lnTo>
                  <a:cubicBezTo>
                    <a:pt x="841" y="5"/>
                    <a:pt x="829" y="1"/>
                    <a:pt x="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338;p39">
              <a:extLst>
                <a:ext uri="{FF2B5EF4-FFF2-40B4-BE49-F238E27FC236}">
                  <a16:creationId xmlns:a16="http://schemas.microsoft.com/office/drawing/2014/main" id="{D2BEAF10-8253-4A4D-B9BC-320808D922ED}"/>
                </a:ext>
              </a:extLst>
            </p:cNvPr>
            <p:cNvSpPr/>
            <p:nvPr/>
          </p:nvSpPr>
          <p:spPr>
            <a:xfrm>
              <a:off x="4094642" y="4085919"/>
              <a:ext cx="103420" cy="96348"/>
            </a:xfrm>
            <a:custGeom>
              <a:avLst/>
              <a:gdLst/>
              <a:ahLst/>
              <a:cxnLst/>
              <a:rect l="l" t="t" r="r" b="b"/>
              <a:pathLst>
                <a:path w="2223" h="2071" extrusionOk="0">
                  <a:moveTo>
                    <a:pt x="675" y="1"/>
                  </a:moveTo>
                  <a:cubicBezTo>
                    <a:pt x="533" y="1"/>
                    <a:pt x="407" y="41"/>
                    <a:pt x="310" y="126"/>
                  </a:cubicBezTo>
                  <a:cubicBezTo>
                    <a:pt x="0" y="399"/>
                    <a:pt x="109" y="1027"/>
                    <a:pt x="551" y="1529"/>
                  </a:cubicBezTo>
                  <a:cubicBezTo>
                    <a:pt x="856" y="1875"/>
                    <a:pt x="1238" y="2070"/>
                    <a:pt x="1549" y="2070"/>
                  </a:cubicBezTo>
                  <a:cubicBezTo>
                    <a:pt x="1690" y="2070"/>
                    <a:pt x="1816" y="2030"/>
                    <a:pt x="1912" y="1944"/>
                  </a:cubicBezTo>
                  <a:cubicBezTo>
                    <a:pt x="2222" y="1672"/>
                    <a:pt x="2115" y="1044"/>
                    <a:pt x="1672" y="541"/>
                  </a:cubicBezTo>
                  <a:cubicBezTo>
                    <a:pt x="1368" y="196"/>
                    <a:pt x="985" y="1"/>
                    <a:pt x="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39;p39">
              <a:extLst>
                <a:ext uri="{FF2B5EF4-FFF2-40B4-BE49-F238E27FC236}">
                  <a16:creationId xmlns:a16="http://schemas.microsoft.com/office/drawing/2014/main" id="{99F12516-76E5-4625-92D3-4C90E0F1130F}"/>
                </a:ext>
              </a:extLst>
            </p:cNvPr>
            <p:cNvSpPr/>
            <p:nvPr/>
          </p:nvSpPr>
          <p:spPr>
            <a:xfrm>
              <a:off x="4072916" y="4054285"/>
              <a:ext cx="55594" cy="58991"/>
            </a:xfrm>
            <a:custGeom>
              <a:avLst/>
              <a:gdLst/>
              <a:ahLst/>
              <a:cxnLst/>
              <a:rect l="l" t="t" r="r" b="b"/>
              <a:pathLst>
                <a:path w="1195" h="1268" extrusionOk="0">
                  <a:moveTo>
                    <a:pt x="664" y="1"/>
                  </a:moveTo>
                  <a:cubicBezTo>
                    <a:pt x="658" y="1"/>
                    <a:pt x="651" y="2"/>
                    <a:pt x="644" y="5"/>
                  </a:cubicBezTo>
                  <a:cubicBezTo>
                    <a:pt x="617" y="16"/>
                    <a:pt x="604" y="48"/>
                    <a:pt x="615" y="75"/>
                  </a:cubicBezTo>
                  <a:lnTo>
                    <a:pt x="1026" y="1087"/>
                  </a:lnTo>
                  <a:lnTo>
                    <a:pt x="90" y="539"/>
                  </a:lnTo>
                  <a:cubicBezTo>
                    <a:pt x="80" y="534"/>
                    <a:pt x="71" y="532"/>
                    <a:pt x="61" y="532"/>
                  </a:cubicBezTo>
                  <a:cubicBezTo>
                    <a:pt x="43" y="532"/>
                    <a:pt x="26" y="541"/>
                    <a:pt x="17" y="559"/>
                  </a:cubicBezTo>
                  <a:cubicBezTo>
                    <a:pt x="1" y="584"/>
                    <a:pt x="8" y="617"/>
                    <a:pt x="35" y="632"/>
                  </a:cubicBezTo>
                  <a:lnTo>
                    <a:pt x="1109" y="1260"/>
                  </a:lnTo>
                  <a:cubicBezTo>
                    <a:pt x="1118" y="1264"/>
                    <a:pt x="1127" y="1268"/>
                    <a:pt x="1136" y="1268"/>
                  </a:cubicBezTo>
                  <a:cubicBezTo>
                    <a:pt x="1149" y="1268"/>
                    <a:pt x="1161" y="1262"/>
                    <a:pt x="1172" y="1254"/>
                  </a:cubicBezTo>
                  <a:cubicBezTo>
                    <a:pt x="1189" y="1239"/>
                    <a:pt x="1195" y="1214"/>
                    <a:pt x="1186" y="1193"/>
                  </a:cubicBezTo>
                  <a:lnTo>
                    <a:pt x="714" y="35"/>
                  </a:lnTo>
                  <a:cubicBezTo>
                    <a:pt x="706" y="14"/>
                    <a:pt x="686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40;p39">
              <a:extLst>
                <a:ext uri="{FF2B5EF4-FFF2-40B4-BE49-F238E27FC236}">
                  <a16:creationId xmlns:a16="http://schemas.microsoft.com/office/drawing/2014/main" id="{FC6F1BE9-50E5-47F3-A6C1-976E3C03A676}"/>
                </a:ext>
              </a:extLst>
            </p:cNvPr>
            <p:cNvSpPr/>
            <p:nvPr/>
          </p:nvSpPr>
          <p:spPr>
            <a:xfrm>
              <a:off x="4080313" y="4062147"/>
              <a:ext cx="62154" cy="65364"/>
            </a:xfrm>
            <a:custGeom>
              <a:avLst/>
              <a:gdLst/>
              <a:ahLst/>
              <a:cxnLst/>
              <a:rect l="l" t="t" r="r" b="b"/>
              <a:pathLst>
                <a:path w="1336" h="1405" extrusionOk="0">
                  <a:moveTo>
                    <a:pt x="1279" y="1"/>
                  </a:moveTo>
                  <a:cubicBezTo>
                    <a:pt x="1252" y="1"/>
                    <a:pt x="1228" y="23"/>
                    <a:pt x="1226" y="51"/>
                  </a:cubicBezTo>
                  <a:lnTo>
                    <a:pt x="1128" y="1205"/>
                  </a:lnTo>
                  <a:lnTo>
                    <a:pt x="53" y="1297"/>
                  </a:lnTo>
                  <a:cubicBezTo>
                    <a:pt x="22" y="1299"/>
                    <a:pt x="1" y="1325"/>
                    <a:pt x="4" y="1355"/>
                  </a:cubicBezTo>
                  <a:cubicBezTo>
                    <a:pt x="6" y="1383"/>
                    <a:pt x="29" y="1404"/>
                    <a:pt x="57" y="1404"/>
                  </a:cubicBezTo>
                  <a:lnTo>
                    <a:pt x="61" y="1404"/>
                  </a:lnTo>
                  <a:lnTo>
                    <a:pt x="1182" y="1308"/>
                  </a:lnTo>
                  <a:cubicBezTo>
                    <a:pt x="1208" y="1306"/>
                    <a:pt x="1229" y="1285"/>
                    <a:pt x="1232" y="1259"/>
                  </a:cubicBezTo>
                  <a:lnTo>
                    <a:pt x="1333" y="59"/>
                  </a:lnTo>
                  <a:cubicBezTo>
                    <a:pt x="1335" y="30"/>
                    <a:pt x="1313" y="5"/>
                    <a:pt x="1284" y="2"/>
                  </a:cubicBezTo>
                  <a:cubicBezTo>
                    <a:pt x="1282" y="1"/>
                    <a:pt x="1281" y="1"/>
                    <a:pt x="1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341;p39">
              <a:extLst>
                <a:ext uri="{FF2B5EF4-FFF2-40B4-BE49-F238E27FC236}">
                  <a16:creationId xmlns:a16="http://schemas.microsoft.com/office/drawing/2014/main" id="{63F40A13-0603-4A10-97BB-5FDF2714CA1E}"/>
                </a:ext>
              </a:extLst>
            </p:cNvPr>
            <p:cNvSpPr/>
            <p:nvPr/>
          </p:nvSpPr>
          <p:spPr>
            <a:xfrm>
              <a:off x="4093386" y="4079639"/>
              <a:ext cx="77088" cy="77693"/>
            </a:xfrm>
            <a:custGeom>
              <a:avLst/>
              <a:gdLst/>
              <a:ahLst/>
              <a:cxnLst/>
              <a:rect l="l" t="t" r="r" b="b"/>
              <a:pathLst>
                <a:path w="1657" h="1670" extrusionOk="0">
                  <a:moveTo>
                    <a:pt x="1597" y="1"/>
                  </a:moveTo>
                  <a:cubicBezTo>
                    <a:pt x="1574" y="1"/>
                    <a:pt x="1551" y="15"/>
                    <a:pt x="1545" y="39"/>
                  </a:cubicBezTo>
                  <a:lnTo>
                    <a:pt x="1194" y="1248"/>
                  </a:lnTo>
                  <a:cubicBezTo>
                    <a:pt x="993" y="1301"/>
                    <a:pt x="102" y="1540"/>
                    <a:pt x="39" y="1566"/>
                  </a:cubicBezTo>
                  <a:cubicBezTo>
                    <a:pt x="13" y="1577"/>
                    <a:pt x="0" y="1610"/>
                    <a:pt x="11" y="1636"/>
                  </a:cubicBezTo>
                  <a:cubicBezTo>
                    <a:pt x="20" y="1657"/>
                    <a:pt x="39" y="1669"/>
                    <a:pt x="61" y="1669"/>
                  </a:cubicBezTo>
                  <a:cubicBezTo>
                    <a:pt x="67" y="1669"/>
                    <a:pt x="75" y="1668"/>
                    <a:pt x="82" y="1665"/>
                  </a:cubicBezTo>
                  <a:cubicBezTo>
                    <a:pt x="129" y="1645"/>
                    <a:pt x="807" y="1461"/>
                    <a:pt x="1251" y="1343"/>
                  </a:cubicBezTo>
                  <a:cubicBezTo>
                    <a:pt x="1268" y="1338"/>
                    <a:pt x="1284" y="1325"/>
                    <a:pt x="1289" y="1306"/>
                  </a:cubicBezTo>
                  <a:lnTo>
                    <a:pt x="1648" y="69"/>
                  </a:lnTo>
                  <a:cubicBezTo>
                    <a:pt x="1657" y="40"/>
                    <a:pt x="1639" y="11"/>
                    <a:pt x="1611" y="2"/>
                  </a:cubicBezTo>
                  <a:cubicBezTo>
                    <a:pt x="1606" y="1"/>
                    <a:pt x="160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342;p39">
              <a:extLst>
                <a:ext uri="{FF2B5EF4-FFF2-40B4-BE49-F238E27FC236}">
                  <a16:creationId xmlns:a16="http://schemas.microsoft.com/office/drawing/2014/main" id="{4FA63E46-2733-4B63-BE01-58967657F5A2}"/>
                </a:ext>
              </a:extLst>
            </p:cNvPr>
            <p:cNvSpPr/>
            <p:nvPr/>
          </p:nvSpPr>
          <p:spPr>
            <a:xfrm>
              <a:off x="4124834" y="4116996"/>
              <a:ext cx="78577" cy="76111"/>
            </a:xfrm>
            <a:custGeom>
              <a:avLst/>
              <a:gdLst/>
              <a:ahLst/>
              <a:cxnLst/>
              <a:rect l="l" t="t" r="r" b="b"/>
              <a:pathLst>
                <a:path w="1689" h="1636" extrusionOk="0">
                  <a:moveTo>
                    <a:pt x="1627" y="0"/>
                  </a:moveTo>
                  <a:cubicBezTo>
                    <a:pt x="1621" y="0"/>
                    <a:pt x="1614" y="1"/>
                    <a:pt x="1608" y="4"/>
                  </a:cubicBezTo>
                  <a:lnTo>
                    <a:pt x="541" y="438"/>
                  </a:lnTo>
                  <a:cubicBezTo>
                    <a:pt x="528" y="443"/>
                    <a:pt x="518" y="454"/>
                    <a:pt x="512" y="466"/>
                  </a:cubicBezTo>
                  <a:lnTo>
                    <a:pt x="13" y="1560"/>
                  </a:lnTo>
                  <a:cubicBezTo>
                    <a:pt x="1" y="1586"/>
                    <a:pt x="13" y="1619"/>
                    <a:pt x="40" y="1631"/>
                  </a:cubicBezTo>
                  <a:cubicBezTo>
                    <a:pt x="46" y="1634"/>
                    <a:pt x="55" y="1635"/>
                    <a:pt x="62" y="1635"/>
                  </a:cubicBezTo>
                  <a:cubicBezTo>
                    <a:pt x="82" y="1635"/>
                    <a:pt x="102" y="1624"/>
                    <a:pt x="110" y="1604"/>
                  </a:cubicBezTo>
                  <a:lnTo>
                    <a:pt x="601" y="530"/>
                  </a:lnTo>
                  <a:lnTo>
                    <a:pt x="1647" y="103"/>
                  </a:lnTo>
                  <a:cubicBezTo>
                    <a:pt x="1676" y="93"/>
                    <a:pt x="1688" y="60"/>
                    <a:pt x="1678" y="33"/>
                  </a:cubicBezTo>
                  <a:cubicBezTo>
                    <a:pt x="1668" y="13"/>
                    <a:pt x="1648" y="0"/>
                    <a:pt x="16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343;p39">
              <a:extLst>
                <a:ext uri="{FF2B5EF4-FFF2-40B4-BE49-F238E27FC236}">
                  <a16:creationId xmlns:a16="http://schemas.microsoft.com/office/drawing/2014/main" id="{7CC77D99-4C38-4F78-BECD-D5056D044B94}"/>
                </a:ext>
              </a:extLst>
            </p:cNvPr>
            <p:cNvSpPr/>
            <p:nvPr/>
          </p:nvSpPr>
          <p:spPr>
            <a:xfrm>
              <a:off x="4154701" y="4142583"/>
              <a:ext cx="58851" cy="59177"/>
            </a:xfrm>
            <a:custGeom>
              <a:avLst/>
              <a:gdLst/>
              <a:ahLst/>
              <a:cxnLst/>
              <a:rect l="l" t="t" r="r" b="b"/>
              <a:pathLst>
                <a:path w="1265" h="1272" extrusionOk="0">
                  <a:moveTo>
                    <a:pt x="1205" y="1"/>
                  </a:moveTo>
                  <a:cubicBezTo>
                    <a:pt x="1200" y="1"/>
                    <a:pt x="1195" y="1"/>
                    <a:pt x="1190" y="3"/>
                  </a:cubicBezTo>
                  <a:lnTo>
                    <a:pt x="226" y="258"/>
                  </a:lnTo>
                  <a:cubicBezTo>
                    <a:pt x="207" y="263"/>
                    <a:pt x="191" y="279"/>
                    <a:pt x="187" y="299"/>
                  </a:cubicBezTo>
                  <a:lnTo>
                    <a:pt x="6" y="1206"/>
                  </a:lnTo>
                  <a:cubicBezTo>
                    <a:pt x="0" y="1236"/>
                    <a:pt x="19" y="1264"/>
                    <a:pt x="48" y="1269"/>
                  </a:cubicBezTo>
                  <a:cubicBezTo>
                    <a:pt x="52" y="1270"/>
                    <a:pt x="56" y="1271"/>
                    <a:pt x="58" y="1271"/>
                  </a:cubicBezTo>
                  <a:cubicBezTo>
                    <a:pt x="84" y="1271"/>
                    <a:pt x="106" y="1252"/>
                    <a:pt x="111" y="1227"/>
                  </a:cubicBezTo>
                  <a:lnTo>
                    <a:pt x="285" y="353"/>
                  </a:lnTo>
                  <a:lnTo>
                    <a:pt x="1217" y="107"/>
                  </a:lnTo>
                  <a:cubicBezTo>
                    <a:pt x="1245" y="99"/>
                    <a:pt x="1264" y="70"/>
                    <a:pt x="1256" y="42"/>
                  </a:cubicBezTo>
                  <a:cubicBezTo>
                    <a:pt x="1250" y="18"/>
                    <a:pt x="1228" y="1"/>
                    <a:pt x="1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344;p39">
              <a:extLst>
                <a:ext uri="{FF2B5EF4-FFF2-40B4-BE49-F238E27FC236}">
                  <a16:creationId xmlns:a16="http://schemas.microsoft.com/office/drawing/2014/main" id="{BD957D60-B8E8-4108-B05C-DDEF33CDD118}"/>
                </a:ext>
              </a:extLst>
            </p:cNvPr>
            <p:cNvSpPr/>
            <p:nvPr/>
          </p:nvSpPr>
          <p:spPr>
            <a:xfrm>
              <a:off x="4083616" y="4066566"/>
              <a:ext cx="166969" cy="149291"/>
            </a:xfrm>
            <a:custGeom>
              <a:avLst/>
              <a:gdLst/>
              <a:ahLst/>
              <a:cxnLst/>
              <a:rect l="l" t="t" r="r" b="b"/>
              <a:pathLst>
                <a:path w="3589" h="3209" extrusionOk="0">
                  <a:moveTo>
                    <a:pt x="3589" y="1653"/>
                  </a:moveTo>
                  <a:cubicBezTo>
                    <a:pt x="3589" y="1653"/>
                    <a:pt x="2537" y="3209"/>
                    <a:pt x="2347" y="3137"/>
                  </a:cubicBezTo>
                  <a:cubicBezTo>
                    <a:pt x="2253" y="3099"/>
                    <a:pt x="2245" y="2967"/>
                    <a:pt x="2262" y="2841"/>
                  </a:cubicBezTo>
                  <a:cubicBezTo>
                    <a:pt x="2277" y="2722"/>
                    <a:pt x="2314" y="2609"/>
                    <a:pt x="2318" y="2591"/>
                  </a:cubicBezTo>
                  <a:cubicBezTo>
                    <a:pt x="2267" y="2625"/>
                    <a:pt x="1425" y="3208"/>
                    <a:pt x="1269" y="3128"/>
                  </a:cubicBezTo>
                  <a:cubicBezTo>
                    <a:pt x="1114" y="3052"/>
                    <a:pt x="1536" y="2612"/>
                    <a:pt x="1584" y="2565"/>
                  </a:cubicBezTo>
                  <a:cubicBezTo>
                    <a:pt x="1522" y="2596"/>
                    <a:pt x="615" y="3070"/>
                    <a:pt x="486" y="2913"/>
                  </a:cubicBezTo>
                  <a:cubicBezTo>
                    <a:pt x="355" y="2756"/>
                    <a:pt x="1293" y="2141"/>
                    <a:pt x="1346" y="2106"/>
                  </a:cubicBezTo>
                  <a:cubicBezTo>
                    <a:pt x="1287" y="2138"/>
                    <a:pt x="371" y="2635"/>
                    <a:pt x="189" y="2400"/>
                  </a:cubicBezTo>
                  <a:cubicBezTo>
                    <a:pt x="1" y="2158"/>
                    <a:pt x="2185" y="1106"/>
                    <a:pt x="2213" y="1024"/>
                  </a:cubicBezTo>
                  <a:cubicBezTo>
                    <a:pt x="2239" y="944"/>
                    <a:pt x="838" y="433"/>
                    <a:pt x="918" y="216"/>
                  </a:cubicBezTo>
                  <a:cubicBezTo>
                    <a:pt x="999" y="1"/>
                    <a:pt x="2914" y="594"/>
                    <a:pt x="2995" y="648"/>
                  </a:cubicBezTo>
                  <a:lnTo>
                    <a:pt x="3453" y="1426"/>
                  </a:lnTo>
                  <a:close/>
                </a:path>
              </a:pathLst>
            </a:custGeom>
            <a:solidFill>
              <a:srgbClr val="FDB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345;p39">
              <a:extLst>
                <a:ext uri="{FF2B5EF4-FFF2-40B4-BE49-F238E27FC236}">
                  <a16:creationId xmlns:a16="http://schemas.microsoft.com/office/drawing/2014/main" id="{5BEB31BB-C6C4-44B1-8DE3-B7A481312A03}"/>
                </a:ext>
              </a:extLst>
            </p:cNvPr>
            <p:cNvSpPr/>
            <p:nvPr/>
          </p:nvSpPr>
          <p:spPr>
            <a:xfrm>
              <a:off x="4188057" y="4132906"/>
              <a:ext cx="62526" cy="82950"/>
            </a:xfrm>
            <a:custGeom>
              <a:avLst/>
              <a:gdLst/>
              <a:ahLst/>
              <a:cxnLst/>
              <a:rect l="l" t="t" r="r" b="b"/>
              <a:pathLst>
                <a:path w="1344" h="1783" extrusionOk="0">
                  <a:moveTo>
                    <a:pt x="1344" y="227"/>
                  </a:moveTo>
                  <a:cubicBezTo>
                    <a:pt x="1344" y="227"/>
                    <a:pt x="292" y="1783"/>
                    <a:pt x="102" y="1711"/>
                  </a:cubicBezTo>
                  <a:cubicBezTo>
                    <a:pt x="8" y="1673"/>
                    <a:pt x="0" y="1541"/>
                    <a:pt x="17" y="1415"/>
                  </a:cubicBezTo>
                  <a:cubicBezTo>
                    <a:pt x="424" y="969"/>
                    <a:pt x="965" y="360"/>
                    <a:pt x="1209" y="0"/>
                  </a:cubicBezTo>
                  <a:close/>
                </a:path>
              </a:pathLst>
            </a:custGeom>
            <a:solidFill>
              <a:srgbClr val="FDB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346;p39">
              <a:extLst>
                <a:ext uri="{FF2B5EF4-FFF2-40B4-BE49-F238E27FC236}">
                  <a16:creationId xmlns:a16="http://schemas.microsoft.com/office/drawing/2014/main" id="{19DCA1E2-6E5D-493C-B8F9-C93449E2DEF7}"/>
                </a:ext>
              </a:extLst>
            </p:cNvPr>
            <p:cNvSpPr/>
            <p:nvPr/>
          </p:nvSpPr>
          <p:spPr>
            <a:xfrm>
              <a:off x="4489098" y="3062397"/>
              <a:ext cx="35729" cy="36241"/>
            </a:xfrm>
            <a:custGeom>
              <a:avLst/>
              <a:gdLst/>
              <a:ahLst/>
              <a:cxnLst/>
              <a:rect l="l" t="t" r="r" b="b"/>
              <a:pathLst>
                <a:path w="768" h="779" extrusionOk="0">
                  <a:moveTo>
                    <a:pt x="317" y="0"/>
                  </a:moveTo>
                  <a:cubicBezTo>
                    <a:pt x="314" y="0"/>
                    <a:pt x="310" y="0"/>
                    <a:pt x="307" y="1"/>
                  </a:cubicBezTo>
                  <a:cubicBezTo>
                    <a:pt x="1" y="26"/>
                    <a:pt x="98" y="778"/>
                    <a:pt x="387" y="778"/>
                  </a:cubicBezTo>
                  <a:cubicBezTo>
                    <a:pt x="405" y="778"/>
                    <a:pt x="423" y="776"/>
                    <a:pt x="441" y="770"/>
                  </a:cubicBezTo>
                  <a:cubicBezTo>
                    <a:pt x="768" y="670"/>
                    <a:pt x="55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347;p39">
              <a:extLst>
                <a:ext uri="{FF2B5EF4-FFF2-40B4-BE49-F238E27FC236}">
                  <a16:creationId xmlns:a16="http://schemas.microsoft.com/office/drawing/2014/main" id="{CBEA080F-119C-491F-854E-3BF667C53069}"/>
                </a:ext>
              </a:extLst>
            </p:cNvPr>
            <p:cNvSpPr/>
            <p:nvPr/>
          </p:nvSpPr>
          <p:spPr>
            <a:xfrm>
              <a:off x="4558601" y="3187587"/>
              <a:ext cx="52384" cy="56060"/>
            </a:xfrm>
            <a:custGeom>
              <a:avLst/>
              <a:gdLst/>
              <a:ahLst/>
              <a:cxnLst/>
              <a:rect l="l" t="t" r="r" b="b"/>
              <a:pathLst>
                <a:path w="1126" h="1205" extrusionOk="0">
                  <a:moveTo>
                    <a:pt x="796" y="0"/>
                  </a:moveTo>
                  <a:cubicBezTo>
                    <a:pt x="559" y="203"/>
                    <a:pt x="135" y="378"/>
                    <a:pt x="1" y="431"/>
                  </a:cubicBezTo>
                  <a:cubicBezTo>
                    <a:pt x="238" y="672"/>
                    <a:pt x="589" y="978"/>
                    <a:pt x="1031" y="1205"/>
                  </a:cubicBezTo>
                  <a:cubicBezTo>
                    <a:pt x="1126" y="740"/>
                    <a:pt x="796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48;p39">
              <a:extLst>
                <a:ext uri="{FF2B5EF4-FFF2-40B4-BE49-F238E27FC236}">
                  <a16:creationId xmlns:a16="http://schemas.microsoft.com/office/drawing/2014/main" id="{9E50A3DB-8E1F-4BB0-BF94-22B3FA7C93C9}"/>
                </a:ext>
              </a:extLst>
            </p:cNvPr>
            <p:cNvSpPr/>
            <p:nvPr/>
          </p:nvSpPr>
          <p:spPr>
            <a:xfrm>
              <a:off x="4668346" y="3067189"/>
              <a:ext cx="14562" cy="52338"/>
            </a:xfrm>
            <a:custGeom>
              <a:avLst/>
              <a:gdLst/>
              <a:ahLst/>
              <a:cxnLst/>
              <a:rect l="l" t="t" r="r" b="b"/>
              <a:pathLst>
                <a:path w="313" h="1125" extrusionOk="0">
                  <a:moveTo>
                    <a:pt x="240" y="1"/>
                  </a:moveTo>
                  <a:cubicBezTo>
                    <a:pt x="216" y="1"/>
                    <a:pt x="193" y="17"/>
                    <a:pt x="186" y="43"/>
                  </a:cubicBezTo>
                  <a:cubicBezTo>
                    <a:pt x="177" y="67"/>
                    <a:pt x="0" y="646"/>
                    <a:pt x="187" y="1086"/>
                  </a:cubicBezTo>
                  <a:cubicBezTo>
                    <a:pt x="197" y="1109"/>
                    <a:pt x="219" y="1124"/>
                    <a:pt x="242" y="1124"/>
                  </a:cubicBezTo>
                  <a:cubicBezTo>
                    <a:pt x="251" y="1124"/>
                    <a:pt x="258" y="1123"/>
                    <a:pt x="266" y="1119"/>
                  </a:cubicBezTo>
                  <a:cubicBezTo>
                    <a:pt x="298" y="1105"/>
                    <a:pt x="312" y="1070"/>
                    <a:pt x="299" y="1038"/>
                  </a:cubicBezTo>
                  <a:cubicBezTo>
                    <a:pt x="130" y="640"/>
                    <a:pt x="299" y="85"/>
                    <a:pt x="301" y="79"/>
                  </a:cubicBezTo>
                  <a:cubicBezTo>
                    <a:pt x="311" y="47"/>
                    <a:pt x="293" y="14"/>
                    <a:pt x="260" y="4"/>
                  </a:cubicBezTo>
                  <a:cubicBezTo>
                    <a:pt x="254" y="2"/>
                    <a:pt x="247" y="1"/>
                    <a:pt x="240" y="1"/>
                  </a:cubicBezTo>
                  <a:close/>
                </a:path>
              </a:pathLst>
            </a:custGeom>
            <a:solidFill>
              <a:srgbClr val="ED8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49;p39">
              <a:extLst>
                <a:ext uri="{FF2B5EF4-FFF2-40B4-BE49-F238E27FC236}">
                  <a16:creationId xmlns:a16="http://schemas.microsoft.com/office/drawing/2014/main" id="{0197E53E-EAC1-402D-AEC5-F0024A623CFF}"/>
                </a:ext>
              </a:extLst>
            </p:cNvPr>
            <p:cNvSpPr/>
            <p:nvPr/>
          </p:nvSpPr>
          <p:spPr>
            <a:xfrm>
              <a:off x="4477607" y="3016294"/>
              <a:ext cx="92301" cy="32705"/>
            </a:xfrm>
            <a:custGeom>
              <a:avLst/>
              <a:gdLst/>
              <a:ahLst/>
              <a:cxnLst/>
              <a:rect l="l" t="t" r="r" b="b"/>
              <a:pathLst>
                <a:path w="1984" h="703" extrusionOk="0">
                  <a:moveTo>
                    <a:pt x="1219" y="1"/>
                  </a:moveTo>
                  <a:cubicBezTo>
                    <a:pt x="1055" y="1"/>
                    <a:pt x="869" y="32"/>
                    <a:pt x="675" y="109"/>
                  </a:cubicBezTo>
                  <a:cubicBezTo>
                    <a:pt x="68" y="350"/>
                    <a:pt x="1" y="665"/>
                    <a:pt x="170" y="695"/>
                  </a:cubicBezTo>
                  <a:cubicBezTo>
                    <a:pt x="194" y="700"/>
                    <a:pt x="218" y="702"/>
                    <a:pt x="241" y="702"/>
                  </a:cubicBezTo>
                  <a:cubicBezTo>
                    <a:pt x="391" y="702"/>
                    <a:pt x="529" y="612"/>
                    <a:pt x="905" y="514"/>
                  </a:cubicBezTo>
                  <a:cubicBezTo>
                    <a:pt x="1099" y="463"/>
                    <a:pt x="1253" y="450"/>
                    <a:pt x="1378" y="450"/>
                  </a:cubicBezTo>
                  <a:cubicBezTo>
                    <a:pt x="1505" y="450"/>
                    <a:pt x="1601" y="463"/>
                    <a:pt x="1678" y="463"/>
                  </a:cubicBezTo>
                  <a:cubicBezTo>
                    <a:pt x="1762" y="463"/>
                    <a:pt x="1822" y="447"/>
                    <a:pt x="1874" y="382"/>
                  </a:cubicBezTo>
                  <a:cubicBezTo>
                    <a:pt x="1983" y="244"/>
                    <a:pt x="1683" y="1"/>
                    <a:pt x="1219" y="1"/>
                  </a:cubicBezTo>
                  <a:close/>
                </a:path>
              </a:pathLst>
            </a:custGeom>
            <a:solidFill>
              <a:srgbClr val="F76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" name="Google Shape;1350;p39">
              <a:extLst>
                <a:ext uri="{FF2B5EF4-FFF2-40B4-BE49-F238E27FC236}">
                  <a16:creationId xmlns:a16="http://schemas.microsoft.com/office/drawing/2014/main" id="{BD0B98A6-CA45-401B-8C5C-359F543E3512}"/>
                </a:ext>
              </a:extLst>
            </p:cNvPr>
            <p:cNvGrpSpPr/>
            <p:nvPr/>
          </p:nvGrpSpPr>
          <p:grpSpPr>
            <a:xfrm rot="-4331626">
              <a:off x="3601910" y="3625696"/>
              <a:ext cx="132728" cy="129378"/>
              <a:chOff x="3908695" y="3627263"/>
              <a:chExt cx="132727" cy="129378"/>
            </a:xfrm>
          </p:grpSpPr>
          <p:sp>
            <p:nvSpPr>
              <p:cNvPr id="220" name="Google Shape;1351;p39">
                <a:extLst>
                  <a:ext uri="{FF2B5EF4-FFF2-40B4-BE49-F238E27FC236}">
                    <a16:creationId xmlns:a16="http://schemas.microsoft.com/office/drawing/2014/main" id="{D33B5384-28EB-41E5-8C21-87F513EA7BCF}"/>
                  </a:ext>
                </a:extLst>
              </p:cNvPr>
              <p:cNvSpPr/>
              <p:nvPr/>
            </p:nvSpPr>
            <p:spPr>
              <a:xfrm>
                <a:off x="3930421" y="3654152"/>
                <a:ext cx="98256" cy="8402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806" extrusionOk="0">
                    <a:moveTo>
                      <a:pt x="640" y="0"/>
                    </a:moveTo>
                    <a:cubicBezTo>
                      <a:pt x="486" y="0"/>
                      <a:pt x="352" y="47"/>
                      <a:pt x="259" y="146"/>
                    </a:cubicBezTo>
                    <a:cubicBezTo>
                      <a:pt x="1" y="418"/>
                      <a:pt x="149" y="977"/>
                      <a:pt x="589" y="1395"/>
                    </a:cubicBezTo>
                    <a:cubicBezTo>
                      <a:pt x="870" y="1661"/>
                      <a:pt x="1202" y="1806"/>
                      <a:pt x="1472" y="1806"/>
                    </a:cubicBezTo>
                    <a:cubicBezTo>
                      <a:pt x="1626" y="1806"/>
                      <a:pt x="1761" y="1759"/>
                      <a:pt x="1854" y="1660"/>
                    </a:cubicBezTo>
                    <a:cubicBezTo>
                      <a:pt x="2111" y="1389"/>
                      <a:pt x="1963" y="829"/>
                      <a:pt x="1522" y="412"/>
                    </a:cubicBezTo>
                    <a:cubicBezTo>
                      <a:pt x="1242" y="145"/>
                      <a:pt x="910" y="0"/>
                      <a:pt x="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352;p39">
                <a:extLst>
                  <a:ext uri="{FF2B5EF4-FFF2-40B4-BE49-F238E27FC236}">
                    <a16:creationId xmlns:a16="http://schemas.microsoft.com/office/drawing/2014/main" id="{DCDE1400-9439-4E15-866C-C41366BCF5B9}"/>
                  </a:ext>
                </a:extLst>
              </p:cNvPr>
              <p:cNvSpPr/>
              <p:nvPr/>
            </p:nvSpPr>
            <p:spPr>
              <a:xfrm>
                <a:off x="3908695" y="3627263"/>
                <a:ext cx="5308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18" extrusionOk="0">
                    <a:moveTo>
                      <a:pt x="562" y="0"/>
                    </a:moveTo>
                    <a:cubicBezTo>
                      <a:pt x="554" y="0"/>
                      <a:pt x="545" y="2"/>
                      <a:pt x="538" y="6"/>
                    </a:cubicBezTo>
                    <a:cubicBezTo>
                      <a:pt x="512" y="20"/>
                      <a:pt x="501" y="53"/>
                      <a:pt x="515" y="79"/>
                    </a:cubicBezTo>
                    <a:lnTo>
                      <a:pt x="962" y="947"/>
                    </a:lnTo>
                    <a:lnTo>
                      <a:pt x="85" y="534"/>
                    </a:lnTo>
                    <a:cubicBezTo>
                      <a:pt x="78" y="531"/>
                      <a:pt x="70" y="530"/>
                      <a:pt x="63" y="530"/>
                    </a:cubicBezTo>
                    <a:cubicBezTo>
                      <a:pt x="42" y="530"/>
                      <a:pt x="22" y="541"/>
                      <a:pt x="13" y="560"/>
                    </a:cubicBezTo>
                    <a:cubicBezTo>
                      <a:pt x="0" y="587"/>
                      <a:pt x="12" y="618"/>
                      <a:pt x="38" y="631"/>
                    </a:cubicBezTo>
                    <a:lnTo>
                      <a:pt x="1060" y="1112"/>
                    </a:lnTo>
                    <a:cubicBezTo>
                      <a:pt x="1067" y="1115"/>
                      <a:pt x="1075" y="1117"/>
                      <a:pt x="1083" y="1117"/>
                    </a:cubicBezTo>
                    <a:cubicBezTo>
                      <a:pt x="1097" y="1117"/>
                      <a:pt x="1112" y="1112"/>
                      <a:pt x="1121" y="1101"/>
                    </a:cubicBezTo>
                    <a:cubicBezTo>
                      <a:pt x="1138" y="1085"/>
                      <a:pt x="1141" y="1060"/>
                      <a:pt x="1131" y="1039"/>
                    </a:cubicBezTo>
                    <a:lnTo>
                      <a:pt x="611" y="30"/>
                    </a:lnTo>
                    <a:cubicBezTo>
                      <a:pt x="600" y="11"/>
                      <a:pt x="581" y="0"/>
                      <a:pt x="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353;p39">
                <a:extLst>
                  <a:ext uri="{FF2B5EF4-FFF2-40B4-BE49-F238E27FC236}">
                    <a16:creationId xmlns:a16="http://schemas.microsoft.com/office/drawing/2014/main" id="{19378CAC-71B0-44CA-94B5-2FC902C6EAB7}"/>
                  </a:ext>
                </a:extLst>
              </p:cNvPr>
              <p:cNvSpPr/>
              <p:nvPr/>
            </p:nvSpPr>
            <p:spPr>
              <a:xfrm>
                <a:off x="3918837" y="3631496"/>
                <a:ext cx="51966" cy="6415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379" extrusionOk="0">
                    <a:moveTo>
                      <a:pt x="1058" y="0"/>
                    </a:moveTo>
                    <a:cubicBezTo>
                      <a:pt x="1028" y="0"/>
                      <a:pt x="1004" y="24"/>
                      <a:pt x="1004" y="54"/>
                    </a:cubicBezTo>
                    <a:lnTo>
                      <a:pt x="1009" y="1101"/>
                    </a:lnTo>
                    <a:lnTo>
                      <a:pt x="48" y="1272"/>
                    </a:lnTo>
                    <a:cubicBezTo>
                      <a:pt x="19" y="1276"/>
                      <a:pt x="0" y="1303"/>
                      <a:pt x="5" y="1333"/>
                    </a:cubicBezTo>
                    <a:cubicBezTo>
                      <a:pt x="10" y="1359"/>
                      <a:pt x="33" y="1378"/>
                      <a:pt x="58" y="1378"/>
                    </a:cubicBezTo>
                    <a:cubicBezTo>
                      <a:pt x="61" y="1378"/>
                      <a:pt x="64" y="1378"/>
                      <a:pt x="67" y="1377"/>
                    </a:cubicBezTo>
                    <a:lnTo>
                      <a:pt x="1072" y="1200"/>
                    </a:lnTo>
                    <a:cubicBezTo>
                      <a:pt x="1097" y="1195"/>
                      <a:pt x="1116" y="1172"/>
                      <a:pt x="1116" y="1146"/>
                    </a:cubicBezTo>
                    <a:lnTo>
                      <a:pt x="1112" y="54"/>
                    </a:lnTo>
                    <a:cubicBezTo>
                      <a:pt x="1112" y="23"/>
                      <a:pt x="1087" y="0"/>
                      <a:pt x="1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354;p39">
                <a:extLst>
                  <a:ext uri="{FF2B5EF4-FFF2-40B4-BE49-F238E27FC236}">
                    <a16:creationId xmlns:a16="http://schemas.microsoft.com/office/drawing/2014/main" id="{3BD564FE-4252-40AF-8E7B-B3433F6452A8}"/>
                  </a:ext>
                </a:extLst>
              </p:cNvPr>
              <p:cNvSpPr/>
              <p:nvPr/>
            </p:nvSpPr>
            <p:spPr>
              <a:xfrm>
                <a:off x="3933072" y="3644987"/>
                <a:ext cx="64201" cy="76483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644" extrusionOk="0">
                    <a:moveTo>
                      <a:pt x="1322" y="1"/>
                    </a:moveTo>
                    <a:cubicBezTo>
                      <a:pt x="1295" y="1"/>
                      <a:pt x="1275" y="18"/>
                      <a:pt x="1269" y="44"/>
                    </a:cubicBezTo>
                    <a:lnTo>
                      <a:pt x="1051" y="1162"/>
                    </a:lnTo>
                    <a:cubicBezTo>
                      <a:pt x="870" y="1229"/>
                      <a:pt x="89" y="1514"/>
                      <a:pt x="36" y="1543"/>
                    </a:cubicBezTo>
                    <a:cubicBezTo>
                      <a:pt x="10" y="1557"/>
                      <a:pt x="0" y="1589"/>
                      <a:pt x="13" y="1615"/>
                    </a:cubicBezTo>
                    <a:cubicBezTo>
                      <a:pt x="23" y="1633"/>
                      <a:pt x="42" y="1643"/>
                      <a:pt x="61" y="1643"/>
                    </a:cubicBezTo>
                    <a:cubicBezTo>
                      <a:pt x="69" y="1643"/>
                      <a:pt x="77" y="1642"/>
                      <a:pt x="86" y="1638"/>
                    </a:cubicBezTo>
                    <a:cubicBezTo>
                      <a:pt x="129" y="1615"/>
                      <a:pt x="725" y="1395"/>
                      <a:pt x="1117" y="1252"/>
                    </a:cubicBezTo>
                    <a:cubicBezTo>
                      <a:pt x="1134" y="1247"/>
                      <a:pt x="1148" y="1231"/>
                      <a:pt x="1151" y="1212"/>
                    </a:cubicBezTo>
                    <a:lnTo>
                      <a:pt x="1376" y="65"/>
                    </a:lnTo>
                    <a:cubicBezTo>
                      <a:pt x="1380" y="36"/>
                      <a:pt x="1361" y="8"/>
                      <a:pt x="1333" y="2"/>
                    </a:cubicBezTo>
                    <a:cubicBezTo>
                      <a:pt x="1329" y="1"/>
                      <a:pt x="1326" y="1"/>
                      <a:pt x="1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355;p39">
                <a:extLst>
                  <a:ext uri="{FF2B5EF4-FFF2-40B4-BE49-F238E27FC236}">
                    <a16:creationId xmlns:a16="http://schemas.microsoft.com/office/drawing/2014/main" id="{C228A85F-201B-4083-BF40-B84A2E0AA80E}"/>
                  </a:ext>
                </a:extLst>
              </p:cNvPr>
              <p:cNvSpPr/>
              <p:nvPr/>
            </p:nvSpPr>
            <p:spPr>
              <a:xfrm>
                <a:off x="3964428" y="3676110"/>
                <a:ext cx="65829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616" extrusionOk="0">
                    <a:moveTo>
                      <a:pt x="1353" y="0"/>
                    </a:moveTo>
                    <a:cubicBezTo>
                      <a:pt x="1345" y="0"/>
                      <a:pt x="1336" y="2"/>
                      <a:pt x="1328" y="7"/>
                    </a:cubicBezTo>
                    <a:lnTo>
                      <a:pt x="399" y="485"/>
                    </a:lnTo>
                    <a:cubicBezTo>
                      <a:pt x="388" y="491"/>
                      <a:pt x="378" y="503"/>
                      <a:pt x="373" y="515"/>
                    </a:cubicBezTo>
                    <a:lnTo>
                      <a:pt x="11" y="1544"/>
                    </a:lnTo>
                    <a:cubicBezTo>
                      <a:pt x="0" y="1572"/>
                      <a:pt x="16" y="1603"/>
                      <a:pt x="43" y="1613"/>
                    </a:cubicBezTo>
                    <a:cubicBezTo>
                      <a:pt x="49" y="1614"/>
                      <a:pt x="56" y="1615"/>
                      <a:pt x="61" y="1615"/>
                    </a:cubicBezTo>
                    <a:cubicBezTo>
                      <a:pt x="84" y="1615"/>
                      <a:pt x="105" y="1602"/>
                      <a:pt x="112" y="1580"/>
                    </a:cubicBezTo>
                    <a:lnTo>
                      <a:pt x="468" y="571"/>
                    </a:lnTo>
                    <a:lnTo>
                      <a:pt x="1377" y="101"/>
                    </a:lnTo>
                    <a:cubicBezTo>
                      <a:pt x="1403" y="88"/>
                      <a:pt x="1415" y="56"/>
                      <a:pt x="1400" y="30"/>
                    </a:cubicBezTo>
                    <a:cubicBezTo>
                      <a:pt x="1390" y="11"/>
                      <a:pt x="1372" y="0"/>
                      <a:pt x="1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356;p39">
                <a:extLst>
                  <a:ext uri="{FF2B5EF4-FFF2-40B4-BE49-F238E27FC236}">
                    <a16:creationId xmlns:a16="http://schemas.microsoft.com/office/drawing/2014/main" id="{14898849-6004-4952-9149-493568941319}"/>
                  </a:ext>
                </a:extLst>
              </p:cNvPr>
              <p:cNvSpPr/>
              <p:nvPr/>
            </p:nvSpPr>
            <p:spPr>
              <a:xfrm>
                <a:off x="3992155" y="3698394"/>
                <a:ext cx="49267" cy="58246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252" extrusionOk="0">
                    <a:moveTo>
                      <a:pt x="998" y="1"/>
                    </a:moveTo>
                    <a:cubicBezTo>
                      <a:pt x="992" y="1"/>
                      <a:pt x="985" y="2"/>
                      <a:pt x="979" y="4"/>
                    </a:cubicBezTo>
                    <a:lnTo>
                      <a:pt x="130" y="314"/>
                    </a:lnTo>
                    <a:cubicBezTo>
                      <a:pt x="111" y="320"/>
                      <a:pt x="97" y="338"/>
                      <a:pt x="94" y="358"/>
                    </a:cubicBezTo>
                    <a:lnTo>
                      <a:pt x="4" y="1191"/>
                    </a:lnTo>
                    <a:cubicBezTo>
                      <a:pt x="0" y="1222"/>
                      <a:pt x="22" y="1248"/>
                      <a:pt x="51" y="1252"/>
                    </a:cubicBezTo>
                    <a:lnTo>
                      <a:pt x="58" y="1252"/>
                    </a:lnTo>
                    <a:cubicBezTo>
                      <a:pt x="85" y="1252"/>
                      <a:pt x="107" y="1231"/>
                      <a:pt x="110" y="1204"/>
                    </a:cubicBezTo>
                    <a:lnTo>
                      <a:pt x="198" y="402"/>
                    </a:lnTo>
                    <a:lnTo>
                      <a:pt x="1017" y="106"/>
                    </a:lnTo>
                    <a:cubicBezTo>
                      <a:pt x="1044" y="95"/>
                      <a:pt x="1059" y="65"/>
                      <a:pt x="1049" y="37"/>
                    </a:cubicBezTo>
                    <a:cubicBezTo>
                      <a:pt x="1041" y="15"/>
                      <a:pt x="1021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357;p39">
              <a:extLst>
                <a:ext uri="{FF2B5EF4-FFF2-40B4-BE49-F238E27FC236}">
                  <a16:creationId xmlns:a16="http://schemas.microsoft.com/office/drawing/2014/main" id="{B0D7F8A8-E723-43C4-9C64-197AFAC80A35}"/>
                </a:ext>
              </a:extLst>
            </p:cNvPr>
            <p:cNvGrpSpPr/>
            <p:nvPr/>
          </p:nvGrpSpPr>
          <p:grpSpPr>
            <a:xfrm rot="-6573286">
              <a:off x="3411252" y="4008647"/>
              <a:ext cx="132724" cy="129375"/>
              <a:chOff x="3908695" y="3627263"/>
              <a:chExt cx="132727" cy="129378"/>
            </a:xfrm>
          </p:grpSpPr>
          <p:sp>
            <p:nvSpPr>
              <p:cNvPr id="214" name="Google Shape;1358;p39">
                <a:extLst>
                  <a:ext uri="{FF2B5EF4-FFF2-40B4-BE49-F238E27FC236}">
                    <a16:creationId xmlns:a16="http://schemas.microsoft.com/office/drawing/2014/main" id="{758F64CC-4504-4BF4-9DC1-069D3AA3783D}"/>
                  </a:ext>
                </a:extLst>
              </p:cNvPr>
              <p:cNvSpPr/>
              <p:nvPr/>
            </p:nvSpPr>
            <p:spPr>
              <a:xfrm>
                <a:off x="3930421" y="3654152"/>
                <a:ext cx="98256" cy="8402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806" extrusionOk="0">
                    <a:moveTo>
                      <a:pt x="640" y="0"/>
                    </a:moveTo>
                    <a:cubicBezTo>
                      <a:pt x="486" y="0"/>
                      <a:pt x="352" y="47"/>
                      <a:pt x="259" y="146"/>
                    </a:cubicBezTo>
                    <a:cubicBezTo>
                      <a:pt x="1" y="418"/>
                      <a:pt x="149" y="977"/>
                      <a:pt x="589" y="1395"/>
                    </a:cubicBezTo>
                    <a:cubicBezTo>
                      <a:pt x="870" y="1661"/>
                      <a:pt x="1202" y="1806"/>
                      <a:pt x="1472" y="1806"/>
                    </a:cubicBezTo>
                    <a:cubicBezTo>
                      <a:pt x="1626" y="1806"/>
                      <a:pt x="1761" y="1759"/>
                      <a:pt x="1854" y="1660"/>
                    </a:cubicBezTo>
                    <a:cubicBezTo>
                      <a:pt x="2111" y="1389"/>
                      <a:pt x="1963" y="829"/>
                      <a:pt x="1522" y="412"/>
                    </a:cubicBezTo>
                    <a:cubicBezTo>
                      <a:pt x="1242" y="145"/>
                      <a:pt x="910" y="0"/>
                      <a:pt x="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359;p39">
                <a:extLst>
                  <a:ext uri="{FF2B5EF4-FFF2-40B4-BE49-F238E27FC236}">
                    <a16:creationId xmlns:a16="http://schemas.microsoft.com/office/drawing/2014/main" id="{CA199426-7B0F-4E4B-A662-68BA84B52D44}"/>
                  </a:ext>
                </a:extLst>
              </p:cNvPr>
              <p:cNvSpPr/>
              <p:nvPr/>
            </p:nvSpPr>
            <p:spPr>
              <a:xfrm>
                <a:off x="3908695" y="3627263"/>
                <a:ext cx="5308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18" extrusionOk="0">
                    <a:moveTo>
                      <a:pt x="562" y="0"/>
                    </a:moveTo>
                    <a:cubicBezTo>
                      <a:pt x="554" y="0"/>
                      <a:pt x="545" y="2"/>
                      <a:pt x="538" y="6"/>
                    </a:cubicBezTo>
                    <a:cubicBezTo>
                      <a:pt x="512" y="20"/>
                      <a:pt x="501" y="53"/>
                      <a:pt x="515" y="79"/>
                    </a:cubicBezTo>
                    <a:lnTo>
                      <a:pt x="962" y="947"/>
                    </a:lnTo>
                    <a:lnTo>
                      <a:pt x="85" y="534"/>
                    </a:lnTo>
                    <a:cubicBezTo>
                      <a:pt x="78" y="531"/>
                      <a:pt x="70" y="530"/>
                      <a:pt x="63" y="530"/>
                    </a:cubicBezTo>
                    <a:cubicBezTo>
                      <a:pt x="42" y="530"/>
                      <a:pt x="22" y="541"/>
                      <a:pt x="13" y="560"/>
                    </a:cubicBezTo>
                    <a:cubicBezTo>
                      <a:pt x="0" y="587"/>
                      <a:pt x="12" y="618"/>
                      <a:pt x="38" y="631"/>
                    </a:cubicBezTo>
                    <a:lnTo>
                      <a:pt x="1060" y="1112"/>
                    </a:lnTo>
                    <a:cubicBezTo>
                      <a:pt x="1067" y="1115"/>
                      <a:pt x="1075" y="1117"/>
                      <a:pt x="1083" y="1117"/>
                    </a:cubicBezTo>
                    <a:cubicBezTo>
                      <a:pt x="1097" y="1117"/>
                      <a:pt x="1112" y="1112"/>
                      <a:pt x="1121" y="1101"/>
                    </a:cubicBezTo>
                    <a:cubicBezTo>
                      <a:pt x="1138" y="1085"/>
                      <a:pt x="1141" y="1060"/>
                      <a:pt x="1131" y="1039"/>
                    </a:cubicBezTo>
                    <a:lnTo>
                      <a:pt x="611" y="30"/>
                    </a:lnTo>
                    <a:cubicBezTo>
                      <a:pt x="600" y="11"/>
                      <a:pt x="581" y="0"/>
                      <a:pt x="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360;p39">
                <a:extLst>
                  <a:ext uri="{FF2B5EF4-FFF2-40B4-BE49-F238E27FC236}">
                    <a16:creationId xmlns:a16="http://schemas.microsoft.com/office/drawing/2014/main" id="{CB246FAE-1BC7-4C11-AC77-6956CB90C9C1}"/>
                  </a:ext>
                </a:extLst>
              </p:cNvPr>
              <p:cNvSpPr/>
              <p:nvPr/>
            </p:nvSpPr>
            <p:spPr>
              <a:xfrm>
                <a:off x="3918837" y="3631496"/>
                <a:ext cx="51966" cy="6415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379" extrusionOk="0">
                    <a:moveTo>
                      <a:pt x="1058" y="0"/>
                    </a:moveTo>
                    <a:cubicBezTo>
                      <a:pt x="1028" y="0"/>
                      <a:pt x="1004" y="24"/>
                      <a:pt x="1004" y="54"/>
                    </a:cubicBezTo>
                    <a:lnTo>
                      <a:pt x="1009" y="1101"/>
                    </a:lnTo>
                    <a:lnTo>
                      <a:pt x="48" y="1272"/>
                    </a:lnTo>
                    <a:cubicBezTo>
                      <a:pt x="19" y="1276"/>
                      <a:pt x="0" y="1303"/>
                      <a:pt x="5" y="1333"/>
                    </a:cubicBezTo>
                    <a:cubicBezTo>
                      <a:pt x="10" y="1359"/>
                      <a:pt x="33" y="1378"/>
                      <a:pt x="58" y="1378"/>
                    </a:cubicBezTo>
                    <a:cubicBezTo>
                      <a:pt x="61" y="1378"/>
                      <a:pt x="64" y="1378"/>
                      <a:pt x="67" y="1377"/>
                    </a:cubicBezTo>
                    <a:lnTo>
                      <a:pt x="1072" y="1200"/>
                    </a:lnTo>
                    <a:cubicBezTo>
                      <a:pt x="1097" y="1195"/>
                      <a:pt x="1116" y="1172"/>
                      <a:pt x="1116" y="1146"/>
                    </a:cubicBezTo>
                    <a:lnTo>
                      <a:pt x="1112" y="54"/>
                    </a:lnTo>
                    <a:cubicBezTo>
                      <a:pt x="1112" y="23"/>
                      <a:pt x="1087" y="0"/>
                      <a:pt x="1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361;p39">
                <a:extLst>
                  <a:ext uri="{FF2B5EF4-FFF2-40B4-BE49-F238E27FC236}">
                    <a16:creationId xmlns:a16="http://schemas.microsoft.com/office/drawing/2014/main" id="{726DF290-B395-4FE3-B6B3-3390257AEFA7}"/>
                  </a:ext>
                </a:extLst>
              </p:cNvPr>
              <p:cNvSpPr/>
              <p:nvPr/>
            </p:nvSpPr>
            <p:spPr>
              <a:xfrm>
                <a:off x="3933072" y="3644987"/>
                <a:ext cx="64201" cy="76483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644" extrusionOk="0">
                    <a:moveTo>
                      <a:pt x="1322" y="1"/>
                    </a:moveTo>
                    <a:cubicBezTo>
                      <a:pt x="1295" y="1"/>
                      <a:pt x="1275" y="18"/>
                      <a:pt x="1269" y="44"/>
                    </a:cubicBezTo>
                    <a:lnTo>
                      <a:pt x="1051" y="1162"/>
                    </a:lnTo>
                    <a:cubicBezTo>
                      <a:pt x="870" y="1229"/>
                      <a:pt x="89" y="1514"/>
                      <a:pt x="36" y="1543"/>
                    </a:cubicBezTo>
                    <a:cubicBezTo>
                      <a:pt x="10" y="1557"/>
                      <a:pt x="0" y="1589"/>
                      <a:pt x="13" y="1615"/>
                    </a:cubicBezTo>
                    <a:cubicBezTo>
                      <a:pt x="23" y="1633"/>
                      <a:pt x="42" y="1643"/>
                      <a:pt x="61" y="1643"/>
                    </a:cubicBezTo>
                    <a:cubicBezTo>
                      <a:pt x="69" y="1643"/>
                      <a:pt x="77" y="1642"/>
                      <a:pt x="86" y="1638"/>
                    </a:cubicBezTo>
                    <a:cubicBezTo>
                      <a:pt x="129" y="1615"/>
                      <a:pt x="725" y="1395"/>
                      <a:pt x="1117" y="1252"/>
                    </a:cubicBezTo>
                    <a:cubicBezTo>
                      <a:pt x="1134" y="1247"/>
                      <a:pt x="1148" y="1231"/>
                      <a:pt x="1151" y="1212"/>
                    </a:cubicBezTo>
                    <a:lnTo>
                      <a:pt x="1376" y="65"/>
                    </a:lnTo>
                    <a:cubicBezTo>
                      <a:pt x="1380" y="36"/>
                      <a:pt x="1361" y="8"/>
                      <a:pt x="1333" y="2"/>
                    </a:cubicBezTo>
                    <a:cubicBezTo>
                      <a:pt x="1329" y="1"/>
                      <a:pt x="1326" y="1"/>
                      <a:pt x="1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362;p39">
                <a:extLst>
                  <a:ext uri="{FF2B5EF4-FFF2-40B4-BE49-F238E27FC236}">
                    <a16:creationId xmlns:a16="http://schemas.microsoft.com/office/drawing/2014/main" id="{69EE2E9E-50EB-42AA-93FE-7F3DF8779E39}"/>
                  </a:ext>
                </a:extLst>
              </p:cNvPr>
              <p:cNvSpPr/>
              <p:nvPr/>
            </p:nvSpPr>
            <p:spPr>
              <a:xfrm>
                <a:off x="3964428" y="3676110"/>
                <a:ext cx="65829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616" extrusionOk="0">
                    <a:moveTo>
                      <a:pt x="1353" y="0"/>
                    </a:moveTo>
                    <a:cubicBezTo>
                      <a:pt x="1345" y="0"/>
                      <a:pt x="1336" y="2"/>
                      <a:pt x="1328" y="7"/>
                    </a:cubicBezTo>
                    <a:lnTo>
                      <a:pt x="399" y="485"/>
                    </a:lnTo>
                    <a:cubicBezTo>
                      <a:pt x="388" y="491"/>
                      <a:pt x="378" y="503"/>
                      <a:pt x="373" y="515"/>
                    </a:cubicBezTo>
                    <a:lnTo>
                      <a:pt x="11" y="1544"/>
                    </a:lnTo>
                    <a:cubicBezTo>
                      <a:pt x="0" y="1572"/>
                      <a:pt x="16" y="1603"/>
                      <a:pt x="43" y="1613"/>
                    </a:cubicBezTo>
                    <a:cubicBezTo>
                      <a:pt x="49" y="1614"/>
                      <a:pt x="56" y="1615"/>
                      <a:pt x="61" y="1615"/>
                    </a:cubicBezTo>
                    <a:cubicBezTo>
                      <a:pt x="84" y="1615"/>
                      <a:pt x="105" y="1602"/>
                      <a:pt x="112" y="1580"/>
                    </a:cubicBezTo>
                    <a:lnTo>
                      <a:pt x="468" y="571"/>
                    </a:lnTo>
                    <a:lnTo>
                      <a:pt x="1377" y="101"/>
                    </a:lnTo>
                    <a:cubicBezTo>
                      <a:pt x="1403" y="88"/>
                      <a:pt x="1415" y="56"/>
                      <a:pt x="1400" y="30"/>
                    </a:cubicBezTo>
                    <a:cubicBezTo>
                      <a:pt x="1390" y="11"/>
                      <a:pt x="1372" y="0"/>
                      <a:pt x="1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363;p39">
                <a:extLst>
                  <a:ext uri="{FF2B5EF4-FFF2-40B4-BE49-F238E27FC236}">
                    <a16:creationId xmlns:a16="http://schemas.microsoft.com/office/drawing/2014/main" id="{44B6E48C-D66C-4ADF-B0B9-56B9046A965E}"/>
                  </a:ext>
                </a:extLst>
              </p:cNvPr>
              <p:cNvSpPr/>
              <p:nvPr/>
            </p:nvSpPr>
            <p:spPr>
              <a:xfrm>
                <a:off x="3992155" y="3698394"/>
                <a:ext cx="49267" cy="58246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252" extrusionOk="0">
                    <a:moveTo>
                      <a:pt x="998" y="1"/>
                    </a:moveTo>
                    <a:cubicBezTo>
                      <a:pt x="992" y="1"/>
                      <a:pt x="985" y="2"/>
                      <a:pt x="979" y="4"/>
                    </a:cubicBezTo>
                    <a:lnTo>
                      <a:pt x="130" y="314"/>
                    </a:lnTo>
                    <a:cubicBezTo>
                      <a:pt x="111" y="320"/>
                      <a:pt x="97" y="338"/>
                      <a:pt x="94" y="358"/>
                    </a:cubicBezTo>
                    <a:lnTo>
                      <a:pt x="4" y="1191"/>
                    </a:lnTo>
                    <a:cubicBezTo>
                      <a:pt x="0" y="1222"/>
                      <a:pt x="22" y="1248"/>
                      <a:pt x="51" y="1252"/>
                    </a:cubicBezTo>
                    <a:lnTo>
                      <a:pt x="58" y="1252"/>
                    </a:lnTo>
                    <a:cubicBezTo>
                      <a:pt x="85" y="1252"/>
                      <a:pt x="107" y="1231"/>
                      <a:pt x="110" y="1204"/>
                    </a:cubicBezTo>
                    <a:lnTo>
                      <a:pt x="198" y="402"/>
                    </a:lnTo>
                    <a:lnTo>
                      <a:pt x="1017" y="106"/>
                    </a:lnTo>
                    <a:cubicBezTo>
                      <a:pt x="1044" y="95"/>
                      <a:pt x="1059" y="65"/>
                      <a:pt x="1049" y="37"/>
                    </a:cubicBezTo>
                    <a:cubicBezTo>
                      <a:pt x="1041" y="15"/>
                      <a:pt x="1021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364;p39">
              <a:extLst>
                <a:ext uri="{FF2B5EF4-FFF2-40B4-BE49-F238E27FC236}">
                  <a16:creationId xmlns:a16="http://schemas.microsoft.com/office/drawing/2014/main" id="{F08E5898-DDE2-4508-BE27-89C96AC95DA5}"/>
                </a:ext>
              </a:extLst>
            </p:cNvPr>
            <p:cNvGrpSpPr/>
            <p:nvPr/>
          </p:nvGrpSpPr>
          <p:grpSpPr>
            <a:xfrm rot="8100000">
              <a:off x="3592671" y="4196268"/>
              <a:ext cx="132726" cy="129376"/>
              <a:chOff x="3908695" y="3627263"/>
              <a:chExt cx="132727" cy="129378"/>
            </a:xfrm>
          </p:grpSpPr>
          <p:sp>
            <p:nvSpPr>
              <p:cNvPr id="208" name="Google Shape;1365;p39">
                <a:extLst>
                  <a:ext uri="{FF2B5EF4-FFF2-40B4-BE49-F238E27FC236}">
                    <a16:creationId xmlns:a16="http://schemas.microsoft.com/office/drawing/2014/main" id="{2925BE57-7BD9-432C-B256-B33BDBE651FD}"/>
                  </a:ext>
                </a:extLst>
              </p:cNvPr>
              <p:cNvSpPr/>
              <p:nvPr/>
            </p:nvSpPr>
            <p:spPr>
              <a:xfrm>
                <a:off x="3930421" y="3654152"/>
                <a:ext cx="98256" cy="8402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806" extrusionOk="0">
                    <a:moveTo>
                      <a:pt x="640" y="0"/>
                    </a:moveTo>
                    <a:cubicBezTo>
                      <a:pt x="486" y="0"/>
                      <a:pt x="352" y="47"/>
                      <a:pt x="259" y="146"/>
                    </a:cubicBezTo>
                    <a:cubicBezTo>
                      <a:pt x="1" y="418"/>
                      <a:pt x="149" y="977"/>
                      <a:pt x="589" y="1395"/>
                    </a:cubicBezTo>
                    <a:cubicBezTo>
                      <a:pt x="870" y="1661"/>
                      <a:pt x="1202" y="1806"/>
                      <a:pt x="1472" y="1806"/>
                    </a:cubicBezTo>
                    <a:cubicBezTo>
                      <a:pt x="1626" y="1806"/>
                      <a:pt x="1761" y="1759"/>
                      <a:pt x="1854" y="1660"/>
                    </a:cubicBezTo>
                    <a:cubicBezTo>
                      <a:pt x="2111" y="1389"/>
                      <a:pt x="1963" y="829"/>
                      <a:pt x="1522" y="412"/>
                    </a:cubicBezTo>
                    <a:cubicBezTo>
                      <a:pt x="1242" y="145"/>
                      <a:pt x="910" y="0"/>
                      <a:pt x="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366;p39">
                <a:extLst>
                  <a:ext uri="{FF2B5EF4-FFF2-40B4-BE49-F238E27FC236}">
                    <a16:creationId xmlns:a16="http://schemas.microsoft.com/office/drawing/2014/main" id="{A2180E7D-913B-4290-B0CD-EFAC0E1A6794}"/>
                  </a:ext>
                </a:extLst>
              </p:cNvPr>
              <p:cNvSpPr/>
              <p:nvPr/>
            </p:nvSpPr>
            <p:spPr>
              <a:xfrm>
                <a:off x="3908695" y="3627263"/>
                <a:ext cx="5308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18" extrusionOk="0">
                    <a:moveTo>
                      <a:pt x="562" y="0"/>
                    </a:moveTo>
                    <a:cubicBezTo>
                      <a:pt x="554" y="0"/>
                      <a:pt x="545" y="2"/>
                      <a:pt x="538" y="6"/>
                    </a:cubicBezTo>
                    <a:cubicBezTo>
                      <a:pt x="512" y="20"/>
                      <a:pt x="501" y="53"/>
                      <a:pt x="515" y="79"/>
                    </a:cubicBezTo>
                    <a:lnTo>
                      <a:pt x="962" y="947"/>
                    </a:lnTo>
                    <a:lnTo>
                      <a:pt x="85" y="534"/>
                    </a:lnTo>
                    <a:cubicBezTo>
                      <a:pt x="78" y="531"/>
                      <a:pt x="70" y="530"/>
                      <a:pt x="63" y="530"/>
                    </a:cubicBezTo>
                    <a:cubicBezTo>
                      <a:pt x="42" y="530"/>
                      <a:pt x="22" y="541"/>
                      <a:pt x="13" y="560"/>
                    </a:cubicBezTo>
                    <a:cubicBezTo>
                      <a:pt x="0" y="587"/>
                      <a:pt x="12" y="618"/>
                      <a:pt x="38" y="631"/>
                    </a:cubicBezTo>
                    <a:lnTo>
                      <a:pt x="1060" y="1112"/>
                    </a:lnTo>
                    <a:cubicBezTo>
                      <a:pt x="1067" y="1115"/>
                      <a:pt x="1075" y="1117"/>
                      <a:pt x="1083" y="1117"/>
                    </a:cubicBezTo>
                    <a:cubicBezTo>
                      <a:pt x="1097" y="1117"/>
                      <a:pt x="1112" y="1112"/>
                      <a:pt x="1121" y="1101"/>
                    </a:cubicBezTo>
                    <a:cubicBezTo>
                      <a:pt x="1138" y="1085"/>
                      <a:pt x="1141" y="1060"/>
                      <a:pt x="1131" y="1039"/>
                    </a:cubicBezTo>
                    <a:lnTo>
                      <a:pt x="611" y="30"/>
                    </a:lnTo>
                    <a:cubicBezTo>
                      <a:pt x="600" y="11"/>
                      <a:pt x="581" y="0"/>
                      <a:pt x="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367;p39">
                <a:extLst>
                  <a:ext uri="{FF2B5EF4-FFF2-40B4-BE49-F238E27FC236}">
                    <a16:creationId xmlns:a16="http://schemas.microsoft.com/office/drawing/2014/main" id="{E67FB560-E759-42C2-B569-4ED78E07CC29}"/>
                  </a:ext>
                </a:extLst>
              </p:cNvPr>
              <p:cNvSpPr/>
              <p:nvPr/>
            </p:nvSpPr>
            <p:spPr>
              <a:xfrm>
                <a:off x="3918837" y="3631496"/>
                <a:ext cx="51966" cy="6415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379" extrusionOk="0">
                    <a:moveTo>
                      <a:pt x="1058" y="0"/>
                    </a:moveTo>
                    <a:cubicBezTo>
                      <a:pt x="1028" y="0"/>
                      <a:pt x="1004" y="24"/>
                      <a:pt x="1004" y="54"/>
                    </a:cubicBezTo>
                    <a:lnTo>
                      <a:pt x="1009" y="1101"/>
                    </a:lnTo>
                    <a:lnTo>
                      <a:pt x="48" y="1272"/>
                    </a:lnTo>
                    <a:cubicBezTo>
                      <a:pt x="19" y="1276"/>
                      <a:pt x="0" y="1303"/>
                      <a:pt x="5" y="1333"/>
                    </a:cubicBezTo>
                    <a:cubicBezTo>
                      <a:pt x="10" y="1359"/>
                      <a:pt x="33" y="1378"/>
                      <a:pt x="58" y="1378"/>
                    </a:cubicBezTo>
                    <a:cubicBezTo>
                      <a:pt x="61" y="1378"/>
                      <a:pt x="64" y="1378"/>
                      <a:pt x="67" y="1377"/>
                    </a:cubicBezTo>
                    <a:lnTo>
                      <a:pt x="1072" y="1200"/>
                    </a:lnTo>
                    <a:cubicBezTo>
                      <a:pt x="1097" y="1195"/>
                      <a:pt x="1116" y="1172"/>
                      <a:pt x="1116" y="1146"/>
                    </a:cubicBezTo>
                    <a:lnTo>
                      <a:pt x="1112" y="54"/>
                    </a:lnTo>
                    <a:cubicBezTo>
                      <a:pt x="1112" y="23"/>
                      <a:pt x="1087" y="0"/>
                      <a:pt x="1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368;p39">
                <a:extLst>
                  <a:ext uri="{FF2B5EF4-FFF2-40B4-BE49-F238E27FC236}">
                    <a16:creationId xmlns:a16="http://schemas.microsoft.com/office/drawing/2014/main" id="{6DBDB92C-22B4-4C3E-BC9A-078C67353838}"/>
                  </a:ext>
                </a:extLst>
              </p:cNvPr>
              <p:cNvSpPr/>
              <p:nvPr/>
            </p:nvSpPr>
            <p:spPr>
              <a:xfrm>
                <a:off x="3933072" y="3644987"/>
                <a:ext cx="64201" cy="76483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644" extrusionOk="0">
                    <a:moveTo>
                      <a:pt x="1322" y="1"/>
                    </a:moveTo>
                    <a:cubicBezTo>
                      <a:pt x="1295" y="1"/>
                      <a:pt x="1275" y="18"/>
                      <a:pt x="1269" y="44"/>
                    </a:cubicBezTo>
                    <a:lnTo>
                      <a:pt x="1051" y="1162"/>
                    </a:lnTo>
                    <a:cubicBezTo>
                      <a:pt x="870" y="1229"/>
                      <a:pt x="89" y="1514"/>
                      <a:pt x="36" y="1543"/>
                    </a:cubicBezTo>
                    <a:cubicBezTo>
                      <a:pt x="10" y="1557"/>
                      <a:pt x="0" y="1589"/>
                      <a:pt x="13" y="1615"/>
                    </a:cubicBezTo>
                    <a:cubicBezTo>
                      <a:pt x="23" y="1633"/>
                      <a:pt x="42" y="1643"/>
                      <a:pt x="61" y="1643"/>
                    </a:cubicBezTo>
                    <a:cubicBezTo>
                      <a:pt x="69" y="1643"/>
                      <a:pt x="77" y="1642"/>
                      <a:pt x="86" y="1638"/>
                    </a:cubicBezTo>
                    <a:cubicBezTo>
                      <a:pt x="129" y="1615"/>
                      <a:pt x="725" y="1395"/>
                      <a:pt x="1117" y="1252"/>
                    </a:cubicBezTo>
                    <a:cubicBezTo>
                      <a:pt x="1134" y="1247"/>
                      <a:pt x="1148" y="1231"/>
                      <a:pt x="1151" y="1212"/>
                    </a:cubicBezTo>
                    <a:lnTo>
                      <a:pt x="1376" y="65"/>
                    </a:lnTo>
                    <a:cubicBezTo>
                      <a:pt x="1380" y="36"/>
                      <a:pt x="1361" y="8"/>
                      <a:pt x="1333" y="2"/>
                    </a:cubicBezTo>
                    <a:cubicBezTo>
                      <a:pt x="1329" y="1"/>
                      <a:pt x="1326" y="1"/>
                      <a:pt x="1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369;p39">
                <a:extLst>
                  <a:ext uri="{FF2B5EF4-FFF2-40B4-BE49-F238E27FC236}">
                    <a16:creationId xmlns:a16="http://schemas.microsoft.com/office/drawing/2014/main" id="{6503EEAF-2704-477E-955F-14976BEB7F83}"/>
                  </a:ext>
                </a:extLst>
              </p:cNvPr>
              <p:cNvSpPr/>
              <p:nvPr/>
            </p:nvSpPr>
            <p:spPr>
              <a:xfrm>
                <a:off x="3964428" y="3676110"/>
                <a:ext cx="65829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616" extrusionOk="0">
                    <a:moveTo>
                      <a:pt x="1353" y="0"/>
                    </a:moveTo>
                    <a:cubicBezTo>
                      <a:pt x="1345" y="0"/>
                      <a:pt x="1336" y="2"/>
                      <a:pt x="1328" y="7"/>
                    </a:cubicBezTo>
                    <a:lnTo>
                      <a:pt x="399" y="485"/>
                    </a:lnTo>
                    <a:cubicBezTo>
                      <a:pt x="388" y="491"/>
                      <a:pt x="378" y="503"/>
                      <a:pt x="373" y="515"/>
                    </a:cubicBezTo>
                    <a:lnTo>
                      <a:pt x="11" y="1544"/>
                    </a:lnTo>
                    <a:cubicBezTo>
                      <a:pt x="0" y="1572"/>
                      <a:pt x="16" y="1603"/>
                      <a:pt x="43" y="1613"/>
                    </a:cubicBezTo>
                    <a:cubicBezTo>
                      <a:pt x="49" y="1614"/>
                      <a:pt x="56" y="1615"/>
                      <a:pt x="61" y="1615"/>
                    </a:cubicBezTo>
                    <a:cubicBezTo>
                      <a:pt x="84" y="1615"/>
                      <a:pt x="105" y="1602"/>
                      <a:pt x="112" y="1580"/>
                    </a:cubicBezTo>
                    <a:lnTo>
                      <a:pt x="468" y="571"/>
                    </a:lnTo>
                    <a:lnTo>
                      <a:pt x="1377" y="101"/>
                    </a:lnTo>
                    <a:cubicBezTo>
                      <a:pt x="1403" y="88"/>
                      <a:pt x="1415" y="56"/>
                      <a:pt x="1400" y="30"/>
                    </a:cubicBezTo>
                    <a:cubicBezTo>
                      <a:pt x="1390" y="11"/>
                      <a:pt x="1372" y="0"/>
                      <a:pt x="1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370;p39">
                <a:extLst>
                  <a:ext uri="{FF2B5EF4-FFF2-40B4-BE49-F238E27FC236}">
                    <a16:creationId xmlns:a16="http://schemas.microsoft.com/office/drawing/2014/main" id="{B505B066-A465-494A-9EF9-380901C20678}"/>
                  </a:ext>
                </a:extLst>
              </p:cNvPr>
              <p:cNvSpPr/>
              <p:nvPr/>
            </p:nvSpPr>
            <p:spPr>
              <a:xfrm>
                <a:off x="3992155" y="3698394"/>
                <a:ext cx="49267" cy="58246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252" extrusionOk="0">
                    <a:moveTo>
                      <a:pt x="998" y="1"/>
                    </a:moveTo>
                    <a:cubicBezTo>
                      <a:pt x="992" y="1"/>
                      <a:pt x="985" y="2"/>
                      <a:pt x="979" y="4"/>
                    </a:cubicBezTo>
                    <a:lnTo>
                      <a:pt x="130" y="314"/>
                    </a:lnTo>
                    <a:cubicBezTo>
                      <a:pt x="111" y="320"/>
                      <a:pt x="97" y="338"/>
                      <a:pt x="94" y="358"/>
                    </a:cubicBezTo>
                    <a:lnTo>
                      <a:pt x="4" y="1191"/>
                    </a:lnTo>
                    <a:cubicBezTo>
                      <a:pt x="0" y="1222"/>
                      <a:pt x="22" y="1248"/>
                      <a:pt x="51" y="1252"/>
                    </a:cubicBezTo>
                    <a:lnTo>
                      <a:pt x="58" y="1252"/>
                    </a:lnTo>
                    <a:cubicBezTo>
                      <a:pt x="85" y="1252"/>
                      <a:pt x="107" y="1231"/>
                      <a:pt x="110" y="1204"/>
                    </a:cubicBezTo>
                    <a:lnTo>
                      <a:pt x="198" y="402"/>
                    </a:lnTo>
                    <a:lnTo>
                      <a:pt x="1017" y="106"/>
                    </a:lnTo>
                    <a:cubicBezTo>
                      <a:pt x="1044" y="95"/>
                      <a:pt x="1059" y="65"/>
                      <a:pt x="1049" y="37"/>
                    </a:cubicBezTo>
                    <a:cubicBezTo>
                      <a:pt x="1041" y="15"/>
                      <a:pt x="1021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371;p39">
              <a:extLst>
                <a:ext uri="{FF2B5EF4-FFF2-40B4-BE49-F238E27FC236}">
                  <a16:creationId xmlns:a16="http://schemas.microsoft.com/office/drawing/2014/main" id="{74FF28BC-28A8-4F9C-9B63-7BD62A063F14}"/>
                </a:ext>
              </a:extLst>
            </p:cNvPr>
            <p:cNvGrpSpPr/>
            <p:nvPr/>
          </p:nvGrpSpPr>
          <p:grpSpPr>
            <a:xfrm rot="2149965">
              <a:off x="4226446" y="3644213"/>
              <a:ext cx="132722" cy="129373"/>
              <a:chOff x="3908695" y="3627263"/>
              <a:chExt cx="132727" cy="129378"/>
            </a:xfrm>
          </p:grpSpPr>
          <p:sp>
            <p:nvSpPr>
              <p:cNvPr id="202" name="Google Shape;1372;p39">
                <a:extLst>
                  <a:ext uri="{FF2B5EF4-FFF2-40B4-BE49-F238E27FC236}">
                    <a16:creationId xmlns:a16="http://schemas.microsoft.com/office/drawing/2014/main" id="{D25C26F0-D535-4DA2-B902-FA19B6DA9541}"/>
                  </a:ext>
                </a:extLst>
              </p:cNvPr>
              <p:cNvSpPr/>
              <p:nvPr/>
            </p:nvSpPr>
            <p:spPr>
              <a:xfrm>
                <a:off x="3930421" y="3654152"/>
                <a:ext cx="98256" cy="8402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806" extrusionOk="0">
                    <a:moveTo>
                      <a:pt x="640" y="0"/>
                    </a:moveTo>
                    <a:cubicBezTo>
                      <a:pt x="486" y="0"/>
                      <a:pt x="352" y="47"/>
                      <a:pt x="259" y="146"/>
                    </a:cubicBezTo>
                    <a:cubicBezTo>
                      <a:pt x="1" y="418"/>
                      <a:pt x="149" y="977"/>
                      <a:pt x="589" y="1395"/>
                    </a:cubicBezTo>
                    <a:cubicBezTo>
                      <a:pt x="870" y="1661"/>
                      <a:pt x="1202" y="1806"/>
                      <a:pt x="1472" y="1806"/>
                    </a:cubicBezTo>
                    <a:cubicBezTo>
                      <a:pt x="1626" y="1806"/>
                      <a:pt x="1761" y="1759"/>
                      <a:pt x="1854" y="1660"/>
                    </a:cubicBezTo>
                    <a:cubicBezTo>
                      <a:pt x="2111" y="1389"/>
                      <a:pt x="1963" y="829"/>
                      <a:pt x="1522" y="412"/>
                    </a:cubicBezTo>
                    <a:cubicBezTo>
                      <a:pt x="1242" y="145"/>
                      <a:pt x="910" y="0"/>
                      <a:pt x="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373;p39">
                <a:extLst>
                  <a:ext uri="{FF2B5EF4-FFF2-40B4-BE49-F238E27FC236}">
                    <a16:creationId xmlns:a16="http://schemas.microsoft.com/office/drawing/2014/main" id="{C837C1AC-9F5B-4C9E-9973-508CD4FC2ACC}"/>
                  </a:ext>
                </a:extLst>
              </p:cNvPr>
              <p:cNvSpPr/>
              <p:nvPr/>
            </p:nvSpPr>
            <p:spPr>
              <a:xfrm>
                <a:off x="3908695" y="3627263"/>
                <a:ext cx="5308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18" extrusionOk="0">
                    <a:moveTo>
                      <a:pt x="562" y="0"/>
                    </a:moveTo>
                    <a:cubicBezTo>
                      <a:pt x="554" y="0"/>
                      <a:pt x="545" y="2"/>
                      <a:pt x="538" y="6"/>
                    </a:cubicBezTo>
                    <a:cubicBezTo>
                      <a:pt x="512" y="20"/>
                      <a:pt x="501" y="53"/>
                      <a:pt x="515" y="79"/>
                    </a:cubicBezTo>
                    <a:lnTo>
                      <a:pt x="962" y="947"/>
                    </a:lnTo>
                    <a:lnTo>
                      <a:pt x="85" y="534"/>
                    </a:lnTo>
                    <a:cubicBezTo>
                      <a:pt x="78" y="531"/>
                      <a:pt x="70" y="530"/>
                      <a:pt x="63" y="530"/>
                    </a:cubicBezTo>
                    <a:cubicBezTo>
                      <a:pt x="42" y="530"/>
                      <a:pt x="22" y="541"/>
                      <a:pt x="13" y="560"/>
                    </a:cubicBezTo>
                    <a:cubicBezTo>
                      <a:pt x="0" y="587"/>
                      <a:pt x="12" y="618"/>
                      <a:pt x="38" y="631"/>
                    </a:cubicBezTo>
                    <a:lnTo>
                      <a:pt x="1060" y="1112"/>
                    </a:lnTo>
                    <a:cubicBezTo>
                      <a:pt x="1067" y="1115"/>
                      <a:pt x="1075" y="1117"/>
                      <a:pt x="1083" y="1117"/>
                    </a:cubicBezTo>
                    <a:cubicBezTo>
                      <a:pt x="1097" y="1117"/>
                      <a:pt x="1112" y="1112"/>
                      <a:pt x="1121" y="1101"/>
                    </a:cubicBezTo>
                    <a:cubicBezTo>
                      <a:pt x="1138" y="1085"/>
                      <a:pt x="1141" y="1060"/>
                      <a:pt x="1131" y="1039"/>
                    </a:cubicBezTo>
                    <a:lnTo>
                      <a:pt x="611" y="30"/>
                    </a:lnTo>
                    <a:cubicBezTo>
                      <a:pt x="600" y="11"/>
                      <a:pt x="581" y="0"/>
                      <a:pt x="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374;p39">
                <a:extLst>
                  <a:ext uri="{FF2B5EF4-FFF2-40B4-BE49-F238E27FC236}">
                    <a16:creationId xmlns:a16="http://schemas.microsoft.com/office/drawing/2014/main" id="{59FE3D2A-1A99-45F2-BE29-5715B1E775E1}"/>
                  </a:ext>
                </a:extLst>
              </p:cNvPr>
              <p:cNvSpPr/>
              <p:nvPr/>
            </p:nvSpPr>
            <p:spPr>
              <a:xfrm>
                <a:off x="3918837" y="3631496"/>
                <a:ext cx="51966" cy="6415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379" extrusionOk="0">
                    <a:moveTo>
                      <a:pt x="1058" y="0"/>
                    </a:moveTo>
                    <a:cubicBezTo>
                      <a:pt x="1028" y="0"/>
                      <a:pt x="1004" y="24"/>
                      <a:pt x="1004" y="54"/>
                    </a:cubicBezTo>
                    <a:lnTo>
                      <a:pt x="1009" y="1101"/>
                    </a:lnTo>
                    <a:lnTo>
                      <a:pt x="48" y="1272"/>
                    </a:lnTo>
                    <a:cubicBezTo>
                      <a:pt x="19" y="1276"/>
                      <a:pt x="0" y="1303"/>
                      <a:pt x="5" y="1333"/>
                    </a:cubicBezTo>
                    <a:cubicBezTo>
                      <a:pt x="10" y="1359"/>
                      <a:pt x="33" y="1378"/>
                      <a:pt x="58" y="1378"/>
                    </a:cubicBezTo>
                    <a:cubicBezTo>
                      <a:pt x="61" y="1378"/>
                      <a:pt x="64" y="1378"/>
                      <a:pt x="67" y="1377"/>
                    </a:cubicBezTo>
                    <a:lnTo>
                      <a:pt x="1072" y="1200"/>
                    </a:lnTo>
                    <a:cubicBezTo>
                      <a:pt x="1097" y="1195"/>
                      <a:pt x="1116" y="1172"/>
                      <a:pt x="1116" y="1146"/>
                    </a:cubicBezTo>
                    <a:lnTo>
                      <a:pt x="1112" y="54"/>
                    </a:lnTo>
                    <a:cubicBezTo>
                      <a:pt x="1112" y="23"/>
                      <a:pt x="1087" y="0"/>
                      <a:pt x="1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375;p39">
                <a:extLst>
                  <a:ext uri="{FF2B5EF4-FFF2-40B4-BE49-F238E27FC236}">
                    <a16:creationId xmlns:a16="http://schemas.microsoft.com/office/drawing/2014/main" id="{CCD6B5CB-A2B2-440F-9CBB-6F43E3D3715E}"/>
                  </a:ext>
                </a:extLst>
              </p:cNvPr>
              <p:cNvSpPr/>
              <p:nvPr/>
            </p:nvSpPr>
            <p:spPr>
              <a:xfrm>
                <a:off x="3933072" y="3644987"/>
                <a:ext cx="64201" cy="76483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644" extrusionOk="0">
                    <a:moveTo>
                      <a:pt x="1322" y="1"/>
                    </a:moveTo>
                    <a:cubicBezTo>
                      <a:pt x="1295" y="1"/>
                      <a:pt x="1275" y="18"/>
                      <a:pt x="1269" y="44"/>
                    </a:cubicBezTo>
                    <a:lnTo>
                      <a:pt x="1051" y="1162"/>
                    </a:lnTo>
                    <a:cubicBezTo>
                      <a:pt x="870" y="1229"/>
                      <a:pt x="89" y="1514"/>
                      <a:pt x="36" y="1543"/>
                    </a:cubicBezTo>
                    <a:cubicBezTo>
                      <a:pt x="10" y="1557"/>
                      <a:pt x="0" y="1589"/>
                      <a:pt x="13" y="1615"/>
                    </a:cubicBezTo>
                    <a:cubicBezTo>
                      <a:pt x="23" y="1633"/>
                      <a:pt x="42" y="1643"/>
                      <a:pt x="61" y="1643"/>
                    </a:cubicBezTo>
                    <a:cubicBezTo>
                      <a:pt x="69" y="1643"/>
                      <a:pt x="77" y="1642"/>
                      <a:pt x="86" y="1638"/>
                    </a:cubicBezTo>
                    <a:cubicBezTo>
                      <a:pt x="129" y="1615"/>
                      <a:pt x="725" y="1395"/>
                      <a:pt x="1117" y="1252"/>
                    </a:cubicBezTo>
                    <a:cubicBezTo>
                      <a:pt x="1134" y="1247"/>
                      <a:pt x="1148" y="1231"/>
                      <a:pt x="1151" y="1212"/>
                    </a:cubicBezTo>
                    <a:lnTo>
                      <a:pt x="1376" y="65"/>
                    </a:lnTo>
                    <a:cubicBezTo>
                      <a:pt x="1380" y="36"/>
                      <a:pt x="1361" y="8"/>
                      <a:pt x="1333" y="2"/>
                    </a:cubicBezTo>
                    <a:cubicBezTo>
                      <a:pt x="1329" y="1"/>
                      <a:pt x="1326" y="1"/>
                      <a:pt x="1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376;p39">
                <a:extLst>
                  <a:ext uri="{FF2B5EF4-FFF2-40B4-BE49-F238E27FC236}">
                    <a16:creationId xmlns:a16="http://schemas.microsoft.com/office/drawing/2014/main" id="{5DFEAFD8-A489-49E1-84D9-C42657E7267A}"/>
                  </a:ext>
                </a:extLst>
              </p:cNvPr>
              <p:cNvSpPr/>
              <p:nvPr/>
            </p:nvSpPr>
            <p:spPr>
              <a:xfrm>
                <a:off x="3964428" y="3676110"/>
                <a:ext cx="65829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616" extrusionOk="0">
                    <a:moveTo>
                      <a:pt x="1353" y="0"/>
                    </a:moveTo>
                    <a:cubicBezTo>
                      <a:pt x="1345" y="0"/>
                      <a:pt x="1336" y="2"/>
                      <a:pt x="1328" y="7"/>
                    </a:cubicBezTo>
                    <a:lnTo>
                      <a:pt x="399" y="485"/>
                    </a:lnTo>
                    <a:cubicBezTo>
                      <a:pt x="388" y="491"/>
                      <a:pt x="378" y="503"/>
                      <a:pt x="373" y="515"/>
                    </a:cubicBezTo>
                    <a:lnTo>
                      <a:pt x="11" y="1544"/>
                    </a:lnTo>
                    <a:cubicBezTo>
                      <a:pt x="0" y="1572"/>
                      <a:pt x="16" y="1603"/>
                      <a:pt x="43" y="1613"/>
                    </a:cubicBezTo>
                    <a:cubicBezTo>
                      <a:pt x="49" y="1614"/>
                      <a:pt x="56" y="1615"/>
                      <a:pt x="61" y="1615"/>
                    </a:cubicBezTo>
                    <a:cubicBezTo>
                      <a:pt x="84" y="1615"/>
                      <a:pt x="105" y="1602"/>
                      <a:pt x="112" y="1580"/>
                    </a:cubicBezTo>
                    <a:lnTo>
                      <a:pt x="468" y="571"/>
                    </a:lnTo>
                    <a:lnTo>
                      <a:pt x="1377" y="101"/>
                    </a:lnTo>
                    <a:cubicBezTo>
                      <a:pt x="1403" y="88"/>
                      <a:pt x="1415" y="56"/>
                      <a:pt x="1400" y="30"/>
                    </a:cubicBezTo>
                    <a:cubicBezTo>
                      <a:pt x="1390" y="11"/>
                      <a:pt x="1372" y="0"/>
                      <a:pt x="1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377;p39">
                <a:extLst>
                  <a:ext uri="{FF2B5EF4-FFF2-40B4-BE49-F238E27FC236}">
                    <a16:creationId xmlns:a16="http://schemas.microsoft.com/office/drawing/2014/main" id="{F7C48599-3BF0-401A-A7FC-88084968FB7E}"/>
                  </a:ext>
                </a:extLst>
              </p:cNvPr>
              <p:cNvSpPr/>
              <p:nvPr/>
            </p:nvSpPr>
            <p:spPr>
              <a:xfrm>
                <a:off x="3992155" y="3698394"/>
                <a:ext cx="49267" cy="58246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252" extrusionOk="0">
                    <a:moveTo>
                      <a:pt x="998" y="1"/>
                    </a:moveTo>
                    <a:cubicBezTo>
                      <a:pt x="992" y="1"/>
                      <a:pt x="985" y="2"/>
                      <a:pt x="979" y="4"/>
                    </a:cubicBezTo>
                    <a:lnTo>
                      <a:pt x="130" y="314"/>
                    </a:lnTo>
                    <a:cubicBezTo>
                      <a:pt x="111" y="320"/>
                      <a:pt x="97" y="338"/>
                      <a:pt x="94" y="358"/>
                    </a:cubicBezTo>
                    <a:lnTo>
                      <a:pt x="4" y="1191"/>
                    </a:lnTo>
                    <a:cubicBezTo>
                      <a:pt x="0" y="1222"/>
                      <a:pt x="22" y="1248"/>
                      <a:pt x="51" y="1252"/>
                    </a:cubicBezTo>
                    <a:lnTo>
                      <a:pt x="58" y="1252"/>
                    </a:lnTo>
                    <a:cubicBezTo>
                      <a:pt x="85" y="1252"/>
                      <a:pt x="107" y="1231"/>
                      <a:pt x="110" y="1204"/>
                    </a:cubicBezTo>
                    <a:lnTo>
                      <a:pt x="198" y="402"/>
                    </a:lnTo>
                    <a:lnTo>
                      <a:pt x="1017" y="106"/>
                    </a:lnTo>
                    <a:cubicBezTo>
                      <a:pt x="1044" y="95"/>
                      <a:pt x="1059" y="65"/>
                      <a:pt x="1049" y="37"/>
                    </a:cubicBezTo>
                    <a:cubicBezTo>
                      <a:pt x="1041" y="15"/>
                      <a:pt x="1021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378;p39">
              <a:extLst>
                <a:ext uri="{FF2B5EF4-FFF2-40B4-BE49-F238E27FC236}">
                  <a16:creationId xmlns:a16="http://schemas.microsoft.com/office/drawing/2014/main" id="{72E56336-384C-4085-804C-1E32AC060CB4}"/>
                </a:ext>
              </a:extLst>
            </p:cNvPr>
            <p:cNvGrpSpPr/>
            <p:nvPr/>
          </p:nvGrpSpPr>
          <p:grpSpPr>
            <a:xfrm>
              <a:off x="3908695" y="3627263"/>
              <a:ext cx="132727" cy="129378"/>
              <a:chOff x="3908695" y="3627263"/>
              <a:chExt cx="132727" cy="129378"/>
            </a:xfrm>
          </p:grpSpPr>
          <p:sp>
            <p:nvSpPr>
              <p:cNvPr id="196" name="Google Shape;1379;p39">
                <a:extLst>
                  <a:ext uri="{FF2B5EF4-FFF2-40B4-BE49-F238E27FC236}">
                    <a16:creationId xmlns:a16="http://schemas.microsoft.com/office/drawing/2014/main" id="{3E31E1A3-A8D2-4C88-97CF-FC9BAEF794BA}"/>
                  </a:ext>
                </a:extLst>
              </p:cNvPr>
              <p:cNvSpPr/>
              <p:nvPr/>
            </p:nvSpPr>
            <p:spPr>
              <a:xfrm>
                <a:off x="3930421" y="3654152"/>
                <a:ext cx="98256" cy="8402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806" extrusionOk="0">
                    <a:moveTo>
                      <a:pt x="640" y="0"/>
                    </a:moveTo>
                    <a:cubicBezTo>
                      <a:pt x="486" y="0"/>
                      <a:pt x="352" y="47"/>
                      <a:pt x="259" y="146"/>
                    </a:cubicBezTo>
                    <a:cubicBezTo>
                      <a:pt x="1" y="418"/>
                      <a:pt x="149" y="977"/>
                      <a:pt x="589" y="1395"/>
                    </a:cubicBezTo>
                    <a:cubicBezTo>
                      <a:pt x="870" y="1661"/>
                      <a:pt x="1202" y="1806"/>
                      <a:pt x="1472" y="1806"/>
                    </a:cubicBezTo>
                    <a:cubicBezTo>
                      <a:pt x="1626" y="1806"/>
                      <a:pt x="1761" y="1759"/>
                      <a:pt x="1854" y="1660"/>
                    </a:cubicBezTo>
                    <a:cubicBezTo>
                      <a:pt x="2111" y="1389"/>
                      <a:pt x="1963" y="829"/>
                      <a:pt x="1522" y="412"/>
                    </a:cubicBezTo>
                    <a:cubicBezTo>
                      <a:pt x="1242" y="145"/>
                      <a:pt x="910" y="0"/>
                      <a:pt x="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380;p39">
                <a:extLst>
                  <a:ext uri="{FF2B5EF4-FFF2-40B4-BE49-F238E27FC236}">
                    <a16:creationId xmlns:a16="http://schemas.microsoft.com/office/drawing/2014/main" id="{77A89141-710B-48E9-A2EF-36614B936B6E}"/>
                  </a:ext>
                </a:extLst>
              </p:cNvPr>
              <p:cNvSpPr/>
              <p:nvPr/>
            </p:nvSpPr>
            <p:spPr>
              <a:xfrm>
                <a:off x="3908695" y="3627263"/>
                <a:ext cx="5308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18" extrusionOk="0">
                    <a:moveTo>
                      <a:pt x="562" y="0"/>
                    </a:moveTo>
                    <a:cubicBezTo>
                      <a:pt x="554" y="0"/>
                      <a:pt x="545" y="2"/>
                      <a:pt x="538" y="6"/>
                    </a:cubicBezTo>
                    <a:cubicBezTo>
                      <a:pt x="512" y="20"/>
                      <a:pt x="501" y="53"/>
                      <a:pt x="515" y="79"/>
                    </a:cubicBezTo>
                    <a:lnTo>
                      <a:pt x="962" y="947"/>
                    </a:lnTo>
                    <a:lnTo>
                      <a:pt x="85" y="534"/>
                    </a:lnTo>
                    <a:cubicBezTo>
                      <a:pt x="78" y="531"/>
                      <a:pt x="70" y="530"/>
                      <a:pt x="63" y="530"/>
                    </a:cubicBezTo>
                    <a:cubicBezTo>
                      <a:pt x="42" y="530"/>
                      <a:pt x="22" y="541"/>
                      <a:pt x="13" y="560"/>
                    </a:cubicBezTo>
                    <a:cubicBezTo>
                      <a:pt x="0" y="587"/>
                      <a:pt x="12" y="618"/>
                      <a:pt x="38" y="631"/>
                    </a:cubicBezTo>
                    <a:lnTo>
                      <a:pt x="1060" y="1112"/>
                    </a:lnTo>
                    <a:cubicBezTo>
                      <a:pt x="1067" y="1115"/>
                      <a:pt x="1075" y="1117"/>
                      <a:pt x="1083" y="1117"/>
                    </a:cubicBezTo>
                    <a:cubicBezTo>
                      <a:pt x="1097" y="1117"/>
                      <a:pt x="1112" y="1112"/>
                      <a:pt x="1121" y="1101"/>
                    </a:cubicBezTo>
                    <a:cubicBezTo>
                      <a:pt x="1138" y="1085"/>
                      <a:pt x="1141" y="1060"/>
                      <a:pt x="1131" y="1039"/>
                    </a:cubicBezTo>
                    <a:lnTo>
                      <a:pt x="611" y="30"/>
                    </a:lnTo>
                    <a:cubicBezTo>
                      <a:pt x="600" y="11"/>
                      <a:pt x="581" y="0"/>
                      <a:pt x="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381;p39">
                <a:extLst>
                  <a:ext uri="{FF2B5EF4-FFF2-40B4-BE49-F238E27FC236}">
                    <a16:creationId xmlns:a16="http://schemas.microsoft.com/office/drawing/2014/main" id="{6A1CBCB3-9712-4D19-94C7-AEBCFB82A462}"/>
                  </a:ext>
                </a:extLst>
              </p:cNvPr>
              <p:cNvSpPr/>
              <p:nvPr/>
            </p:nvSpPr>
            <p:spPr>
              <a:xfrm>
                <a:off x="3918837" y="3631496"/>
                <a:ext cx="51966" cy="6415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379" extrusionOk="0">
                    <a:moveTo>
                      <a:pt x="1058" y="0"/>
                    </a:moveTo>
                    <a:cubicBezTo>
                      <a:pt x="1028" y="0"/>
                      <a:pt x="1004" y="24"/>
                      <a:pt x="1004" y="54"/>
                    </a:cubicBezTo>
                    <a:lnTo>
                      <a:pt x="1009" y="1101"/>
                    </a:lnTo>
                    <a:lnTo>
                      <a:pt x="48" y="1272"/>
                    </a:lnTo>
                    <a:cubicBezTo>
                      <a:pt x="19" y="1276"/>
                      <a:pt x="0" y="1303"/>
                      <a:pt x="5" y="1333"/>
                    </a:cubicBezTo>
                    <a:cubicBezTo>
                      <a:pt x="10" y="1359"/>
                      <a:pt x="33" y="1378"/>
                      <a:pt x="58" y="1378"/>
                    </a:cubicBezTo>
                    <a:cubicBezTo>
                      <a:pt x="61" y="1378"/>
                      <a:pt x="64" y="1378"/>
                      <a:pt x="67" y="1377"/>
                    </a:cubicBezTo>
                    <a:lnTo>
                      <a:pt x="1072" y="1200"/>
                    </a:lnTo>
                    <a:cubicBezTo>
                      <a:pt x="1097" y="1195"/>
                      <a:pt x="1116" y="1172"/>
                      <a:pt x="1116" y="1146"/>
                    </a:cubicBezTo>
                    <a:lnTo>
                      <a:pt x="1112" y="54"/>
                    </a:lnTo>
                    <a:cubicBezTo>
                      <a:pt x="1112" y="23"/>
                      <a:pt x="1087" y="0"/>
                      <a:pt x="1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382;p39">
                <a:extLst>
                  <a:ext uri="{FF2B5EF4-FFF2-40B4-BE49-F238E27FC236}">
                    <a16:creationId xmlns:a16="http://schemas.microsoft.com/office/drawing/2014/main" id="{6546B4D1-61C9-4FBB-94D1-03EB26FAAF97}"/>
                  </a:ext>
                </a:extLst>
              </p:cNvPr>
              <p:cNvSpPr/>
              <p:nvPr/>
            </p:nvSpPr>
            <p:spPr>
              <a:xfrm>
                <a:off x="3933072" y="3644987"/>
                <a:ext cx="64201" cy="76483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644" extrusionOk="0">
                    <a:moveTo>
                      <a:pt x="1322" y="1"/>
                    </a:moveTo>
                    <a:cubicBezTo>
                      <a:pt x="1295" y="1"/>
                      <a:pt x="1275" y="18"/>
                      <a:pt x="1269" y="44"/>
                    </a:cubicBezTo>
                    <a:lnTo>
                      <a:pt x="1051" y="1162"/>
                    </a:lnTo>
                    <a:cubicBezTo>
                      <a:pt x="870" y="1229"/>
                      <a:pt x="89" y="1514"/>
                      <a:pt x="36" y="1543"/>
                    </a:cubicBezTo>
                    <a:cubicBezTo>
                      <a:pt x="10" y="1557"/>
                      <a:pt x="0" y="1589"/>
                      <a:pt x="13" y="1615"/>
                    </a:cubicBezTo>
                    <a:cubicBezTo>
                      <a:pt x="23" y="1633"/>
                      <a:pt x="42" y="1643"/>
                      <a:pt x="61" y="1643"/>
                    </a:cubicBezTo>
                    <a:cubicBezTo>
                      <a:pt x="69" y="1643"/>
                      <a:pt x="77" y="1642"/>
                      <a:pt x="86" y="1638"/>
                    </a:cubicBezTo>
                    <a:cubicBezTo>
                      <a:pt x="129" y="1615"/>
                      <a:pt x="725" y="1395"/>
                      <a:pt x="1117" y="1252"/>
                    </a:cubicBezTo>
                    <a:cubicBezTo>
                      <a:pt x="1134" y="1247"/>
                      <a:pt x="1148" y="1231"/>
                      <a:pt x="1151" y="1212"/>
                    </a:cubicBezTo>
                    <a:lnTo>
                      <a:pt x="1376" y="65"/>
                    </a:lnTo>
                    <a:cubicBezTo>
                      <a:pt x="1380" y="36"/>
                      <a:pt x="1361" y="8"/>
                      <a:pt x="1333" y="2"/>
                    </a:cubicBezTo>
                    <a:cubicBezTo>
                      <a:pt x="1329" y="1"/>
                      <a:pt x="1326" y="1"/>
                      <a:pt x="1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383;p39">
                <a:extLst>
                  <a:ext uri="{FF2B5EF4-FFF2-40B4-BE49-F238E27FC236}">
                    <a16:creationId xmlns:a16="http://schemas.microsoft.com/office/drawing/2014/main" id="{B429B21F-B7EE-46A0-A4C4-EC3E6E343DDF}"/>
                  </a:ext>
                </a:extLst>
              </p:cNvPr>
              <p:cNvSpPr/>
              <p:nvPr/>
            </p:nvSpPr>
            <p:spPr>
              <a:xfrm>
                <a:off x="3964428" y="3676110"/>
                <a:ext cx="65829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616" extrusionOk="0">
                    <a:moveTo>
                      <a:pt x="1353" y="0"/>
                    </a:moveTo>
                    <a:cubicBezTo>
                      <a:pt x="1345" y="0"/>
                      <a:pt x="1336" y="2"/>
                      <a:pt x="1328" y="7"/>
                    </a:cubicBezTo>
                    <a:lnTo>
                      <a:pt x="399" y="485"/>
                    </a:lnTo>
                    <a:cubicBezTo>
                      <a:pt x="388" y="491"/>
                      <a:pt x="378" y="503"/>
                      <a:pt x="373" y="515"/>
                    </a:cubicBezTo>
                    <a:lnTo>
                      <a:pt x="11" y="1544"/>
                    </a:lnTo>
                    <a:cubicBezTo>
                      <a:pt x="0" y="1572"/>
                      <a:pt x="16" y="1603"/>
                      <a:pt x="43" y="1613"/>
                    </a:cubicBezTo>
                    <a:cubicBezTo>
                      <a:pt x="49" y="1614"/>
                      <a:pt x="56" y="1615"/>
                      <a:pt x="61" y="1615"/>
                    </a:cubicBezTo>
                    <a:cubicBezTo>
                      <a:pt x="84" y="1615"/>
                      <a:pt x="105" y="1602"/>
                      <a:pt x="112" y="1580"/>
                    </a:cubicBezTo>
                    <a:lnTo>
                      <a:pt x="468" y="571"/>
                    </a:lnTo>
                    <a:lnTo>
                      <a:pt x="1377" y="101"/>
                    </a:lnTo>
                    <a:cubicBezTo>
                      <a:pt x="1403" y="88"/>
                      <a:pt x="1415" y="56"/>
                      <a:pt x="1400" y="30"/>
                    </a:cubicBezTo>
                    <a:cubicBezTo>
                      <a:pt x="1390" y="11"/>
                      <a:pt x="1372" y="0"/>
                      <a:pt x="1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384;p39">
                <a:extLst>
                  <a:ext uri="{FF2B5EF4-FFF2-40B4-BE49-F238E27FC236}">
                    <a16:creationId xmlns:a16="http://schemas.microsoft.com/office/drawing/2014/main" id="{38612A11-DE5B-4193-9196-7D34AD2EC228}"/>
                  </a:ext>
                </a:extLst>
              </p:cNvPr>
              <p:cNvSpPr/>
              <p:nvPr/>
            </p:nvSpPr>
            <p:spPr>
              <a:xfrm>
                <a:off x="3992155" y="3698394"/>
                <a:ext cx="49267" cy="58246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252" extrusionOk="0">
                    <a:moveTo>
                      <a:pt x="998" y="1"/>
                    </a:moveTo>
                    <a:cubicBezTo>
                      <a:pt x="992" y="1"/>
                      <a:pt x="985" y="2"/>
                      <a:pt x="979" y="4"/>
                    </a:cubicBezTo>
                    <a:lnTo>
                      <a:pt x="130" y="314"/>
                    </a:lnTo>
                    <a:cubicBezTo>
                      <a:pt x="111" y="320"/>
                      <a:pt x="97" y="338"/>
                      <a:pt x="94" y="358"/>
                    </a:cubicBezTo>
                    <a:lnTo>
                      <a:pt x="4" y="1191"/>
                    </a:lnTo>
                    <a:cubicBezTo>
                      <a:pt x="0" y="1222"/>
                      <a:pt x="22" y="1248"/>
                      <a:pt x="51" y="1252"/>
                    </a:cubicBezTo>
                    <a:lnTo>
                      <a:pt x="58" y="1252"/>
                    </a:lnTo>
                    <a:cubicBezTo>
                      <a:pt x="85" y="1252"/>
                      <a:pt x="107" y="1231"/>
                      <a:pt x="110" y="1204"/>
                    </a:cubicBezTo>
                    <a:lnTo>
                      <a:pt x="198" y="402"/>
                    </a:lnTo>
                    <a:lnTo>
                      <a:pt x="1017" y="106"/>
                    </a:lnTo>
                    <a:cubicBezTo>
                      <a:pt x="1044" y="95"/>
                      <a:pt x="1059" y="65"/>
                      <a:pt x="1049" y="37"/>
                    </a:cubicBezTo>
                    <a:cubicBezTo>
                      <a:pt x="1041" y="15"/>
                      <a:pt x="1021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" name="Google Shape;665;p33">
            <a:extLst>
              <a:ext uri="{FF2B5EF4-FFF2-40B4-BE49-F238E27FC236}">
                <a16:creationId xmlns:a16="http://schemas.microsoft.com/office/drawing/2014/main" id="{A33AD6D0-7F4C-4350-A275-6E473FA17F0B}"/>
              </a:ext>
            </a:extLst>
          </p:cNvPr>
          <p:cNvGrpSpPr/>
          <p:nvPr/>
        </p:nvGrpSpPr>
        <p:grpSpPr>
          <a:xfrm>
            <a:off x="443510" y="134301"/>
            <a:ext cx="1548099" cy="2047316"/>
            <a:chOff x="1397358" y="889974"/>
            <a:chExt cx="2938785" cy="3999182"/>
          </a:xfrm>
        </p:grpSpPr>
        <p:grpSp>
          <p:nvGrpSpPr>
            <p:cNvPr id="236" name="Google Shape;666;p33">
              <a:extLst>
                <a:ext uri="{FF2B5EF4-FFF2-40B4-BE49-F238E27FC236}">
                  <a16:creationId xmlns:a16="http://schemas.microsoft.com/office/drawing/2014/main" id="{E0D06A29-7005-4BEA-9D99-BB76A43D4A21}"/>
                </a:ext>
              </a:extLst>
            </p:cNvPr>
            <p:cNvGrpSpPr/>
            <p:nvPr/>
          </p:nvGrpSpPr>
          <p:grpSpPr>
            <a:xfrm>
              <a:off x="1397358" y="889974"/>
              <a:ext cx="2559673" cy="3726715"/>
              <a:chOff x="5842209" y="-9"/>
              <a:chExt cx="2790138" cy="4062258"/>
            </a:xfrm>
          </p:grpSpPr>
          <p:sp>
            <p:nvSpPr>
              <p:cNvPr id="263" name="Google Shape;667;p33">
                <a:extLst>
                  <a:ext uri="{FF2B5EF4-FFF2-40B4-BE49-F238E27FC236}">
                    <a16:creationId xmlns:a16="http://schemas.microsoft.com/office/drawing/2014/main" id="{BF58ABEE-EA45-4DC9-8326-AE36553115A2}"/>
                  </a:ext>
                </a:extLst>
              </p:cNvPr>
              <p:cNvSpPr/>
              <p:nvPr/>
            </p:nvSpPr>
            <p:spPr>
              <a:xfrm rot="-3107581">
                <a:off x="6106467" y="1573698"/>
                <a:ext cx="904521" cy="1111743"/>
              </a:xfrm>
              <a:custGeom>
                <a:avLst/>
                <a:gdLst/>
                <a:ahLst/>
                <a:cxnLst/>
                <a:rect l="l" t="t" r="r" b="b"/>
                <a:pathLst>
                  <a:path w="508591" h="625107" extrusionOk="0">
                    <a:moveTo>
                      <a:pt x="7392" y="1"/>
                    </a:moveTo>
                    <a:cubicBezTo>
                      <a:pt x="5944" y="1"/>
                      <a:pt x="4488" y="480"/>
                      <a:pt x="3267" y="1457"/>
                    </a:cubicBezTo>
                    <a:cubicBezTo>
                      <a:pt x="444" y="3716"/>
                      <a:pt x="0" y="7870"/>
                      <a:pt x="2259" y="10652"/>
                    </a:cubicBezTo>
                    <a:lnTo>
                      <a:pt x="496088" y="622646"/>
                    </a:lnTo>
                    <a:cubicBezTo>
                      <a:pt x="497379" y="624259"/>
                      <a:pt x="499274" y="625106"/>
                      <a:pt x="501210" y="625106"/>
                    </a:cubicBezTo>
                    <a:cubicBezTo>
                      <a:pt x="502622" y="625106"/>
                      <a:pt x="504074" y="624622"/>
                      <a:pt x="505324" y="623654"/>
                    </a:cubicBezTo>
                    <a:cubicBezTo>
                      <a:pt x="508106" y="621356"/>
                      <a:pt x="508590" y="617242"/>
                      <a:pt x="506292" y="614419"/>
                    </a:cubicBezTo>
                    <a:lnTo>
                      <a:pt x="12502" y="2425"/>
                    </a:lnTo>
                    <a:cubicBezTo>
                      <a:pt x="11175" y="824"/>
                      <a:pt x="9291" y="1"/>
                      <a:pt x="7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668;p33">
                <a:extLst>
                  <a:ext uri="{FF2B5EF4-FFF2-40B4-BE49-F238E27FC236}">
                    <a16:creationId xmlns:a16="http://schemas.microsoft.com/office/drawing/2014/main" id="{97E6FBE8-B5EA-4BEF-85E1-0F8A66860F97}"/>
                  </a:ext>
                </a:extLst>
              </p:cNvPr>
              <p:cNvSpPr/>
              <p:nvPr/>
            </p:nvSpPr>
            <p:spPr>
              <a:xfrm>
                <a:off x="7793069" y="2767277"/>
                <a:ext cx="213428" cy="201561"/>
              </a:xfrm>
              <a:custGeom>
                <a:avLst/>
                <a:gdLst/>
                <a:ahLst/>
                <a:cxnLst/>
                <a:rect l="l" t="t" r="r" b="b"/>
                <a:pathLst>
                  <a:path w="3651" h="344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3651" y="3447"/>
                    </a:lnTo>
                    <a:cubicBezTo>
                      <a:pt x="2891" y="1434"/>
                      <a:pt x="1167" y="532"/>
                      <a:pt x="1167" y="532"/>
                    </a:cubicBez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669;p33">
                <a:extLst>
                  <a:ext uri="{FF2B5EF4-FFF2-40B4-BE49-F238E27FC236}">
                    <a16:creationId xmlns:a16="http://schemas.microsoft.com/office/drawing/2014/main" id="{89FCAA90-9F3E-48CA-87FB-696FBE38E5C5}"/>
                  </a:ext>
                </a:extLst>
              </p:cNvPr>
              <p:cNvSpPr/>
              <p:nvPr/>
            </p:nvSpPr>
            <p:spPr>
              <a:xfrm>
                <a:off x="7793069" y="2767277"/>
                <a:ext cx="54073" cy="14193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42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670;p33">
                <a:extLst>
                  <a:ext uri="{FF2B5EF4-FFF2-40B4-BE49-F238E27FC236}">
                    <a16:creationId xmlns:a16="http://schemas.microsoft.com/office/drawing/2014/main" id="{48252C8C-2411-40DF-BDD1-19A0D90A7F1B}"/>
                  </a:ext>
                </a:extLst>
              </p:cNvPr>
              <p:cNvSpPr/>
              <p:nvPr/>
            </p:nvSpPr>
            <p:spPr>
              <a:xfrm>
                <a:off x="7167116" y="2858762"/>
                <a:ext cx="205595" cy="20436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9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2023" y="2973"/>
                      <a:pt x="3516" y="3496"/>
                      <a:pt x="3516" y="3496"/>
                    </a:cubicBezTo>
                    <a:cubicBezTo>
                      <a:pt x="3181" y="1882"/>
                      <a:pt x="1590" y="576"/>
                      <a:pt x="1143" y="339"/>
                    </a:cubicBezTo>
                    <a:lnTo>
                      <a:pt x="252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671;p33">
                <a:extLst>
                  <a:ext uri="{FF2B5EF4-FFF2-40B4-BE49-F238E27FC236}">
                    <a16:creationId xmlns:a16="http://schemas.microsoft.com/office/drawing/2014/main" id="{09824050-BAB4-45EA-AC78-914A45CAF3AE}"/>
                  </a:ext>
                </a:extLst>
              </p:cNvPr>
              <p:cNvSpPr/>
              <p:nvPr/>
            </p:nvSpPr>
            <p:spPr>
              <a:xfrm>
                <a:off x="7167116" y="2858762"/>
                <a:ext cx="52086" cy="13889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37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621" y="1574"/>
                      <a:pt x="394" y="680"/>
                      <a:pt x="252" y="7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8" name="Google Shape;672;p33">
                <a:extLst>
                  <a:ext uri="{FF2B5EF4-FFF2-40B4-BE49-F238E27FC236}">
                    <a16:creationId xmlns:a16="http://schemas.microsoft.com/office/drawing/2014/main" id="{6B67DE01-C35F-4E34-92E7-8A6F62F1B33D}"/>
                  </a:ext>
                </a:extLst>
              </p:cNvPr>
              <p:cNvGrpSpPr/>
              <p:nvPr/>
            </p:nvGrpSpPr>
            <p:grpSpPr>
              <a:xfrm>
                <a:off x="6548879" y="-9"/>
                <a:ext cx="2083469" cy="3241644"/>
                <a:chOff x="6548879" y="-9"/>
                <a:chExt cx="2083469" cy="3241644"/>
              </a:xfrm>
            </p:grpSpPr>
            <p:sp>
              <p:nvSpPr>
                <p:cNvPr id="344" name="Google Shape;673;p33">
                  <a:extLst>
                    <a:ext uri="{FF2B5EF4-FFF2-40B4-BE49-F238E27FC236}">
                      <a16:creationId xmlns:a16="http://schemas.microsoft.com/office/drawing/2014/main" id="{02F083B5-A9DC-4961-A5CA-A54C51E7DE63}"/>
                    </a:ext>
                  </a:extLst>
                </p:cNvPr>
                <p:cNvSpPr/>
                <p:nvPr/>
              </p:nvSpPr>
              <p:spPr>
                <a:xfrm>
                  <a:off x="6784985" y="428654"/>
                  <a:ext cx="197820" cy="113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941" extrusionOk="0">
                      <a:moveTo>
                        <a:pt x="1746" y="0"/>
                      </a:moveTo>
                      <a:cubicBezTo>
                        <a:pt x="1700" y="0"/>
                        <a:pt x="1661" y="12"/>
                        <a:pt x="1630" y="37"/>
                      </a:cubicBezTo>
                      <a:cubicBezTo>
                        <a:pt x="1384" y="240"/>
                        <a:pt x="2033" y="953"/>
                        <a:pt x="2033" y="953"/>
                      </a:cubicBezTo>
                      <a:cubicBezTo>
                        <a:pt x="1477" y="777"/>
                        <a:pt x="1036" y="716"/>
                        <a:pt x="714" y="716"/>
                      </a:cubicBezTo>
                      <a:cubicBezTo>
                        <a:pt x="348" y="716"/>
                        <a:pt x="137" y="795"/>
                        <a:pt x="90" y="876"/>
                      </a:cubicBezTo>
                      <a:cubicBezTo>
                        <a:pt x="1" y="1030"/>
                        <a:pt x="602" y="1173"/>
                        <a:pt x="1429" y="1383"/>
                      </a:cubicBezTo>
                      <a:cubicBezTo>
                        <a:pt x="2206" y="1580"/>
                        <a:pt x="2870" y="1941"/>
                        <a:pt x="3178" y="1941"/>
                      </a:cubicBezTo>
                      <a:cubicBezTo>
                        <a:pt x="3317" y="1941"/>
                        <a:pt x="3383" y="1868"/>
                        <a:pt x="3355" y="1673"/>
                      </a:cubicBezTo>
                      <a:cubicBezTo>
                        <a:pt x="3275" y="1104"/>
                        <a:pt x="2193" y="0"/>
                        <a:pt x="17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674;p33">
                  <a:extLst>
                    <a:ext uri="{FF2B5EF4-FFF2-40B4-BE49-F238E27FC236}">
                      <a16:creationId xmlns:a16="http://schemas.microsoft.com/office/drawing/2014/main" id="{2A48022D-ACD8-4A06-BFF6-3D6D4FA8968E}"/>
                    </a:ext>
                  </a:extLst>
                </p:cNvPr>
                <p:cNvSpPr/>
                <p:nvPr/>
              </p:nvSpPr>
              <p:spPr>
                <a:xfrm>
                  <a:off x="6963278" y="418950"/>
                  <a:ext cx="404701" cy="167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" h="2863" extrusionOk="0">
                      <a:moveTo>
                        <a:pt x="3436" y="0"/>
                      </a:moveTo>
                      <a:cubicBezTo>
                        <a:pt x="2971" y="0"/>
                        <a:pt x="2595" y="35"/>
                        <a:pt x="2276" y="91"/>
                      </a:cubicBezTo>
                      <a:cubicBezTo>
                        <a:pt x="1927" y="151"/>
                        <a:pt x="1650" y="235"/>
                        <a:pt x="1416" y="326"/>
                      </a:cubicBezTo>
                      <a:cubicBezTo>
                        <a:pt x="1055" y="466"/>
                        <a:pt x="791" y="621"/>
                        <a:pt x="508" y="719"/>
                      </a:cubicBezTo>
                      <a:cubicBezTo>
                        <a:pt x="425" y="747"/>
                        <a:pt x="350" y="760"/>
                        <a:pt x="280" y="760"/>
                      </a:cubicBezTo>
                      <a:cubicBezTo>
                        <a:pt x="128" y="993"/>
                        <a:pt x="39" y="1272"/>
                        <a:pt x="15" y="1551"/>
                      </a:cubicBezTo>
                      <a:cubicBezTo>
                        <a:pt x="1" y="1689"/>
                        <a:pt x="3" y="1830"/>
                        <a:pt x="17" y="1963"/>
                      </a:cubicBezTo>
                      <a:cubicBezTo>
                        <a:pt x="48" y="2237"/>
                        <a:pt x="133" y="2485"/>
                        <a:pt x="261" y="2645"/>
                      </a:cubicBezTo>
                      <a:cubicBezTo>
                        <a:pt x="378" y="2793"/>
                        <a:pt x="472" y="2863"/>
                        <a:pt x="554" y="2863"/>
                      </a:cubicBezTo>
                      <a:cubicBezTo>
                        <a:pt x="708" y="2863"/>
                        <a:pt x="815" y="2614"/>
                        <a:pt x="933" y="2176"/>
                      </a:cubicBezTo>
                      <a:cubicBezTo>
                        <a:pt x="948" y="2115"/>
                        <a:pt x="967" y="2054"/>
                        <a:pt x="990" y="1991"/>
                      </a:cubicBezTo>
                      <a:cubicBezTo>
                        <a:pt x="1201" y="1354"/>
                        <a:pt x="1644" y="636"/>
                        <a:pt x="1829" y="462"/>
                      </a:cubicBezTo>
                      <a:cubicBezTo>
                        <a:pt x="1882" y="412"/>
                        <a:pt x="1947" y="389"/>
                        <a:pt x="2033" y="389"/>
                      </a:cubicBezTo>
                      <a:cubicBezTo>
                        <a:pt x="2277" y="389"/>
                        <a:pt x="2687" y="572"/>
                        <a:pt x="3465" y="853"/>
                      </a:cubicBezTo>
                      <a:cubicBezTo>
                        <a:pt x="4062" y="1069"/>
                        <a:pt x="4926" y="1191"/>
                        <a:pt x="5622" y="1191"/>
                      </a:cubicBezTo>
                      <a:cubicBezTo>
                        <a:pt x="6043" y="1191"/>
                        <a:pt x="6403" y="1147"/>
                        <a:pt x="6606" y="1051"/>
                      </a:cubicBezTo>
                      <a:cubicBezTo>
                        <a:pt x="6659" y="1026"/>
                        <a:pt x="6703" y="996"/>
                        <a:pt x="6733" y="964"/>
                      </a:cubicBezTo>
                      <a:cubicBezTo>
                        <a:pt x="6922" y="763"/>
                        <a:pt x="6864" y="458"/>
                        <a:pt x="6632" y="197"/>
                      </a:cubicBezTo>
                      <a:cubicBezTo>
                        <a:pt x="6574" y="208"/>
                        <a:pt x="6509" y="213"/>
                        <a:pt x="6435" y="213"/>
                      </a:cubicBezTo>
                      <a:cubicBezTo>
                        <a:pt x="5973" y="213"/>
                        <a:pt x="5156" y="21"/>
                        <a:pt x="3553" y="1"/>
                      </a:cubicBezTo>
                      <a:cubicBezTo>
                        <a:pt x="3514" y="0"/>
                        <a:pt x="3475" y="0"/>
                        <a:pt x="3436" y="0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675;p33">
                  <a:extLst>
                    <a:ext uri="{FF2B5EF4-FFF2-40B4-BE49-F238E27FC236}">
                      <a16:creationId xmlns:a16="http://schemas.microsoft.com/office/drawing/2014/main" id="{93EDC8F4-E07C-4E33-B131-76C11B3642A7}"/>
                    </a:ext>
                  </a:extLst>
                </p:cNvPr>
                <p:cNvSpPr/>
                <p:nvPr/>
              </p:nvSpPr>
              <p:spPr>
                <a:xfrm>
                  <a:off x="6685142" y="1722069"/>
                  <a:ext cx="1592558" cy="115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3" h="19829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9058" y="19829"/>
                        <a:pt x="9388" y="19784"/>
                        <a:pt x="9388" y="19784"/>
                      </a:cubicBezTo>
                      <a:cubicBezTo>
                        <a:pt x="9388" y="19784"/>
                        <a:pt x="9724" y="16489"/>
                        <a:pt x="10016" y="13824"/>
                      </a:cubicBezTo>
                      <a:cubicBezTo>
                        <a:pt x="10307" y="11159"/>
                        <a:pt x="11067" y="6790"/>
                        <a:pt x="11067" y="6790"/>
                      </a:cubicBezTo>
                      <a:lnTo>
                        <a:pt x="20722" y="6790"/>
                      </a:lnTo>
                      <a:cubicBezTo>
                        <a:pt x="19557" y="7686"/>
                        <a:pt x="18841" y="9904"/>
                        <a:pt x="18820" y="12008"/>
                      </a:cubicBezTo>
                      <a:cubicBezTo>
                        <a:pt x="18797" y="14117"/>
                        <a:pt x="19198" y="17880"/>
                        <a:pt x="19198" y="17880"/>
                      </a:cubicBezTo>
                      <a:cubicBezTo>
                        <a:pt x="19251" y="17926"/>
                        <a:pt x="19372" y="18000"/>
                        <a:pt x="19515" y="18083"/>
                      </a:cubicBezTo>
                      <a:cubicBezTo>
                        <a:pt x="19860" y="18281"/>
                        <a:pt x="20342" y="18529"/>
                        <a:pt x="20342" y="18529"/>
                      </a:cubicBezTo>
                      <a:cubicBezTo>
                        <a:pt x="20342" y="18529"/>
                        <a:pt x="22783" y="13800"/>
                        <a:pt x="23972" y="11652"/>
                      </a:cubicBezTo>
                      <a:cubicBezTo>
                        <a:pt x="25160" y="9502"/>
                        <a:pt x="27153" y="5556"/>
                        <a:pt x="27198" y="4102"/>
                      </a:cubicBezTo>
                      <a:cubicBezTo>
                        <a:pt x="27243" y="2646"/>
                        <a:pt x="27085" y="1660"/>
                        <a:pt x="23321" y="1098"/>
                      </a:cubicBezTo>
                      <a:cubicBezTo>
                        <a:pt x="21439" y="817"/>
                        <a:pt x="18988" y="562"/>
                        <a:pt x="16869" y="369"/>
                      </a:cubicBezTo>
                      <a:cubicBezTo>
                        <a:pt x="14750" y="177"/>
                        <a:pt x="12966" y="46"/>
                        <a:pt x="12421" y="25"/>
                      </a:cubicBezTo>
                      <a:cubicBezTo>
                        <a:pt x="12414" y="249"/>
                        <a:pt x="12413" y="359"/>
                        <a:pt x="12413" y="359"/>
                      </a:cubicBezTo>
                      <a:cubicBezTo>
                        <a:pt x="12413" y="359"/>
                        <a:pt x="9252" y="943"/>
                        <a:pt x="6789" y="875"/>
                      </a:cubicBezTo>
                      <a:cubicBezTo>
                        <a:pt x="5448" y="837"/>
                        <a:pt x="4474" y="762"/>
                        <a:pt x="3679" y="602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676;p33">
                  <a:extLst>
                    <a:ext uri="{FF2B5EF4-FFF2-40B4-BE49-F238E27FC236}">
                      <a16:creationId xmlns:a16="http://schemas.microsoft.com/office/drawing/2014/main" id="{93DABB97-F9B9-4983-A7CA-E93AA938C824}"/>
                    </a:ext>
                  </a:extLst>
                </p:cNvPr>
                <p:cNvSpPr/>
                <p:nvPr/>
              </p:nvSpPr>
              <p:spPr>
                <a:xfrm>
                  <a:off x="6685142" y="1722069"/>
                  <a:ext cx="507937" cy="1151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9" h="19702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7831" y="18061"/>
                        <a:pt x="6408" y="10298"/>
                        <a:pt x="6393" y="8717"/>
                      </a:cubicBezTo>
                      <a:cubicBezTo>
                        <a:pt x="6377" y="7103"/>
                        <a:pt x="7886" y="5400"/>
                        <a:pt x="7886" y="5400"/>
                      </a:cubicBezTo>
                      <a:lnTo>
                        <a:pt x="6237" y="5772"/>
                      </a:lnTo>
                      <a:cubicBezTo>
                        <a:pt x="6237" y="5772"/>
                        <a:pt x="2195" y="5132"/>
                        <a:pt x="2108" y="3952"/>
                      </a:cubicBezTo>
                      <a:cubicBezTo>
                        <a:pt x="2044" y="3118"/>
                        <a:pt x="3072" y="1486"/>
                        <a:pt x="3679" y="603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677;p33">
                  <a:extLst>
                    <a:ext uri="{FF2B5EF4-FFF2-40B4-BE49-F238E27FC236}">
                      <a16:creationId xmlns:a16="http://schemas.microsoft.com/office/drawing/2014/main" id="{51797FF6-FDBF-47CE-9F4E-3EBF26D37E2C}"/>
                    </a:ext>
                  </a:extLst>
                </p:cNvPr>
                <p:cNvSpPr/>
                <p:nvPr/>
              </p:nvSpPr>
              <p:spPr>
                <a:xfrm>
                  <a:off x="6548879" y="814645"/>
                  <a:ext cx="1122501" cy="962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2" h="16466" extrusionOk="0">
                      <a:moveTo>
                        <a:pt x="1077" y="10170"/>
                      </a:moveTo>
                      <a:cubicBezTo>
                        <a:pt x="2083" y="12545"/>
                        <a:pt x="4439" y="15054"/>
                        <a:pt x="4439" y="15054"/>
                      </a:cubicBezTo>
                      <a:lnTo>
                        <a:pt x="4321" y="15402"/>
                      </a:lnTo>
                      <a:lnTo>
                        <a:pt x="4281" y="15523"/>
                      </a:lnTo>
                      <a:cubicBezTo>
                        <a:pt x="5423" y="16129"/>
                        <a:pt x="6654" y="16330"/>
                        <a:pt x="9120" y="16398"/>
                      </a:cubicBezTo>
                      <a:cubicBezTo>
                        <a:pt x="11582" y="16466"/>
                        <a:pt x="14744" y="15882"/>
                        <a:pt x="14744" y="15882"/>
                      </a:cubicBezTo>
                      <a:cubicBezTo>
                        <a:pt x="14744" y="15882"/>
                        <a:pt x="14745" y="15772"/>
                        <a:pt x="14751" y="15548"/>
                      </a:cubicBezTo>
                      <a:cubicBezTo>
                        <a:pt x="14760" y="15265"/>
                        <a:pt x="14776" y="14801"/>
                        <a:pt x="14802" y="14147"/>
                      </a:cubicBezTo>
                      <a:cubicBezTo>
                        <a:pt x="14820" y="13681"/>
                        <a:pt x="14845" y="13118"/>
                        <a:pt x="14877" y="12455"/>
                      </a:cubicBezTo>
                      <a:cubicBezTo>
                        <a:pt x="14888" y="12220"/>
                        <a:pt x="14902" y="11971"/>
                        <a:pt x="14920" y="11711"/>
                      </a:cubicBezTo>
                      <a:cubicBezTo>
                        <a:pt x="15070" y="9401"/>
                        <a:pt x="15415" y="6340"/>
                        <a:pt x="15415" y="6340"/>
                      </a:cubicBezTo>
                      <a:cubicBezTo>
                        <a:pt x="15415" y="6340"/>
                        <a:pt x="15436" y="7257"/>
                        <a:pt x="15930" y="8491"/>
                      </a:cubicBezTo>
                      <a:cubicBezTo>
                        <a:pt x="16338" y="9510"/>
                        <a:pt x="16946" y="10576"/>
                        <a:pt x="17142" y="10912"/>
                      </a:cubicBezTo>
                      <a:cubicBezTo>
                        <a:pt x="17128" y="10348"/>
                        <a:pt x="17244" y="9729"/>
                        <a:pt x="17521" y="9094"/>
                      </a:cubicBezTo>
                      <a:cubicBezTo>
                        <a:pt x="17569" y="8982"/>
                        <a:pt x="17621" y="8869"/>
                        <a:pt x="17678" y="8754"/>
                      </a:cubicBezTo>
                      <a:cubicBezTo>
                        <a:pt x="18096" y="7874"/>
                        <a:pt x="18676" y="6926"/>
                        <a:pt x="19200" y="6131"/>
                      </a:cubicBezTo>
                      <a:lnTo>
                        <a:pt x="19201" y="6131"/>
                      </a:lnTo>
                      <a:cubicBezTo>
                        <a:pt x="18843" y="4266"/>
                        <a:pt x="17744" y="1925"/>
                        <a:pt x="16714" y="1142"/>
                      </a:cubicBezTo>
                      <a:cubicBezTo>
                        <a:pt x="16056" y="639"/>
                        <a:pt x="14839" y="281"/>
                        <a:pt x="13716" y="119"/>
                      </a:cubicBezTo>
                      <a:cubicBezTo>
                        <a:pt x="13088" y="29"/>
                        <a:pt x="12487" y="1"/>
                        <a:pt x="12031" y="44"/>
                      </a:cubicBezTo>
                      <a:cubicBezTo>
                        <a:pt x="10845" y="156"/>
                        <a:pt x="7282" y="776"/>
                        <a:pt x="7282" y="776"/>
                      </a:cubicBezTo>
                      <a:cubicBezTo>
                        <a:pt x="7282" y="776"/>
                        <a:pt x="6417" y="768"/>
                        <a:pt x="5310" y="949"/>
                      </a:cubicBezTo>
                      <a:cubicBezTo>
                        <a:pt x="4190" y="1131"/>
                        <a:pt x="2819" y="1511"/>
                        <a:pt x="1839" y="2295"/>
                      </a:cubicBezTo>
                      <a:cubicBezTo>
                        <a:pt x="1439" y="2613"/>
                        <a:pt x="1128" y="3035"/>
                        <a:pt x="897" y="3521"/>
                      </a:cubicBezTo>
                      <a:cubicBezTo>
                        <a:pt x="0" y="5404"/>
                        <a:pt x="276" y="8282"/>
                        <a:pt x="1077" y="1017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" name="Google Shape;678;p33">
                  <a:extLst>
                    <a:ext uri="{FF2B5EF4-FFF2-40B4-BE49-F238E27FC236}">
                      <a16:creationId xmlns:a16="http://schemas.microsoft.com/office/drawing/2014/main" id="{1DBBF7DB-65BF-4334-B29B-B96DD8DF41D5}"/>
                    </a:ext>
                  </a:extLst>
                </p:cNvPr>
                <p:cNvSpPr/>
                <p:nvPr/>
              </p:nvSpPr>
              <p:spPr>
                <a:xfrm>
                  <a:off x="6859284" y="814586"/>
                  <a:ext cx="491394" cy="17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6" h="3029" extrusionOk="0">
                      <a:moveTo>
                        <a:pt x="0" y="950"/>
                      </a:moveTo>
                      <a:cubicBezTo>
                        <a:pt x="621" y="1523"/>
                        <a:pt x="1694" y="2164"/>
                        <a:pt x="3510" y="2472"/>
                      </a:cubicBezTo>
                      <a:cubicBezTo>
                        <a:pt x="6799" y="3029"/>
                        <a:pt x="8156" y="630"/>
                        <a:pt x="8406" y="120"/>
                      </a:cubicBezTo>
                      <a:cubicBezTo>
                        <a:pt x="7778" y="30"/>
                        <a:pt x="7177" y="1"/>
                        <a:pt x="6721" y="45"/>
                      </a:cubicBezTo>
                      <a:cubicBezTo>
                        <a:pt x="5535" y="157"/>
                        <a:pt x="1972" y="777"/>
                        <a:pt x="1972" y="777"/>
                      </a:cubicBezTo>
                      <a:cubicBezTo>
                        <a:pt x="1972" y="777"/>
                        <a:pt x="1107" y="768"/>
                        <a:pt x="0" y="950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679;p33">
                  <a:extLst>
                    <a:ext uri="{FF2B5EF4-FFF2-40B4-BE49-F238E27FC236}">
                      <a16:creationId xmlns:a16="http://schemas.microsoft.com/office/drawing/2014/main" id="{CCBCDA11-77B6-49CE-9ACF-0D70714602A1}"/>
                    </a:ext>
                  </a:extLst>
                </p:cNvPr>
                <p:cNvSpPr/>
                <p:nvPr/>
              </p:nvSpPr>
              <p:spPr>
                <a:xfrm>
                  <a:off x="7394570" y="1123589"/>
                  <a:ext cx="187765" cy="37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6426" extrusionOk="0">
                      <a:moveTo>
                        <a:pt x="410" y="6185"/>
                      </a:moveTo>
                      <a:cubicBezTo>
                        <a:pt x="423" y="6265"/>
                        <a:pt x="436" y="6345"/>
                        <a:pt x="453" y="6426"/>
                      </a:cubicBezTo>
                      <a:cubicBezTo>
                        <a:pt x="603" y="4116"/>
                        <a:pt x="948" y="1055"/>
                        <a:pt x="948" y="1055"/>
                      </a:cubicBezTo>
                      <a:cubicBezTo>
                        <a:pt x="948" y="1055"/>
                        <a:pt x="969" y="1972"/>
                        <a:pt x="1463" y="3206"/>
                      </a:cubicBezTo>
                      <a:cubicBezTo>
                        <a:pt x="1871" y="4225"/>
                        <a:pt x="2479" y="5291"/>
                        <a:pt x="2675" y="5627"/>
                      </a:cubicBezTo>
                      <a:cubicBezTo>
                        <a:pt x="2661" y="5063"/>
                        <a:pt x="2777" y="4444"/>
                        <a:pt x="3054" y="3809"/>
                      </a:cubicBezTo>
                      <a:cubicBezTo>
                        <a:pt x="3102" y="3697"/>
                        <a:pt x="3154" y="3584"/>
                        <a:pt x="3211" y="3469"/>
                      </a:cubicBezTo>
                      <a:cubicBezTo>
                        <a:pt x="2500" y="2593"/>
                        <a:pt x="1315" y="1028"/>
                        <a:pt x="1007" y="1"/>
                      </a:cubicBezTo>
                      <a:cubicBezTo>
                        <a:pt x="1007" y="1"/>
                        <a:pt x="0" y="3685"/>
                        <a:pt x="410" y="6185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680;p33">
                  <a:extLst>
                    <a:ext uri="{FF2B5EF4-FFF2-40B4-BE49-F238E27FC236}">
                      <a16:creationId xmlns:a16="http://schemas.microsoft.com/office/drawing/2014/main" id="{0F609B4B-9D46-4CA1-9B5D-51EEB4376577}"/>
                    </a:ext>
                  </a:extLst>
                </p:cNvPr>
                <p:cNvSpPr/>
                <p:nvPr/>
              </p:nvSpPr>
              <p:spPr>
                <a:xfrm>
                  <a:off x="6548879" y="1020471"/>
                  <a:ext cx="865346" cy="75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3" h="12945" extrusionOk="0">
                      <a:moveTo>
                        <a:pt x="1077" y="6649"/>
                      </a:moveTo>
                      <a:cubicBezTo>
                        <a:pt x="2083" y="9024"/>
                        <a:pt x="4439" y="11533"/>
                        <a:pt x="4439" y="11533"/>
                      </a:cubicBezTo>
                      <a:lnTo>
                        <a:pt x="4321" y="11881"/>
                      </a:lnTo>
                      <a:lnTo>
                        <a:pt x="4281" y="12002"/>
                      </a:lnTo>
                      <a:cubicBezTo>
                        <a:pt x="5423" y="12608"/>
                        <a:pt x="6654" y="12809"/>
                        <a:pt x="9120" y="12877"/>
                      </a:cubicBezTo>
                      <a:cubicBezTo>
                        <a:pt x="11582" y="12945"/>
                        <a:pt x="14744" y="12361"/>
                        <a:pt x="14744" y="12361"/>
                      </a:cubicBezTo>
                      <a:cubicBezTo>
                        <a:pt x="14744" y="12361"/>
                        <a:pt x="14745" y="12251"/>
                        <a:pt x="14751" y="12027"/>
                      </a:cubicBezTo>
                      <a:cubicBezTo>
                        <a:pt x="14760" y="11744"/>
                        <a:pt x="14776" y="11280"/>
                        <a:pt x="14802" y="10626"/>
                      </a:cubicBezTo>
                      <a:cubicBezTo>
                        <a:pt x="13354" y="11473"/>
                        <a:pt x="11888" y="11883"/>
                        <a:pt x="9769" y="11802"/>
                      </a:cubicBezTo>
                      <a:cubicBezTo>
                        <a:pt x="7469" y="11712"/>
                        <a:pt x="6668" y="10992"/>
                        <a:pt x="6668" y="10992"/>
                      </a:cubicBezTo>
                      <a:cubicBezTo>
                        <a:pt x="6668" y="10992"/>
                        <a:pt x="4750" y="10040"/>
                        <a:pt x="3348" y="7917"/>
                      </a:cubicBezTo>
                      <a:cubicBezTo>
                        <a:pt x="1941" y="5798"/>
                        <a:pt x="479" y="2725"/>
                        <a:pt x="808" y="588"/>
                      </a:cubicBezTo>
                      <a:cubicBezTo>
                        <a:pt x="840" y="374"/>
                        <a:pt x="870" y="179"/>
                        <a:pt x="897" y="0"/>
                      </a:cubicBezTo>
                      <a:cubicBezTo>
                        <a:pt x="0" y="1883"/>
                        <a:pt x="276" y="4761"/>
                        <a:pt x="1077" y="6649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681;p33">
                  <a:extLst>
                    <a:ext uri="{FF2B5EF4-FFF2-40B4-BE49-F238E27FC236}">
                      <a16:creationId xmlns:a16="http://schemas.microsoft.com/office/drawing/2014/main" id="{6EA598C6-F697-4ED5-967C-8219E1F38073}"/>
                    </a:ext>
                  </a:extLst>
                </p:cNvPr>
                <p:cNvSpPr/>
                <p:nvPr/>
              </p:nvSpPr>
              <p:spPr>
                <a:xfrm>
                  <a:off x="7550123" y="1065950"/>
                  <a:ext cx="260136" cy="53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0" h="9226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3329" y="9226"/>
                        <a:pt x="4280" y="6736"/>
                        <a:pt x="4345" y="5467"/>
                      </a:cubicBezTo>
                      <a:cubicBezTo>
                        <a:pt x="4413" y="4169"/>
                        <a:pt x="4449" y="1300"/>
                        <a:pt x="4305" y="673"/>
                      </a:cubicBezTo>
                      <a:lnTo>
                        <a:pt x="3545" y="130"/>
                      </a:ln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3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682;p33">
                  <a:extLst>
                    <a:ext uri="{FF2B5EF4-FFF2-40B4-BE49-F238E27FC236}">
                      <a16:creationId xmlns:a16="http://schemas.microsoft.com/office/drawing/2014/main" id="{9F56EA4F-6AFC-410D-8067-C2F517324A90}"/>
                    </a:ext>
                  </a:extLst>
                </p:cNvPr>
                <p:cNvSpPr/>
                <p:nvPr/>
              </p:nvSpPr>
              <p:spPr>
                <a:xfrm>
                  <a:off x="7550123" y="1065950"/>
                  <a:ext cx="207232" cy="532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5" h="9110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1697" y="8174"/>
                        <a:pt x="1406" y="6500"/>
                        <a:pt x="1633" y="5140"/>
                      </a:cubicBezTo>
                      <a:cubicBezTo>
                        <a:pt x="1912" y="3458"/>
                        <a:pt x="2692" y="1560"/>
                        <a:pt x="3545" y="130"/>
                      </a:cubicBez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4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683;p33">
                  <a:extLst>
                    <a:ext uri="{FF2B5EF4-FFF2-40B4-BE49-F238E27FC236}">
                      <a16:creationId xmlns:a16="http://schemas.microsoft.com/office/drawing/2014/main" id="{F8AD3780-0FC7-49D0-99D4-BB9445C7FE80}"/>
                    </a:ext>
                  </a:extLst>
                </p:cNvPr>
                <p:cNvSpPr/>
                <p:nvPr/>
              </p:nvSpPr>
              <p:spPr>
                <a:xfrm>
                  <a:off x="6908738" y="440170"/>
                  <a:ext cx="448837" cy="422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8" h="7226" extrusionOk="0">
                      <a:moveTo>
                        <a:pt x="139" y="2641"/>
                      </a:moveTo>
                      <a:cubicBezTo>
                        <a:pt x="213" y="2847"/>
                        <a:pt x="378" y="3015"/>
                        <a:pt x="556" y="3144"/>
                      </a:cubicBezTo>
                      <a:cubicBezTo>
                        <a:pt x="855" y="3362"/>
                        <a:pt x="1194" y="3469"/>
                        <a:pt x="1194" y="3469"/>
                      </a:cubicBezTo>
                      <a:cubicBezTo>
                        <a:pt x="1093" y="4216"/>
                        <a:pt x="1307" y="4916"/>
                        <a:pt x="1690" y="5500"/>
                      </a:cubicBezTo>
                      <a:cubicBezTo>
                        <a:pt x="1998" y="5968"/>
                        <a:pt x="2417" y="6363"/>
                        <a:pt x="2875" y="6652"/>
                      </a:cubicBezTo>
                      <a:cubicBezTo>
                        <a:pt x="3124" y="6810"/>
                        <a:pt x="3353" y="6929"/>
                        <a:pt x="3567" y="7012"/>
                      </a:cubicBezTo>
                      <a:cubicBezTo>
                        <a:pt x="3753" y="7087"/>
                        <a:pt x="3927" y="7135"/>
                        <a:pt x="4100" y="7160"/>
                      </a:cubicBezTo>
                      <a:cubicBezTo>
                        <a:pt x="4544" y="7225"/>
                        <a:pt x="4961" y="7137"/>
                        <a:pt x="5450" y="6942"/>
                      </a:cubicBezTo>
                      <a:cubicBezTo>
                        <a:pt x="6347" y="6584"/>
                        <a:pt x="7199" y="5620"/>
                        <a:pt x="7446" y="4455"/>
                      </a:cubicBezTo>
                      <a:cubicBezTo>
                        <a:pt x="7474" y="4315"/>
                        <a:pt x="7502" y="4161"/>
                        <a:pt x="7526" y="3996"/>
                      </a:cubicBezTo>
                      <a:cubicBezTo>
                        <a:pt x="7601" y="3496"/>
                        <a:pt x="7652" y="2900"/>
                        <a:pt x="7662" y="2332"/>
                      </a:cubicBezTo>
                      <a:cubicBezTo>
                        <a:pt x="7678" y="1693"/>
                        <a:pt x="7643" y="1087"/>
                        <a:pt x="7539" y="688"/>
                      </a:cubicBezTo>
                      <a:cubicBezTo>
                        <a:pt x="6999" y="941"/>
                        <a:pt x="5355" y="836"/>
                        <a:pt x="4398" y="490"/>
                      </a:cubicBezTo>
                      <a:cubicBezTo>
                        <a:pt x="3893" y="307"/>
                        <a:pt x="3542" y="165"/>
                        <a:pt x="3293" y="91"/>
                      </a:cubicBezTo>
                      <a:cubicBezTo>
                        <a:pt x="3021" y="8"/>
                        <a:pt x="2867" y="1"/>
                        <a:pt x="2762" y="99"/>
                      </a:cubicBezTo>
                      <a:cubicBezTo>
                        <a:pt x="2577" y="273"/>
                        <a:pt x="2134" y="991"/>
                        <a:pt x="1923" y="1628"/>
                      </a:cubicBezTo>
                      <a:cubicBezTo>
                        <a:pt x="1900" y="1691"/>
                        <a:pt x="1881" y="1752"/>
                        <a:pt x="1866" y="1813"/>
                      </a:cubicBezTo>
                      <a:cubicBezTo>
                        <a:pt x="1686" y="2483"/>
                        <a:pt x="1531" y="2709"/>
                        <a:pt x="1194" y="2282"/>
                      </a:cubicBezTo>
                      <a:cubicBezTo>
                        <a:pt x="1066" y="2122"/>
                        <a:pt x="981" y="1874"/>
                        <a:pt x="950" y="1600"/>
                      </a:cubicBezTo>
                      <a:cubicBezTo>
                        <a:pt x="843" y="1410"/>
                        <a:pt x="665" y="1198"/>
                        <a:pt x="409" y="1186"/>
                      </a:cubicBezTo>
                      <a:cubicBezTo>
                        <a:pt x="381" y="1183"/>
                        <a:pt x="356" y="1186"/>
                        <a:pt x="333" y="1193"/>
                      </a:cubicBezTo>
                      <a:cubicBezTo>
                        <a:pt x="126" y="1230"/>
                        <a:pt x="31" y="1485"/>
                        <a:pt x="16" y="1793"/>
                      </a:cubicBezTo>
                      <a:cubicBezTo>
                        <a:pt x="1" y="2069"/>
                        <a:pt x="50" y="2392"/>
                        <a:pt x="139" y="264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684;p33">
                  <a:extLst>
                    <a:ext uri="{FF2B5EF4-FFF2-40B4-BE49-F238E27FC236}">
                      <a16:creationId xmlns:a16="http://schemas.microsoft.com/office/drawing/2014/main" id="{0CC43123-06C5-4E09-8A21-D2FD84A23F32}"/>
                    </a:ext>
                  </a:extLst>
                </p:cNvPr>
                <p:cNvSpPr/>
                <p:nvPr/>
              </p:nvSpPr>
              <p:spPr>
                <a:xfrm>
                  <a:off x="6928204" y="440170"/>
                  <a:ext cx="189052" cy="40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7013" extrusionOk="0">
                      <a:moveTo>
                        <a:pt x="223" y="3144"/>
                      </a:moveTo>
                      <a:cubicBezTo>
                        <a:pt x="522" y="3362"/>
                        <a:pt x="861" y="3469"/>
                        <a:pt x="861" y="3469"/>
                      </a:cubicBezTo>
                      <a:cubicBezTo>
                        <a:pt x="760" y="4216"/>
                        <a:pt x="974" y="4916"/>
                        <a:pt x="1357" y="5500"/>
                      </a:cubicBezTo>
                      <a:cubicBezTo>
                        <a:pt x="1665" y="5968"/>
                        <a:pt x="2084" y="6363"/>
                        <a:pt x="2542" y="6652"/>
                      </a:cubicBezTo>
                      <a:cubicBezTo>
                        <a:pt x="2791" y="6810"/>
                        <a:pt x="3020" y="6928"/>
                        <a:pt x="3234" y="7012"/>
                      </a:cubicBezTo>
                      <a:cubicBezTo>
                        <a:pt x="2201" y="6125"/>
                        <a:pt x="1708" y="4833"/>
                        <a:pt x="1737" y="3377"/>
                      </a:cubicBezTo>
                      <a:cubicBezTo>
                        <a:pt x="1766" y="1967"/>
                        <a:pt x="2516" y="713"/>
                        <a:pt x="2960" y="91"/>
                      </a:cubicBezTo>
                      <a:cubicBezTo>
                        <a:pt x="2688" y="8"/>
                        <a:pt x="2534" y="1"/>
                        <a:pt x="2429" y="99"/>
                      </a:cubicBezTo>
                      <a:cubicBezTo>
                        <a:pt x="2244" y="273"/>
                        <a:pt x="1801" y="991"/>
                        <a:pt x="1590" y="1628"/>
                      </a:cubicBezTo>
                      <a:cubicBezTo>
                        <a:pt x="1567" y="1691"/>
                        <a:pt x="1548" y="1752"/>
                        <a:pt x="1533" y="1813"/>
                      </a:cubicBezTo>
                      <a:cubicBezTo>
                        <a:pt x="1353" y="2483"/>
                        <a:pt x="1198" y="2709"/>
                        <a:pt x="861" y="2282"/>
                      </a:cubicBezTo>
                      <a:cubicBezTo>
                        <a:pt x="733" y="2122"/>
                        <a:pt x="648" y="1874"/>
                        <a:pt x="617" y="1600"/>
                      </a:cubicBezTo>
                      <a:cubicBezTo>
                        <a:pt x="510" y="1410"/>
                        <a:pt x="332" y="1198"/>
                        <a:pt x="76" y="1186"/>
                      </a:cubicBezTo>
                      <a:cubicBezTo>
                        <a:pt x="48" y="1183"/>
                        <a:pt x="23" y="1186"/>
                        <a:pt x="0" y="1193"/>
                      </a:cubicBezTo>
                      <a:cubicBezTo>
                        <a:pt x="149" y="1856"/>
                        <a:pt x="203" y="2714"/>
                        <a:pt x="223" y="3144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685;p33">
                  <a:extLst>
                    <a:ext uri="{FF2B5EF4-FFF2-40B4-BE49-F238E27FC236}">
                      <a16:creationId xmlns:a16="http://schemas.microsoft.com/office/drawing/2014/main" id="{B5787459-1330-4397-B5A0-A1B569D7BFEC}"/>
                    </a:ext>
                  </a:extLst>
                </p:cNvPr>
                <p:cNvSpPr/>
                <p:nvPr/>
              </p:nvSpPr>
              <p:spPr>
                <a:xfrm>
                  <a:off x="6909673" y="509442"/>
                  <a:ext cx="446966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6" h="3160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477" y="1875"/>
                        <a:pt x="1771" y="2045"/>
                        <a:pt x="2118" y="2225"/>
                      </a:cubicBezTo>
                      <a:cubicBezTo>
                        <a:pt x="3364" y="2864"/>
                        <a:pt x="4378" y="3159"/>
                        <a:pt x="5419" y="3159"/>
                      </a:cubicBezTo>
                      <a:cubicBezTo>
                        <a:pt x="6082" y="3159"/>
                        <a:pt x="6757" y="3039"/>
                        <a:pt x="7509" y="2811"/>
                      </a:cubicBezTo>
                      <a:cubicBezTo>
                        <a:pt x="7585" y="2311"/>
                        <a:pt x="7636" y="1715"/>
                        <a:pt x="7646" y="1147"/>
                      </a:cubicBezTo>
                      <a:lnTo>
                        <a:pt x="7646" y="1147"/>
                      </a:lnTo>
                      <a:cubicBezTo>
                        <a:pt x="7131" y="1259"/>
                        <a:pt x="6713" y="1324"/>
                        <a:pt x="6208" y="1324"/>
                      </a:cubicBezTo>
                      <a:cubicBezTo>
                        <a:pt x="5691" y="1324"/>
                        <a:pt x="5082" y="1256"/>
                        <a:pt x="4181" y="1097"/>
                      </a:cubicBezTo>
                      <a:cubicBezTo>
                        <a:pt x="3286" y="938"/>
                        <a:pt x="2493" y="676"/>
                        <a:pt x="1907" y="443"/>
                      </a:cubicBezTo>
                      <a:cubicBezTo>
                        <a:pt x="1685" y="355"/>
                        <a:pt x="1494" y="271"/>
                        <a:pt x="1335" y="200"/>
                      </a:cubicBezTo>
                      <a:cubicBezTo>
                        <a:pt x="1152" y="115"/>
                        <a:pt x="1015" y="45"/>
                        <a:pt x="932" y="2"/>
                      </a:cubicBezTo>
                      <a:cubicBezTo>
                        <a:pt x="927" y="45"/>
                        <a:pt x="925" y="88"/>
                        <a:pt x="923" y="131"/>
                      </a:cubicBez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686;p33">
                  <a:extLst>
                    <a:ext uri="{FF2B5EF4-FFF2-40B4-BE49-F238E27FC236}">
                      <a16:creationId xmlns:a16="http://schemas.microsoft.com/office/drawing/2014/main" id="{B1B29159-6009-43CA-87AD-F23FFEBD01B0}"/>
                    </a:ext>
                  </a:extLst>
                </p:cNvPr>
                <p:cNvSpPr/>
                <p:nvPr/>
              </p:nvSpPr>
              <p:spPr>
                <a:xfrm>
                  <a:off x="6958835" y="176705"/>
                  <a:ext cx="356415" cy="19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7" h="3412" extrusionOk="0">
                      <a:moveTo>
                        <a:pt x="0" y="3411"/>
                      </a:moveTo>
                      <a:cubicBezTo>
                        <a:pt x="301" y="3079"/>
                        <a:pt x="820" y="2719"/>
                        <a:pt x="1512" y="2519"/>
                      </a:cubicBezTo>
                      <a:cubicBezTo>
                        <a:pt x="1612" y="2490"/>
                        <a:pt x="1711" y="2465"/>
                        <a:pt x="1816" y="2444"/>
                      </a:cubicBezTo>
                      <a:cubicBezTo>
                        <a:pt x="3115" y="2174"/>
                        <a:pt x="4796" y="1972"/>
                        <a:pt x="5848" y="2599"/>
                      </a:cubicBezTo>
                      <a:cubicBezTo>
                        <a:pt x="5937" y="2652"/>
                        <a:pt x="6018" y="2711"/>
                        <a:pt x="6093" y="2769"/>
                      </a:cubicBezTo>
                      <a:lnTo>
                        <a:pt x="6096" y="2769"/>
                      </a:lnTo>
                      <a:cubicBezTo>
                        <a:pt x="6003" y="2444"/>
                        <a:pt x="4928" y="1547"/>
                        <a:pt x="4079" y="965"/>
                      </a:cubicBezTo>
                      <a:cubicBezTo>
                        <a:pt x="3392" y="497"/>
                        <a:pt x="2479" y="0"/>
                        <a:pt x="1796" y="253"/>
                      </a:cubicBezTo>
                      <a:cubicBezTo>
                        <a:pt x="1629" y="315"/>
                        <a:pt x="1477" y="421"/>
                        <a:pt x="1345" y="585"/>
                      </a:cubicBezTo>
                      <a:cubicBezTo>
                        <a:pt x="674" y="1412"/>
                        <a:pt x="0" y="2944"/>
                        <a:pt x="0" y="34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8" name="Google Shape;687;p33">
                  <a:extLst>
                    <a:ext uri="{FF2B5EF4-FFF2-40B4-BE49-F238E27FC236}">
                      <a16:creationId xmlns:a16="http://schemas.microsoft.com/office/drawing/2014/main" id="{FFB216D4-1BAF-448C-83CD-734AFC25DB3B}"/>
                    </a:ext>
                  </a:extLst>
                </p:cNvPr>
                <p:cNvGrpSpPr/>
                <p:nvPr/>
              </p:nvGrpSpPr>
              <p:grpSpPr>
                <a:xfrm>
                  <a:off x="6984732" y="1787132"/>
                  <a:ext cx="371497" cy="382543"/>
                  <a:chOff x="6984732" y="1787132"/>
                  <a:chExt cx="371497" cy="382543"/>
                </a:xfrm>
              </p:grpSpPr>
              <p:sp>
                <p:nvSpPr>
                  <p:cNvPr id="396" name="Google Shape;688;p33">
                    <a:extLst>
                      <a:ext uri="{FF2B5EF4-FFF2-40B4-BE49-F238E27FC236}">
                        <a16:creationId xmlns:a16="http://schemas.microsoft.com/office/drawing/2014/main" id="{E98236E4-CAF9-487B-B82D-A770CF637431}"/>
                      </a:ext>
                    </a:extLst>
                  </p:cNvPr>
                  <p:cNvSpPr/>
                  <p:nvPr/>
                </p:nvSpPr>
                <p:spPr>
                  <a:xfrm>
                    <a:off x="6984732" y="1787132"/>
                    <a:ext cx="371497" cy="331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5" h="5678" extrusionOk="0">
                        <a:moveTo>
                          <a:pt x="103" y="1"/>
                        </a:moveTo>
                        <a:cubicBezTo>
                          <a:pt x="66" y="1"/>
                          <a:pt x="32" y="23"/>
                          <a:pt x="19" y="59"/>
                        </a:cubicBezTo>
                        <a:cubicBezTo>
                          <a:pt x="1" y="105"/>
                          <a:pt x="26" y="158"/>
                          <a:pt x="73" y="173"/>
                        </a:cubicBezTo>
                        <a:cubicBezTo>
                          <a:pt x="3538" y="1445"/>
                          <a:pt x="6034" y="2796"/>
                          <a:pt x="6107" y="3212"/>
                        </a:cubicBezTo>
                        <a:cubicBezTo>
                          <a:pt x="6173" y="3582"/>
                          <a:pt x="6036" y="4994"/>
                          <a:pt x="5962" y="5677"/>
                        </a:cubicBezTo>
                        <a:lnTo>
                          <a:pt x="6141" y="5677"/>
                        </a:lnTo>
                        <a:cubicBezTo>
                          <a:pt x="6217" y="4981"/>
                          <a:pt x="6355" y="3572"/>
                          <a:pt x="6285" y="3182"/>
                        </a:cubicBezTo>
                        <a:cubicBezTo>
                          <a:pt x="6176" y="2566"/>
                          <a:pt x="3071" y="1085"/>
                          <a:pt x="133" y="6"/>
                        </a:cubicBezTo>
                        <a:cubicBezTo>
                          <a:pt x="123" y="2"/>
                          <a:pt x="113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689;p33">
                    <a:extLst>
                      <a:ext uri="{FF2B5EF4-FFF2-40B4-BE49-F238E27FC236}">
                        <a16:creationId xmlns:a16="http://schemas.microsoft.com/office/drawing/2014/main" id="{D3788CC0-90A6-4CE8-A9DD-099FE84C03C8}"/>
                      </a:ext>
                    </a:extLst>
                  </p:cNvPr>
                  <p:cNvSpPr/>
                  <p:nvPr/>
                </p:nvSpPr>
                <p:spPr>
                  <a:xfrm>
                    <a:off x="7007413" y="2057728"/>
                    <a:ext cx="52027" cy="11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0" h="1915" extrusionOk="0">
                        <a:moveTo>
                          <a:pt x="789" y="0"/>
                        </a:moveTo>
                        <a:cubicBezTo>
                          <a:pt x="765" y="0"/>
                          <a:pt x="742" y="10"/>
                          <a:pt x="724" y="30"/>
                        </a:cubicBezTo>
                        <a:cubicBezTo>
                          <a:pt x="704" y="55"/>
                          <a:pt x="257" y="549"/>
                          <a:pt x="0" y="1354"/>
                        </a:cubicBezTo>
                        <a:cubicBezTo>
                          <a:pt x="122" y="1333"/>
                          <a:pt x="192" y="1315"/>
                          <a:pt x="192" y="1315"/>
                        </a:cubicBezTo>
                        <a:lnTo>
                          <a:pt x="192" y="1315"/>
                        </a:lnTo>
                        <a:cubicBezTo>
                          <a:pt x="192" y="1315"/>
                          <a:pt x="180" y="1366"/>
                          <a:pt x="163" y="1438"/>
                        </a:cubicBezTo>
                        <a:lnTo>
                          <a:pt x="163" y="1438"/>
                        </a:lnTo>
                        <a:cubicBezTo>
                          <a:pt x="407" y="649"/>
                          <a:pt x="851" y="157"/>
                          <a:pt x="857" y="152"/>
                        </a:cubicBezTo>
                        <a:cubicBezTo>
                          <a:pt x="889" y="114"/>
                          <a:pt x="887" y="58"/>
                          <a:pt x="850" y="24"/>
                        </a:cubicBezTo>
                        <a:cubicBezTo>
                          <a:pt x="832" y="8"/>
                          <a:pt x="811" y="0"/>
                          <a:pt x="789" y="0"/>
                        </a:cubicBezTo>
                        <a:close/>
                        <a:moveTo>
                          <a:pt x="163" y="1438"/>
                        </a:moveTo>
                        <a:lnTo>
                          <a:pt x="163" y="1438"/>
                        </a:lnTo>
                        <a:cubicBezTo>
                          <a:pt x="117" y="1586"/>
                          <a:pt x="79" y="1745"/>
                          <a:pt x="51" y="1913"/>
                        </a:cubicBezTo>
                        <a:cubicBezTo>
                          <a:pt x="51" y="1914"/>
                          <a:pt x="51" y="1914"/>
                          <a:pt x="51" y="1914"/>
                        </a:cubicBezTo>
                        <a:cubicBezTo>
                          <a:pt x="51" y="1914"/>
                          <a:pt x="122" y="1613"/>
                          <a:pt x="163" y="143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59" name="Google Shape;690;p33">
                  <a:extLst>
                    <a:ext uri="{FF2B5EF4-FFF2-40B4-BE49-F238E27FC236}">
                      <a16:creationId xmlns:a16="http://schemas.microsoft.com/office/drawing/2014/main" id="{C8B12A0C-8940-4C14-A6A4-C12236BC3FE9}"/>
                    </a:ext>
                  </a:extLst>
                </p:cNvPr>
                <p:cNvSpPr/>
                <p:nvPr/>
              </p:nvSpPr>
              <p:spPr>
                <a:xfrm>
                  <a:off x="6750847" y="1116632"/>
                  <a:ext cx="295210" cy="40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6886" extrusionOk="0">
                      <a:moveTo>
                        <a:pt x="100" y="1"/>
                      </a:moveTo>
                      <a:cubicBezTo>
                        <a:pt x="75" y="1"/>
                        <a:pt x="50" y="11"/>
                        <a:pt x="32" y="32"/>
                      </a:cubicBezTo>
                      <a:cubicBezTo>
                        <a:pt x="1" y="70"/>
                        <a:pt x="5" y="127"/>
                        <a:pt x="44" y="159"/>
                      </a:cubicBezTo>
                      <a:cubicBezTo>
                        <a:pt x="2098" y="1861"/>
                        <a:pt x="4841" y="6790"/>
                        <a:pt x="4869" y="6840"/>
                      </a:cubicBezTo>
                      <a:cubicBezTo>
                        <a:pt x="4886" y="6869"/>
                        <a:pt x="4916" y="6886"/>
                        <a:pt x="4947" y="6886"/>
                      </a:cubicBezTo>
                      <a:cubicBezTo>
                        <a:pt x="4962" y="6886"/>
                        <a:pt x="4978" y="6882"/>
                        <a:pt x="4990" y="6875"/>
                      </a:cubicBezTo>
                      <a:cubicBezTo>
                        <a:pt x="5034" y="6851"/>
                        <a:pt x="5050" y="6795"/>
                        <a:pt x="5026" y="6753"/>
                      </a:cubicBezTo>
                      <a:cubicBezTo>
                        <a:pt x="4999" y="6702"/>
                        <a:pt x="2238" y="1745"/>
                        <a:pt x="158" y="22"/>
                      </a:cubicBezTo>
                      <a:cubicBezTo>
                        <a:pt x="141" y="8"/>
                        <a:pt x="121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EF351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691;p33">
                  <a:extLst>
                    <a:ext uri="{FF2B5EF4-FFF2-40B4-BE49-F238E27FC236}">
                      <a16:creationId xmlns:a16="http://schemas.microsoft.com/office/drawing/2014/main" id="{805A5767-ADBE-4179-866E-316D149678E9}"/>
                    </a:ext>
                  </a:extLst>
                </p:cNvPr>
                <p:cNvSpPr/>
                <p:nvPr/>
              </p:nvSpPr>
              <p:spPr>
                <a:xfrm>
                  <a:off x="6940655" y="298062"/>
                  <a:ext cx="423525" cy="165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5" h="2830" extrusionOk="0">
                      <a:moveTo>
                        <a:pt x="667" y="2828"/>
                      </a:moveTo>
                      <a:cubicBezTo>
                        <a:pt x="704" y="2828"/>
                        <a:pt x="741" y="2824"/>
                        <a:pt x="780" y="2816"/>
                      </a:cubicBezTo>
                      <a:cubicBezTo>
                        <a:pt x="815" y="2810"/>
                        <a:pt x="855" y="2801"/>
                        <a:pt x="896" y="2787"/>
                      </a:cubicBezTo>
                      <a:cubicBezTo>
                        <a:pt x="901" y="2785"/>
                        <a:pt x="906" y="2784"/>
                        <a:pt x="911" y="2780"/>
                      </a:cubicBezTo>
                      <a:lnTo>
                        <a:pt x="912" y="2780"/>
                      </a:lnTo>
                      <a:cubicBezTo>
                        <a:pt x="1035" y="2737"/>
                        <a:pt x="1155" y="2683"/>
                        <a:pt x="1280" y="2624"/>
                      </a:cubicBezTo>
                      <a:cubicBezTo>
                        <a:pt x="1320" y="2605"/>
                        <a:pt x="1361" y="2585"/>
                        <a:pt x="1402" y="2567"/>
                      </a:cubicBezTo>
                      <a:cubicBezTo>
                        <a:pt x="1524" y="2510"/>
                        <a:pt x="1656" y="2452"/>
                        <a:pt x="1803" y="2394"/>
                      </a:cubicBezTo>
                      <a:cubicBezTo>
                        <a:pt x="1901" y="2357"/>
                        <a:pt x="2006" y="2319"/>
                        <a:pt x="2120" y="2285"/>
                      </a:cubicBezTo>
                      <a:cubicBezTo>
                        <a:pt x="2164" y="2272"/>
                        <a:pt x="2209" y="2258"/>
                        <a:pt x="2255" y="2247"/>
                      </a:cubicBezTo>
                      <a:cubicBezTo>
                        <a:pt x="2308" y="2233"/>
                        <a:pt x="2363" y="2219"/>
                        <a:pt x="2421" y="2207"/>
                      </a:cubicBezTo>
                      <a:cubicBezTo>
                        <a:pt x="2498" y="2188"/>
                        <a:pt x="2577" y="2172"/>
                        <a:pt x="2663" y="2159"/>
                      </a:cubicBezTo>
                      <a:cubicBezTo>
                        <a:pt x="2790" y="2137"/>
                        <a:pt x="2925" y="2118"/>
                        <a:pt x="3071" y="2104"/>
                      </a:cubicBezTo>
                      <a:cubicBezTo>
                        <a:pt x="3116" y="2098"/>
                        <a:pt x="3162" y="2095"/>
                        <a:pt x="3209" y="2092"/>
                      </a:cubicBezTo>
                      <a:cubicBezTo>
                        <a:pt x="3427" y="2074"/>
                        <a:pt x="3670" y="2065"/>
                        <a:pt x="3942" y="2069"/>
                      </a:cubicBezTo>
                      <a:cubicBezTo>
                        <a:pt x="5383" y="2088"/>
                        <a:pt x="6189" y="2245"/>
                        <a:pt x="6672" y="2276"/>
                      </a:cubicBezTo>
                      <a:cubicBezTo>
                        <a:pt x="6724" y="2280"/>
                        <a:pt x="6768" y="2282"/>
                        <a:pt x="6811" y="2282"/>
                      </a:cubicBezTo>
                      <a:cubicBezTo>
                        <a:pt x="6891" y="2282"/>
                        <a:pt x="6958" y="2279"/>
                        <a:pt x="7019" y="2265"/>
                      </a:cubicBezTo>
                      <a:cubicBezTo>
                        <a:pt x="7244" y="2220"/>
                        <a:pt x="7219" y="1396"/>
                        <a:pt x="6497" y="768"/>
                      </a:cubicBezTo>
                      <a:cubicBezTo>
                        <a:pt x="6467" y="743"/>
                        <a:pt x="6435" y="718"/>
                        <a:pt x="6404" y="693"/>
                      </a:cubicBezTo>
                      <a:cubicBezTo>
                        <a:pt x="6361" y="659"/>
                        <a:pt x="6319" y="627"/>
                        <a:pt x="6272" y="596"/>
                      </a:cubicBezTo>
                      <a:cubicBezTo>
                        <a:pt x="6235" y="572"/>
                        <a:pt x="6199" y="546"/>
                        <a:pt x="6159" y="523"/>
                      </a:cubicBezTo>
                      <a:cubicBezTo>
                        <a:pt x="5280" y="0"/>
                        <a:pt x="3963" y="53"/>
                        <a:pt x="2796" y="243"/>
                      </a:cubicBezTo>
                      <a:cubicBezTo>
                        <a:pt x="2751" y="251"/>
                        <a:pt x="2708" y="258"/>
                        <a:pt x="2664" y="265"/>
                      </a:cubicBezTo>
                      <a:cubicBezTo>
                        <a:pt x="2480" y="298"/>
                        <a:pt x="2301" y="331"/>
                        <a:pt x="2126" y="368"/>
                      </a:cubicBezTo>
                      <a:cubicBezTo>
                        <a:pt x="2075" y="378"/>
                        <a:pt x="2027" y="389"/>
                        <a:pt x="1981" y="401"/>
                      </a:cubicBezTo>
                      <a:cubicBezTo>
                        <a:pt x="1954" y="406"/>
                        <a:pt x="1927" y="414"/>
                        <a:pt x="1901" y="423"/>
                      </a:cubicBezTo>
                      <a:cubicBezTo>
                        <a:pt x="1879" y="426"/>
                        <a:pt x="1859" y="433"/>
                        <a:pt x="1839" y="439"/>
                      </a:cubicBezTo>
                      <a:cubicBezTo>
                        <a:pt x="1676" y="483"/>
                        <a:pt x="1524" y="539"/>
                        <a:pt x="1382" y="600"/>
                      </a:cubicBezTo>
                      <a:cubicBezTo>
                        <a:pt x="1332" y="621"/>
                        <a:pt x="1286" y="643"/>
                        <a:pt x="1238" y="664"/>
                      </a:cubicBezTo>
                      <a:cubicBezTo>
                        <a:pt x="999" y="781"/>
                        <a:pt x="792" y="912"/>
                        <a:pt x="618" y="1050"/>
                      </a:cubicBezTo>
                      <a:cubicBezTo>
                        <a:pt x="570" y="1090"/>
                        <a:pt x="522" y="1128"/>
                        <a:pt x="479" y="1168"/>
                      </a:cubicBezTo>
                      <a:cubicBezTo>
                        <a:pt x="416" y="1223"/>
                        <a:pt x="360" y="1280"/>
                        <a:pt x="311" y="1335"/>
                      </a:cubicBezTo>
                      <a:cubicBezTo>
                        <a:pt x="129" y="1535"/>
                        <a:pt x="27" y="1728"/>
                        <a:pt x="20" y="1867"/>
                      </a:cubicBezTo>
                      <a:cubicBezTo>
                        <a:pt x="0" y="2220"/>
                        <a:pt x="186" y="2830"/>
                        <a:pt x="667" y="282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692;p33">
                  <a:extLst>
                    <a:ext uri="{FF2B5EF4-FFF2-40B4-BE49-F238E27FC236}">
                      <a16:creationId xmlns:a16="http://schemas.microsoft.com/office/drawing/2014/main" id="{63FEA86A-F109-4AA4-B9B2-A48D231BF658}"/>
                    </a:ext>
                  </a:extLst>
                </p:cNvPr>
                <p:cNvSpPr/>
                <p:nvPr/>
              </p:nvSpPr>
              <p:spPr>
                <a:xfrm>
                  <a:off x="7096325" y="312267"/>
                  <a:ext cx="31918" cy="108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1861" extrusionOk="0">
                      <a:moveTo>
                        <a:pt x="134" y="0"/>
                      </a:moveTo>
                      <a:cubicBezTo>
                        <a:pt x="88" y="8"/>
                        <a:pt x="46" y="15"/>
                        <a:pt x="1" y="22"/>
                      </a:cubicBezTo>
                      <a:cubicBezTo>
                        <a:pt x="79" y="503"/>
                        <a:pt x="216" y="1228"/>
                        <a:pt x="408" y="1860"/>
                      </a:cubicBezTo>
                      <a:cubicBezTo>
                        <a:pt x="453" y="1855"/>
                        <a:pt x="499" y="1852"/>
                        <a:pt x="546" y="1848"/>
                      </a:cubicBezTo>
                      <a:cubicBezTo>
                        <a:pt x="355" y="1219"/>
                        <a:pt x="214" y="484"/>
                        <a:pt x="1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693;p33">
                  <a:extLst>
                    <a:ext uri="{FF2B5EF4-FFF2-40B4-BE49-F238E27FC236}">
                      <a16:creationId xmlns:a16="http://schemas.microsoft.com/office/drawing/2014/main" id="{C82D39CB-4FD8-483F-BB88-154BEAC4FC9D}"/>
                    </a:ext>
                  </a:extLst>
                </p:cNvPr>
                <p:cNvSpPr/>
                <p:nvPr/>
              </p:nvSpPr>
              <p:spPr>
                <a:xfrm>
                  <a:off x="7046052" y="321503"/>
                  <a:ext cx="26423" cy="11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884" extrusionOk="0">
                      <a:moveTo>
                        <a:pt x="178" y="0"/>
                      </a:moveTo>
                      <a:cubicBezTo>
                        <a:pt x="130" y="10"/>
                        <a:pt x="83" y="23"/>
                        <a:pt x="36" y="38"/>
                      </a:cubicBezTo>
                      <a:cubicBezTo>
                        <a:pt x="1" y="522"/>
                        <a:pt x="22" y="1235"/>
                        <a:pt x="317" y="1884"/>
                      </a:cubicBezTo>
                      <a:cubicBezTo>
                        <a:pt x="361" y="1871"/>
                        <a:pt x="406" y="1857"/>
                        <a:pt x="452" y="1846"/>
                      </a:cubicBezTo>
                      <a:cubicBezTo>
                        <a:pt x="154" y="1201"/>
                        <a:pt x="143" y="476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694;p33">
                  <a:extLst>
                    <a:ext uri="{FF2B5EF4-FFF2-40B4-BE49-F238E27FC236}">
                      <a16:creationId xmlns:a16="http://schemas.microsoft.com/office/drawing/2014/main" id="{2E20DD27-782B-4ADB-AA40-907E9B26A498}"/>
                    </a:ext>
                  </a:extLst>
                </p:cNvPr>
                <p:cNvSpPr/>
                <p:nvPr/>
              </p:nvSpPr>
              <p:spPr>
                <a:xfrm>
                  <a:off x="7006185" y="333136"/>
                  <a:ext cx="16427" cy="11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025" extrusionOk="0">
                      <a:moveTo>
                        <a:pt x="261" y="0"/>
                      </a:moveTo>
                      <a:lnTo>
                        <a:pt x="261" y="0"/>
                      </a:lnTo>
                      <a:cubicBezTo>
                        <a:pt x="211" y="21"/>
                        <a:pt x="165" y="43"/>
                        <a:pt x="118" y="65"/>
                      </a:cubicBezTo>
                      <a:cubicBezTo>
                        <a:pt x="59" y="552"/>
                        <a:pt x="0" y="1375"/>
                        <a:pt x="159" y="2024"/>
                      </a:cubicBezTo>
                      <a:cubicBezTo>
                        <a:pt x="199" y="2005"/>
                        <a:pt x="240" y="1985"/>
                        <a:pt x="281" y="1967"/>
                      </a:cubicBezTo>
                      <a:cubicBezTo>
                        <a:pt x="131" y="1310"/>
                        <a:pt x="205" y="457"/>
                        <a:pt x="2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695;p33">
                  <a:extLst>
                    <a:ext uri="{FF2B5EF4-FFF2-40B4-BE49-F238E27FC236}">
                      <a16:creationId xmlns:a16="http://schemas.microsoft.com/office/drawing/2014/main" id="{E8C7A872-3F8B-4AF5-850E-9F5D6D99A8FC}"/>
                    </a:ext>
                  </a:extLst>
                </p:cNvPr>
                <p:cNvSpPr/>
                <p:nvPr/>
              </p:nvSpPr>
              <p:spPr>
                <a:xfrm>
                  <a:off x="6967487" y="359441"/>
                  <a:ext cx="26481" cy="103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1767" extrusionOk="0">
                      <a:moveTo>
                        <a:pt x="160" y="0"/>
                      </a:moveTo>
                      <a:lnTo>
                        <a:pt x="160" y="0"/>
                      </a:lnTo>
                      <a:cubicBezTo>
                        <a:pt x="112" y="40"/>
                        <a:pt x="63" y="78"/>
                        <a:pt x="20" y="118"/>
                      </a:cubicBezTo>
                      <a:cubicBezTo>
                        <a:pt x="1" y="572"/>
                        <a:pt x="78" y="1205"/>
                        <a:pt x="321" y="1766"/>
                      </a:cubicBezTo>
                      <a:cubicBezTo>
                        <a:pt x="356" y="1760"/>
                        <a:pt x="396" y="1751"/>
                        <a:pt x="437" y="1737"/>
                      </a:cubicBezTo>
                      <a:cubicBezTo>
                        <a:pt x="442" y="1735"/>
                        <a:pt x="447" y="1734"/>
                        <a:pt x="452" y="1730"/>
                      </a:cubicBezTo>
                      <a:cubicBezTo>
                        <a:pt x="183" y="1118"/>
                        <a:pt x="126" y="427"/>
                        <a:pt x="1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696;p33">
                  <a:extLst>
                    <a:ext uri="{FF2B5EF4-FFF2-40B4-BE49-F238E27FC236}">
                      <a16:creationId xmlns:a16="http://schemas.microsoft.com/office/drawing/2014/main" id="{2D0802B3-E405-4B64-A083-6822E520AB49}"/>
                    </a:ext>
                  </a:extLst>
                </p:cNvPr>
                <p:cNvSpPr/>
                <p:nvPr/>
              </p:nvSpPr>
              <p:spPr>
                <a:xfrm>
                  <a:off x="7307295" y="332902"/>
                  <a:ext cx="31567" cy="98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1686" extrusionOk="0">
                      <a:moveTo>
                        <a:pt x="1" y="0"/>
                      </a:moveTo>
                      <a:cubicBezTo>
                        <a:pt x="289" y="579"/>
                        <a:pt x="377" y="1232"/>
                        <a:pt x="401" y="1679"/>
                      </a:cubicBezTo>
                      <a:cubicBezTo>
                        <a:pt x="452" y="1684"/>
                        <a:pt x="496" y="1686"/>
                        <a:pt x="539" y="1686"/>
                      </a:cubicBezTo>
                      <a:cubicBezTo>
                        <a:pt x="519" y="1282"/>
                        <a:pt x="446" y="714"/>
                        <a:pt x="225" y="172"/>
                      </a:cubicBezTo>
                      <a:cubicBezTo>
                        <a:pt x="195" y="147"/>
                        <a:pt x="165" y="122"/>
                        <a:pt x="132" y="97"/>
                      </a:cubicBezTo>
                      <a:cubicBezTo>
                        <a:pt x="89" y="63"/>
                        <a:pt x="47" y="30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697;p33">
                  <a:extLst>
                    <a:ext uri="{FF2B5EF4-FFF2-40B4-BE49-F238E27FC236}">
                      <a16:creationId xmlns:a16="http://schemas.microsoft.com/office/drawing/2014/main" id="{287E2AA4-6C40-4EAD-940E-AAB9E7D1153E}"/>
                    </a:ext>
                  </a:extLst>
                </p:cNvPr>
                <p:cNvSpPr/>
                <p:nvPr/>
              </p:nvSpPr>
              <p:spPr>
                <a:xfrm>
                  <a:off x="6958835" y="191437"/>
                  <a:ext cx="105048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3160" extrusionOk="0">
                      <a:moveTo>
                        <a:pt x="1796" y="1"/>
                      </a:moveTo>
                      <a:cubicBezTo>
                        <a:pt x="1629" y="63"/>
                        <a:pt x="1477" y="170"/>
                        <a:pt x="1345" y="333"/>
                      </a:cubicBezTo>
                      <a:cubicBezTo>
                        <a:pt x="674" y="1160"/>
                        <a:pt x="0" y="2692"/>
                        <a:pt x="0" y="3159"/>
                      </a:cubicBezTo>
                      <a:cubicBezTo>
                        <a:pt x="301" y="2827"/>
                        <a:pt x="820" y="2467"/>
                        <a:pt x="1512" y="2267"/>
                      </a:cubicBezTo>
                      <a:cubicBezTo>
                        <a:pt x="1313" y="1538"/>
                        <a:pt x="1536" y="641"/>
                        <a:pt x="1796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698;p33">
                  <a:extLst>
                    <a:ext uri="{FF2B5EF4-FFF2-40B4-BE49-F238E27FC236}">
                      <a16:creationId xmlns:a16="http://schemas.microsoft.com/office/drawing/2014/main" id="{E8E3C32B-E6D5-4D9F-A4B9-145E3489BD37}"/>
                    </a:ext>
                  </a:extLst>
                </p:cNvPr>
                <p:cNvSpPr/>
                <p:nvPr/>
              </p:nvSpPr>
              <p:spPr>
                <a:xfrm>
                  <a:off x="6958835" y="761624"/>
                  <a:ext cx="196534" cy="20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2" h="3437" extrusionOk="0">
                      <a:moveTo>
                        <a:pt x="0" y="1683"/>
                      </a:moveTo>
                      <a:cubicBezTo>
                        <a:pt x="0" y="1683"/>
                        <a:pt x="381" y="2160"/>
                        <a:pt x="1165" y="2630"/>
                      </a:cubicBezTo>
                      <a:cubicBezTo>
                        <a:pt x="1950" y="3101"/>
                        <a:pt x="2979" y="3437"/>
                        <a:pt x="3204" y="3370"/>
                      </a:cubicBezTo>
                      <a:cubicBezTo>
                        <a:pt x="3344" y="3328"/>
                        <a:pt x="3362" y="2839"/>
                        <a:pt x="3322" y="2329"/>
                      </a:cubicBezTo>
                      <a:cubicBezTo>
                        <a:pt x="3307" y="2098"/>
                        <a:pt x="3275" y="1861"/>
                        <a:pt x="3242" y="1661"/>
                      </a:cubicBezTo>
                      <a:cubicBezTo>
                        <a:pt x="2872" y="1606"/>
                        <a:pt x="2484" y="1446"/>
                        <a:pt x="2018" y="1153"/>
                      </a:cubicBezTo>
                      <a:cubicBezTo>
                        <a:pt x="1560" y="864"/>
                        <a:pt x="1141" y="469"/>
                        <a:pt x="832" y="1"/>
                      </a:cubicBezTo>
                      <a:lnTo>
                        <a:pt x="288" y="1102"/>
                      </a:ln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699;p33">
                  <a:extLst>
                    <a:ext uri="{FF2B5EF4-FFF2-40B4-BE49-F238E27FC236}">
                      <a16:creationId xmlns:a16="http://schemas.microsoft.com/office/drawing/2014/main" id="{D78B1932-E424-4692-9174-AE8ABD509758}"/>
                    </a:ext>
                  </a:extLst>
                </p:cNvPr>
                <p:cNvSpPr/>
                <p:nvPr/>
              </p:nvSpPr>
              <p:spPr>
                <a:xfrm>
                  <a:off x="6975671" y="761624"/>
                  <a:ext cx="177419" cy="136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2330" extrusionOk="0">
                      <a:moveTo>
                        <a:pt x="0" y="1102"/>
                      </a:moveTo>
                      <a:cubicBezTo>
                        <a:pt x="800" y="1678"/>
                        <a:pt x="2043" y="2230"/>
                        <a:pt x="3034" y="2329"/>
                      </a:cubicBezTo>
                      <a:cubicBezTo>
                        <a:pt x="3019" y="2098"/>
                        <a:pt x="2987" y="1861"/>
                        <a:pt x="2954" y="1661"/>
                      </a:cubicBezTo>
                      <a:cubicBezTo>
                        <a:pt x="2584" y="1606"/>
                        <a:pt x="2196" y="1446"/>
                        <a:pt x="1730" y="1153"/>
                      </a:cubicBezTo>
                      <a:cubicBezTo>
                        <a:pt x="1272" y="864"/>
                        <a:pt x="853" y="469"/>
                        <a:pt x="544" y="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700;p33">
                  <a:extLst>
                    <a:ext uri="{FF2B5EF4-FFF2-40B4-BE49-F238E27FC236}">
                      <a16:creationId xmlns:a16="http://schemas.microsoft.com/office/drawing/2014/main" id="{51756B9D-914A-48F1-9C71-8A2A3DDADFDA}"/>
                    </a:ext>
                  </a:extLst>
                </p:cNvPr>
                <p:cNvSpPr/>
                <p:nvPr/>
              </p:nvSpPr>
              <p:spPr>
                <a:xfrm>
                  <a:off x="7339037" y="1973083"/>
                  <a:ext cx="667468" cy="806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13789" extrusionOk="0">
                      <a:moveTo>
                        <a:pt x="7634" y="7714"/>
                      </a:moveTo>
                      <a:cubicBezTo>
                        <a:pt x="7611" y="9823"/>
                        <a:pt x="8012" y="13586"/>
                        <a:pt x="8012" y="13586"/>
                      </a:cubicBezTo>
                      <a:cubicBezTo>
                        <a:pt x="8065" y="13632"/>
                        <a:pt x="8186" y="13706"/>
                        <a:pt x="8329" y="13789"/>
                      </a:cubicBezTo>
                      <a:cubicBezTo>
                        <a:pt x="8311" y="12540"/>
                        <a:pt x="8319" y="10398"/>
                        <a:pt x="8612" y="8141"/>
                      </a:cubicBezTo>
                      <a:cubicBezTo>
                        <a:pt x="9022" y="4959"/>
                        <a:pt x="11418" y="1644"/>
                        <a:pt x="11418" y="1644"/>
                      </a:cubicBezTo>
                      <a:cubicBezTo>
                        <a:pt x="11418" y="1644"/>
                        <a:pt x="7722" y="1656"/>
                        <a:pt x="6155" y="1448"/>
                      </a:cubicBezTo>
                      <a:cubicBezTo>
                        <a:pt x="4586" y="1241"/>
                        <a:pt x="224" y="1"/>
                        <a:pt x="224" y="1"/>
                      </a:cubicBezTo>
                      <a:cubicBezTo>
                        <a:pt x="224" y="1"/>
                        <a:pt x="36" y="1655"/>
                        <a:pt x="0" y="2496"/>
                      </a:cubicBezTo>
                      <a:lnTo>
                        <a:pt x="9536" y="2496"/>
                      </a:lnTo>
                      <a:cubicBezTo>
                        <a:pt x="8371" y="3392"/>
                        <a:pt x="7655" y="5610"/>
                        <a:pt x="7634" y="7714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701;p33">
                  <a:extLst>
                    <a:ext uri="{FF2B5EF4-FFF2-40B4-BE49-F238E27FC236}">
                      <a16:creationId xmlns:a16="http://schemas.microsoft.com/office/drawing/2014/main" id="{489EBFF9-2546-41E4-B74D-1EFCBE00ECA0}"/>
                    </a:ext>
                  </a:extLst>
                </p:cNvPr>
                <p:cNvSpPr/>
                <p:nvPr/>
              </p:nvSpPr>
              <p:spPr>
                <a:xfrm>
                  <a:off x="6909673" y="509442"/>
                  <a:ext cx="71903" cy="100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" h="1718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117" y="1644"/>
                        <a:pt x="1207" y="680"/>
                        <a:pt x="923" y="131"/>
                      </a:cubicBezTo>
                      <a:lnTo>
                        <a:pt x="923" y="131"/>
                      </a:ln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702;p33">
                  <a:extLst>
                    <a:ext uri="{FF2B5EF4-FFF2-40B4-BE49-F238E27FC236}">
                      <a16:creationId xmlns:a16="http://schemas.microsoft.com/office/drawing/2014/main" id="{8A053929-7827-486D-BC6B-FF473E7442BC}"/>
                    </a:ext>
                  </a:extLst>
                </p:cNvPr>
                <p:cNvSpPr/>
                <p:nvPr/>
              </p:nvSpPr>
              <p:spPr>
                <a:xfrm>
                  <a:off x="7491199" y="-9"/>
                  <a:ext cx="1141149" cy="145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1" h="24944" extrusionOk="0">
                      <a:moveTo>
                        <a:pt x="19322" y="0"/>
                      </a:moveTo>
                      <a:cubicBezTo>
                        <a:pt x="19276" y="0"/>
                        <a:pt x="19230" y="18"/>
                        <a:pt x="19195" y="53"/>
                      </a:cubicBezTo>
                      <a:cubicBezTo>
                        <a:pt x="19195" y="53"/>
                        <a:pt x="18857" y="397"/>
                        <a:pt x="18264" y="997"/>
                      </a:cubicBezTo>
                      <a:cubicBezTo>
                        <a:pt x="17971" y="1298"/>
                        <a:pt x="17613" y="1664"/>
                        <a:pt x="17203" y="2084"/>
                      </a:cubicBezTo>
                      <a:cubicBezTo>
                        <a:pt x="16795" y="2506"/>
                        <a:pt x="16334" y="2981"/>
                        <a:pt x="15832" y="3499"/>
                      </a:cubicBezTo>
                      <a:cubicBezTo>
                        <a:pt x="15331" y="4021"/>
                        <a:pt x="14790" y="4586"/>
                        <a:pt x="14218" y="5184"/>
                      </a:cubicBezTo>
                      <a:cubicBezTo>
                        <a:pt x="13650" y="5786"/>
                        <a:pt x="13052" y="6422"/>
                        <a:pt x="12433" y="7080"/>
                      </a:cubicBezTo>
                      <a:cubicBezTo>
                        <a:pt x="11816" y="7740"/>
                        <a:pt x="11190" y="8433"/>
                        <a:pt x="10547" y="9130"/>
                      </a:cubicBezTo>
                      <a:cubicBezTo>
                        <a:pt x="10224" y="9477"/>
                        <a:pt x="9906" y="9836"/>
                        <a:pt x="9589" y="10199"/>
                      </a:cubicBezTo>
                      <a:cubicBezTo>
                        <a:pt x="9269" y="10561"/>
                        <a:pt x="8950" y="10924"/>
                        <a:pt x="8630" y="11287"/>
                      </a:cubicBezTo>
                      <a:lnTo>
                        <a:pt x="8151" y="11833"/>
                      </a:lnTo>
                      <a:cubicBezTo>
                        <a:pt x="7999" y="12018"/>
                        <a:pt x="7845" y="12203"/>
                        <a:pt x="7694" y="12388"/>
                      </a:cubicBezTo>
                      <a:cubicBezTo>
                        <a:pt x="7389" y="12758"/>
                        <a:pt x="7085" y="13126"/>
                        <a:pt x="6783" y="13492"/>
                      </a:cubicBezTo>
                      <a:cubicBezTo>
                        <a:pt x="6707" y="13587"/>
                        <a:pt x="6636" y="13666"/>
                        <a:pt x="6554" y="13774"/>
                      </a:cubicBezTo>
                      <a:lnTo>
                        <a:pt x="6342" y="14061"/>
                      </a:lnTo>
                      <a:cubicBezTo>
                        <a:pt x="6202" y="14251"/>
                        <a:pt x="6062" y="14440"/>
                        <a:pt x="5922" y="14628"/>
                      </a:cubicBezTo>
                      <a:cubicBezTo>
                        <a:pt x="5783" y="14816"/>
                        <a:pt x="5644" y="15004"/>
                        <a:pt x="5507" y="15188"/>
                      </a:cubicBezTo>
                      <a:cubicBezTo>
                        <a:pt x="5369" y="15374"/>
                        <a:pt x="5230" y="15558"/>
                        <a:pt x="5107" y="15749"/>
                      </a:cubicBezTo>
                      <a:cubicBezTo>
                        <a:pt x="4852" y="16124"/>
                        <a:pt x="4603" y="16495"/>
                        <a:pt x="4357" y="16857"/>
                      </a:cubicBezTo>
                      <a:cubicBezTo>
                        <a:pt x="4235" y="17040"/>
                        <a:pt x="4115" y="17219"/>
                        <a:pt x="3996" y="17397"/>
                      </a:cubicBezTo>
                      <a:cubicBezTo>
                        <a:pt x="3883" y="17578"/>
                        <a:pt x="3771" y="17757"/>
                        <a:pt x="3661" y="17933"/>
                      </a:cubicBezTo>
                      <a:cubicBezTo>
                        <a:pt x="3440" y="18286"/>
                        <a:pt x="3225" y="18629"/>
                        <a:pt x="3017" y="18962"/>
                      </a:cubicBezTo>
                      <a:cubicBezTo>
                        <a:pt x="2811" y="19295"/>
                        <a:pt x="2626" y="19625"/>
                        <a:pt x="2440" y="19937"/>
                      </a:cubicBezTo>
                      <a:cubicBezTo>
                        <a:pt x="2258" y="20251"/>
                        <a:pt x="2078" y="20548"/>
                        <a:pt x="1915" y="20837"/>
                      </a:cubicBezTo>
                      <a:cubicBezTo>
                        <a:pt x="1755" y="21127"/>
                        <a:pt x="1602" y="21401"/>
                        <a:pt x="1459" y="21659"/>
                      </a:cubicBezTo>
                      <a:cubicBezTo>
                        <a:pt x="1169" y="22173"/>
                        <a:pt x="933" y="22632"/>
                        <a:pt x="734" y="23006"/>
                      </a:cubicBezTo>
                      <a:cubicBezTo>
                        <a:pt x="534" y="23380"/>
                        <a:pt x="386" y="23684"/>
                        <a:pt x="281" y="23886"/>
                      </a:cubicBezTo>
                      <a:cubicBezTo>
                        <a:pt x="181" y="24089"/>
                        <a:pt x="127" y="24196"/>
                        <a:pt x="127" y="24196"/>
                      </a:cubicBezTo>
                      <a:cubicBezTo>
                        <a:pt x="0" y="24453"/>
                        <a:pt x="105" y="24763"/>
                        <a:pt x="360" y="24890"/>
                      </a:cubicBezTo>
                      <a:cubicBezTo>
                        <a:pt x="434" y="24926"/>
                        <a:pt x="513" y="24944"/>
                        <a:pt x="590" y="24944"/>
                      </a:cubicBezTo>
                      <a:cubicBezTo>
                        <a:pt x="781" y="24944"/>
                        <a:pt x="964" y="24838"/>
                        <a:pt x="1054" y="24656"/>
                      </a:cubicBezTo>
                      <a:cubicBezTo>
                        <a:pt x="1055" y="24653"/>
                        <a:pt x="1056" y="24651"/>
                        <a:pt x="1058" y="24648"/>
                      </a:cubicBezTo>
                      <a:lnTo>
                        <a:pt x="1061" y="24643"/>
                      </a:lnTo>
                      <a:cubicBezTo>
                        <a:pt x="1061" y="24643"/>
                        <a:pt x="1112" y="24534"/>
                        <a:pt x="1208" y="24330"/>
                      </a:cubicBezTo>
                      <a:cubicBezTo>
                        <a:pt x="1306" y="24129"/>
                        <a:pt x="1442" y="23835"/>
                        <a:pt x="1630" y="23462"/>
                      </a:cubicBezTo>
                      <a:cubicBezTo>
                        <a:pt x="1819" y="23089"/>
                        <a:pt x="2040" y="22632"/>
                        <a:pt x="2316" y="22119"/>
                      </a:cubicBezTo>
                      <a:cubicBezTo>
                        <a:pt x="2452" y="21861"/>
                        <a:pt x="2596" y="21587"/>
                        <a:pt x="2748" y="21298"/>
                      </a:cubicBezTo>
                      <a:cubicBezTo>
                        <a:pt x="2903" y="21010"/>
                        <a:pt x="3074" y="20712"/>
                        <a:pt x="3246" y="20398"/>
                      </a:cubicBezTo>
                      <a:cubicBezTo>
                        <a:pt x="3423" y="20085"/>
                        <a:pt x="3600" y="19755"/>
                        <a:pt x="3796" y="19422"/>
                      </a:cubicBezTo>
                      <a:cubicBezTo>
                        <a:pt x="3993" y="19092"/>
                        <a:pt x="4198" y="18747"/>
                        <a:pt x="4408" y="18394"/>
                      </a:cubicBezTo>
                      <a:cubicBezTo>
                        <a:pt x="4512" y="18218"/>
                        <a:pt x="4618" y="18040"/>
                        <a:pt x="4727" y="17858"/>
                      </a:cubicBezTo>
                      <a:cubicBezTo>
                        <a:pt x="4841" y="17681"/>
                        <a:pt x="4955" y="17501"/>
                        <a:pt x="5072" y="17319"/>
                      </a:cubicBezTo>
                      <a:cubicBezTo>
                        <a:pt x="5304" y="16957"/>
                        <a:pt x="5543" y="16587"/>
                        <a:pt x="5785" y="16211"/>
                      </a:cubicBezTo>
                      <a:cubicBezTo>
                        <a:pt x="5903" y="16019"/>
                        <a:pt x="6035" y="15837"/>
                        <a:pt x="6166" y="15652"/>
                      </a:cubicBezTo>
                      <a:cubicBezTo>
                        <a:pt x="6298" y="15467"/>
                        <a:pt x="6430" y="15280"/>
                        <a:pt x="6563" y="15093"/>
                      </a:cubicBezTo>
                      <a:cubicBezTo>
                        <a:pt x="6695" y="14904"/>
                        <a:pt x="6829" y="14715"/>
                        <a:pt x="6963" y="14526"/>
                      </a:cubicBezTo>
                      <a:lnTo>
                        <a:pt x="7166" y="14240"/>
                      </a:lnTo>
                      <a:cubicBezTo>
                        <a:pt x="7222" y="14158"/>
                        <a:pt x="7308" y="14057"/>
                        <a:pt x="7378" y="13966"/>
                      </a:cubicBezTo>
                      <a:cubicBezTo>
                        <a:pt x="7670" y="13595"/>
                        <a:pt x="7966" y="13220"/>
                        <a:pt x="8263" y="12843"/>
                      </a:cubicBezTo>
                      <a:cubicBezTo>
                        <a:pt x="8411" y="12655"/>
                        <a:pt x="8559" y="12466"/>
                        <a:pt x="8708" y="12278"/>
                      </a:cubicBezTo>
                      <a:lnTo>
                        <a:pt x="9169" y="11729"/>
                      </a:lnTo>
                      <a:cubicBezTo>
                        <a:pt x="9478" y="11362"/>
                        <a:pt x="9785" y="10996"/>
                        <a:pt x="10093" y="10633"/>
                      </a:cubicBezTo>
                      <a:cubicBezTo>
                        <a:pt x="10399" y="10266"/>
                        <a:pt x="10706" y="9904"/>
                        <a:pt x="11021" y="9550"/>
                      </a:cubicBezTo>
                      <a:cubicBezTo>
                        <a:pt x="11646" y="8841"/>
                        <a:pt x="12256" y="8137"/>
                        <a:pt x="12856" y="7466"/>
                      </a:cubicBezTo>
                      <a:cubicBezTo>
                        <a:pt x="13460" y="6796"/>
                        <a:pt x="14043" y="6148"/>
                        <a:pt x="14595" y="5534"/>
                      </a:cubicBezTo>
                      <a:cubicBezTo>
                        <a:pt x="15154" y="4925"/>
                        <a:pt x="15682" y="4349"/>
                        <a:pt x="16170" y="3818"/>
                      </a:cubicBezTo>
                      <a:cubicBezTo>
                        <a:pt x="16660" y="3290"/>
                        <a:pt x="17109" y="2804"/>
                        <a:pt x="17509" y="2374"/>
                      </a:cubicBezTo>
                      <a:cubicBezTo>
                        <a:pt x="17908" y="1946"/>
                        <a:pt x="18257" y="1573"/>
                        <a:pt x="18545" y="1266"/>
                      </a:cubicBezTo>
                      <a:cubicBezTo>
                        <a:pt x="19121" y="653"/>
                        <a:pt x="19452" y="304"/>
                        <a:pt x="19452" y="304"/>
                      </a:cubicBezTo>
                      <a:lnTo>
                        <a:pt x="19454" y="303"/>
                      </a:lnTo>
                      <a:cubicBezTo>
                        <a:pt x="19521" y="231"/>
                        <a:pt x="19518" y="117"/>
                        <a:pt x="19446" y="49"/>
                      </a:cubicBezTo>
                      <a:cubicBezTo>
                        <a:pt x="19410" y="16"/>
                        <a:pt x="19366" y="0"/>
                        <a:pt x="193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703;p33">
                  <a:extLst>
                    <a:ext uri="{FF2B5EF4-FFF2-40B4-BE49-F238E27FC236}">
                      <a16:creationId xmlns:a16="http://schemas.microsoft.com/office/drawing/2014/main" id="{D4C784EB-AA15-4CE0-BFE9-A23A65F99786}"/>
                    </a:ext>
                  </a:extLst>
                </p:cNvPr>
                <p:cNvSpPr/>
                <p:nvPr/>
              </p:nvSpPr>
              <p:spPr>
                <a:xfrm>
                  <a:off x="7659496" y="1262424"/>
                  <a:ext cx="191974" cy="217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3719" extrusionOk="0">
                      <a:moveTo>
                        <a:pt x="3084" y="1"/>
                      </a:moveTo>
                      <a:cubicBezTo>
                        <a:pt x="3035" y="1"/>
                        <a:pt x="2985" y="21"/>
                        <a:pt x="2950" y="61"/>
                      </a:cubicBezTo>
                      <a:cubicBezTo>
                        <a:pt x="2860" y="162"/>
                        <a:pt x="753" y="2540"/>
                        <a:pt x="61" y="3430"/>
                      </a:cubicBezTo>
                      <a:cubicBezTo>
                        <a:pt x="1" y="3508"/>
                        <a:pt x="14" y="3622"/>
                        <a:pt x="93" y="3681"/>
                      </a:cubicBezTo>
                      <a:cubicBezTo>
                        <a:pt x="125" y="3707"/>
                        <a:pt x="163" y="3719"/>
                        <a:pt x="203" y="3719"/>
                      </a:cubicBezTo>
                      <a:cubicBezTo>
                        <a:pt x="256" y="3719"/>
                        <a:pt x="310" y="3695"/>
                        <a:pt x="345" y="3650"/>
                      </a:cubicBezTo>
                      <a:cubicBezTo>
                        <a:pt x="1028" y="2769"/>
                        <a:pt x="3196" y="323"/>
                        <a:pt x="3218" y="299"/>
                      </a:cubicBezTo>
                      <a:cubicBezTo>
                        <a:pt x="3284" y="225"/>
                        <a:pt x="3278" y="112"/>
                        <a:pt x="3203" y="45"/>
                      </a:cubicBezTo>
                      <a:cubicBezTo>
                        <a:pt x="3168" y="15"/>
                        <a:pt x="3126" y="1"/>
                        <a:pt x="30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704;p33">
                  <a:extLst>
                    <a:ext uri="{FF2B5EF4-FFF2-40B4-BE49-F238E27FC236}">
                      <a16:creationId xmlns:a16="http://schemas.microsoft.com/office/drawing/2014/main" id="{BBD0086C-18B4-4D1F-801C-066515AD0A97}"/>
                    </a:ext>
                  </a:extLst>
                </p:cNvPr>
                <p:cNvSpPr/>
                <p:nvPr/>
              </p:nvSpPr>
              <p:spPr>
                <a:xfrm>
                  <a:off x="7695212" y="1071971"/>
                  <a:ext cx="135738" cy="129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2221" extrusionOk="0">
                      <a:moveTo>
                        <a:pt x="203" y="0"/>
                      </a:moveTo>
                      <a:cubicBezTo>
                        <a:pt x="149" y="0"/>
                        <a:pt x="96" y="24"/>
                        <a:pt x="61" y="70"/>
                      </a:cubicBezTo>
                      <a:cubicBezTo>
                        <a:pt x="0" y="148"/>
                        <a:pt x="15" y="260"/>
                        <a:pt x="93" y="321"/>
                      </a:cubicBezTo>
                      <a:cubicBezTo>
                        <a:pt x="840" y="900"/>
                        <a:pt x="1979" y="2149"/>
                        <a:pt x="1990" y="2161"/>
                      </a:cubicBezTo>
                      <a:cubicBezTo>
                        <a:pt x="2025" y="2201"/>
                        <a:pt x="2074" y="2221"/>
                        <a:pt x="2123" y="2221"/>
                      </a:cubicBezTo>
                      <a:cubicBezTo>
                        <a:pt x="2165" y="2221"/>
                        <a:pt x="2210" y="2205"/>
                        <a:pt x="2243" y="2174"/>
                      </a:cubicBezTo>
                      <a:cubicBezTo>
                        <a:pt x="2317" y="2108"/>
                        <a:pt x="2321" y="1994"/>
                        <a:pt x="2256" y="1920"/>
                      </a:cubicBezTo>
                      <a:cubicBezTo>
                        <a:pt x="2209" y="1869"/>
                        <a:pt x="1085" y="636"/>
                        <a:pt x="312" y="38"/>
                      </a:cubicBezTo>
                      <a:cubicBezTo>
                        <a:pt x="280" y="12"/>
                        <a:pt x="241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705;p33">
                  <a:extLst>
                    <a:ext uri="{FF2B5EF4-FFF2-40B4-BE49-F238E27FC236}">
                      <a16:creationId xmlns:a16="http://schemas.microsoft.com/office/drawing/2014/main" id="{FCC212F1-B331-459F-9700-0F6ECF9FE2F1}"/>
                    </a:ext>
                  </a:extLst>
                </p:cNvPr>
                <p:cNvSpPr/>
                <p:nvPr/>
              </p:nvSpPr>
              <p:spPr>
                <a:xfrm>
                  <a:off x="8248796" y="49"/>
                  <a:ext cx="382838" cy="324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55452" extrusionOk="0">
                      <a:moveTo>
                        <a:pt x="6354" y="1"/>
                      </a:moveTo>
                      <a:cubicBezTo>
                        <a:pt x="6253" y="1"/>
                        <a:pt x="6195" y="73"/>
                        <a:pt x="6187" y="163"/>
                      </a:cubicBezTo>
                      <a:cubicBezTo>
                        <a:pt x="3424" y="32670"/>
                        <a:pt x="3394" y="32945"/>
                        <a:pt x="2609" y="40001"/>
                      </a:cubicBezTo>
                      <a:lnTo>
                        <a:pt x="2587" y="40201"/>
                      </a:lnTo>
                      <a:cubicBezTo>
                        <a:pt x="1763" y="47632"/>
                        <a:pt x="40" y="55160"/>
                        <a:pt x="22" y="55235"/>
                      </a:cubicBezTo>
                      <a:cubicBezTo>
                        <a:pt x="0" y="55330"/>
                        <a:pt x="60" y="55426"/>
                        <a:pt x="156" y="55447"/>
                      </a:cubicBezTo>
                      <a:cubicBezTo>
                        <a:pt x="169" y="55450"/>
                        <a:pt x="182" y="55451"/>
                        <a:pt x="194" y="55451"/>
                      </a:cubicBezTo>
                      <a:cubicBezTo>
                        <a:pt x="276" y="55451"/>
                        <a:pt x="349" y="55396"/>
                        <a:pt x="368" y="55315"/>
                      </a:cubicBezTo>
                      <a:cubicBezTo>
                        <a:pt x="384" y="55240"/>
                        <a:pt x="2112" y="47691"/>
                        <a:pt x="2939" y="40240"/>
                      </a:cubicBezTo>
                      <a:lnTo>
                        <a:pt x="2961" y="40040"/>
                      </a:lnTo>
                      <a:cubicBezTo>
                        <a:pt x="3746" y="32979"/>
                        <a:pt x="3776" y="32705"/>
                        <a:pt x="6541" y="193"/>
                      </a:cubicBezTo>
                      <a:cubicBezTo>
                        <a:pt x="6548" y="96"/>
                        <a:pt x="6476" y="10"/>
                        <a:pt x="6379" y="2"/>
                      </a:cubicBezTo>
                      <a:cubicBezTo>
                        <a:pt x="6371" y="1"/>
                        <a:pt x="6362" y="1"/>
                        <a:pt x="63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706;p33">
                  <a:extLst>
                    <a:ext uri="{FF2B5EF4-FFF2-40B4-BE49-F238E27FC236}">
                      <a16:creationId xmlns:a16="http://schemas.microsoft.com/office/drawing/2014/main" id="{95392A23-1EE7-4ECE-A5BA-F9E6BF3E9CE7}"/>
                    </a:ext>
                  </a:extLst>
                </p:cNvPr>
                <p:cNvSpPr/>
                <p:nvPr/>
              </p:nvSpPr>
              <p:spPr>
                <a:xfrm>
                  <a:off x="7724967" y="938105"/>
                  <a:ext cx="124982" cy="9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" h="1584" extrusionOk="0">
                      <a:moveTo>
                        <a:pt x="1882" y="209"/>
                      </a:moveTo>
                      <a:cubicBezTo>
                        <a:pt x="2138" y="473"/>
                        <a:pt x="1792" y="1068"/>
                        <a:pt x="1210" y="1314"/>
                      </a:cubicBezTo>
                      <a:cubicBezTo>
                        <a:pt x="628" y="1560"/>
                        <a:pt x="64" y="1583"/>
                        <a:pt x="33" y="1314"/>
                      </a:cubicBezTo>
                      <a:cubicBezTo>
                        <a:pt x="1" y="1046"/>
                        <a:pt x="1681" y="0"/>
                        <a:pt x="1882" y="20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707;p33">
                  <a:extLst>
                    <a:ext uri="{FF2B5EF4-FFF2-40B4-BE49-F238E27FC236}">
                      <a16:creationId xmlns:a16="http://schemas.microsoft.com/office/drawing/2014/main" id="{BCA86BD6-A0EB-4FD7-9E89-924A3B8F7505}"/>
                    </a:ext>
                  </a:extLst>
                </p:cNvPr>
                <p:cNvSpPr/>
                <p:nvPr/>
              </p:nvSpPr>
              <p:spPr>
                <a:xfrm>
                  <a:off x="7723096" y="981773"/>
                  <a:ext cx="123111" cy="8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" h="1411" extrusionOk="0">
                      <a:moveTo>
                        <a:pt x="1842" y="99"/>
                      </a:moveTo>
                      <a:cubicBezTo>
                        <a:pt x="2091" y="292"/>
                        <a:pt x="2105" y="507"/>
                        <a:pt x="1842" y="760"/>
                      </a:cubicBezTo>
                      <a:cubicBezTo>
                        <a:pt x="1578" y="1016"/>
                        <a:pt x="807" y="1410"/>
                        <a:pt x="404" y="1181"/>
                      </a:cubicBezTo>
                      <a:cubicBezTo>
                        <a:pt x="0" y="950"/>
                        <a:pt x="413" y="825"/>
                        <a:pt x="772" y="673"/>
                      </a:cubicBezTo>
                      <a:cubicBezTo>
                        <a:pt x="1130" y="522"/>
                        <a:pt x="1717" y="0"/>
                        <a:pt x="1842" y="9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708;p33">
                  <a:extLst>
                    <a:ext uri="{FF2B5EF4-FFF2-40B4-BE49-F238E27FC236}">
                      <a16:creationId xmlns:a16="http://schemas.microsoft.com/office/drawing/2014/main" id="{879B6127-0AE7-4365-8019-B743E1539808}"/>
                    </a:ext>
                  </a:extLst>
                </p:cNvPr>
                <p:cNvSpPr/>
                <p:nvPr/>
              </p:nvSpPr>
              <p:spPr>
                <a:xfrm>
                  <a:off x="7730169" y="1018776"/>
                  <a:ext cx="121884" cy="6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" h="1167" extrusionOk="0">
                      <a:moveTo>
                        <a:pt x="1721" y="127"/>
                      </a:moveTo>
                      <a:cubicBezTo>
                        <a:pt x="1932" y="296"/>
                        <a:pt x="2084" y="629"/>
                        <a:pt x="1592" y="853"/>
                      </a:cubicBezTo>
                      <a:cubicBezTo>
                        <a:pt x="1099" y="1077"/>
                        <a:pt x="564" y="1167"/>
                        <a:pt x="283" y="942"/>
                      </a:cubicBezTo>
                      <a:cubicBezTo>
                        <a:pt x="0" y="718"/>
                        <a:pt x="225" y="472"/>
                        <a:pt x="695" y="428"/>
                      </a:cubicBezTo>
                      <a:cubicBezTo>
                        <a:pt x="1166" y="383"/>
                        <a:pt x="1564" y="1"/>
                        <a:pt x="1721" y="127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709;p33">
                  <a:extLst>
                    <a:ext uri="{FF2B5EF4-FFF2-40B4-BE49-F238E27FC236}">
                      <a16:creationId xmlns:a16="http://schemas.microsoft.com/office/drawing/2014/main" id="{9C18265D-2274-49FB-AB6E-6BD839A6A76A}"/>
                    </a:ext>
                  </a:extLst>
                </p:cNvPr>
                <p:cNvSpPr/>
                <p:nvPr/>
              </p:nvSpPr>
              <p:spPr>
                <a:xfrm>
                  <a:off x="7740633" y="1054727"/>
                  <a:ext cx="107503" cy="59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1022" extrusionOk="0">
                      <a:moveTo>
                        <a:pt x="1569" y="1"/>
                      </a:moveTo>
                      <a:cubicBezTo>
                        <a:pt x="1839" y="215"/>
                        <a:pt x="1659" y="686"/>
                        <a:pt x="1211" y="821"/>
                      </a:cubicBezTo>
                      <a:cubicBezTo>
                        <a:pt x="764" y="955"/>
                        <a:pt x="206" y="1021"/>
                        <a:pt x="104" y="821"/>
                      </a:cubicBezTo>
                      <a:cubicBezTo>
                        <a:pt x="1" y="619"/>
                        <a:pt x="164" y="417"/>
                        <a:pt x="732" y="327"/>
                      </a:cubicBezTo>
                      <a:cubicBezTo>
                        <a:pt x="1300" y="238"/>
                        <a:pt x="156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710;p33">
                  <a:extLst>
                    <a:ext uri="{FF2B5EF4-FFF2-40B4-BE49-F238E27FC236}">
                      <a16:creationId xmlns:a16="http://schemas.microsoft.com/office/drawing/2014/main" id="{EB320767-C43C-4444-B255-88FC1B892937}"/>
                    </a:ext>
                  </a:extLst>
                </p:cNvPr>
                <p:cNvSpPr/>
                <p:nvPr/>
              </p:nvSpPr>
              <p:spPr>
                <a:xfrm>
                  <a:off x="7692231" y="942899"/>
                  <a:ext cx="62900" cy="11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" h="1976" extrusionOk="0">
                      <a:moveTo>
                        <a:pt x="829" y="1838"/>
                      </a:moveTo>
                      <a:cubicBezTo>
                        <a:pt x="451" y="1975"/>
                        <a:pt x="0" y="269"/>
                        <a:pt x="426" y="134"/>
                      </a:cubicBezTo>
                      <a:cubicBezTo>
                        <a:pt x="852" y="1"/>
                        <a:pt x="1075" y="1748"/>
                        <a:pt x="829" y="1838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711;p33">
                  <a:extLst>
                    <a:ext uri="{FF2B5EF4-FFF2-40B4-BE49-F238E27FC236}">
                      <a16:creationId xmlns:a16="http://schemas.microsoft.com/office/drawing/2014/main" id="{85FFD858-46E8-48A6-96CA-A3A03C3F6BEA}"/>
                    </a:ext>
                  </a:extLst>
                </p:cNvPr>
                <p:cNvSpPr/>
                <p:nvPr/>
              </p:nvSpPr>
              <p:spPr>
                <a:xfrm>
                  <a:off x="6922183" y="1388164"/>
                  <a:ext cx="808058" cy="39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3" h="6811" extrusionOk="0">
                      <a:moveTo>
                        <a:pt x="0" y="6139"/>
                      </a:moveTo>
                      <a:cubicBezTo>
                        <a:pt x="0" y="6139"/>
                        <a:pt x="985" y="6810"/>
                        <a:pt x="4190" y="6139"/>
                      </a:cubicBezTo>
                      <a:cubicBezTo>
                        <a:pt x="7394" y="5467"/>
                        <a:pt x="9728" y="3717"/>
                        <a:pt x="11070" y="2431"/>
                      </a:cubicBezTo>
                      <a:cubicBezTo>
                        <a:pt x="11070" y="2431"/>
                        <a:pt x="11515" y="3189"/>
                        <a:pt x="11927" y="3364"/>
                      </a:cubicBezTo>
                      <a:cubicBezTo>
                        <a:pt x="12069" y="3423"/>
                        <a:pt x="12133" y="3383"/>
                        <a:pt x="12146" y="3286"/>
                      </a:cubicBezTo>
                      <a:cubicBezTo>
                        <a:pt x="12165" y="3142"/>
                        <a:pt x="12068" y="2880"/>
                        <a:pt x="11942" y="2659"/>
                      </a:cubicBezTo>
                      <a:cubicBezTo>
                        <a:pt x="12120" y="2916"/>
                        <a:pt x="12469" y="3373"/>
                        <a:pt x="12724" y="3405"/>
                      </a:cubicBezTo>
                      <a:cubicBezTo>
                        <a:pt x="12891" y="3428"/>
                        <a:pt x="12850" y="3155"/>
                        <a:pt x="12757" y="2859"/>
                      </a:cubicBezTo>
                      <a:cubicBezTo>
                        <a:pt x="12832" y="2973"/>
                        <a:pt x="12917" y="3055"/>
                        <a:pt x="13014" y="3047"/>
                      </a:cubicBezTo>
                      <a:cubicBezTo>
                        <a:pt x="13318" y="3026"/>
                        <a:pt x="13041" y="1934"/>
                        <a:pt x="13017" y="1842"/>
                      </a:cubicBezTo>
                      <a:cubicBezTo>
                        <a:pt x="13050" y="1902"/>
                        <a:pt x="13386" y="2484"/>
                        <a:pt x="13599" y="2464"/>
                      </a:cubicBezTo>
                      <a:cubicBezTo>
                        <a:pt x="13822" y="2443"/>
                        <a:pt x="13464" y="0"/>
                        <a:pt x="11180" y="89"/>
                      </a:cubicBezTo>
                      <a:cubicBezTo>
                        <a:pt x="9746" y="145"/>
                        <a:pt x="9814" y="404"/>
                        <a:pt x="7932" y="963"/>
                      </a:cubicBezTo>
                      <a:cubicBezTo>
                        <a:pt x="6050" y="1524"/>
                        <a:pt x="3339" y="2084"/>
                        <a:pt x="1995" y="1905"/>
                      </a:cubicBezTo>
                      <a:cubicBezTo>
                        <a:pt x="1995" y="1905"/>
                        <a:pt x="920" y="2754"/>
                        <a:pt x="495" y="4009"/>
                      </a:cubicBezTo>
                      <a:cubicBezTo>
                        <a:pt x="409" y="4256"/>
                        <a:pt x="340" y="4488"/>
                        <a:pt x="282" y="4702"/>
                      </a:cubicBezTo>
                      <a:cubicBezTo>
                        <a:pt x="45" y="5574"/>
                        <a:pt x="0" y="6139"/>
                        <a:pt x="0" y="6139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712;p33">
                  <a:extLst>
                    <a:ext uri="{FF2B5EF4-FFF2-40B4-BE49-F238E27FC236}">
                      <a16:creationId xmlns:a16="http://schemas.microsoft.com/office/drawing/2014/main" id="{C540604C-A419-4B23-A553-EB531EA6230F}"/>
                    </a:ext>
                  </a:extLst>
                </p:cNvPr>
                <p:cNvSpPr/>
                <p:nvPr/>
              </p:nvSpPr>
              <p:spPr>
                <a:xfrm>
                  <a:off x="6922183" y="1492100"/>
                  <a:ext cx="710083" cy="29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7" h="5033" extrusionOk="0">
                      <a:moveTo>
                        <a:pt x="0" y="4361"/>
                      </a:moveTo>
                      <a:cubicBezTo>
                        <a:pt x="0" y="4361"/>
                        <a:pt x="985" y="5032"/>
                        <a:pt x="4190" y="4361"/>
                      </a:cubicBezTo>
                      <a:cubicBezTo>
                        <a:pt x="7394" y="3689"/>
                        <a:pt x="9728" y="1939"/>
                        <a:pt x="11070" y="653"/>
                      </a:cubicBezTo>
                      <a:cubicBezTo>
                        <a:pt x="11070" y="653"/>
                        <a:pt x="11515" y="1411"/>
                        <a:pt x="11927" y="1586"/>
                      </a:cubicBezTo>
                      <a:cubicBezTo>
                        <a:pt x="12069" y="1645"/>
                        <a:pt x="12133" y="1605"/>
                        <a:pt x="12146" y="1508"/>
                      </a:cubicBezTo>
                      <a:cubicBezTo>
                        <a:pt x="11714" y="1162"/>
                        <a:pt x="11232" y="656"/>
                        <a:pt x="11180" y="1"/>
                      </a:cubicBezTo>
                      <a:cubicBezTo>
                        <a:pt x="11180" y="1"/>
                        <a:pt x="9880" y="1255"/>
                        <a:pt x="8439" y="2000"/>
                      </a:cubicBezTo>
                      <a:cubicBezTo>
                        <a:pt x="6998" y="2748"/>
                        <a:pt x="2570" y="3495"/>
                        <a:pt x="1840" y="3405"/>
                      </a:cubicBezTo>
                      <a:cubicBezTo>
                        <a:pt x="1447" y="3357"/>
                        <a:pt x="796" y="3126"/>
                        <a:pt x="282" y="2924"/>
                      </a:cubicBezTo>
                      <a:cubicBezTo>
                        <a:pt x="45" y="3796"/>
                        <a:pt x="0" y="4361"/>
                        <a:pt x="0" y="436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713;p33">
                  <a:extLst>
                    <a:ext uri="{FF2B5EF4-FFF2-40B4-BE49-F238E27FC236}">
                      <a16:creationId xmlns:a16="http://schemas.microsoft.com/office/drawing/2014/main" id="{E062901C-DEBB-4AD0-896D-D71FBDAD9F4F}"/>
                    </a:ext>
                  </a:extLst>
                </p:cNvPr>
                <p:cNvSpPr/>
                <p:nvPr/>
              </p:nvSpPr>
              <p:spPr>
                <a:xfrm>
                  <a:off x="7248371" y="533643"/>
                  <a:ext cx="97858" cy="54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926" extrusionOk="0">
                      <a:moveTo>
                        <a:pt x="1189" y="1"/>
                      </a:moveTo>
                      <a:cubicBezTo>
                        <a:pt x="1038" y="1"/>
                        <a:pt x="852" y="38"/>
                        <a:pt x="637" y="145"/>
                      </a:cubicBezTo>
                      <a:cubicBezTo>
                        <a:pt x="78" y="426"/>
                        <a:pt x="1" y="808"/>
                        <a:pt x="224" y="908"/>
                      </a:cubicBezTo>
                      <a:cubicBezTo>
                        <a:pt x="251" y="920"/>
                        <a:pt x="279" y="925"/>
                        <a:pt x="309" y="925"/>
                      </a:cubicBezTo>
                      <a:cubicBezTo>
                        <a:pt x="532" y="925"/>
                        <a:pt x="846" y="628"/>
                        <a:pt x="1143" y="444"/>
                      </a:cubicBezTo>
                      <a:cubicBezTo>
                        <a:pt x="1466" y="247"/>
                        <a:pt x="1673" y="212"/>
                        <a:pt x="1623" y="145"/>
                      </a:cubicBezTo>
                      <a:cubicBezTo>
                        <a:pt x="1585" y="96"/>
                        <a:pt x="1432" y="1"/>
                        <a:pt x="1189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714;p33">
                  <a:extLst>
                    <a:ext uri="{FF2B5EF4-FFF2-40B4-BE49-F238E27FC236}">
                      <a16:creationId xmlns:a16="http://schemas.microsoft.com/office/drawing/2014/main" id="{4AEEE45F-8BAF-4B8B-B093-CD298DDA81EB}"/>
                    </a:ext>
                  </a:extLst>
                </p:cNvPr>
                <p:cNvSpPr/>
                <p:nvPr/>
              </p:nvSpPr>
              <p:spPr>
                <a:xfrm>
                  <a:off x="7066863" y="525693"/>
                  <a:ext cx="103528" cy="54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930" extrusionOk="0">
                      <a:moveTo>
                        <a:pt x="251" y="1"/>
                      </a:moveTo>
                      <a:cubicBezTo>
                        <a:pt x="176" y="1"/>
                        <a:pt x="123" y="13"/>
                        <a:pt x="96" y="36"/>
                      </a:cubicBezTo>
                      <a:cubicBezTo>
                        <a:pt x="1" y="114"/>
                        <a:pt x="373" y="417"/>
                        <a:pt x="652" y="635"/>
                      </a:cubicBezTo>
                      <a:cubicBezTo>
                        <a:pt x="863" y="800"/>
                        <a:pt x="1106" y="930"/>
                        <a:pt x="1333" y="930"/>
                      </a:cubicBezTo>
                      <a:cubicBezTo>
                        <a:pt x="1406" y="930"/>
                        <a:pt x="1478" y="916"/>
                        <a:pt x="1546" y="886"/>
                      </a:cubicBezTo>
                      <a:cubicBezTo>
                        <a:pt x="1771" y="788"/>
                        <a:pt x="1651" y="561"/>
                        <a:pt x="1134" y="281"/>
                      </a:cubicBezTo>
                      <a:cubicBezTo>
                        <a:pt x="763" y="81"/>
                        <a:pt x="439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715;p33">
                  <a:extLst>
                    <a:ext uri="{FF2B5EF4-FFF2-40B4-BE49-F238E27FC236}">
                      <a16:creationId xmlns:a16="http://schemas.microsoft.com/office/drawing/2014/main" id="{26A7FC3F-9F1B-45F6-8A22-CD86917F36E1}"/>
                    </a:ext>
                  </a:extLst>
                </p:cNvPr>
                <p:cNvSpPr/>
                <p:nvPr/>
              </p:nvSpPr>
              <p:spPr>
                <a:xfrm>
                  <a:off x="7239777" y="609753"/>
                  <a:ext cx="99085" cy="5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" h="954" extrusionOk="0">
                      <a:moveTo>
                        <a:pt x="991" y="0"/>
                      </a:moveTo>
                      <a:cubicBezTo>
                        <a:pt x="975" y="0"/>
                        <a:pt x="958" y="1"/>
                        <a:pt x="942" y="1"/>
                      </a:cubicBezTo>
                      <a:cubicBezTo>
                        <a:pt x="504" y="19"/>
                        <a:pt x="0" y="705"/>
                        <a:pt x="0" y="705"/>
                      </a:cubicBezTo>
                      <a:cubicBezTo>
                        <a:pt x="0" y="705"/>
                        <a:pt x="369" y="953"/>
                        <a:pt x="890" y="953"/>
                      </a:cubicBezTo>
                      <a:cubicBezTo>
                        <a:pt x="900" y="953"/>
                        <a:pt x="909" y="953"/>
                        <a:pt x="919" y="953"/>
                      </a:cubicBezTo>
                      <a:cubicBezTo>
                        <a:pt x="928" y="954"/>
                        <a:pt x="936" y="954"/>
                        <a:pt x="946" y="954"/>
                      </a:cubicBezTo>
                      <a:cubicBezTo>
                        <a:pt x="969" y="954"/>
                        <a:pt x="994" y="952"/>
                        <a:pt x="1017" y="950"/>
                      </a:cubicBezTo>
                      <a:cubicBezTo>
                        <a:pt x="1325" y="927"/>
                        <a:pt x="1497" y="823"/>
                        <a:pt x="1590" y="728"/>
                      </a:cubicBezTo>
                      <a:cubicBezTo>
                        <a:pt x="1673" y="643"/>
                        <a:pt x="1694" y="568"/>
                        <a:pt x="1694" y="568"/>
                      </a:cubicBezTo>
                      <a:cubicBezTo>
                        <a:pt x="1521" y="213"/>
                        <a:pt x="1387" y="0"/>
                        <a:pt x="9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716;p33">
                  <a:extLst>
                    <a:ext uri="{FF2B5EF4-FFF2-40B4-BE49-F238E27FC236}">
                      <a16:creationId xmlns:a16="http://schemas.microsoft.com/office/drawing/2014/main" id="{D67CE83B-07D5-47D7-A730-D9B6099FBE1D}"/>
                    </a:ext>
                  </a:extLst>
                </p:cNvPr>
                <p:cNvSpPr/>
                <p:nvPr/>
              </p:nvSpPr>
              <p:spPr>
                <a:xfrm>
                  <a:off x="7059907" y="599933"/>
                  <a:ext cx="109199" cy="5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8" h="999" extrusionOk="0">
                      <a:moveTo>
                        <a:pt x="903" y="1"/>
                      </a:moveTo>
                      <a:cubicBezTo>
                        <a:pt x="294" y="1"/>
                        <a:pt x="1" y="514"/>
                        <a:pt x="1" y="514"/>
                      </a:cubicBezTo>
                      <a:cubicBezTo>
                        <a:pt x="1" y="514"/>
                        <a:pt x="434" y="904"/>
                        <a:pt x="1003" y="979"/>
                      </a:cubicBezTo>
                      <a:cubicBezTo>
                        <a:pt x="1011" y="981"/>
                        <a:pt x="1018" y="981"/>
                        <a:pt x="1027" y="983"/>
                      </a:cubicBezTo>
                      <a:cubicBezTo>
                        <a:pt x="1120" y="994"/>
                        <a:pt x="1204" y="998"/>
                        <a:pt x="1280" y="998"/>
                      </a:cubicBezTo>
                      <a:cubicBezTo>
                        <a:pt x="1305" y="998"/>
                        <a:pt x="1328" y="998"/>
                        <a:pt x="1351" y="997"/>
                      </a:cubicBezTo>
                      <a:lnTo>
                        <a:pt x="1353" y="997"/>
                      </a:lnTo>
                      <a:cubicBezTo>
                        <a:pt x="1420" y="996"/>
                        <a:pt x="1480" y="989"/>
                        <a:pt x="1531" y="981"/>
                      </a:cubicBezTo>
                      <a:cubicBezTo>
                        <a:pt x="1651" y="961"/>
                        <a:pt x="1735" y="933"/>
                        <a:pt x="1786" y="908"/>
                      </a:cubicBezTo>
                      <a:cubicBezTo>
                        <a:pt x="1834" y="888"/>
                        <a:pt x="1855" y="873"/>
                        <a:pt x="1855" y="873"/>
                      </a:cubicBezTo>
                      <a:cubicBezTo>
                        <a:pt x="1855" y="873"/>
                        <a:pt x="1868" y="789"/>
                        <a:pt x="1851" y="677"/>
                      </a:cubicBezTo>
                      <a:cubicBezTo>
                        <a:pt x="1821" y="483"/>
                        <a:pt x="1703" y="196"/>
                        <a:pt x="1279" y="62"/>
                      </a:cubicBezTo>
                      <a:lnTo>
                        <a:pt x="1278" y="62"/>
                      </a:lnTo>
                      <a:cubicBezTo>
                        <a:pt x="1245" y="49"/>
                        <a:pt x="1207" y="41"/>
                        <a:pt x="1169" y="32"/>
                      </a:cubicBezTo>
                      <a:cubicBezTo>
                        <a:pt x="1074" y="10"/>
                        <a:pt x="986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717;p33">
                  <a:extLst>
                    <a:ext uri="{FF2B5EF4-FFF2-40B4-BE49-F238E27FC236}">
                      <a16:creationId xmlns:a16="http://schemas.microsoft.com/office/drawing/2014/main" id="{F2D56BA0-BD37-4A82-BF20-83050333209E}"/>
                    </a:ext>
                  </a:extLst>
                </p:cNvPr>
                <p:cNvSpPr/>
                <p:nvPr/>
              </p:nvSpPr>
              <p:spPr>
                <a:xfrm>
                  <a:off x="7196812" y="594438"/>
                  <a:ext cx="72487" cy="15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2646" extrusionOk="0">
                      <a:moveTo>
                        <a:pt x="893" y="1"/>
                      </a:moveTo>
                      <a:cubicBezTo>
                        <a:pt x="879" y="1"/>
                        <a:pt x="865" y="8"/>
                        <a:pt x="855" y="21"/>
                      </a:cubicBezTo>
                      <a:cubicBezTo>
                        <a:pt x="731" y="201"/>
                        <a:pt x="648" y="400"/>
                        <a:pt x="594" y="610"/>
                      </a:cubicBezTo>
                      <a:cubicBezTo>
                        <a:pt x="584" y="663"/>
                        <a:pt x="568" y="714"/>
                        <a:pt x="562" y="768"/>
                      </a:cubicBezTo>
                      <a:cubicBezTo>
                        <a:pt x="556" y="822"/>
                        <a:pt x="546" y="875"/>
                        <a:pt x="543" y="929"/>
                      </a:cubicBezTo>
                      <a:lnTo>
                        <a:pt x="537" y="1092"/>
                      </a:lnTo>
                      <a:lnTo>
                        <a:pt x="548" y="1255"/>
                      </a:lnTo>
                      <a:cubicBezTo>
                        <a:pt x="550" y="1309"/>
                        <a:pt x="564" y="1362"/>
                        <a:pt x="572" y="1416"/>
                      </a:cubicBezTo>
                      <a:cubicBezTo>
                        <a:pt x="580" y="1470"/>
                        <a:pt x="590" y="1523"/>
                        <a:pt x="609" y="1574"/>
                      </a:cubicBezTo>
                      <a:lnTo>
                        <a:pt x="655" y="1732"/>
                      </a:lnTo>
                      <a:lnTo>
                        <a:pt x="718" y="1882"/>
                      </a:lnTo>
                      <a:cubicBezTo>
                        <a:pt x="755" y="1984"/>
                        <a:pt x="818" y="2074"/>
                        <a:pt x="867" y="2170"/>
                      </a:cubicBezTo>
                      <a:cubicBezTo>
                        <a:pt x="894" y="2218"/>
                        <a:pt x="927" y="2260"/>
                        <a:pt x="959" y="2305"/>
                      </a:cubicBezTo>
                      <a:lnTo>
                        <a:pt x="986" y="2344"/>
                      </a:lnTo>
                      <a:cubicBezTo>
                        <a:pt x="935" y="2370"/>
                        <a:pt x="883" y="2397"/>
                        <a:pt x="829" y="2418"/>
                      </a:cubicBezTo>
                      <a:cubicBezTo>
                        <a:pt x="742" y="2455"/>
                        <a:pt x="652" y="2483"/>
                        <a:pt x="562" y="2501"/>
                      </a:cubicBezTo>
                      <a:cubicBezTo>
                        <a:pt x="516" y="2510"/>
                        <a:pt x="471" y="2512"/>
                        <a:pt x="426" y="2516"/>
                      </a:cubicBezTo>
                      <a:lnTo>
                        <a:pt x="360" y="2512"/>
                      </a:lnTo>
                      <a:cubicBezTo>
                        <a:pt x="338" y="2512"/>
                        <a:pt x="317" y="2504"/>
                        <a:pt x="296" y="2500"/>
                      </a:cubicBezTo>
                      <a:cubicBezTo>
                        <a:pt x="274" y="2497"/>
                        <a:pt x="255" y="2487"/>
                        <a:pt x="236" y="2479"/>
                      </a:cubicBezTo>
                      <a:cubicBezTo>
                        <a:pt x="217" y="2471"/>
                        <a:pt x="197" y="2461"/>
                        <a:pt x="181" y="2447"/>
                      </a:cubicBezTo>
                      <a:cubicBezTo>
                        <a:pt x="166" y="2433"/>
                        <a:pt x="145" y="2424"/>
                        <a:pt x="132" y="2405"/>
                      </a:cubicBezTo>
                      <a:lnTo>
                        <a:pt x="90" y="2354"/>
                      </a:lnTo>
                      <a:lnTo>
                        <a:pt x="83" y="2346"/>
                      </a:lnTo>
                      <a:cubicBezTo>
                        <a:pt x="75" y="2335"/>
                        <a:pt x="63" y="2330"/>
                        <a:pt x="50" y="2330"/>
                      </a:cubicBezTo>
                      <a:cubicBezTo>
                        <a:pt x="40" y="2330"/>
                        <a:pt x="30" y="2333"/>
                        <a:pt x="22" y="2340"/>
                      </a:cubicBezTo>
                      <a:cubicBezTo>
                        <a:pt x="4" y="2355"/>
                        <a:pt x="1" y="2381"/>
                        <a:pt x="13" y="2399"/>
                      </a:cubicBezTo>
                      <a:lnTo>
                        <a:pt x="60" y="2466"/>
                      </a:lnTo>
                      <a:cubicBezTo>
                        <a:pt x="74" y="2492"/>
                        <a:pt x="99" y="2506"/>
                        <a:pt x="118" y="2527"/>
                      </a:cubicBezTo>
                      <a:cubicBezTo>
                        <a:pt x="137" y="2547"/>
                        <a:pt x="159" y="2563"/>
                        <a:pt x="185" y="2574"/>
                      </a:cubicBezTo>
                      <a:cubicBezTo>
                        <a:pt x="209" y="2589"/>
                        <a:pt x="234" y="2603"/>
                        <a:pt x="262" y="2609"/>
                      </a:cubicBezTo>
                      <a:cubicBezTo>
                        <a:pt x="288" y="2617"/>
                        <a:pt x="314" y="2629"/>
                        <a:pt x="342" y="2632"/>
                      </a:cubicBezTo>
                      <a:lnTo>
                        <a:pt x="421" y="2644"/>
                      </a:lnTo>
                      <a:cubicBezTo>
                        <a:pt x="445" y="2645"/>
                        <a:pt x="468" y="2646"/>
                        <a:pt x="491" y="2646"/>
                      </a:cubicBezTo>
                      <a:cubicBezTo>
                        <a:pt x="522" y="2646"/>
                        <a:pt x="551" y="2644"/>
                        <a:pt x="581" y="2641"/>
                      </a:cubicBezTo>
                      <a:cubicBezTo>
                        <a:pt x="686" y="2630"/>
                        <a:pt x="788" y="2607"/>
                        <a:pt x="886" y="2576"/>
                      </a:cubicBezTo>
                      <a:cubicBezTo>
                        <a:pt x="986" y="2545"/>
                        <a:pt x="1079" y="2508"/>
                        <a:pt x="1175" y="2460"/>
                      </a:cubicBezTo>
                      <a:cubicBezTo>
                        <a:pt x="1221" y="2438"/>
                        <a:pt x="1239" y="2383"/>
                        <a:pt x="1216" y="2337"/>
                      </a:cubicBezTo>
                      <a:cubicBezTo>
                        <a:pt x="1214" y="2332"/>
                        <a:pt x="1211" y="2327"/>
                        <a:pt x="1207" y="2322"/>
                      </a:cubicBezTo>
                      <a:lnTo>
                        <a:pt x="1203" y="2315"/>
                      </a:lnTo>
                      <a:lnTo>
                        <a:pt x="1111" y="2195"/>
                      </a:lnTo>
                      <a:cubicBezTo>
                        <a:pt x="1081" y="2154"/>
                        <a:pt x="1046" y="2116"/>
                        <a:pt x="1019" y="2073"/>
                      </a:cubicBezTo>
                      <a:cubicBezTo>
                        <a:pt x="971" y="1985"/>
                        <a:pt x="908" y="1904"/>
                        <a:pt x="869" y="1811"/>
                      </a:cubicBezTo>
                      <a:lnTo>
                        <a:pt x="805" y="1674"/>
                      </a:lnTo>
                      <a:lnTo>
                        <a:pt x="757" y="1531"/>
                      </a:lnTo>
                      <a:cubicBezTo>
                        <a:pt x="738" y="1484"/>
                        <a:pt x="726" y="1435"/>
                        <a:pt x="718" y="1386"/>
                      </a:cubicBezTo>
                      <a:cubicBezTo>
                        <a:pt x="708" y="1337"/>
                        <a:pt x="693" y="1288"/>
                        <a:pt x="688" y="1238"/>
                      </a:cubicBezTo>
                      <a:lnTo>
                        <a:pt x="673" y="1088"/>
                      </a:lnTo>
                      <a:lnTo>
                        <a:pt x="673" y="936"/>
                      </a:lnTo>
                      <a:cubicBezTo>
                        <a:pt x="673" y="886"/>
                        <a:pt x="680" y="836"/>
                        <a:pt x="683" y="785"/>
                      </a:cubicBezTo>
                      <a:cubicBezTo>
                        <a:pt x="686" y="735"/>
                        <a:pt x="701" y="686"/>
                        <a:pt x="708" y="636"/>
                      </a:cubicBezTo>
                      <a:cubicBezTo>
                        <a:pt x="748" y="438"/>
                        <a:pt x="822" y="241"/>
                        <a:pt x="928" y="72"/>
                      </a:cubicBezTo>
                      <a:lnTo>
                        <a:pt x="929" y="70"/>
                      </a:lnTo>
                      <a:cubicBezTo>
                        <a:pt x="943" y="48"/>
                        <a:pt x="937" y="21"/>
                        <a:pt x="916" y="8"/>
                      </a:cubicBezTo>
                      <a:cubicBezTo>
                        <a:pt x="909" y="3"/>
                        <a:pt x="901" y="1"/>
                        <a:pt x="893" y="1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718;p33">
                  <a:extLst>
                    <a:ext uri="{FF2B5EF4-FFF2-40B4-BE49-F238E27FC236}">
                      <a16:creationId xmlns:a16="http://schemas.microsoft.com/office/drawing/2014/main" id="{B0ADC7BC-C7DA-4910-8613-693D3FC2B81E}"/>
                    </a:ext>
                  </a:extLst>
                </p:cNvPr>
                <p:cNvSpPr/>
                <p:nvPr/>
              </p:nvSpPr>
              <p:spPr>
                <a:xfrm>
                  <a:off x="7117019" y="754960"/>
                  <a:ext cx="79327" cy="20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" h="349" extrusionOk="0">
                      <a:moveTo>
                        <a:pt x="51" y="0"/>
                      </a:moveTo>
                      <a:cubicBezTo>
                        <a:pt x="36" y="0"/>
                        <a:pt x="22" y="8"/>
                        <a:pt x="13" y="21"/>
                      </a:cubicBezTo>
                      <a:cubicBezTo>
                        <a:pt x="1" y="43"/>
                        <a:pt x="7" y="70"/>
                        <a:pt x="28" y="83"/>
                      </a:cubicBezTo>
                      <a:cubicBezTo>
                        <a:pt x="402" y="315"/>
                        <a:pt x="945" y="349"/>
                        <a:pt x="1226" y="349"/>
                      </a:cubicBezTo>
                      <a:cubicBezTo>
                        <a:pt x="1256" y="349"/>
                        <a:pt x="1284" y="348"/>
                        <a:pt x="1307" y="348"/>
                      </a:cubicBezTo>
                      <a:cubicBezTo>
                        <a:pt x="1331" y="348"/>
                        <a:pt x="1356" y="327"/>
                        <a:pt x="1355" y="303"/>
                      </a:cubicBezTo>
                      <a:cubicBezTo>
                        <a:pt x="1355" y="278"/>
                        <a:pt x="1341" y="258"/>
                        <a:pt x="1316" y="258"/>
                      </a:cubicBezTo>
                      <a:lnTo>
                        <a:pt x="1304" y="258"/>
                      </a:lnTo>
                      <a:cubicBezTo>
                        <a:pt x="1283" y="259"/>
                        <a:pt x="1257" y="259"/>
                        <a:pt x="1226" y="259"/>
                      </a:cubicBezTo>
                      <a:cubicBezTo>
                        <a:pt x="979" y="259"/>
                        <a:pt x="435" y="230"/>
                        <a:pt x="75" y="7"/>
                      </a:cubicBezTo>
                      <a:cubicBezTo>
                        <a:pt x="67" y="3"/>
                        <a:pt x="59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719;p33">
                  <a:extLst>
                    <a:ext uri="{FF2B5EF4-FFF2-40B4-BE49-F238E27FC236}">
                      <a16:creationId xmlns:a16="http://schemas.microsoft.com/office/drawing/2014/main" id="{6DE257A1-07BE-4904-B1D7-D6D3686580FA}"/>
                    </a:ext>
                  </a:extLst>
                </p:cNvPr>
                <p:cNvSpPr/>
                <p:nvPr/>
              </p:nvSpPr>
              <p:spPr>
                <a:xfrm>
                  <a:off x="7283795" y="621036"/>
                  <a:ext cx="49806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761" extrusionOk="0">
                      <a:moveTo>
                        <a:pt x="426" y="0"/>
                      </a:moveTo>
                      <a:cubicBezTo>
                        <a:pt x="191" y="0"/>
                        <a:pt x="1" y="190"/>
                        <a:pt x="1" y="425"/>
                      </a:cubicBezTo>
                      <a:cubicBezTo>
                        <a:pt x="1" y="562"/>
                        <a:pt x="66" y="685"/>
                        <a:pt x="166" y="760"/>
                      </a:cubicBezTo>
                      <a:cubicBezTo>
                        <a:pt x="175" y="761"/>
                        <a:pt x="183" y="761"/>
                        <a:pt x="193" y="761"/>
                      </a:cubicBezTo>
                      <a:cubicBezTo>
                        <a:pt x="216" y="761"/>
                        <a:pt x="241" y="759"/>
                        <a:pt x="264" y="757"/>
                      </a:cubicBezTo>
                      <a:cubicBezTo>
                        <a:pt x="572" y="734"/>
                        <a:pt x="744" y="630"/>
                        <a:pt x="837" y="535"/>
                      </a:cubicBezTo>
                      <a:cubicBezTo>
                        <a:pt x="846" y="500"/>
                        <a:pt x="851" y="463"/>
                        <a:pt x="851" y="425"/>
                      </a:cubicBezTo>
                      <a:cubicBezTo>
                        <a:pt x="851" y="190"/>
                        <a:pt x="662" y="0"/>
                        <a:pt x="4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720;p33">
                  <a:extLst>
                    <a:ext uri="{FF2B5EF4-FFF2-40B4-BE49-F238E27FC236}">
                      <a16:creationId xmlns:a16="http://schemas.microsoft.com/office/drawing/2014/main" id="{DBB399A6-E50B-4305-A059-6620A50BDD26}"/>
                    </a:ext>
                  </a:extLst>
                </p:cNvPr>
                <p:cNvSpPr/>
                <p:nvPr/>
              </p:nvSpPr>
              <p:spPr>
                <a:xfrm>
                  <a:off x="7113804" y="615599"/>
                  <a:ext cx="53021" cy="4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731" extrusionOk="0">
                      <a:moveTo>
                        <a:pt x="453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cubicBezTo>
                        <a:pt x="0" y="550"/>
                        <a:pt x="30" y="638"/>
                        <a:pt x="80" y="711"/>
                      </a:cubicBezTo>
                      <a:cubicBezTo>
                        <a:pt x="89" y="713"/>
                        <a:pt x="96" y="713"/>
                        <a:pt x="105" y="715"/>
                      </a:cubicBezTo>
                      <a:cubicBezTo>
                        <a:pt x="198" y="726"/>
                        <a:pt x="282" y="730"/>
                        <a:pt x="358" y="730"/>
                      </a:cubicBezTo>
                      <a:cubicBezTo>
                        <a:pt x="383" y="730"/>
                        <a:pt x="406" y="730"/>
                        <a:pt x="429" y="729"/>
                      </a:cubicBezTo>
                      <a:lnTo>
                        <a:pt x="431" y="729"/>
                      </a:lnTo>
                      <a:cubicBezTo>
                        <a:pt x="498" y="728"/>
                        <a:pt x="558" y="721"/>
                        <a:pt x="609" y="713"/>
                      </a:cubicBezTo>
                      <a:cubicBezTo>
                        <a:pt x="729" y="693"/>
                        <a:pt x="813" y="665"/>
                        <a:pt x="864" y="640"/>
                      </a:cubicBezTo>
                      <a:cubicBezTo>
                        <a:pt x="891" y="585"/>
                        <a:pt x="906" y="520"/>
                        <a:pt x="906" y="453"/>
                      </a:cubicBezTo>
                      <a:cubicBezTo>
                        <a:pt x="906" y="203"/>
                        <a:pt x="704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721;p33">
                  <a:extLst>
                    <a:ext uri="{FF2B5EF4-FFF2-40B4-BE49-F238E27FC236}">
                      <a16:creationId xmlns:a16="http://schemas.microsoft.com/office/drawing/2014/main" id="{9A813442-42D2-41FE-B4AE-3BEBA643BA13}"/>
                    </a:ext>
                  </a:extLst>
                </p:cNvPr>
                <p:cNvSpPr/>
                <p:nvPr/>
              </p:nvSpPr>
              <p:spPr>
                <a:xfrm>
                  <a:off x="7239719" y="599933"/>
                  <a:ext cx="99144" cy="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872" extrusionOk="0">
                      <a:moveTo>
                        <a:pt x="950" y="1"/>
                      </a:moveTo>
                      <a:cubicBezTo>
                        <a:pt x="940" y="1"/>
                        <a:pt x="930" y="1"/>
                        <a:pt x="920" y="1"/>
                      </a:cubicBezTo>
                      <a:cubicBezTo>
                        <a:pt x="314" y="26"/>
                        <a:pt x="0" y="872"/>
                        <a:pt x="0" y="872"/>
                      </a:cubicBezTo>
                      <a:cubicBezTo>
                        <a:pt x="0" y="872"/>
                        <a:pt x="467" y="243"/>
                        <a:pt x="990" y="243"/>
                      </a:cubicBezTo>
                      <a:cubicBezTo>
                        <a:pt x="999" y="243"/>
                        <a:pt x="1008" y="243"/>
                        <a:pt x="1017" y="243"/>
                      </a:cubicBezTo>
                      <a:cubicBezTo>
                        <a:pt x="1551" y="266"/>
                        <a:pt x="1695" y="737"/>
                        <a:pt x="1695" y="737"/>
                      </a:cubicBezTo>
                      <a:cubicBezTo>
                        <a:pt x="1695" y="737"/>
                        <a:pt x="1531" y="1"/>
                        <a:pt x="950" y="1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722;p33">
                  <a:extLst>
                    <a:ext uri="{FF2B5EF4-FFF2-40B4-BE49-F238E27FC236}">
                      <a16:creationId xmlns:a16="http://schemas.microsoft.com/office/drawing/2014/main" id="{CFED56E1-16F0-4988-BDDB-691C8C1A68EF}"/>
                    </a:ext>
                  </a:extLst>
                </p:cNvPr>
                <p:cNvSpPr/>
                <p:nvPr/>
              </p:nvSpPr>
              <p:spPr>
                <a:xfrm>
                  <a:off x="7059907" y="586897"/>
                  <a:ext cx="127496" cy="6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1" h="1095" extrusionOk="0">
                      <a:moveTo>
                        <a:pt x="1087" y="0"/>
                      </a:moveTo>
                      <a:cubicBezTo>
                        <a:pt x="285" y="0"/>
                        <a:pt x="1" y="736"/>
                        <a:pt x="1" y="736"/>
                      </a:cubicBezTo>
                      <a:cubicBezTo>
                        <a:pt x="1" y="736"/>
                        <a:pt x="256" y="259"/>
                        <a:pt x="831" y="259"/>
                      </a:cubicBezTo>
                      <a:cubicBezTo>
                        <a:pt x="933" y="259"/>
                        <a:pt x="1046" y="274"/>
                        <a:pt x="1169" y="310"/>
                      </a:cubicBezTo>
                      <a:cubicBezTo>
                        <a:pt x="1983" y="545"/>
                        <a:pt x="1856" y="1095"/>
                        <a:pt x="1856" y="1095"/>
                      </a:cubicBezTo>
                      <a:cubicBezTo>
                        <a:pt x="1856" y="1095"/>
                        <a:pt x="2181" y="120"/>
                        <a:pt x="1253" y="10"/>
                      </a:cubicBezTo>
                      <a:cubicBezTo>
                        <a:pt x="1195" y="3"/>
                        <a:pt x="1140" y="0"/>
                        <a:pt x="1087" y="0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723;p33">
                  <a:extLst>
                    <a:ext uri="{FF2B5EF4-FFF2-40B4-BE49-F238E27FC236}">
                      <a16:creationId xmlns:a16="http://schemas.microsoft.com/office/drawing/2014/main" id="{E9C772F9-EB3A-4815-B000-B1E6914A583C}"/>
                    </a:ext>
                  </a:extLst>
                </p:cNvPr>
                <p:cNvSpPr/>
                <p:nvPr/>
              </p:nvSpPr>
              <p:spPr>
                <a:xfrm>
                  <a:off x="7768225" y="1081441"/>
                  <a:ext cx="238273" cy="222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6" h="3800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450" y="3800"/>
                        <a:pt x="1917" y="3722"/>
                        <a:pt x="2105" y="3544"/>
                      </a:cubicBezTo>
                      <a:cubicBezTo>
                        <a:pt x="2421" y="3253"/>
                        <a:pt x="4076" y="988"/>
                        <a:pt x="4076" y="988"/>
                      </a:cubicBezTo>
                      <a:lnTo>
                        <a:pt x="4075" y="987"/>
                      </a:lnTo>
                      <a:cubicBezTo>
                        <a:pt x="4023" y="1047"/>
                        <a:pt x="3964" y="1102"/>
                        <a:pt x="3897" y="1148"/>
                      </a:cubicBezTo>
                      <a:cubicBezTo>
                        <a:pt x="3251" y="1601"/>
                        <a:pt x="2438" y="1574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3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724;p33">
                  <a:extLst>
                    <a:ext uri="{FF2B5EF4-FFF2-40B4-BE49-F238E27FC236}">
                      <a16:creationId xmlns:a16="http://schemas.microsoft.com/office/drawing/2014/main" id="{DA75F45D-CDC0-4645-9C57-263A017B6021}"/>
                    </a:ext>
                  </a:extLst>
                </p:cNvPr>
                <p:cNvSpPr/>
                <p:nvPr/>
              </p:nvSpPr>
              <p:spPr>
                <a:xfrm>
                  <a:off x="7865613" y="1028772"/>
                  <a:ext cx="168767" cy="139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7" h="2385" extrusionOk="0">
                      <a:moveTo>
                        <a:pt x="1387" y="0"/>
                      </a:moveTo>
                      <a:cubicBezTo>
                        <a:pt x="735" y="0"/>
                        <a:pt x="344" y="430"/>
                        <a:pt x="170" y="901"/>
                      </a:cubicBezTo>
                      <a:cubicBezTo>
                        <a:pt x="0" y="1363"/>
                        <a:pt x="36" y="1865"/>
                        <a:pt x="239" y="2049"/>
                      </a:cubicBezTo>
                      <a:cubicBezTo>
                        <a:pt x="480" y="2267"/>
                        <a:pt x="820" y="2385"/>
                        <a:pt x="1186" y="2385"/>
                      </a:cubicBezTo>
                      <a:cubicBezTo>
                        <a:pt x="1534" y="2385"/>
                        <a:pt x="1904" y="2278"/>
                        <a:pt x="2231" y="2049"/>
                      </a:cubicBezTo>
                      <a:cubicBezTo>
                        <a:pt x="2297" y="2002"/>
                        <a:pt x="2356" y="1948"/>
                        <a:pt x="2409" y="1888"/>
                      </a:cubicBezTo>
                      <a:cubicBezTo>
                        <a:pt x="2887" y="1355"/>
                        <a:pt x="2781" y="387"/>
                        <a:pt x="2030" y="121"/>
                      </a:cubicBezTo>
                      <a:cubicBezTo>
                        <a:pt x="1792" y="37"/>
                        <a:pt x="1578" y="0"/>
                        <a:pt x="13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725;p33">
                  <a:extLst>
                    <a:ext uri="{FF2B5EF4-FFF2-40B4-BE49-F238E27FC236}">
                      <a16:creationId xmlns:a16="http://schemas.microsoft.com/office/drawing/2014/main" id="{F6C189B2-0E3A-47EE-8618-7D77442B8362}"/>
                    </a:ext>
                  </a:extLst>
                </p:cNvPr>
                <p:cNvSpPr/>
                <p:nvPr/>
              </p:nvSpPr>
              <p:spPr>
                <a:xfrm>
                  <a:off x="7768225" y="1081441"/>
                  <a:ext cx="114635" cy="218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" h="3738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283" y="2998"/>
                        <a:pt x="1629" y="2062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4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726;p33">
                  <a:extLst>
                    <a:ext uri="{FF2B5EF4-FFF2-40B4-BE49-F238E27FC236}">
                      <a16:creationId xmlns:a16="http://schemas.microsoft.com/office/drawing/2014/main" id="{FBF16FE6-F899-469E-A5ED-C0F499C2290B}"/>
                    </a:ext>
                  </a:extLst>
                </p:cNvPr>
                <p:cNvSpPr/>
                <p:nvPr/>
              </p:nvSpPr>
              <p:spPr>
                <a:xfrm>
                  <a:off x="6940655" y="322731"/>
                  <a:ext cx="141526" cy="14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2406" extrusionOk="0">
                      <a:moveTo>
                        <a:pt x="1901" y="1"/>
                      </a:moveTo>
                      <a:lnTo>
                        <a:pt x="1901" y="1"/>
                      </a:lnTo>
                      <a:cubicBezTo>
                        <a:pt x="1879" y="4"/>
                        <a:pt x="1859" y="11"/>
                        <a:pt x="1839" y="17"/>
                      </a:cubicBezTo>
                      <a:cubicBezTo>
                        <a:pt x="1676" y="61"/>
                        <a:pt x="1524" y="117"/>
                        <a:pt x="1382" y="178"/>
                      </a:cubicBezTo>
                      <a:cubicBezTo>
                        <a:pt x="1332" y="199"/>
                        <a:pt x="1286" y="221"/>
                        <a:pt x="1239" y="243"/>
                      </a:cubicBezTo>
                      <a:cubicBezTo>
                        <a:pt x="999" y="359"/>
                        <a:pt x="792" y="490"/>
                        <a:pt x="619" y="628"/>
                      </a:cubicBezTo>
                      <a:cubicBezTo>
                        <a:pt x="571" y="668"/>
                        <a:pt x="522" y="706"/>
                        <a:pt x="479" y="746"/>
                      </a:cubicBezTo>
                      <a:cubicBezTo>
                        <a:pt x="417" y="802"/>
                        <a:pt x="360" y="858"/>
                        <a:pt x="311" y="913"/>
                      </a:cubicBezTo>
                      <a:cubicBezTo>
                        <a:pt x="130" y="1113"/>
                        <a:pt x="27" y="1306"/>
                        <a:pt x="20" y="1445"/>
                      </a:cubicBezTo>
                      <a:cubicBezTo>
                        <a:pt x="0" y="1798"/>
                        <a:pt x="185" y="2406"/>
                        <a:pt x="665" y="2406"/>
                      </a:cubicBezTo>
                      <a:cubicBezTo>
                        <a:pt x="666" y="2406"/>
                        <a:pt x="666" y="2406"/>
                        <a:pt x="667" y="2406"/>
                      </a:cubicBezTo>
                      <a:cubicBezTo>
                        <a:pt x="704" y="2406"/>
                        <a:pt x="741" y="2402"/>
                        <a:pt x="780" y="2394"/>
                      </a:cubicBezTo>
                      <a:cubicBezTo>
                        <a:pt x="815" y="2388"/>
                        <a:pt x="855" y="2379"/>
                        <a:pt x="896" y="2365"/>
                      </a:cubicBezTo>
                      <a:cubicBezTo>
                        <a:pt x="901" y="2363"/>
                        <a:pt x="906" y="2362"/>
                        <a:pt x="911" y="2358"/>
                      </a:cubicBezTo>
                      <a:lnTo>
                        <a:pt x="912" y="2358"/>
                      </a:lnTo>
                      <a:cubicBezTo>
                        <a:pt x="1035" y="2315"/>
                        <a:pt x="1155" y="2261"/>
                        <a:pt x="1280" y="2202"/>
                      </a:cubicBezTo>
                      <a:cubicBezTo>
                        <a:pt x="1320" y="2183"/>
                        <a:pt x="1361" y="2163"/>
                        <a:pt x="1402" y="2145"/>
                      </a:cubicBezTo>
                      <a:cubicBezTo>
                        <a:pt x="1524" y="2088"/>
                        <a:pt x="1656" y="2030"/>
                        <a:pt x="1803" y="1972"/>
                      </a:cubicBezTo>
                      <a:cubicBezTo>
                        <a:pt x="1901" y="1935"/>
                        <a:pt x="2006" y="1897"/>
                        <a:pt x="2120" y="1863"/>
                      </a:cubicBezTo>
                      <a:cubicBezTo>
                        <a:pt x="2164" y="1850"/>
                        <a:pt x="2209" y="1836"/>
                        <a:pt x="2255" y="1825"/>
                      </a:cubicBezTo>
                      <a:cubicBezTo>
                        <a:pt x="2308" y="1811"/>
                        <a:pt x="2363" y="1797"/>
                        <a:pt x="2421" y="1785"/>
                      </a:cubicBezTo>
                      <a:cubicBezTo>
                        <a:pt x="1872" y="1235"/>
                        <a:pt x="1834" y="497"/>
                        <a:pt x="1901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9" name="Google Shape;727;p33">
                <a:extLst>
                  <a:ext uri="{FF2B5EF4-FFF2-40B4-BE49-F238E27FC236}">
                    <a16:creationId xmlns:a16="http://schemas.microsoft.com/office/drawing/2014/main" id="{ED8F6B4C-A7C3-4CBA-8EC4-F1FB4EE49169}"/>
                  </a:ext>
                </a:extLst>
              </p:cNvPr>
              <p:cNvGrpSpPr/>
              <p:nvPr/>
            </p:nvGrpSpPr>
            <p:grpSpPr>
              <a:xfrm rot="-3319287">
                <a:off x="7665104" y="3341176"/>
                <a:ext cx="793325" cy="503371"/>
                <a:chOff x="9492313" y="2421605"/>
                <a:chExt cx="865707" cy="549249"/>
              </a:xfrm>
            </p:grpSpPr>
            <p:sp>
              <p:nvSpPr>
                <p:cNvPr id="270" name="Google Shape;728;p33">
                  <a:extLst>
                    <a:ext uri="{FF2B5EF4-FFF2-40B4-BE49-F238E27FC236}">
                      <a16:creationId xmlns:a16="http://schemas.microsoft.com/office/drawing/2014/main" id="{C07C4F44-D7F0-4217-8928-6FEC9B7146DF}"/>
                    </a:ext>
                  </a:extLst>
                </p:cNvPr>
                <p:cNvSpPr/>
                <p:nvPr/>
              </p:nvSpPr>
              <p:spPr>
                <a:xfrm flipH="1">
                  <a:off x="10078106" y="2506727"/>
                  <a:ext cx="134378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" h="2557" extrusionOk="0">
                      <a:moveTo>
                        <a:pt x="639" y="1"/>
                      </a:moveTo>
                      <a:cubicBezTo>
                        <a:pt x="328" y="1"/>
                        <a:pt x="69" y="249"/>
                        <a:pt x="57" y="563"/>
                      </a:cubicBezTo>
                      <a:lnTo>
                        <a:pt x="11" y="1910"/>
                      </a:lnTo>
                      <a:cubicBezTo>
                        <a:pt x="0" y="2229"/>
                        <a:pt x="252" y="2499"/>
                        <a:pt x="573" y="2510"/>
                      </a:cubicBezTo>
                      <a:lnTo>
                        <a:pt x="1918" y="2556"/>
                      </a:lnTo>
                      <a:cubicBezTo>
                        <a:pt x="1926" y="2556"/>
                        <a:pt x="1933" y="2556"/>
                        <a:pt x="1940" y="2556"/>
                      </a:cubicBezTo>
                      <a:cubicBezTo>
                        <a:pt x="2251" y="2556"/>
                        <a:pt x="2509" y="2309"/>
                        <a:pt x="2521" y="1996"/>
                      </a:cubicBezTo>
                      <a:lnTo>
                        <a:pt x="2566" y="649"/>
                      </a:lnTo>
                      <a:cubicBezTo>
                        <a:pt x="2577" y="331"/>
                        <a:pt x="2330" y="64"/>
                        <a:pt x="2013" y="48"/>
                      </a:cubicBezTo>
                      <a:lnTo>
                        <a:pt x="658" y="1"/>
                      </a:lnTo>
                      <a:cubicBezTo>
                        <a:pt x="651" y="1"/>
                        <a:pt x="645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729;p33">
                  <a:extLst>
                    <a:ext uri="{FF2B5EF4-FFF2-40B4-BE49-F238E27FC236}">
                      <a16:creationId xmlns:a16="http://schemas.microsoft.com/office/drawing/2014/main" id="{6B375DF5-7657-4BE4-91AF-55A53AF64E52}"/>
                    </a:ext>
                  </a:extLst>
                </p:cNvPr>
                <p:cNvSpPr/>
                <p:nvPr/>
              </p:nvSpPr>
              <p:spPr>
                <a:xfrm flipH="1">
                  <a:off x="10078105" y="2509229"/>
                  <a:ext cx="69691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2509" extrusionOk="0">
                      <a:moveTo>
                        <a:pt x="772" y="0"/>
                      </a:moveTo>
                      <a:cubicBezTo>
                        <a:pt x="586" y="580"/>
                        <a:pt x="239" y="1654"/>
                        <a:pt x="0" y="2485"/>
                      </a:cubicBezTo>
                      <a:lnTo>
                        <a:pt x="677" y="2508"/>
                      </a:lnTo>
                      <a:cubicBezTo>
                        <a:pt x="685" y="2508"/>
                        <a:pt x="692" y="2508"/>
                        <a:pt x="699" y="2508"/>
                      </a:cubicBezTo>
                      <a:cubicBezTo>
                        <a:pt x="1010" y="2508"/>
                        <a:pt x="1268" y="2261"/>
                        <a:pt x="1280" y="1948"/>
                      </a:cubicBezTo>
                      <a:lnTo>
                        <a:pt x="1325" y="601"/>
                      </a:lnTo>
                      <a:cubicBezTo>
                        <a:pt x="1336" y="283"/>
                        <a:pt x="1089" y="16"/>
                        <a:pt x="772" y="0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730;p33">
                  <a:extLst>
                    <a:ext uri="{FF2B5EF4-FFF2-40B4-BE49-F238E27FC236}">
                      <a16:creationId xmlns:a16="http://schemas.microsoft.com/office/drawing/2014/main" id="{F1FD7AAD-5E08-4D47-B529-D6EDAE9D964B}"/>
                    </a:ext>
                  </a:extLst>
                </p:cNvPr>
                <p:cNvSpPr/>
                <p:nvPr/>
              </p:nvSpPr>
              <p:spPr>
                <a:xfrm flipH="1">
                  <a:off x="10179802" y="2769286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8" y="1"/>
                      </a:moveTo>
                      <a:cubicBezTo>
                        <a:pt x="52" y="1"/>
                        <a:pt x="28" y="14"/>
                        <a:pt x="26" y="50"/>
                      </a:cubicBezTo>
                      <a:cubicBezTo>
                        <a:pt x="25" y="86"/>
                        <a:pt x="48" y="102"/>
                        <a:pt x="75" y="103"/>
                      </a:cubicBezTo>
                      <a:lnTo>
                        <a:pt x="224" y="107"/>
                      </a:lnTo>
                      <a:lnTo>
                        <a:pt x="204" y="696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7" y="691"/>
                        <a:pt x="4" y="705"/>
                        <a:pt x="2" y="740"/>
                      </a:cubicBezTo>
                      <a:cubicBezTo>
                        <a:pt x="1" y="776"/>
                        <a:pt x="25" y="791"/>
                        <a:pt x="51" y="792"/>
                      </a:cubicBezTo>
                      <a:lnTo>
                        <a:pt x="452" y="805"/>
                      </a:lnTo>
                      <a:cubicBezTo>
                        <a:pt x="453" y="806"/>
                        <a:pt x="454" y="806"/>
                        <a:pt x="455" y="806"/>
                      </a:cubicBezTo>
                      <a:cubicBezTo>
                        <a:pt x="481" y="806"/>
                        <a:pt x="503" y="792"/>
                        <a:pt x="505" y="757"/>
                      </a:cubicBezTo>
                      <a:lnTo>
                        <a:pt x="513" y="501"/>
                      </a:lnTo>
                      <a:cubicBezTo>
                        <a:pt x="514" y="473"/>
                        <a:pt x="503" y="450"/>
                        <a:pt x="465" y="449"/>
                      </a:cubicBezTo>
                      <a:cubicBezTo>
                        <a:pt x="464" y="448"/>
                        <a:pt x="462" y="448"/>
                        <a:pt x="460" y="448"/>
                      </a:cubicBezTo>
                      <a:cubicBezTo>
                        <a:pt x="426" y="448"/>
                        <a:pt x="413" y="469"/>
                        <a:pt x="412" y="497"/>
                      </a:cubicBezTo>
                      <a:lnTo>
                        <a:pt x="405" y="703"/>
                      </a:lnTo>
                      <a:lnTo>
                        <a:pt x="307" y="700"/>
                      </a:lnTo>
                      <a:lnTo>
                        <a:pt x="331" y="9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731;p33">
                  <a:extLst>
                    <a:ext uri="{FF2B5EF4-FFF2-40B4-BE49-F238E27FC236}">
                      <a16:creationId xmlns:a16="http://schemas.microsoft.com/office/drawing/2014/main" id="{6B24F9D2-C7BF-4FB1-9F00-7E3075E401D3}"/>
                    </a:ext>
                  </a:extLst>
                </p:cNvPr>
                <p:cNvSpPr/>
                <p:nvPr/>
              </p:nvSpPr>
              <p:spPr>
                <a:xfrm flipH="1">
                  <a:off x="10141646" y="2770589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9" y="1"/>
                      </a:moveTo>
                      <a:cubicBezTo>
                        <a:pt x="53" y="1"/>
                        <a:pt x="27" y="14"/>
                        <a:pt x="26" y="51"/>
                      </a:cubicBezTo>
                      <a:cubicBezTo>
                        <a:pt x="25" y="88"/>
                        <a:pt x="49" y="102"/>
                        <a:pt x="75" y="103"/>
                      </a:cubicBezTo>
                      <a:lnTo>
                        <a:pt x="225" y="108"/>
                      </a:lnTo>
                      <a:lnTo>
                        <a:pt x="204" y="697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6" y="691"/>
                        <a:pt x="3" y="705"/>
                        <a:pt x="2" y="740"/>
                      </a:cubicBezTo>
                      <a:cubicBezTo>
                        <a:pt x="1" y="776"/>
                        <a:pt x="26" y="791"/>
                        <a:pt x="52" y="793"/>
                      </a:cubicBezTo>
                      <a:lnTo>
                        <a:pt x="452" y="806"/>
                      </a:lnTo>
                      <a:cubicBezTo>
                        <a:pt x="454" y="806"/>
                        <a:pt x="456" y="806"/>
                        <a:pt x="457" y="806"/>
                      </a:cubicBezTo>
                      <a:cubicBezTo>
                        <a:pt x="481" y="806"/>
                        <a:pt x="503" y="791"/>
                        <a:pt x="504" y="756"/>
                      </a:cubicBezTo>
                      <a:lnTo>
                        <a:pt x="514" y="501"/>
                      </a:lnTo>
                      <a:cubicBezTo>
                        <a:pt x="514" y="472"/>
                        <a:pt x="502" y="450"/>
                        <a:pt x="464" y="449"/>
                      </a:cubicBezTo>
                      <a:cubicBezTo>
                        <a:pt x="463" y="449"/>
                        <a:pt x="462" y="449"/>
                        <a:pt x="461" y="449"/>
                      </a:cubicBezTo>
                      <a:cubicBezTo>
                        <a:pt x="426" y="449"/>
                        <a:pt x="413" y="469"/>
                        <a:pt x="412" y="498"/>
                      </a:cubicBezTo>
                      <a:lnTo>
                        <a:pt x="404" y="703"/>
                      </a:lnTo>
                      <a:lnTo>
                        <a:pt x="305" y="699"/>
                      </a:lnTo>
                      <a:lnTo>
                        <a:pt x="329" y="9"/>
                      </a:lnTo>
                      <a:lnTo>
                        <a:pt x="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732;p33">
                  <a:extLst>
                    <a:ext uri="{FF2B5EF4-FFF2-40B4-BE49-F238E27FC236}">
                      <a16:creationId xmlns:a16="http://schemas.microsoft.com/office/drawing/2014/main" id="{0B1C86F7-21AF-4B32-BF8B-6B8AE8431DB2}"/>
                    </a:ext>
                  </a:extLst>
                </p:cNvPr>
                <p:cNvSpPr/>
                <p:nvPr/>
              </p:nvSpPr>
              <p:spPr>
                <a:xfrm flipH="1">
                  <a:off x="10102864" y="2771892"/>
                  <a:ext cx="27470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7" extrusionOk="0">
                      <a:moveTo>
                        <a:pt x="76" y="1"/>
                      </a:moveTo>
                      <a:cubicBezTo>
                        <a:pt x="50" y="1"/>
                        <a:pt x="26" y="16"/>
                        <a:pt x="26" y="50"/>
                      </a:cubicBezTo>
                      <a:cubicBezTo>
                        <a:pt x="24" y="88"/>
                        <a:pt x="48" y="102"/>
                        <a:pt x="74" y="103"/>
                      </a:cubicBezTo>
                      <a:lnTo>
                        <a:pt x="424" y="115"/>
                      </a:lnTo>
                      <a:lnTo>
                        <a:pt x="417" y="358"/>
                      </a:lnTo>
                      <a:lnTo>
                        <a:pt x="130" y="348"/>
                      </a:lnTo>
                      <a:cubicBezTo>
                        <a:pt x="127" y="348"/>
                        <a:pt x="124" y="348"/>
                        <a:pt x="121" y="348"/>
                      </a:cubicBezTo>
                      <a:cubicBezTo>
                        <a:pt x="50" y="348"/>
                        <a:pt x="14" y="385"/>
                        <a:pt x="12" y="460"/>
                      </a:cubicBezTo>
                      <a:lnTo>
                        <a:pt x="0" y="791"/>
                      </a:lnTo>
                      <a:lnTo>
                        <a:pt x="451" y="807"/>
                      </a:lnTo>
                      <a:cubicBezTo>
                        <a:pt x="478" y="807"/>
                        <a:pt x="503" y="794"/>
                        <a:pt x="504" y="758"/>
                      </a:cubicBezTo>
                      <a:cubicBezTo>
                        <a:pt x="506" y="721"/>
                        <a:pt x="481" y="706"/>
                        <a:pt x="455" y="704"/>
                      </a:cubicBezTo>
                      <a:lnTo>
                        <a:pt x="106" y="693"/>
                      </a:lnTo>
                      <a:lnTo>
                        <a:pt x="114" y="450"/>
                      </a:lnTo>
                      <a:lnTo>
                        <a:pt x="401" y="460"/>
                      </a:lnTo>
                      <a:cubicBezTo>
                        <a:pt x="434" y="460"/>
                        <a:pt x="458" y="456"/>
                        <a:pt x="483" y="434"/>
                      </a:cubicBezTo>
                      <a:cubicBezTo>
                        <a:pt x="513" y="408"/>
                        <a:pt x="518" y="381"/>
                        <a:pt x="519" y="343"/>
                      </a:cubicBezTo>
                      <a:lnTo>
                        <a:pt x="526" y="136"/>
                      </a:lnTo>
                      <a:cubicBezTo>
                        <a:pt x="526" y="99"/>
                        <a:pt x="525" y="72"/>
                        <a:pt x="497" y="44"/>
                      </a:cubicBezTo>
                      <a:cubicBezTo>
                        <a:pt x="473" y="20"/>
                        <a:pt x="450" y="14"/>
                        <a:pt x="417" y="13"/>
                      </a:cubicBezTo>
                      <a:lnTo>
                        <a:pt x="78" y="1"/>
                      </a:lnTo>
                      <a:cubicBezTo>
                        <a:pt x="78" y="1"/>
                        <a:pt x="77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733;p33">
                  <a:extLst>
                    <a:ext uri="{FF2B5EF4-FFF2-40B4-BE49-F238E27FC236}">
                      <a16:creationId xmlns:a16="http://schemas.microsoft.com/office/drawing/2014/main" id="{77B2338C-D429-4FD2-BE75-F6B227DED2D0}"/>
                    </a:ext>
                  </a:extLst>
                </p:cNvPr>
                <p:cNvSpPr/>
                <p:nvPr/>
              </p:nvSpPr>
              <p:spPr>
                <a:xfrm flipH="1">
                  <a:off x="10064656" y="2773195"/>
                  <a:ext cx="2752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5" extrusionOk="0">
                      <a:moveTo>
                        <a:pt x="78" y="1"/>
                      </a:moveTo>
                      <a:cubicBezTo>
                        <a:pt x="53" y="1"/>
                        <a:pt x="27" y="13"/>
                        <a:pt x="26" y="51"/>
                      </a:cubicBezTo>
                      <a:cubicBezTo>
                        <a:pt x="24" y="88"/>
                        <a:pt x="48" y="102"/>
                        <a:pt x="75" y="103"/>
                      </a:cubicBezTo>
                      <a:lnTo>
                        <a:pt x="425" y="115"/>
                      </a:lnTo>
                      <a:lnTo>
                        <a:pt x="418" y="284"/>
                      </a:lnTo>
                      <a:cubicBezTo>
                        <a:pt x="417" y="340"/>
                        <a:pt x="395" y="357"/>
                        <a:pt x="368" y="357"/>
                      </a:cubicBezTo>
                      <a:cubicBezTo>
                        <a:pt x="368" y="357"/>
                        <a:pt x="367" y="357"/>
                        <a:pt x="366" y="357"/>
                      </a:cubicBezTo>
                      <a:lnTo>
                        <a:pt x="167" y="350"/>
                      </a:lnTo>
                      <a:cubicBezTo>
                        <a:pt x="140" y="350"/>
                        <a:pt x="115" y="362"/>
                        <a:pt x="114" y="399"/>
                      </a:cubicBezTo>
                      <a:cubicBezTo>
                        <a:pt x="112" y="435"/>
                        <a:pt x="135" y="451"/>
                        <a:pt x="162" y="451"/>
                      </a:cubicBezTo>
                      <a:lnTo>
                        <a:pt x="362" y="458"/>
                      </a:lnTo>
                      <a:cubicBezTo>
                        <a:pt x="391" y="459"/>
                        <a:pt x="412" y="478"/>
                        <a:pt x="411" y="534"/>
                      </a:cubicBezTo>
                      <a:lnTo>
                        <a:pt x="405" y="703"/>
                      </a:lnTo>
                      <a:lnTo>
                        <a:pt x="55" y="692"/>
                      </a:lnTo>
                      <a:cubicBezTo>
                        <a:pt x="54" y="692"/>
                        <a:pt x="53" y="692"/>
                        <a:pt x="52" y="692"/>
                      </a:cubicBezTo>
                      <a:cubicBezTo>
                        <a:pt x="26" y="692"/>
                        <a:pt x="3" y="706"/>
                        <a:pt x="2" y="740"/>
                      </a:cubicBezTo>
                      <a:cubicBezTo>
                        <a:pt x="1" y="776"/>
                        <a:pt x="25" y="792"/>
                        <a:pt x="52" y="793"/>
                      </a:cubicBezTo>
                      <a:lnTo>
                        <a:pt x="401" y="805"/>
                      </a:lnTo>
                      <a:cubicBezTo>
                        <a:pt x="402" y="805"/>
                        <a:pt x="404" y="805"/>
                        <a:pt x="406" y="805"/>
                      </a:cubicBezTo>
                      <a:cubicBezTo>
                        <a:pt x="462" y="805"/>
                        <a:pt x="505" y="762"/>
                        <a:pt x="507" y="706"/>
                      </a:cubicBezTo>
                      <a:lnTo>
                        <a:pt x="513" y="511"/>
                      </a:lnTo>
                      <a:cubicBezTo>
                        <a:pt x="513" y="471"/>
                        <a:pt x="507" y="441"/>
                        <a:pt x="477" y="411"/>
                      </a:cubicBezTo>
                      <a:cubicBezTo>
                        <a:pt x="509" y="384"/>
                        <a:pt x="518" y="355"/>
                        <a:pt x="519" y="313"/>
                      </a:cubicBezTo>
                      <a:lnTo>
                        <a:pt x="527" y="119"/>
                      </a:lnTo>
                      <a:cubicBezTo>
                        <a:pt x="528" y="60"/>
                        <a:pt x="487" y="16"/>
                        <a:pt x="428" y="13"/>
                      </a:cubicBez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734;p33">
                  <a:extLst>
                    <a:ext uri="{FF2B5EF4-FFF2-40B4-BE49-F238E27FC236}">
                      <a16:creationId xmlns:a16="http://schemas.microsoft.com/office/drawing/2014/main" id="{5A80D140-3CBF-4D85-B3E3-FA139808F1FD}"/>
                    </a:ext>
                  </a:extLst>
                </p:cNvPr>
                <p:cNvSpPr/>
                <p:nvPr/>
              </p:nvSpPr>
              <p:spPr>
                <a:xfrm flipH="1">
                  <a:off x="9989021" y="2775958"/>
                  <a:ext cx="23769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802" extrusionOk="0">
                      <a:moveTo>
                        <a:pt x="66" y="0"/>
                      </a:moveTo>
                      <a:cubicBezTo>
                        <a:pt x="30" y="0"/>
                        <a:pt x="18" y="25"/>
                        <a:pt x="18" y="50"/>
                      </a:cubicBezTo>
                      <a:lnTo>
                        <a:pt x="0" y="532"/>
                      </a:lnTo>
                      <a:lnTo>
                        <a:pt x="300" y="542"/>
                      </a:lnTo>
                      <a:lnTo>
                        <a:pt x="294" y="750"/>
                      </a:lnTo>
                      <a:cubicBezTo>
                        <a:pt x="293" y="782"/>
                        <a:pt x="305" y="801"/>
                        <a:pt x="342" y="802"/>
                      </a:cubicBezTo>
                      <a:cubicBezTo>
                        <a:pt x="343" y="802"/>
                        <a:pt x="344" y="802"/>
                        <a:pt x="345" y="802"/>
                      </a:cubicBezTo>
                      <a:cubicBezTo>
                        <a:pt x="379" y="802"/>
                        <a:pt x="393" y="785"/>
                        <a:pt x="395" y="754"/>
                      </a:cubicBezTo>
                      <a:lnTo>
                        <a:pt x="401" y="545"/>
                      </a:lnTo>
                      <a:cubicBezTo>
                        <a:pt x="402" y="545"/>
                        <a:pt x="403" y="545"/>
                        <a:pt x="404" y="545"/>
                      </a:cubicBezTo>
                      <a:cubicBezTo>
                        <a:pt x="430" y="545"/>
                        <a:pt x="453" y="531"/>
                        <a:pt x="454" y="497"/>
                      </a:cubicBezTo>
                      <a:cubicBezTo>
                        <a:pt x="456" y="459"/>
                        <a:pt x="432" y="445"/>
                        <a:pt x="404" y="444"/>
                      </a:cubicBezTo>
                      <a:lnTo>
                        <a:pt x="416" y="149"/>
                      </a:lnTo>
                      <a:cubicBezTo>
                        <a:pt x="416" y="124"/>
                        <a:pt x="404" y="98"/>
                        <a:pt x="365" y="97"/>
                      </a:cubicBezTo>
                      <a:cubicBezTo>
                        <a:pt x="363" y="97"/>
                        <a:pt x="362" y="97"/>
                        <a:pt x="360" y="97"/>
                      </a:cubicBezTo>
                      <a:cubicBezTo>
                        <a:pt x="326" y="97"/>
                        <a:pt x="315" y="121"/>
                        <a:pt x="314" y="146"/>
                      </a:cubicBezTo>
                      <a:lnTo>
                        <a:pt x="303" y="440"/>
                      </a:lnTo>
                      <a:lnTo>
                        <a:pt x="106" y="434"/>
                      </a:lnTo>
                      <a:lnTo>
                        <a:pt x="118" y="53"/>
                      </a:lnTo>
                      <a:cubicBezTo>
                        <a:pt x="119" y="27"/>
                        <a:pt x="108" y="2"/>
                        <a:pt x="70" y="0"/>
                      </a:cubicBezTo>
                      <a:cubicBezTo>
                        <a:pt x="69" y="0"/>
                        <a:pt x="67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735;p33">
                  <a:extLst>
                    <a:ext uri="{FF2B5EF4-FFF2-40B4-BE49-F238E27FC236}">
                      <a16:creationId xmlns:a16="http://schemas.microsoft.com/office/drawing/2014/main" id="{ECBA493B-F953-499D-AE76-0BB332A81BB2}"/>
                    </a:ext>
                  </a:extLst>
                </p:cNvPr>
                <p:cNvSpPr/>
                <p:nvPr/>
              </p:nvSpPr>
              <p:spPr>
                <a:xfrm flipH="1">
                  <a:off x="9950135" y="2777261"/>
                  <a:ext cx="27522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2" extrusionOk="0">
                      <a:moveTo>
                        <a:pt x="127" y="0"/>
                      </a:moveTo>
                      <a:lnTo>
                        <a:pt x="111" y="447"/>
                      </a:lnTo>
                      <a:lnTo>
                        <a:pt x="411" y="457"/>
                      </a:lnTo>
                      <a:lnTo>
                        <a:pt x="404" y="700"/>
                      </a:lnTo>
                      <a:lnTo>
                        <a:pt x="168" y="692"/>
                      </a:lnTo>
                      <a:cubicBezTo>
                        <a:pt x="153" y="691"/>
                        <a:pt x="129" y="675"/>
                        <a:pt x="114" y="669"/>
                      </a:cubicBezTo>
                      <a:lnTo>
                        <a:pt x="85" y="656"/>
                      </a:lnTo>
                      <a:cubicBezTo>
                        <a:pt x="75" y="650"/>
                        <a:pt x="65" y="646"/>
                        <a:pt x="53" y="646"/>
                      </a:cubicBezTo>
                      <a:cubicBezTo>
                        <a:pt x="52" y="646"/>
                        <a:pt x="52" y="646"/>
                        <a:pt x="51" y="646"/>
                      </a:cubicBezTo>
                      <a:cubicBezTo>
                        <a:pt x="26" y="646"/>
                        <a:pt x="4" y="670"/>
                        <a:pt x="3" y="695"/>
                      </a:cubicBezTo>
                      <a:cubicBezTo>
                        <a:pt x="1" y="731"/>
                        <a:pt x="31" y="742"/>
                        <a:pt x="58" y="755"/>
                      </a:cubicBezTo>
                      <a:lnTo>
                        <a:pt x="97" y="774"/>
                      </a:lnTo>
                      <a:cubicBezTo>
                        <a:pt x="122" y="785"/>
                        <a:pt x="136" y="793"/>
                        <a:pt x="162" y="793"/>
                      </a:cubicBezTo>
                      <a:lnTo>
                        <a:pt x="389" y="801"/>
                      </a:lnTo>
                      <a:cubicBezTo>
                        <a:pt x="394" y="801"/>
                        <a:pt x="399" y="801"/>
                        <a:pt x="405" y="801"/>
                      </a:cubicBezTo>
                      <a:cubicBezTo>
                        <a:pt x="433" y="801"/>
                        <a:pt x="456" y="795"/>
                        <a:pt x="479" y="769"/>
                      </a:cubicBezTo>
                      <a:cubicBezTo>
                        <a:pt x="501" y="745"/>
                        <a:pt x="505" y="722"/>
                        <a:pt x="505" y="691"/>
                      </a:cubicBezTo>
                      <a:lnTo>
                        <a:pt x="512" y="474"/>
                      </a:lnTo>
                      <a:cubicBezTo>
                        <a:pt x="514" y="439"/>
                        <a:pt x="512" y="415"/>
                        <a:pt x="485" y="386"/>
                      </a:cubicBezTo>
                      <a:cubicBezTo>
                        <a:pt x="460" y="362"/>
                        <a:pt x="437" y="357"/>
                        <a:pt x="404" y="355"/>
                      </a:cubicBezTo>
                      <a:lnTo>
                        <a:pt x="217" y="349"/>
                      </a:lnTo>
                      <a:lnTo>
                        <a:pt x="225" y="106"/>
                      </a:lnTo>
                      <a:lnTo>
                        <a:pt x="476" y="115"/>
                      </a:lnTo>
                      <a:cubicBezTo>
                        <a:pt x="501" y="115"/>
                        <a:pt x="526" y="101"/>
                        <a:pt x="527" y="65"/>
                      </a:cubicBezTo>
                      <a:cubicBezTo>
                        <a:pt x="528" y="28"/>
                        <a:pt x="505" y="13"/>
                        <a:pt x="478" y="12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736;p33">
                  <a:extLst>
                    <a:ext uri="{FF2B5EF4-FFF2-40B4-BE49-F238E27FC236}">
                      <a16:creationId xmlns:a16="http://schemas.microsoft.com/office/drawing/2014/main" id="{DBE64C53-29E9-4D6A-BED8-E9263B87F7F1}"/>
                    </a:ext>
                  </a:extLst>
                </p:cNvPr>
                <p:cNvSpPr/>
                <p:nvPr/>
              </p:nvSpPr>
              <p:spPr>
                <a:xfrm flipH="1">
                  <a:off x="9912761" y="2778460"/>
                  <a:ext cx="2679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805" extrusionOk="0">
                      <a:moveTo>
                        <a:pt x="110" y="536"/>
                      </a:moveTo>
                      <a:lnTo>
                        <a:pt x="409" y="546"/>
                      </a:lnTo>
                      <a:lnTo>
                        <a:pt x="403" y="703"/>
                      </a:lnTo>
                      <a:lnTo>
                        <a:pt x="106" y="692"/>
                      </a:lnTo>
                      <a:lnTo>
                        <a:pt x="110" y="536"/>
                      </a:lnTo>
                      <a:close/>
                      <a:moveTo>
                        <a:pt x="67" y="0"/>
                      </a:moveTo>
                      <a:cubicBezTo>
                        <a:pt x="34" y="0"/>
                        <a:pt x="25" y="27"/>
                        <a:pt x="24" y="49"/>
                      </a:cubicBezTo>
                      <a:lnTo>
                        <a:pt x="2" y="726"/>
                      </a:lnTo>
                      <a:cubicBezTo>
                        <a:pt x="0" y="772"/>
                        <a:pt x="18" y="791"/>
                        <a:pt x="66" y="792"/>
                      </a:cubicBezTo>
                      <a:lnTo>
                        <a:pt x="436" y="805"/>
                      </a:lnTo>
                      <a:cubicBezTo>
                        <a:pt x="439" y="805"/>
                        <a:pt x="442" y="805"/>
                        <a:pt x="444" y="805"/>
                      </a:cubicBezTo>
                      <a:cubicBezTo>
                        <a:pt x="484" y="805"/>
                        <a:pt x="503" y="788"/>
                        <a:pt x="504" y="743"/>
                      </a:cubicBezTo>
                      <a:lnTo>
                        <a:pt x="513" y="516"/>
                      </a:lnTo>
                      <a:cubicBezTo>
                        <a:pt x="514" y="469"/>
                        <a:pt x="505" y="448"/>
                        <a:pt x="454" y="445"/>
                      </a:cubicBezTo>
                      <a:lnTo>
                        <a:pt x="114" y="434"/>
                      </a:lnTo>
                      <a:lnTo>
                        <a:pt x="125" y="103"/>
                      </a:lnTo>
                      <a:cubicBezTo>
                        <a:pt x="127" y="104"/>
                        <a:pt x="128" y="104"/>
                        <a:pt x="129" y="104"/>
                      </a:cubicBezTo>
                      <a:cubicBezTo>
                        <a:pt x="157" y="104"/>
                        <a:pt x="177" y="83"/>
                        <a:pt x="178" y="54"/>
                      </a:cubicBezTo>
                      <a:cubicBezTo>
                        <a:pt x="179" y="28"/>
                        <a:pt x="158" y="3"/>
                        <a:pt x="132" y="2"/>
                      </a:cubicBezTo>
                      <a:lnTo>
                        <a:pt x="70" y="0"/>
                      </a:lnTo>
                      <a:cubicBezTo>
                        <a:pt x="69" y="0"/>
                        <a:pt x="68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737;p33">
                  <a:extLst>
                    <a:ext uri="{FF2B5EF4-FFF2-40B4-BE49-F238E27FC236}">
                      <a16:creationId xmlns:a16="http://schemas.microsoft.com/office/drawing/2014/main" id="{8E0B16AB-5AA0-46F2-9ABD-80EF837E6FE9}"/>
                    </a:ext>
                  </a:extLst>
                </p:cNvPr>
                <p:cNvSpPr/>
                <p:nvPr/>
              </p:nvSpPr>
              <p:spPr>
                <a:xfrm flipH="1">
                  <a:off x="9873718" y="2779815"/>
                  <a:ext cx="26532" cy="41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798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9"/>
                      </a:cubicBezTo>
                      <a:lnTo>
                        <a:pt x="1" y="100"/>
                      </a:lnTo>
                      <a:cubicBezTo>
                        <a:pt x="1" y="123"/>
                        <a:pt x="17" y="152"/>
                        <a:pt x="50" y="153"/>
                      </a:cubicBezTo>
                      <a:cubicBezTo>
                        <a:pt x="50" y="153"/>
                        <a:pt x="51" y="153"/>
                        <a:pt x="52" y="153"/>
                      </a:cubicBezTo>
                      <a:cubicBezTo>
                        <a:pt x="84" y="153"/>
                        <a:pt x="102" y="125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5" y="299"/>
                        <a:pt x="397" y="297"/>
                        <a:pt x="363" y="327"/>
                      </a:cubicBezTo>
                      <a:lnTo>
                        <a:pt x="219" y="443"/>
                      </a:lnTo>
                      <a:cubicBezTo>
                        <a:pt x="192" y="465"/>
                        <a:pt x="192" y="467"/>
                        <a:pt x="190" y="501"/>
                      </a:cubicBezTo>
                      <a:lnTo>
                        <a:pt x="181" y="746"/>
                      </a:lnTo>
                      <a:cubicBezTo>
                        <a:pt x="180" y="779"/>
                        <a:pt x="194" y="798"/>
                        <a:pt x="231" y="798"/>
                      </a:cubicBezTo>
                      <a:cubicBezTo>
                        <a:pt x="233" y="798"/>
                        <a:pt x="235" y="798"/>
                        <a:pt x="237" y="798"/>
                      </a:cubicBezTo>
                      <a:cubicBezTo>
                        <a:pt x="269" y="798"/>
                        <a:pt x="283" y="780"/>
                        <a:pt x="284" y="750"/>
                      </a:cubicBezTo>
                      <a:lnTo>
                        <a:pt x="291" y="552"/>
                      </a:lnTo>
                      <a:cubicBezTo>
                        <a:pt x="291" y="516"/>
                        <a:pt x="293" y="515"/>
                        <a:pt x="321" y="492"/>
                      </a:cubicBezTo>
                      <a:lnTo>
                        <a:pt x="467" y="374"/>
                      </a:lnTo>
                      <a:cubicBezTo>
                        <a:pt x="497" y="350"/>
                        <a:pt x="497" y="347"/>
                        <a:pt x="497" y="310"/>
                      </a:cubicBezTo>
                      <a:lnTo>
                        <a:pt x="508" y="15"/>
                      </a:lnTo>
                      <a:lnTo>
                        <a:pt x="56" y="0"/>
                      </a:lnTo>
                      <a:cubicBezTo>
                        <a:pt x="55" y="0"/>
                        <a:pt x="55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738;p33">
                  <a:extLst>
                    <a:ext uri="{FF2B5EF4-FFF2-40B4-BE49-F238E27FC236}">
                      <a16:creationId xmlns:a16="http://schemas.microsoft.com/office/drawing/2014/main" id="{870AE6F5-C076-4CFA-B963-77B87F7A9D89}"/>
                    </a:ext>
                  </a:extLst>
                </p:cNvPr>
                <p:cNvSpPr/>
                <p:nvPr/>
              </p:nvSpPr>
              <p:spPr>
                <a:xfrm flipH="1">
                  <a:off x="9797458" y="2782474"/>
                  <a:ext cx="2757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802" extrusionOk="0">
                      <a:moveTo>
                        <a:pt x="125" y="0"/>
                      </a:moveTo>
                      <a:lnTo>
                        <a:pt x="112" y="448"/>
                      </a:lnTo>
                      <a:lnTo>
                        <a:pt x="410" y="458"/>
                      </a:lnTo>
                      <a:lnTo>
                        <a:pt x="402" y="700"/>
                      </a:lnTo>
                      <a:lnTo>
                        <a:pt x="168" y="691"/>
                      </a:lnTo>
                      <a:cubicBezTo>
                        <a:pt x="151" y="691"/>
                        <a:pt x="128" y="677"/>
                        <a:pt x="115" y="670"/>
                      </a:cubicBezTo>
                      <a:lnTo>
                        <a:pt x="85" y="656"/>
                      </a:lnTo>
                      <a:cubicBezTo>
                        <a:pt x="74" y="651"/>
                        <a:pt x="65" y="646"/>
                        <a:pt x="52" y="646"/>
                      </a:cubicBezTo>
                      <a:cubicBezTo>
                        <a:pt x="26" y="646"/>
                        <a:pt x="3" y="669"/>
                        <a:pt x="2" y="697"/>
                      </a:cubicBezTo>
                      <a:cubicBezTo>
                        <a:pt x="0" y="731"/>
                        <a:pt x="30" y="742"/>
                        <a:pt x="58" y="755"/>
                      </a:cubicBezTo>
                      <a:lnTo>
                        <a:pt x="95" y="774"/>
                      </a:lnTo>
                      <a:cubicBezTo>
                        <a:pt x="121" y="785"/>
                        <a:pt x="136" y="793"/>
                        <a:pt x="163" y="795"/>
                      </a:cubicBezTo>
                      <a:lnTo>
                        <a:pt x="388" y="801"/>
                      </a:lnTo>
                      <a:cubicBezTo>
                        <a:pt x="394" y="801"/>
                        <a:pt x="399" y="801"/>
                        <a:pt x="404" y="801"/>
                      </a:cubicBezTo>
                      <a:cubicBezTo>
                        <a:pt x="433" y="801"/>
                        <a:pt x="456" y="795"/>
                        <a:pt x="478" y="770"/>
                      </a:cubicBezTo>
                      <a:cubicBezTo>
                        <a:pt x="500" y="746"/>
                        <a:pt x="504" y="724"/>
                        <a:pt x="505" y="691"/>
                      </a:cubicBezTo>
                      <a:lnTo>
                        <a:pt x="513" y="473"/>
                      </a:lnTo>
                      <a:cubicBezTo>
                        <a:pt x="514" y="439"/>
                        <a:pt x="512" y="414"/>
                        <a:pt x="484" y="386"/>
                      </a:cubicBezTo>
                      <a:cubicBezTo>
                        <a:pt x="460" y="363"/>
                        <a:pt x="436" y="356"/>
                        <a:pt x="403" y="355"/>
                      </a:cubicBezTo>
                      <a:lnTo>
                        <a:pt x="216" y="349"/>
                      </a:lnTo>
                      <a:lnTo>
                        <a:pt x="225" y="106"/>
                      </a:lnTo>
                      <a:lnTo>
                        <a:pt x="474" y="114"/>
                      </a:lnTo>
                      <a:cubicBezTo>
                        <a:pt x="475" y="114"/>
                        <a:pt x="476" y="114"/>
                        <a:pt x="477" y="114"/>
                      </a:cubicBezTo>
                      <a:cubicBezTo>
                        <a:pt x="502" y="114"/>
                        <a:pt x="525" y="99"/>
                        <a:pt x="526" y="65"/>
                      </a:cubicBezTo>
                      <a:cubicBezTo>
                        <a:pt x="528" y="29"/>
                        <a:pt x="503" y="13"/>
                        <a:pt x="478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739;p33">
                  <a:extLst>
                    <a:ext uri="{FF2B5EF4-FFF2-40B4-BE49-F238E27FC236}">
                      <a16:creationId xmlns:a16="http://schemas.microsoft.com/office/drawing/2014/main" id="{FA31634A-671A-4410-AC5F-1420AD432F71}"/>
                    </a:ext>
                  </a:extLst>
                </p:cNvPr>
                <p:cNvSpPr/>
                <p:nvPr/>
              </p:nvSpPr>
              <p:spPr>
                <a:xfrm flipH="1">
                  <a:off x="9760136" y="2783673"/>
                  <a:ext cx="26844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7" extrusionOk="0">
                      <a:moveTo>
                        <a:pt x="111" y="536"/>
                      </a:moveTo>
                      <a:lnTo>
                        <a:pt x="410" y="546"/>
                      </a:lnTo>
                      <a:lnTo>
                        <a:pt x="405" y="703"/>
                      </a:lnTo>
                      <a:lnTo>
                        <a:pt x="106" y="692"/>
                      </a:lnTo>
                      <a:lnTo>
                        <a:pt x="111" y="536"/>
                      </a:lnTo>
                      <a:close/>
                      <a:moveTo>
                        <a:pt x="69" y="0"/>
                      </a:moveTo>
                      <a:cubicBezTo>
                        <a:pt x="36" y="0"/>
                        <a:pt x="27" y="28"/>
                        <a:pt x="26" y="50"/>
                      </a:cubicBezTo>
                      <a:lnTo>
                        <a:pt x="3" y="727"/>
                      </a:lnTo>
                      <a:cubicBezTo>
                        <a:pt x="1" y="773"/>
                        <a:pt x="18" y="791"/>
                        <a:pt x="66" y="792"/>
                      </a:cubicBezTo>
                      <a:lnTo>
                        <a:pt x="436" y="806"/>
                      </a:lnTo>
                      <a:cubicBezTo>
                        <a:pt x="437" y="806"/>
                        <a:pt x="439" y="806"/>
                        <a:pt x="440" y="806"/>
                      </a:cubicBezTo>
                      <a:cubicBezTo>
                        <a:pt x="484" y="806"/>
                        <a:pt x="504" y="790"/>
                        <a:pt x="506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6" y="447"/>
                        <a:pt x="454" y="446"/>
                      </a:cubicBezTo>
                      <a:lnTo>
                        <a:pt x="114" y="433"/>
                      </a:lnTo>
                      <a:lnTo>
                        <a:pt x="126" y="104"/>
                      </a:lnTo>
                      <a:cubicBezTo>
                        <a:pt x="127" y="104"/>
                        <a:pt x="127" y="104"/>
                        <a:pt x="128" y="104"/>
                      </a:cubicBezTo>
                      <a:cubicBezTo>
                        <a:pt x="156" y="104"/>
                        <a:pt x="177" y="85"/>
                        <a:pt x="178" y="56"/>
                      </a:cubicBezTo>
                      <a:cubicBezTo>
                        <a:pt x="179" y="29"/>
                        <a:pt x="159" y="3"/>
                        <a:pt x="132" y="2"/>
                      </a:cubicBezTo>
                      <a:lnTo>
                        <a:pt x="71" y="0"/>
                      </a:lnTo>
                      <a:cubicBezTo>
                        <a:pt x="70" y="0"/>
                        <a:pt x="69" y="0"/>
                        <a:pt x="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740;p33">
                  <a:extLst>
                    <a:ext uri="{FF2B5EF4-FFF2-40B4-BE49-F238E27FC236}">
                      <a16:creationId xmlns:a16="http://schemas.microsoft.com/office/drawing/2014/main" id="{6EB5AA70-03D6-43FF-936D-68D12B956A67}"/>
                    </a:ext>
                  </a:extLst>
                </p:cNvPr>
                <p:cNvSpPr/>
                <p:nvPr/>
              </p:nvSpPr>
              <p:spPr>
                <a:xfrm flipH="1">
                  <a:off x="9721146" y="2785028"/>
                  <a:ext cx="26479" cy="41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799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8"/>
                      </a:cubicBezTo>
                      <a:lnTo>
                        <a:pt x="0" y="100"/>
                      </a:lnTo>
                      <a:cubicBezTo>
                        <a:pt x="0" y="123"/>
                        <a:pt x="18" y="152"/>
                        <a:pt x="50" y="153"/>
                      </a:cubicBezTo>
                      <a:cubicBezTo>
                        <a:pt x="51" y="153"/>
                        <a:pt x="52" y="153"/>
                        <a:pt x="52" y="153"/>
                      </a:cubicBezTo>
                      <a:cubicBezTo>
                        <a:pt x="83" y="153"/>
                        <a:pt x="101" y="126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6" y="299"/>
                        <a:pt x="397" y="298"/>
                        <a:pt x="362" y="326"/>
                      </a:cubicBezTo>
                      <a:lnTo>
                        <a:pt x="218" y="443"/>
                      </a:lnTo>
                      <a:cubicBezTo>
                        <a:pt x="192" y="465"/>
                        <a:pt x="191" y="467"/>
                        <a:pt x="190" y="500"/>
                      </a:cubicBezTo>
                      <a:lnTo>
                        <a:pt x="182" y="746"/>
                      </a:lnTo>
                      <a:cubicBezTo>
                        <a:pt x="181" y="779"/>
                        <a:pt x="193" y="798"/>
                        <a:pt x="231" y="799"/>
                      </a:cubicBezTo>
                      <a:cubicBezTo>
                        <a:pt x="232" y="799"/>
                        <a:pt x="233" y="799"/>
                        <a:pt x="234" y="799"/>
                      </a:cubicBezTo>
                      <a:cubicBezTo>
                        <a:pt x="268" y="799"/>
                        <a:pt x="282" y="781"/>
                        <a:pt x="284" y="749"/>
                      </a:cubicBezTo>
                      <a:lnTo>
                        <a:pt x="289" y="553"/>
                      </a:lnTo>
                      <a:cubicBezTo>
                        <a:pt x="291" y="517"/>
                        <a:pt x="293" y="515"/>
                        <a:pt x="321" y="491"/>
                      </a:cubicBezTo>
                      <a:lnTo>
                        <a:pt x="468" y="374"/>
                      </a:lnTo>
                      <a:cubicBezTo>
                        <a:pt x="496" y="351"/>
                        <a:pt x="495" y="347"/>
                        <a:pt x="497" y="310"/>
                      </a:cubicBezTo>
                      <a:lnTo>
                        <a:pt x="507" y="16"/>
                      </a:lnTo>
                      <a:lnTo>
                        <a:pt x="56" y="0"/>
                      </a:lnTo>
                      <a:cubicBezTo>
                        <a:pt x="55" y="0"/>
                        <a:pt x="54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741;p33">
                  <a:extLst>
                    <a:ext uri="{FF2B5EF4-FFF2-40B4-BE49-F238E27FC236}">
                      <a16:creationId xmlns:a16="http://schemas.microsoft.com/office/drawing/2014/main" id="{3D81674A-688E-405F-B48B-4899944B28A7}"/>
                    </a:ext>
                  </a:extLst>
                </p:cNvPr>
                <p:cNvSpPr/>
                <p:nvPr/>
              </p:nvSpPr>
              <p:spPr>
                <a:xfrm flipH="1">
                  <a:off x="9683772" y="2786487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6" y="104"/>
                      </a:moveTo>
                      <a:lnTo>
                        <a:pt x="321" y="107"/>
                      </a:lnTo>
                      <a:lnTo>
                        <a:pt x="313" y="350"/>
                      </a:lnTo>
                      <a:lnTo>
                        <a:pt x="218" y="346"/>
                      </a:lnTo>
                      <a:lnTo>
                        <a:pt x="226" y="104"/>
                      </a:lnTo>
                      <a:close/>
                      <a:moveTo>
                        <a:pt x="113" y="445"/>
                      </a:moveTo>
                      <a:lnTo>
                        <a:pt x="412" y="456"/>
                      </a:lnTo>
                      <a:lnTo>
                        <a:pt x="404" y="698"/>
                      </a:lnTo>
                      <a:lnTo>
                        <a:pt x="105" y="688"/>
                      </a:lnTo>
                      <a:lnTo>
                        <a:pt x="113" y="445"/>
                      </a:lnTo>
                      <a:close/>
                      <a:moveTo>
                        <a:pt x="175" y="1"/>
                      </a:moveTo>
                      <a:cubicBezTo>
                        <a:pt x="144" y="1"/>
                        <a:pt x="127" y="25"/>
                        <a:pt x="127" y="50"/>
                      </a:cubicBezTo>
                      <a:lnTo>
                        <a:pt x="117" y="344"/>
                      </a:lnTo>
                      <a:cubicBezTo>
                        <a:pt x="115" y="344"/>
                        <a:pt x="114" y="344"/>
                        <a:pt x="112" y="344"/>
                      </a:cubicBezTo>
                      <a:cubicBezTo>
                        <a:pt x="82" y="344"/>
                        <a:pt x="58" y="353"/>
                        <a:pt x="41" y="370"/>
                      </a:cubicBezTo>
                      <a:cubicBezTo>
                        <a:pt x="22" y="387"/>
                        <a:pt x="12" y="411"/>
                        <a:pt x="10" y="443"/>
                      </a:cubicBezTo>
                      <a:lnTo>
                        <a:pt x="3" y="684"/>
                      </a:lnTo>
                      <a:cubicBezTo>
                        <a:pt x="1" y="747"/>
                        <a:pt x="37" y="789"/>
                        <a:pt x="101" y="791"/>
                      </a:cubicBezTo>
                      <a:lnTo>
                        <a:pt x="401" y="801"/>
                      </a:lnTo>
                      <a:cubicBezTo>
                        <a:pt x="402" y="801"/>
                        <a:pt x="402" y="801"/>
                        <a:pt x="403" y="801"/>
                      </a:cubicBezTo>
                      <a:cubicBezTo>
                        <a:pt x="464" y="801"/>
                        <a:pt x="503" y="764"/>
                        <a:pt x="505" y="702"/>
                      </a:cubicBezTo>
                      <a:lnTo>
                        <a:pt x="513" y="460"/>
                      </a:lnTo>
                      <a:cubicBezTo>
                        <a:pt x="514" y="430"/>
                        <a:pt x="506" y="403"/>
                        <a:pt x="488" y="385"/>
                      </a:cubicBezTo>
                      <a:cubicBezTo>
                        <a:pt x="472" y="366"/>
                        <a:pt x="447" y="354"/>
                        <a:pt x="415" y="353"/>
                      </a:cubicBezTo>
                      <a:lnTo>
                        <a:pt x="426" y="60"/>
                      </a:lnTo>
                      <a:cubicBezTo>
                        <a:pt x="427" y="33"/>
                        <a:pt x="411" y="9"/>
                        <a:pt x="376" y="7"/>
                      </a:cubicBezTo>
                      <a:lnTo>
                        <a:pt x="179" y="1"/>
                      </a:lnTo>
                      <a:cubicBezTo>
                        <a:pt x="178" y="1"/>
                        <a:pt x="177" y="1"/>
                        <a:pt x="1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742;p33">
                  <a:extLst>
                    <a:ext uri="{FF2B5EF4-FFF2-40B4-BE49-F238E27FC236}">
                      <a16:creationId xmlns:a16="http://schemas.microsoft.com/office/drawing/2014/main" id="{F7E63132-583A-4009-B457-10D15B830BF9}"/>
                    </a:ext>
                  </a:extLst>
                </p:cNvPr>
                <p:cNvSpPr/>
                <p:nvPr/>
              </p:nvSpPr>
              <p:spPr>
                <a:xfrm flipH="1">
                  <a:off x="9607459" y="2789042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7" y="105"/>
                      </a:moveTo>
                      <a:lnTo>
                        <a:pt x="322" y="108"/>
                      </a:lnTo>
                      <a:lnTo>
                        <a:pt x="313" y="351"/>
                      </a:lnTo>
                      <a:lnTo>
                        <a:pt x="217" y="347"/>
                      </a:lnTo>
                      <a:lnTo>
                        <a:pt x="227" y="105"/>
                      </a:lnTo>
                      <a:close/>
                      <a:moveTo>
                        <a:pt x="112" y="447"/>
                      </a:moveTo>
                      <a:lnTo>
                        <a:pt x="411" y="457"/>
                      </a:lnTo>
                      <a:lnTo>
                        <a:pt x="403" y="700"/>
                      </a:lnTo>
                      <a:lnTo>
                        <a:pt x="105" y="689"/>
                      </a:lnTo>
                      <a:lnTo>
                        <a:pt x="112" y="447"/>
                      </a:lnTo>
                      <a:close/>
                      <a:moveTo>
                        <a:pt x="179" y="1"/>
                      </a:moveTo>
                      <a:cubicBezTo>
                        <a:pt x="144" y="1"/>
                        <a:pt x="126" y="24"/>
                        <a:pt x="125" y="51"/>
                      </a:cubicBezTo>
                      <a:lnTo>
                        <a:pt x="117" y="345"/>
                      </a:lnTo>
                      <a:cubicBezTo>
                        <a:pt x="114" y="345"/>
                        <a:pt x="112" y="345"/>
                        <a:pt x="109" y="345"/>
                      </a:cubicBezTo>
                      <a:cubicBezTo>
                        <a:pt x="80" y="345"/>
                        <a:pt x="58" y="355"/>
                        <a:pt x="41" y="371"/>
                      </a:cubicBezTo>
                      <a:cubicBezTo>
                        <a:pt x="22" y="388"/>
                        <a:pt x="12" y="412"/>
                        <a:pt x="11" y="443"/>
                      </a:cubicBezTo>
                      <a:lnTo>
                        <a:pt x="2" y="686"/>
                      </a:lnTo>
                      <a:cubicBezTo>
                        <a:pt x="0" y="748"/>
                        <a:pt x="38" y="789"/>
                        <a:pt x="100" y="791"/>
                      </a:cubicBezTo>
                      <a:lnTo>
                        <a:pt x="400" y="801"/>
                      </a:lnTo>
                      <a:cubicBezTo>
                        <a:pt x="402" y="801"/>
                        <a:pt x="403" y="801"/>
                        <a:pt x="405" y="801"/>
                      </a:cubicBezTo>
                      <a:cubicBezTo>
                        <a:pt x="466" y="801"/>
                        <a:pt x="503" y="764"/>
                        <a:pt x="504" y="703"/>
                      </a:cubicBezTo>
                      <a:lnTo>
                        <a:pt x="513" y="461"/>
                      </a:lnTo>
                      <a:cubicBezTo>
                        <a:pt x="515" y="429"/>
                        <a:pt x="506" y="404"/>
                        <a:pt x="489" y="386"/>
                      </a:cubicBezTo>
                      <a:cubicBezTo>
                        <a:pt x="471" y="368"/>
                        <a:pt x="446" y="356"/>
                        <a:pt x="414" y="354"/>
                      </a:cubicBezTo>
                      <a:lnTo>
                        <a:pt x="425" y="61"/>
                      </a:lnTo>
                      <a:cubicBezTo>
                        <a:pt x="427" y="35"/>
                        <a:pt x="410" y="9"/>
                        <a:pt x="376" y="9"/>
                      </a:cubicBezTo>
                      <a:lnTo>
                        <a:pt x="1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743;p33">
                  <a:extLst>
                    <a:ext uri="{FF2B5EF4-FFF2-40B4-BE49-F238E27FC236}">
                      <a16:creationId xmlns:a16="http://schemas.microsoft.com/office/drawing/2014/main" id="{71A4E548-9158-4270-955B-D892D53B59E9}"/>
                    </a:ext>
                  </a:extLst>
                </p:cNvPr>
                <p:cNvSpPr/>
                <p:nvPr/>
              </p:nvSpPr>
              <p:spPr>
                <a:xfrm flipH="1">
                  <a:off x="9569355" y="2790188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111" y="536"/>
                      </a:moveTo>
                      <a:lnTo>
                        <a:pt x="409" y="547"/>
                      </a:lnTo>
                      <a:lnTo>
                        <a:pt x="405" y="703"/>
                      </a:lnTo>
                      <a:lnTo>
                        <a:pt x="105" y="694"/>
                      </a:lnTo>
                      <a:lnTo>
                        <a:pt x="111" y="536"/>
                      </a:lnTo>
                      <a:close/>
                      <a:moveTo>
                        <a:pt x="69" y="1"/>
                      </a:moveTo>
                      <a:cubicBezTo>
                        <a:pt x="36" y="1"/>
                        <a:pt x="26" y="27"/>
                        <a:pt x="25" y="50"/>
                      </a:cubicBezTo>
                      <a:lnTo>
                        <a:pt x="3" y="727"/>
                      </a:lnTo>
                      <a:cubicBezTo>
                        <a:pt x="1" y="774"/>
                        <a:pt x="18" y="791"/>
                        <a:pt x="67" y="793"/>
                      </a:cubicBezTo>
                      <a:lnTo>
                        <a:pt x="436" y="805"/>
                      </a:lnTo>
                      <a:cubicBezTo>
                        <a:pt x="437" y="805"/>
                        <a:pt x="439" y="805"/>
                        <a:pt x="440" y="805"/>
                      </a:cubicBezTo>
                      <a:cubicBezTo>
                        <a:pt x="483" y="805"/>
                        <a:pt x="503" y="790"/>
                        <a:pt x="505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5" y="447"/>
                        <a:pt x="455" y="446"/>
                      </a:cubicBezTo>
                      <a:lnTo>
                        <a:pt x="113" y="435"/>
                      </a:lnTo>
                      <a:lnTo>
                        <a:pt x="126" y="104"/>
                      </a:lnTo>
                      <a:cubicBezTo>
                        <a:pt x="127" y="104"/>
                        <a:pt x="129" y="104"/>
                        <a:pt x="130" y="104"/>
                      </a:cubicBezTo>
                      <a:cubicBezTo>
                        <a:pt x="157" y="104"/>
                        <a:pt x="177" y="85"/>
                        <a:pt x="177" y="55"/>
                      </a:cubicBezTo>
                      <a:cubicBezTo>
                        <a:pt x="178" y="29"/>
                        <a:pt x="158" y="5"/>
                        <a:pt x="131" y="3"/>
                      </a:cubicBezTo>
                      <a:lnTo>
                        <a:pt x="71" y="1"/>
                      </a:lnTo>
                      <a:cubicBezTo>
                        <a:pt x="70" y="1"/>
                        <a:pt x="69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744;p33">
                  <a:extLst>
                    <a:ext uri="{FF2B5EF4-FFF2-40B4-BE49-F238E27FC236}">
                      <a16:creationId xmlns:a16="http://schemas.microsoft.com/office/drawing/2014/main" id="{12A534DA-38F9-4FD1-88BF-9F7B9BF1DC32}"/>
                    </a:ext>
                  </a:extLst>
                </p:cNvPr>
                <p:cNvSpPr/>
                <p:nvPr/>
              </p:nvSpPr>
              <p:spPr>
                <a:xfrm flipH="1">
                  <a:off x="9530417" y="2791491"/>
                  <a:ext cx="26479" cy="41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801" extrusionOk="0">
                      <a:moveTo>
                        <a:pt x="57" y="1"/>
                      </a:moveTo>
                      <a:cubicBezTo>
                        <a:pt x="23" y="1"/>
                        <a:pt x="4" y="28"/>
                        <a:pt x="3" y="50"/>
                      </a:cubicBezTo>
                      <a:lnTo>
                        <a:pt x="1" y="101"/>
                      </a:lnTo>
                      <a:cubicBezTo>
                        <a:pt x="0" y="125"/>
                        <a:pt x="19" y="153"/>
                        <a:pt x="51" y="154"/>
                      </a:cubicBezTo>
                      <a:cubicBezTo>
                        <a:pt x="52" y="154"/>
                        <a:pt x="53" y="154"/>
                        <a:pt x="53" y="154"/>
                      </a:cubicBezTo>
                      <a:cubicBezTo>
                        <a:pt x="84" y="154"/>
                        <a:pt x="103" y="128"/>
                        <a:pt x="104" y="105"/>
                      </a:cubicBezTo>
                      <a:lnTo>
                        <a:pt x="402" y="114"/>
                      </a:lnTo>
                      <a:lnTo>
                        <a:pt x="397" y="255"/>
                      </a:lnTo>
                      <a:cubicBezTo>
                        <a:pt x="396" y="300"/>
                        <a:pt x="398" y="298"/>
                        <a:pt x="363" y="327"/>
                      </a:cubicBezTo>
                      <a:lnTo>
                        <a:pt x="218" y="444"/>
                      </a:lnTo>
                      <a:cubicBezTo>
                        <a:pt x="192" y="466"/>
                        <a:pt x="192" y="468"/>
                        <a:pt x="191" y="502"/>
                      </a:cubicBezTo>
                      <a:lnTo>
                        <a:pt x="182" y="747"/>
                      </a:lnTo>
                      <a:cubicBezTo>
                        <a:pt x="181" y="779"/>
                        <a:pt x="194" y="798"/>
                        <a:pt x="232" y="800"/>
                      </a:cubicBezTo>
                      <a:cubicBezTo>
                        <a:pt x="233" y="800"/>
                        <a:pt x="234" y="800"/>
                        <a:pt x="235" y="800"/>
                      </a:cubicBezTo>
                      <a:cubicBezTo>
                        <a:pt x="268" y="800"/>
                        <a:pt x="282" y="781"/>
                        <a:pt x="284" y="750"/>
                      </a:cubicBezTo>
                      <a:lnTo>
                        <a:pt x="290" y="553"/>
                      </a:lnTo>
                      <a:cubicBezTo>
                        <a:pt x="291" y="517"/>
                        <a:pt x="295" y="515"/>
                        <a:pt x="322" y="492"/>
                      </a:cubicBezTo>
                      <a:lnTo>
                        <a:pt x="468" y="374"/>
                      </a:lnTo>
                      <a:cubicBezTo>
                        <a:pt x="497" y="351"/>
                        <a:pt x="496" y="348"/>
                        <a:pt x="497" y="312"/>
                      </a:cubicBezTo>
                      <a:lnTo>
                        <a:pt x="507" y="17"/>
                      </a:lnTo>
                      <a:lnTo>
                        <a:pt x="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745;p33">
                  <a:extLst>
                    <a:ext uri="{FF2B5EF4-FFF2-40B4-BE49-F238E27FC236}">
                      <a16:creationId xmlns:a16="http://schemas.microsoft.com/office/drawing/2014/main" id="{A1BA6905-FD87-42E2-BF0C-52E850C7C8C4}"/>
                    </a:ext>
                  </a:extLst>
                </p:cNvPr>
                <p:cNvSpPr/>
                <p:nvPr/>
              </p:nvSpPr>
              <p:spPr>
                <a:xfrm flipH="1">
                  <a:off x="9492313" y="2792899"/>
                  <a:ext cx="27470" cy="41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3" extrusionOk="0">
                      <a:moveTo>
                        <a:pt x="126" y="1"/>
                      </a:moveTo>
                      <a:lnTo>
                        <a:pt x="110" y="447"/>
                      </a:lnTo>
                      <a:lnTo>
                        <a:pt x="411" y="458"/>
                      </a:lnTo>
                      <a:lnTo>
                        <a:pt x="402" y="701"/>
                      </a:lnTo>
                      <a:lnTo>
                        <a:pt x="167" y="694"/>
                      </a:lnTo>
                      <a:cubicBezTo>
                        <a:pt x="150" y="694"/>
                        <a:pt x="128" y="677"/>
                        <a:pt x="114" y="671"/>
                      </a:cubicBezTo>
                      <a:lnTo>
                        <a:pt x="84" y="656"/>
                      </a:lnTo>
                      <a:cubicBezTo>
                        <a:pt x="73" y="651"/>
                        <a:pt x="64" y="649"/>
                        <a:pt x="51" y="648"/>
                      </a:cubicBezTo>
                      <a:cubicBezTo>
                        <a:pt x="51" y="648"/>
                        <a:pt x="50" y="648"/>
                        <a:pt x="49" y="648"/>
                      </a:cubicBezTo>
                      <a:cubicBezTo>
                        <a:pt x="24" y="648"/>
                        <a:pt x="1" y="670"/>
                        <a:pt x="1" y="697"/>
                      </a:cubicBezTo>
                      <a:cubicBezTo>
                        <a:pt x="0" y="732"/>
                        <a:pt x="30" y="743"/>
                        <a:pt x="57" y="755"/>
                      </a:cubicBezTo>
                      <a:lnTo>
                        <a:pt x="95" y="774"/>
                      </a:lnTo>
                      <a:cubicBezTo>
                        <a:pt x="120" y="786"/>
                        <a:pt x="136" y="793"/>
                        <a:pt x="162" y="795"/>
                      </a:cubicBezTo>
                      <a:lnTo>
                        <a:pt x="387" y="802"/>
                      </a:lnTo>
                      <a:cubicBezTo>
                        <a:pt x="391" y="802"/>
                        <a:pt x="394" y="802"/>
                        <a:pt x="398" y="802"/>
                      </a:cubicBezTo>
                      <a:cubicBezTo>
                        <a:pt x="429" y="802"/>
                        <a:pt x="453" y="797"/>
                        <a:pt x="477" y="771"/>
                      </a:cubicBezTo>
                      <a:cubicBezTo>
                        <a:pt x="499" y="746"/>
                        <a:pt x="503" y="724"/>
                        <a:pt x="504" y="693"/>
                      </a:cubicBezTo>
                      <a:lnTo>
                        <a:pt x="511" y="475"/>
                      </a:lnTo>
                      <a:cubicBezTo>
                        <a:pt x="514" y="439"/>
                        <a:pt x="510" y="415"/>
                        <a:pt x="482" y="387"/>
                      </a:cubicBezTo>
                      <a:cubicBezTo>
                        <a:pt x="459" y="363"/>
                        <a:pt x="435" y="357"/>
                        <a:pt x="403" y="356"/>
                      </a:cubicBezTo>
                      <a:lnTo>
                        <a:pt x="215" y="349"/>
                      </a:lnTo>
                      <a:lnTo>
                        <a:pt x="223" y="106"/>
                      </a:lnTo>
                      <a:lnTo>
                        <a:pt x="473" y="115"/>
                      </a:lnTo>
                      <a:cubicBezTo>
                        <a:pt x="474" y="115"/>
                        <a:pt x="475" y="115"/>
                        <a:pt x="476" y="115"/>
                      </a:cubicBezTo>
                      <a:cubicBezTo>
                        <a:pt x="501" y="115"/>
                        <a:pt x="525" y="102"/>
                        <a:pt x="526" y="65"/>
                      </a:cubicBezTo>
                      <a:cubicBezTo>
                        <a:pt x="526" y="30"/>
                        <a:pt x="503" y="14"/>
                        <a:pt x="476" y="12"/>
                      </a:cubicBez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746;p33">
                  <a:extLst>
                    <a:ext uri="{FF2B5EF4-FFF2-40B4-BE49-F238E27FC236}">
                      <a16:creationId xmlns:a16="http://schemas.microsoft.com/office/drawing/2014/main" id="{C6216D05-99FE-4743-9719-2DFDA83BBECF}"/>
                    </a:ext>
                  </a:extLst>
                </p:cNvPr>
                <p:cNvSpPr/>
                <p:nvPr/>
              </p:nvSpPr>
              <p:spPr>
                <a:xfrm flipH="1">
                  <a:off x="9626224" y="2884797"/>
                  <a:ext cx="22987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690" extrusionOk="0">
                      <a:moveTo>
                        <a:pt x="64" y="0"/>
                      </a:moveTo>
                      <a:cubicBezTo>
                        <a:pt x="43" y="0"/>
                        <a:pt x="23" y="12"/>
                        <a:pt x="21" y="42"/>
                      </a:cubicBezTo>
                      <a:cubicBezTo>
                        <a:pt x="20" y="74"/>
                        <a:pt x="42" y="86"/>
                        <a:pt x="64" y="87"/>
                      </a:cubicBezTo>
                      <a:lnTo>
                        <a:pt x="192" y="91"/>
                      </a:lnTo>
                      <a:lnTo>
                        <a:pt x="174" y="595"/>
                      </a:lnTo>
                      <a:lnTo>
                        <a:pt x="47" y="591"/>
                      </a:lnTo>
                      <a:cubicBezTo>
                        <a:pt x="46" y="591"/>
                        <a:pt x="45" y="591"/>
                        <a:pt x="44" y="591"/>
                      </a:cubicBezTo>
                      <a:cubicBezTo>
                        <a:pt x="22" y="591"/>
                        <a:pt x="2" y="603"/>
                        <a:pt x="1" y="633"/>
                      </a:cubicBezTo>
                      <a:cubicBezTo>
                        <a:pt x="0" y="664"/>
                        <a:pt x="20" y="677"/>
                        <a:pt x="44" y="678"/>
                      </a:cubicBezTo>
                      <a:lnTo>
                        <a:pt x="386" y="689"/>
                      </a:lnTo>
                      <a:cubicBezTo>
                        <a:pt x="387" y="689"/>
                        <a:pt x="388" y="689"/>
                        <a:pt x="389" y="689"/>
                      </a:cubicBezTo>
                      <a:cubicBezTo>
                        <a:pt x="411" y="689"/>
                        <a:pt x="430" y="678"/>
                        <a:pt x="431" y="648"/>
                      </a:cubicBezTo>
                      <a:lnTo>
                        <a:pt x="439" y="428"/>
                      </a:lnTo>
                      <a:cubicBezTo>
                        <a:pt x="441" y="403"/>
                        <a:pt x="430" y="385"/>
                        <a:pt x="397" y="384"/>
                      </a:cubicBezTo>
                      <a:cubicBezTo>
                        <a:pt x="395" y="383"/>
                        <a:pt x="394" y="383"/>
                        <a:pt x="392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1"/>
                      </a:lnTo>
                      <a:lnTo>
                        <a:pt x="262" y="599"/>
                      </a:lnTo>
                      <a:lnTo>
                        <a:pt x="282" y="7"/>
                      </a:lnTo>
                      <a:lnTo>
                        <a:pt x="67" y="1"/>
                      </a:lnTo>
                      <a:cubicBezTo>
                        <a:pt x="66" y="0"/>
                        <a:pt x="6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747;p33">
                  <a:extLst>
                    <a:ext uri="{FF2B5EF4-FFF2-40B4-BE49-F238E27FC236}">
                      <a16:creationId xmlns:a16="http://schemas.microsoft.com/office/drawing/2014/main" id="{E2C41E88-4007-4C99-A6D5-04931460CDFA}"/>
                    </a:ext>
                  </a:extLst>
                </p:cNvPr>
                <p:cNvSpPr/>
                <p:nvPr/>
              </p:nvSpPr>
              <p:spPr>
                <a:xfrm flipH="1">
                  <a:off x="9593542" y="2885892"/>
                  <a:ext cx="22935" cy="3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91" extrusionOk="0">
                      <a:moveTo>
                        <a:pt x="64" y="0"/>
                      </a:moveTo>
                      <a:cubicBezTo>
                        <a:pt x="43" y="0"/>
                        <a:pt x="22" y="12"/>
                        <a:pt x="21" y="42"/>
                      </a:cubicBezTo>
                      <a:cubicBezTo>
                        <a:pt x="19" y="73"/>
                        <a:pt x="41" y="87"/>
                        <a:pt x="63" y="88"/>
                      </a:cubicBezTo>
                      <a:lnTo>
                        <a:pt x="191" y="92"/>
                      </a:lnTo>
                      <a:lnTo>
                        <a:pt x="174" y="596"/>
                      </a:lnTo>
                      <a:lnTo>
                        <a:pt x="45" y="591"/>
                      </a:lnTo>
                      <a:cubicBezTo>
                        <a:pt x="45" y="591"/>
                        <a:pt x="44" y="591"/>
                        <a:pt x="43" y="591"/>
                      </a:cubicBezTo>
                      <a:cubicBezTo>
                        <a:pt x="22" y="591"/>
                        <a:pt x="2" y="604"/>
                        <a:pt x="0" y="633"/>
                      </a:cubicBezTo>
                      <a:cubicBezTo>
                        <a:pt x="0" y="664"/>
                        <a:pt x="19" y="678"/>
                        <a:pt x="43" y="679"/>
                      </a:cubicBezTo>
                      <a:lnTo>
                        <a:pt x="387" y="690"/>
                      </a:lnTo>
                      <a:cubicBezTo>
                        <a:pt x="388" y="690"/>
                        <a:pt x="388" y="690"/>
                        <a:pt x="389" y="690"/>
                      </a:cubicBezTo>
                      <a:cubicBezTo>
                        <a:pt x="410" y="690"/>
                        <a:pt x="429" y="678"/>
                        <a:pt x="430" y="647"/>
                      </a:cubicBezTo>
                      <a:lnTo>
                        <a:pt x="438" y="429"/>
                      </a:lnTo>
                      <a:cubicBezTo>
                        <a:pt x="440" y="404"/>
                        <a:pt x="429" y="384"/>
                        <a:pt x="397" y="383"/>
                      </a:cubicBezTo>
                      <a:cubicBezTo>
                        <a:pt x="396" y="383"/>
                        <a:pt x="395" y="383"/>
                        <a:pt x="395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2"/>
                      </a:lnTo>
                      <a:lnTo>
                        <a:pt x="261" y="598"/>
                      </a:lnTo>
                      <a:lnTo>
                        <a:pt x="281" y="8"/>
                      </a:lnTo>
                      <a:lnTo>
                        <a:pt x="66" y="0"/>
                      </a:lnTo>
                      <a:cubicBezTo>
                        <a:pt x="65" y="0"/>
                        <a:pt x="64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748;p33">
                  <a:extLst>
                    <a:ext uri="{FF2B5EF4-FFF2-40B4-BE49-F238E27FC236}">
                      <a16:creationId xmlns:a16="http://schemas.microsoft.com/office/drawing/2014/main" id="{8E0AFF76-2915-4272-A866-E0A60433F0E7}"/>
                    </a:ext>
                  </a:extLst>
                </p:cNvPr>
                <p:cNvSpPr/>
                <p:nvPr/>
              </p:nvSpPr>
              <p:spPr>
                <a:xfrm flipH="1">
                  <a:off x="9560233" y="2887612"/>
                  <a:ext cx="23560" cy="3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68" extrusionOk="0">
                      <a:moveTo>
                        <a:pt x="411" y="1"/>
                      </a:moveTo>
                      <a:cubicBezTo>
                        <a:pt x="388" y="1"/>
                        <a:pt x="377" y="16"/>
                        <a:pt x="366" y="32"/>
                      </a:cubicBezTo>
                      <a:lnTo>
                        <a:pt x="22" y="580"/>
                      </a:lnTo>
                      <a:cubicBezTo>
                        <a:pt x="12" y="594"/>
                        <a:pt x="2" y="607"/>
                        <a:pt x="1" y="625"/>
                      </a:cubicBezTo>
                      <a:cubicBezTo>
                        <a:pt x="1" y="648"/>
                        <a:pt x="23" y="667"/>
                        <a:pt x="43" y="668"/>
                      </a:cubicBezTo>
                      <a:cubicBezTo>
                        <a:pt x="65" y="668"/>
                        <a:pt x="76" y="656"/>
                        <a:pt x="87" y="638"/>
                      </a:cubicBezTo>
                      <a:lnTo>
                        <a:pt x="441" y="77"/>
                      </a:lnTo>
                      <a:cubicBezTo>
                        <a:pt x="446" y="69"/>
                        <a:pt x="451" y="57"/>
                        <a:pt x="452" y="45"/>
                      </a:cubicBezTo>
                      <a:cubicBezTo>
                        <a:pt x="452" y="21"/>
                        <a:pt x="433" y="2"/>
                        <a:pt x="4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749;p33">
                  <a:extLst>
                    <a:ext uri="{FF2B5EF4-FFF2-40B4-BE49-F238E27FC236}">
                      <a16:creationId xmlns:a16="http://schemas.microsoft.com/office/drawing/2014/main" id="{F0E39011-5E62-437A-8C91-1C2595E4AF67}"/>
                    </a:ext>
                  </a:extLst>
                </p:cNvPr>
                <p:cNvSpPr/>
                <p:nvPr/>
              </p:nvSpPr>
              <p:spPr>
                <a:xfrm flipH="1">
                  <a:off x="9527602" y="2888185"/>
                  <a:ext cx="23560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90" extrusionOk="0">
                      <a:moveTo>
                        <a:pt x="65" y="0"/>
                      </a:moveTo>
                      <a:cubicBezTo>
                        <a:pt x="44" y="0"/>
                        <a:pt x="25" y="12"/>
                        <a:pt x="24" y="42"/>
                      </a:cubicBezTo>
                      <a:cubicBezTo>
                        <a:pt x="22" y="74"/>
                        <a:pt x="43" y="87"/>
                        <a:pt x="65" y="87"/>
                      </a:cubicBezTo>
                      <a:lnTo>
                        <a:pt x="365" y="97"/>
                      </a:lnTo>
                      <a:lnTo>
                        <a:pt x="358" y="305"/>
                      </a:lnTo>
                      <a:lnTo>
                        <a:pt x="113" y="298"/>
                      </a:lnTo>
                      <a:cubicBezTo>
                        <a:pt x="110" y="298"/>
                        <a:pt x="107" y="297"/>
                        <a:pt x="104" y="297"/>
                      </a:cubicBezTo>
                      <a:cubicBezTo>
                        <a:pt x="44" y="297"/>
                        <a:pt x="13" y="330"/>
                        <a:pt x="11" y="393"/>
                      </a:cubicBezTo>
                      <a:lnTo>
                        <a:pt x="1" y="677"/>
                      </a:lnTo>
                      <a:lnTo>
                        <a:pt x="388" y="689"/>
                      </a:lnTo>
                      <a:cubicBezTo>
                        <a:pt x="389" y="689"/>
                        <a:pt x="390" y="689"/>
                        <a:pt x="391" y="689"/>
                      </a:cubicBezTo>
                      <a:cubicBezTo>
                        <a:pt x="412" y="689"/>
                        <a:pt x="432" y="677"/>
                        <a:pt x="433" y="647"/>
                      </a:cubicBezTo>
                      <a:cubicBezTo>
                        <a:pt x="434" y="616"/>
                        <a:pt x="413" y="603"/>
                        <a:pt x="391" y="602"/>
                      </a:cubicBezTo>
                      <a:lnTo>
                        <a:pt x="92" y="591"/>
                      </a:lnTo>
                      <a:lnTo>
                        <a:pt x="99" y="383"/>
                      </a:lnTo>
                      <a:lnTo>
                        <a:pt x="343" y="393"/>
                      </a:lnTo>
                      <a:cubicBezTo>
                        <a:pt x="372" y="393"/>
                        <a:pt x="392" y="389"/>
                        <a:pt x="415" y="370"/>
                      </a:cubicBezTo>
                      <a:cubicBezTo>
                        <a:pt x="441" y="349"/>
                        <a:pt x="443" y="325"/>
                        <a:pt x="444" y="293"/>
                      </a:cubicBezTo>
                      <a:lnTo>
                        <a:pt x="451" y="115"/>
                      </a:lnTo>
                      <a:cubicBezTo>
                        <a:pt x="452" y="84"/>
                        <a:pt x="450" y="61"/>
                        <a:pt x="427" y="37"/>
                      </a:cubicBezTo>
                      <a:cubicBezTo>
                        <a:pt x="406" y="16"/>
                        <a:pt x="387" y="11"/>
                        <a:pt x="357" y="10"/>
                      </a:cubicBezTo>
                      <a:lnTo>
                        <a:pt x="68" y="0"/>
                      </a:lnTo>
                      <a:cubicBezTo>
                        <a:pt x="67" y="0"/>
                        <a:pt x="66" y="0"/>
                        <a:pt x="6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750;p33">
                  <a:extLst>
                    <a:ext uri="{FF2B5EF4-FFF2-40B4-BE49-F238E27FC236}">
                      <a16:creationId xmlns:a16="http://schemas.microsoft.com/office/drawing/2014/main" id="{777C5358-CCA9-4004-BA92-CC50A46441E9}"/>
                    </a:ext>
                  </a:extLst>
                </p:cNvPr>
                <p:cNvSpPr/>
                <p:nvPr/>
              </p:nvSpPr>
              <p:spPr>
                <a:xfrm flipH="1">
                  <a:off x="9494815" y="2889332"/>
                  <a:ext cx="23508" cy="35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" h="687" extrusionOk="0">
                      <a:moveTo>
                        <a:pt x="106" y="88"/>
                      </a:moveTo>
                      <a:lnTo>
                        <a:pt x="362" y="97"/>
                      </a:lnTo>
                      <a:lnTo>
                        <a:pt x="345" y="600"/>
                      </a:lnTo>
                      <a:lnTo>
                        <a:pt x="88" y="592"/>
                      </a:lnTo>
                      <a:lnTo>
                        <a:pt x="106" y="88"/>
                      </a:lnTo>
                      <a:close/>
                      <a:moveTo>
                        <a:pt x="105" y="0"/>
                      </a:moveTo>
                      <a:cubicBezTo>
                        <a:pt x="59" y="0"/>
                        <a:pt x="21" y="39"/>
                        <a:pt x="19" y="85"/>
                      </a:cubicBezTo>
                      <a:lnTo>
                        <a:pt x="1" y="589"/>
                      </a:lnTo>
                      <a:cubicBezTo>
                        <a:pt x="0" y="637"/>
                        <a:pt x="36" y="677"/>
                        <a:pt x="86" y="677"/>
                      </a:cubicBezTo>
                      <a:lnTo>
                        <a:pt x="341" y="687"/>
                      </a:lnTo>
                      <a:cubicBezTo>
                        <a:pt x="343" y="687"/>
                        <a:pt x="344" y="687"/>
                        <a:pt x="345" y="687"/>
                      </a:cubicBezTo>
                      <a:cubicBezTo>
                        <a:pt x="393" y="687"/>
                        <a:pt x="430" y="651"/>
                        <a:pt x="431" y="602"/>
                      </a:cubicBezTo>
                      <a:lnTo>
                        <a:pt x="449" y="99"/>
                      </a:lnTo>
                      <a:cubicBezTo>
                        <a:pt x="450" y="52"/>
                        <a:pt x="412" y="12"/>
                        <a:pt x="364" y="10"/>
                      </a:cubicBezTo>
                      <a:lnTo>
                        <a:pt x="109" y="0"/>
                      </a:lnTo>
                      <a:cubicBezTo>
                        <a:pt x="108" y="0"/>
                        <a:pt x="106" y="0"/>
                        <a:pt x="1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751;p33">
                  <a:extLst>
                    <a:ext uri="{FF2B5EF4-FFF2-40B4-BE49-F238E27FC236}">
                      <a16:creationId xmlns:a16="http://schemas.microsoft.com/office/drawing/2014/main" id="{7C4B3C33-312C-4A53-8E37-95036B360F54}"/>
                    </a:ext>
                  </a:extLst>
                </p:cNvPr>
                <p:cNvSpPr/>
                <p:nvPr/>
              </p:nvSpPr>
              <p:spPr>
                <a:xfrm flipH="1">
                  <a:off x="10196586" y="2879689"/>
                  <a:ext cx="15742" cy="24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3" extrusionOk="0">
                      <a:moveTo>
                        <a:pt x="14" y="0"/>
                      </a:moveTo>
                      <a:lnTo>
                        <a:pt x="0" y="422"/>
                      </a:lnTo>
                      <a:cubicBezTo>
                        <a:pt x="0" y="441"/>
                        <a:pt x="7" y="452"/>
                        <a:pt x="28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49" y="452"/>
                        <a:pt x="58" y="443"/>
                        <a:pt x="59" y="425"/>
                      </a:cubicBezTo>
                      <a:lnTo>
                        <a:pt x="69" y="105"/>
                      </a:lnTo>
                      <a:lnTo>
                        <a:pt x="70" y="105"/>
                      </a:lnTo>
                      <a:lnTo>
                        <a:pt x="70" y="107"/>
                      </a:lnTo>
                      <a:lnTo>
                        <a:pt x="210" y="460"/>
                      </a:lnTo>
                      <a:lnTo>
                        <a:pt x="286" y="463"/>
                      </a:lnTo>
                      <a:lnTo>
                        <a:pt x="301" y="40"/>
                      </a:lnTo>
                      <a:cubicBezTo>
                        <a:pt x="302" y="21"/>
                        <a:pt x="294" y="10"/>
                        <a:pt x="273" y="10"/>
                      </a:cubicBezTo>
                      <a:cubicBezTo>
                        <a:pt x="272" y="10"/>
                        <a:pt x="271" y="10"/>
                        <a:pt x="270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230" y="360"/>
                      </a:lnTo>
                      <a:lnTo>
                        <a:pt x="90" y="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752;p33">
                  <a:extLst>
                    <a:ext uri="{FF2B5EF4-FFF2-40B4-BE49-F238E27FC236}">
                      <a16:creationId xmlns:a16="http://schemas.microsoft.com/office/drawing/2014/main" id="{6A599DFB-C092-4BEE-80A8-9156E6D59A4B}"/>
                    </a:ext>
                  </a:extLst>
                </p:cNvPr>
                <p:cNvSpPr/>
                <p:nvPr/>
              </p:nvSpPr>
              <p:spPr>
                <a:xfrm flipH="1">
                  <a:off x="10175423" y="2880679"/>
                  <a:ext cx="15377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7" extrusionOk="0">
                      <a:moveTo>
                        <a:pt x="160" y="137"/>
                      </a:moveTo>
                      <a:lnTo>
                        <a:pt x="198" y="298"/>
                      </a:lnTo>
                      <a:lnTo>
                        <a:pt x="198" y="298"/>
                      </a:lnTo>
                      <a:lnTo>
                        <a:pt x="108" y="293"/>
                      </a:lnTo>
                      <a:lnTo>
                        <a:pt x="158" y="137"/>
                      </a:lnTo>
                      <a:close/>
                      <a:moveTo>
                        <a:pt x="163" y="0"/>
                      </a:moveTo>
                      <a:cubicBezTo>
                        <a:pt x="145" y="0"/>
                        <a:pt x="138" y="14"/>
                        <a:pt x="133" y="28"/>
                      </a:cubicBezTo>
                      <a:lnTo>
                        <a:pt x="5" y="418"/>
                      </a:lnTo>
                      <a:cubicBezTo>
                        <a:pt x="1" y="431"/>
                        <a:pt x="16" y="447"/>
                        <a:pt x="32" y="448"/>
                      </a:cubicBezTo>
                      <a:cubicBezTo>
                        <a:pt x="33" y="448"/>
                        <a:pt x="33" y="448"/>
                        <a:pt x="34" y="448"/>
                      </a:cubicBezTo>
                      <a:cubicBezTo>
                        <a:pt x="50" y="448"/>
                        <a:pt x="60" y="433"/>
                        <a:pt x="64" y="420"/>
                      </a:cubicBezTo>
                      <a:lnTo>
                        <a:pt x="89" y="351"/>
                      </a:lnTo>
                      <a:lnTo>
                        <a:pt x="213" y="355"/>
                      </a:lnTo>
                      <a:lnTo>
                        <a:pt x="232" y="425"/>
                      </a:lnTo>
                      <a:cubicBezTo>
                        <a:pt x="237" y="440"/>
                        <a:pt x="244" y="455"/>
                        <a:pt x="262" y="456"/>
                      </a:cubicBezTo>
                      <a:cubicBezTo>
                        <a:pt x="278" y="456"/>
                        <a:pt x="295" y="442"/>
                        <a:pt x="291" y="428"/>
                      </a:cubicBezTo>
                      <a:lnTo>
                        <a:pt x="192" y="30"/>
                      </a:lnTo>
                      <a:cubicBezTo>
                        <a:pt x="189" y="16"/>
                        <a:pt x="182" y="1"/>
                        <a:pt x="1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753;p33">
                  <a:extLst>
                    <a:ext uri="{FF2B5EF4-FFF2-40B4-BE49-F238E27FC236}">
                      <a16:creationId xmlns:a16="http://schemas.microsoft.com/office/drawing/2014/main" id="{D29D11E3-E1D8-4C91-B3C5-5B1C8FAA5CB8}"/>
                    </a:ext>
                  </a:extLst>
                </p:cNvPr>
                <p:cNvSpPr/>
                <p:nvPr/>
              </p:nvSpPr>
              <p:spPr>
                <a:xfrm flipH="1">
                  <a:off x="10153009" y="2881200"/>
                  <a:ext cx="15794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1" extrusionOk="0">
                      <a:moveTo>
                        <a:pt x="16" y="1"/>
                      </a:moveTo>
                      <a:lnTo>
                        <a:pt x="1" y="422"/>
                      </a:lnTo>
                      <a:cubicBezTo>
                        <a:pt x="0" y="441"/>
                        <a:pt x="9" y="453"/>
                        <a:pt x="30" y="453"/>
                      </a:cubicBezTo>
                      <a:cubicBezTo>
                        <a:pt x="31" y="453"/>
                        <a:pt x="31" y="453"/>
                        <a:pt x="32" y="453"/>
                      </a:cubicBezTo>
                      <a:cubicBezTo>
                        <a:pt x="50" y="453"/>
                        <a:pt x="59" y="443"/>
                        <a:pt x="60" y="425"/>
                      </a:cubicBezTo>
                      <a:lnTo>
                        <a:pt x="70" y="82"/>
                      </a:lnTo>
                      <a:lnTo>
                        <a:pt x="72" y="82"/>
                      </a:lnTo>
                      <a:lnTo>
                        <a:pt x="124" y="166"/>
                      </a:lnTo>
                      <a:lnTo>
                        <a:pt x="124" y="176"/>
                      </a:lnTo>
                      <a:cubicBezTo>
                        <a:pt x="123" y="194"/>
                        <a:pt x="131" y="210"/>
                        <a:pt x="153" y="211"/>
                      </a:cubicBezTo>
                      <a:cubicBezTo>
                        <a:pt x="153" y="211"/>
                        <a:pt x="154" y="211"/>
                        <a:pt x="154" y="211"/>
                      </a:cubicBezTo>
                      <a:cubicBezTo>
                        <a:pt x="175" y="211"/>
                        <a:pt x="182" y="194"/>
                        <a:pt x="183" y="177"/>
                      </a:cubicBezTo>
                      <a:lnTo>
                        <a:pt x="183" y="168"/>
                      </a:lnTo>
                      <a:lnTo>
                        <a:pt x="240" y="88"/>
                      </a:lnTo>
                      <a:lnTo>
                        <a:pt x="242" y="88"/>
                      </a:lnTo>
                      <a:lnTo>
                        <a:pt x="231" y="431"/>
                      </a:lnTo>
                      <a:cubicBezTo>
                        <a:pt x="230" y="448"/>
                        <a:pt x="238" y="460"/>
                        <a:pt x="258" y="461"/>
                      </a:cubicBezTo>
                      <a:cubicBezTo>
                        <a:pt x="259" y="461"/>
                        <a:pt x="260" y="461"/>
                        <a:pt x="261" y="461"/>
                      </a:cubicBezTo>
                      <a:cubicBezTo>
                        <a:pt x="280" y="461"/>
                        <a:pt x="288" y="450"/>
                        <a:pt x="289" y="432"/>
                      </a:cubicBezTo>
                      <a:lnTo>
                        <a:pt x="303" y="10"/>
                      </a:lnTo>
                      <a:lnTo>
                        <a:pt x="231" y="7"/>
                      </a:lnTo>
                      <a:lnTo>
                        <a:pt x="156" y="107"/>
                      </a:lnTo>
                      <a:lnTo>
                        <a:pt x="89" y="3"/>
                      </a:ln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754;p33">
                  <a:extLst>
                    <a:ext uri="{FF2B5EF4-FFF2-40B4-BE49-F238E27FC236}">
                      <a16:creationId xmlns:a16="http://schemas.microsoft.com/office/drawing/2014/main" id="{D2CD3FFE-5BFC-4AB8-892A-4CA80E5F582E}"/>
                    </a:ext>
                  </a:extLst>
                </p:cNvPr>
                <p:cNvSpPr/>
                <p:nvPr/>
              </p:nvSpPr>
              <p:spPr>
                <a:xfrm flipH="1">
                  <a:off x="10131168" y="2881878"/>
                  <a:ext cx="15846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462" extrusionOk="0">
                      <a:moveTo>
                        <a:pt x="16" y="0"/>
                      </a:moveTo>
                      <a:lnTo>
                        <a:pt x="1" y="453"/>
                      </a:lnTo>
                      <a:lnTo>
                        <a:pt x="259" y="461"/>
                      </a:lnTo>
                      <a:cubicBezTo>
                        <a:pt x="274" y="461"/>
                        <a:pt x="288" y="455"/>
                        <a:pt x="288" y="434"/>
                      </a:cubicBezTo>
                      <a:cubicBezTo>
                        <a:pt x="289" y="412"/>
                        <a:pt x="275" y="405"/>
                        <a:pt x="261" y="403"/>
                      </a:cubicBezTo>
                      <a:lnTo>
                        <a:pt x="61" y="397"/>
                      </a:lnTo>
                      <a:lnTo>
                        <a:pt x="67" y="257"/>
                      </a:lnTo>
                      <a:lnTo>
                        <a:pt x="152" y="261"/>
                      </a:lnTo>
                      <a:cubicBezTo>
                        <a:pt x="167" y="261"/>
                        <a:pt x="180" y="253"/>
                        <a:pt x="181" y="233"/>
                      </a:cubicBezTo>
                      <a:cubicBezTo>
                        <a:pt x="181" y="212"/>
                        <a:pt x="168" y="204"/>
                        <a:pt x="154" y="204"/>
                      </a:cubicBezTo>
                      <a:lnTo>
                        <a:pt x="68" y="199"/>
                      </a:lnTo>
                      <a:lnTo>
                        <a:pt x="72" y="62"/>
                      </a:lnTo>
                      <a:lnTo>
                        <a:pt x="272" y="69"/>
                      </a:lnTo>
                      <a:cubicBezTo>
                        <a:pt x="288" y="69"/>
                        <a:pt x="301" y="61"/>
                        <a:pt x="302" y="40"/>
                      </a:cubicBezTo>
                      <a:cubicBezTo>
                        <a:pt x="303" y="19"/>
                        <a:pt x="289" y="11"/>
                        <a:pt x="274" y="1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755;p33">
                  <a:extLst>
                    <a:ext uri="{FF2B5EF4-FFF2-40B4-BE49-F238E27FC236}">
                      <a16:creationId xmlns:a16="http://schemas.microsoft.com/office/drawing/2014/main" id="{E9A110AA-116B-4642-8850-AE9D151D7F1A}"/>
                    </a:ext>
                  </a:extLst>
                </p:cNvPr>
                <p:cNvSpPr/>
                <p:nvPr/>
              </p:nvSpPr>
              <p:spPr>
                <a:xfrm flipH="1">
                  <a:off x="10087695" y="2883546"/>
                  <a:ext cx="15638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457" extrusionOk="0">
                      <a:moveTo>
                        <a:pt x="94" y="1"/>
                      </a:moveTo>
                      <a:cubicBezTo>
                        <a:pt x="75" y="1"/>
                        <a:pt x="61" y="1"/>
                        <a:pt x="46" y="10"/>
                      </a:cubicBezTo>
                      <a:cubicBezTo>
                        <a:pt x="25" y="21"/>
                        <a:pt x="13" y="40"/>
                        <a:pt x="12" y="63"/>
                      </a:cubicBezTo>
                      <a:cubicBezTo>
                        <a:pt x="11" y="84"/>
                        <a:pt x="19" y="95"/>
                        <a:pt x="30" y="112"/>
                      </a:cubicBezTo>
                      <a:lnTo>
                        <a:pt x="220" y="375"/>
                      </a:lnTo>
                      <a:cubicBezTo>
                        <a:pt x="222" y="379"/>
                        <a:pt x="229" y="388"/>
                        <a:pt x="229" y="393"/>
                      </a:cubicBezTo>
                      <a:cubicBezTo>
                        <a:pt x="229" y="398"/>
                        <a:pt x="223" y="399"/>
                        <a:pt x="217" y="399"/>
                      </a:cubicBezTo>
                      <a:cubicBezTo>
                        <a:pt x="215" y="399"/>
                        <a:pt x="212" y="399"/>
                        <a:pt x="211" y="399"/>
                      </a:cubicBezTo>
                      <a:lnTo>
                        <a:pt x="84" y="394"/>
                      </a:lnTo>
                      <a:cubicBezTo>
                        <a:pt x="69" y="394"/>
                        <a:pt x="59" y="392"/>
                        <a:pt x="59" y="373"/>
                      </a:cubicBezTo>
                      <a:cubicBezTo>
                        <a:pt x="60" y="358"/>
                        <a:pt x="50" y="344"/>
                        <a:pt x="33" y="344"/>
                      </a:cubicBezTo>
                      <a:cubicBezTo>
                        <a:pt x="33" y="344"/>
                        <a:pt x="32" y="344"/>
                        <a:pt x="31" y="344"/>
                      </a:cubicBezTo>
                      <a:cubicBezTo>
                        <a:pt x="13" y="344"/>
                        <a:pt x="2" y="359"/>
                        <a:pt x="1" y="377"/>
                      </a:cubicBezTo>
                      <a:cubicBezTo>
                        <a:pt x="1" y="397"/>
                        <a:pt x="12" y="419"/>
                        <a:pt x="28" y="432"/>
                      </a:cubicBezTo>
                      <a:cubicBezTo>
                        <a:pt x="45" y="447"/>
                        <a:pt x="63" y="451"/>
                        <a:pt x="85" y="452"/>
                      </a:cubicBezTo>
                      <a:lnTo>
                        <a:pt x="213" y="457"/>
                      </a:lnTo>
                      <a:cubicBezTo>
                        <a:pt x="215" y="457"/>
                        <a:pt x="216" y="457"/>
                        <a:pt x="218" y="457"/>
                      </a:cubicBezTo>
                      <a:cubicBezTo>
                        <a:pt x="256" y="457"/>
                        <a:pt x="287" y="436"/>
                        <a:pt x="289" y="394"/>
                      </a:cubicBezTo>
                      <a:cubicBezTo>
                        <a:pt x="289" y="373"/>
                        <a:pt x="281" y="360"/>
                        <a:pt x="270" y="345"/>
                      </a:cubicBezTo>
                      <a:lnTo>
                        <a:pt x="78" y="82"/>
                      </a:lnTo>
                      <a:cubicBezTo>
                        <a:pt x="77" y="79"/>
                        <a:pt x="70" y="71"/>
                        <a:pt x="71" y="66"/>
                      </a:cubicBezTo>
                      <a:cubicBezTo>
                        <a:pt x="71" y="60"/>
                        <a:pt x="77" y="58"/>
                        <a:pt x="83" y="58"/>
                      </a:cubicBezTo>
                      <a:cubicBezTo>
                        <a:pt x="86" y="58"/>
                        <a:pt x="89" y="59"/>
                        <a:pt x="91" y="59"/>
                      </a:cubicBezTo>
                      <a:lnTo>
                        <a:pt x="213" y="63"/>
                      </a:lnTo>
                      <a:cubicBezTo>
                        <a:pt x="233" y="64"/>
                        <a:pt x="241" y="67"/>
                        <a:pt x="240" y="86"/>
                      </a:cubicBezTo>
                      <a:cubicBezTo>
                        <a:pt x="240" y="103"/>
                        <a:pt x="250" y="114"/>
                        <a:pt x="268" y="114"/>
                      </a:cubicBezTo>
                      <a:cubicBezTo>
                        <a:pt x="269" y="114"/>
                        <a:pt x="269" y="114"/>
                        <a:pt x="270" y="114"/>
                      </a:cubicBezTo>
                      <a:cubicBezTo>
                        <a:pt x="289" y="114"/>
                        <a:pt x="298" y="100"/>
                        <a:pt x="298" y="82"/>
                      </a:cubicBezTo>
                      <a:cubicBezTo>
                        <a:pt x="299" y="62"/>
                        <a:pt x="289" y="40"/>
                        <a:pt x="273" y="27"/>
                      </a:cubicBezTo>
                      <a:cubicBezTo>
                        <a:pt x="258" y="11"/>
                        <a:pt x="239" y="5"/>
                        <a:pt x="217" y="5"/>
                      </a:cubicBez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756;p33">
                  <a:extLst>
                    <a:ext uri="{FF2B5EF4-FFF2-40B4-BE49-F238E27FC236}">
                      <a16:creationId xmlns:a16="http://schemas.microsoft.com/office/drawing/2014/main" id="{B89A8441-404A-49FA-A314-C2218301AD5D}"/>
                    </a:ext>
                  </a:extLst>
                </p:cNvPr>
                <p:cNvSpPr/>
                <p:nvPr/>
              </p:nvSpPr>
              <p:spPr>
                <a:xfrm flipH="1">
                  <a:off x="10065802" y="2884224"/>
                  <a:ext cx="15690" cy="23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458" extrusionOk="0">
                      <a:moveTo>
                        <a:pt x="43" y="0"/>
                      </a:moveTo>
                      <a:cubicBezTo>
                        <a:pt x="22" y="0"/>
                        <a:pt x="14" y="9"/>
                        <a:pt x="14" y="28"/>
                      </a:cubicBezTo>
                      <a:lnTo>
                        <a:pt x="2" y="353"/>
                      </a:lnTo>
                      <a:cubicBezTo>
                        <a:pt x="0" y="380"/>
                        <a:pt x="3" y="400"/>
                        <a:pt x="21" y="422"/>
                      </a:cubicBezTo>
                      <a:cubicBezTo>
                        <a:pt x="41" y="446"/>
                        <a:pt x="64" y="453"/>
                        <a:pt x="92" y="454"/>
                      </a:cubicBezTo>
                      <a:lnTo>
                        <a:pt x="191" y="457"/>
                      </a:lnTo>
                      <a:cubicBezTo>
                        <a:pt x="194" y="457"/>
                        <a:pt x="196" y="457"/>
                        <a:pt x="198" y="457"/>
                      </a:cubicBezTo>
                      <a:cubicBezTo>
                        <a:pt x="223" y="457"/>
                        <a:pt x="245" y="451"/>
                        <a:pt x="264" y="430"/>
                      </a:cubicBezTo>
                      <a:cubicBezTo>
                        <a:pt x="284" y="410"/>
                        <a:pt x="288" y="389"/>
                        <a:pt x="288" y="362"/>
                      </a:cubicBezTo>
                      <a:lnTo>
                        <a:pt x="301" y="39"/>
                      </a:lnTo>
                      <a:cubicBezTo>
                        <a:pt x="301" y="20"/>
                        <a:pt x="293" y="8"/>
                        <a:pt x="272" y="8"/>
                      </a:cubicBezTo>
                      <a:cubicBezTo>
                        <a:pt x="252" y="8"/>
                        <a:pt x="242" y="18"/>
                        <a:pt x="241" y="37"/>
                      </a:cubicBezTo>
                      <a:lnTo>
                        <a:pt x="231" y="360"/>
                      </a:lnTo>
                      <a:cubicBezTo>
                        <a:pt x="230" y="392"/>
                        <a:pt x="220" y="400"/>
                        <a:pt x="193" y="400"/>
                      </a:cubicBezTo>
                      <a:lnTo>
                        <a:pt x="94" y="397"/>
                      </a:lnTo>
                      <a:cubicBezTo>
                        <a:pt x="68" y="396"/>
                        <a:pt x="60" y="386"/>
                        <a:pt x="60" y="354"/>
                      </a:cubicBezTo>
                      <a:lnTo>
                        <a:pt x="71" y="30"/>
                      </a:lnTo>
                      <a:cubicBezTo>
                        <a:pt x="71" y="12"/>
                        <a:pt x="64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757;p33">
                  <a:extLst>
                    <a:ext uri="{FF2B5EF4-FFF2-40B4-BE49-F238E27FC236}">
                      <a16:creationId xmlns:a16="http://schemas.microsoft.com/office/drawing/2014/main" id="{8076432E-3F91-434F-9393-3304F5602605}"/>
                    </a:ext>
                  </a:extLst>
                </p:cNvPr>
                <p:cNvSpPr/>
                <p:nvPr/>
              </p:nvSpPr>
              <p:spPr>
                <a:xfrm flipH="1">
                  <a:off x="10044013" y="2884901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72" y="61"/>
                      </a:moveTo>
                      <a:lnTo>
                        <a:pt x="201" y="64"/>
                      </a:lnTo>
                      <a:cubicBezTo>
                        <a:pt x="219" y="65"/>
                        <a:pt x="242" y="69"/>
                        <a:pt x="241" y="92"/>
                      </a:cubicBezTo>
                      <a:lnTo>
                        <a:pt x="240" y="133"/>
                      </a:lnTo>
                      <a:cubicBezTo>
                        <a:pt x="239" y="152"/>
                        <a:pt x="221" y="155"/>
                        <a:pt x="206" y="155"/>
                      </a:cubicBezTo>
                      <a:cubicBezTo>
                        <a:pt x="203" y="155"/>
                        <a:pt x="200" y="155"/>
                        <a:pt x="197" y="155"/>
                      </a:cubicBezTo>
                      <a:lnTo>
                        <a:pt x="68" y="151"/>
                      </a:lnTo>
                      <a:lnTo>
                        <a:pt x="72" y="61"/>
                      </a:lnTo>
                      <a:close/>
                      <a:moveTo>
                        <a:pt x="14" y="1"/>
                      </a:moveTo>
                      <a:lnTo>
                        <a:pt x="2" y="423"/>
                      </a:lnTo>
                      <a:cubicBezTo>
                        <a:pt x="1" y="441"/>
                        <a:pt x="9" y="452"/>
                        <a:pt x="29" y="454"/>
                      </a:cubicBezTo>
                      <a:cubicBezTo>
                        <a:pt x="30" y="454"/>
                        <a:pt x="31" y="454"/>
                        <a:pt x="32" y="454"/>
                      </a:cubicBezTo>
                      <a:cubicBezTo>
                        <a:pt x="51" y="454"/>
                        <a:pt x="59" y="442"/>
                        <a:pt x="59" y="425"/>
                      </a:cubicBezTo>
                      <a:lnTo>
                        <a:pt x="66" y="209"/>
                      </a:lnTo>
                      <a:lnTo>
                        <a:pt x="79" y="210"/>
                      </a:lnTo>
                      <a:lnTo>
                        <a:pt x="231" y="443"/>
                      </a:lnTo>
                      <a:cubicBezTo>
                        <a:pt x="238" y="454"/>
                        <a:pt x="245" y="461"/>
                        <a:pt x="257" y="461"/>
                      </a:cubicBezTo>
                      <a:cubicBezTo>
                        <a:pt x="273" y="461"/>
                        <a:pt x="287" y="450"/>
                        <a:pt x="288" y="435"/>
                      </a:cubicBezTo>
                      <a:cubicBezTo>
                        <a:pt x="288" y="423"/>
                        <a:pt x="281" y="412"/>
                        <a:pt x="274" y="403"/>
                      </a:cubicBezTo>
                      <a:lnTo>
                        <a:pt x="150" y="211"/>
                      </a:lnTo>
                      <a:lnTo>
                        <a:pt x="203" y="214"/>
                      </a:lnTo>
                      <a:cubicBezTo>
                        <a:pt x="205" y="214"/>
                        <a:pt x="207" y="214"/>
                        <a:pt x="208" y="214"/>
                      </a:cubicBezTo>
                      <a:cubicBezTo>
                        <a:pt x="253" y="214"/>
                        <a:pt x="296" y="187"/>
                        <a:pt x="297" y="134"/>
                      </a:cubicBezTo>
                      <a:lnTo>
                        <a:pt x="299" y="95"/>
                      </a:lnTo>
                      <a:cubicBezTo>
                        <a:pt x="301" y="43"/>
                        <a:pt x="257" y="9"/>
                        <a:pt x="211" y="7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758;p33">
                  <a:extLst>
                    <a:ext uri="{FF2B5EF4-FFF2-40B4-BE49-F238E27FC236}">
                      <a16:creationId xmlns:a16="http://schemas.microsoft.com/office/drawing/2014/main" id="{35F4FF48-61B6-4A5A-A1FC-E22011238AD1}"/>
                    </a:ext>
                  </a:extLst>
                </p:cNvPr>
                <p:cNvSpPr/>
                <p:nvPr/>
              </p:nvSpPr>
              <p:spPr>
                <a:xfrm flipH="1">
                  <a:off x="10022173" y="2885683"/>
                  <a:ext cx="15742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2" extrusionOk="0">
                      <a:moveTo>
                        <a:pt x="15" y="0"/>
                      </a:moveTo>
                      <a:lnTo>
                        <a:pt x="0" y="423"/>
                      </a:lnTo>
                      <a:cubicBezTo>
                        <a:pt x="0" y="442"/>
                        <a:pt x="7" y="452"/>
                        <a:pt x="27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50" y="452"/>
                        <a:pt x="57" y="443"/>
                        <a:pt x="58" y="425"/>
                      </a:cubicBezTo>
                      <a:lnTo>
                        <a:pt x="69" y="106"/>
                      </a:lnTo>
                      <a:lnTo>
                        <a:pt x="70" y="106"/>
                      </a:lnTo>
                      <a:lnTo>
                        <a:pt x="210" y="459"/>
                      </a:lnTo>
                      <a:lnTo>
                        <a:pt x="287" y="462"/>
                      </a:lnTo>
                      <a:lnTo>
                        <a:pt x="302" y="39"/>
                      </a:lnTo>
                      <a:cubicBezTo>
                        <a:pt x="302" y="21"/>
                        <a:pt x="294" y="11"/>
                        <a:pt x="274" y="10"/>
                      </a:cubicBezTo>
                      <a:cubicBezTo>
                        <a:pt x="273" y="10"/>
                        <a:pt x="272" y="10"/>
                        <a:pt x="271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91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759;p33">
                  <a:extLst>
                    <a:ext uri="{FF2B5EF4-FFF2-40B4-BE49-F238E27FC236}">
                      <a16:creationId xmlns:a16="http://schemas.microsoft.com/office/drawing/2014/main" id="{A6FC1C11-BF00-4C17-B501-343C5DDAD5E3}"/>
                    </a:ext>
                  </a:extLst>
                </p:cNvPr>
                <p:cNvSpPr/>
                <p:nvPr/>
              </p:nvSpPr>
              <p:spPr>
                <a:xfrm flipH="1">
                  <a:off x="10001010" y="2886622"/>
                  <a:ext cx="15325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7" extrusionOk="0">
                      <a:moveTo>
                        <a:pt x="158" y="139"/>
                      </a:moveTo>
                      <a:lnTo>
                        <a:pt x="197" y="297"/>
                      </a:lnTo>
                      <a:lnTo>
                        <a:pt x="106" y="294"/>
                      </a:lnTo>
                      <a:lnTo>
                        <a:pt x="157" y="139"/>
                      </a:lnTo>
                      <a:close/>
                      <a:moveTo>
                        <a:pt x="159" y="1"/>
                      </a:moveTo>
                      <a:cubicBezTo>
                        <a:pt x="143" y="1"/>
                        <a:pt x="137" y="14"/>
                        <a:pt x="131" y="30"/>
                      </a:cubicBezTo>
                      <a:lnTo>
                        <a:pt x="4" y="418"/>
                      </a:lnTo>
                      <a:cubicBezTo>
                        <a:pt x="1" y="432"/>
                        <a:pt x="15" y="448"/>
                        <a:pt x="31" y="448"/>
                      </a:cubicBezTo>
                      <a:cubicBezTo>
                        <a:pt x="32" y="448"/>
                        <a:pt x="32" y="448"/>
                        <a:pt x="33" y="448"/>
                      </a:cubicBezTo>
                      <a:cubicBezTo>
                        <a:pt x="49" y="448"/>
                        <a:pt x="59" y="434"/>
                        <a:pt x="63" y="421"/>
                      </a:cubicBezTo>
                      <a:lnTo>
                        <a:pt x="88" y="352"/>
                      </a:lnTo>
                      <a:lnTo>
                        <a:pt x="213" y="356"/>
                      </a:lnTo>
                      <a:lnTo>
                        <a:pt x="231" y="426"/>
                      </a:lnTo>
                      <a:cubicBezTo>
                        <a:pt x="234" y="439"/>
                        <a:pt x="243" y="456"/>
                        <a:pt x="261" y="456"/>
                      </a:cubicBezTo>
                      <a:cubicBezTo>
                        <a:pt x="261" y="456"/>
                        <a:pt x="262" y="456"/>
                        <a:pt x="262" y="456"/>
                      </a:cubicBezTo>
                      <a:cubicBezTo>
                        <a:pt x="278" y="456"/>
                        <a:pt x="294" y="442"/>
                        <a:pt x="290" y="428"/>
                      </a:cubicBezTo>
                      <a:lnTo>
                        <a:pt x="192" y="31"/>
                      </a:lnTo>
                      <a:cubicBezTo>
                        <a:pt x="187" y="17"/>
                        <a:pt x="181" y="2"/>
                        <a:pt x="161" y="1"/>
                      </a:cubicBezTo>
                      <a:cubicBezTo>
                        <a:pt x="161" y="1"/>
                        <a:pt x="160" y="1"/>
                        <a:pt x="1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760;p33">
                  <a:extLst>
                    <a:ext uri="{FF2B5EF4-FFF2-40B4-BE49-F238E27FC236}">
                      <a16:creationId xmlns:a16="http://schemas.microsoft.com/office/drawing/2014/main" id="{F02A21A3-0514-453B-A906-232D20348923}"/>
                    </a:ext>
                  </a:extLst>
                </p:cNvPr>
                <p:cNvSpPr/>
                <p:nvPr/>
              </p:nvSpPr>
              <p:spPr>
                <a:xfrm flipH="1">
                  <a:off x="9978595" y="2887195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16" y="0"/>
                      </a:moveTo>
                      <a:lnTo>
                        <a:pt x="1" y="422"/>
                      </a:lnTo>
                      <a:cubicBezTo>
                        <a:pt x="0" y="441"/>
                        <a:pt x="8" y="451"/>
                        <a:pt x="27" y="452"/>
                      </a:cubicBezTo>
                      <a:cubicBezTo>
                        <a:pt x="49" y="452"/>
                        <a:pt x="58" y="442"/>
                        <a:pt x="59" y="424"/>
                      </a:cubicBezTo>
                      <a:lnTo>
                        <a:pt x="69" y="82"/>
                      </a:lnTo>
                      <a:lnTo>
                        <a:pt x="71" y="82"/>
                      </a:lnTo>
                      <a:lnTo>
                        <a:pt x="123" y="164"/>
                      </a:lnTo>
                      <a:lnTo>
                        <a:pt x="123" y="174"/>
                      </a:lnTo>
                      <a:cubicBezTo>
                        <a:pt x="123" y="191"/>
                        <a:pt x="131" y="210"/>
                        <a:pt x="152" y="211"/>
                      </a:cubicBezTo>
                      <a:cubicBezTo>
                        <a:pt x="174" y="211"/>
                        <a:pt x="181" y="195"/>
                        <a:pt x="182" y="177"/>
                      </a:cubicBezTo>
                      <a:lnTo>
                        <a:pt x="182" y="167"/>
                      </a:lnTo>
                      <a:lnTo>
                        <a:pt x="240" y="87"/>
                      </a:lnTo>
                      <a:lnTo>
                        <a:pt x="241" y="87"/>
                      </a:lnTo>
                      <a:lnTo>
                        <a:pt x="229" y="429"/>
                      </a:lnTo>
                      <a:cubicBezTo>
                        <a:pt x="229" y="449"/>
                        <a:pt x="236" y="459"/>
                        <a:pt x="257" y="461"/>
                      </a:cubicBezTo>
                      <a:cubicBezTo>
                        <a:pt x="278" y="461"/>
                        <a:pt x="287" y="450"/>
                        <a:pt x="287" y="431"/>
                      </a:cubicBezTo>
                      <a:lnTo>
                        <a:pt x="302" y="9"/>
                      </a:lnTo>
                      <a:lnTo>
                        <a:pt x="229" y="8"/>
                      </a:lnTo>
                      <a:lnTo>
                        <a:pt x="155" y="107"/>
                      </a:lnTo>
                      <a:lnTo>
                        <a:pt x="87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761;p33">
                  <a:extLst>
                    <a:ext uri="{FF2B5EF4-FFF2-40B4-BE49-F238E27FC236}">
                      <a16:creationId xmlns:a16="http://schemas.microsoft.com/office/drawing/2014/main" id="{8DC1D214-F988-4980-A32E-581049BEA520}"/>
                    </a:ext>
                  </a:extLst>
                </p:cNvPr>
                <p:cNvSpPr/>
                <p:nvPr/>
              </p:nvSpPr>
              <p:spPr>
                <a:xfrm flipH="1">
                  <a:off x="9956807" y="2887873"/>
                  <a:ext cx="15794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2" extrusionOk="0">
                      <a:moveTo>
                        <a:pt x="15" y="1"/>
                      </a:moveTo>
                      <a:lnTo>
                        <a:pt x="1" y="452"/>
                      </a:lnTo>
                      <a:lnTo>
                        <a:pt x="259" y="461"/>
                      </a:lnTo>
                      <a:cubicBezTo>
                        <a:pt x="273" y="461"/>
                        <a:pt x="288" y="454"/>
                        <a:pt x="288" y="433"/>
                      </a:cubicBezTo>
                      <a:cubicBezTo>
                        <a:pt x="289" y="412"/>
                        <a:pt x="275" y="404"/>
                        <a:pt x="261" y="404"/>
                      </a:cubicBezTo>
                      <a:lnTo>
                        <a:pt x="60" y="397"/>
                      </a:lnTo>
                      <a:lnTo>
                        <a:pt x="65" y="258"/>
                      </a:lnTo>
                      <a:lnTo>
                        <a:pt x="150" y="260"/>
                      </a:lnTo>
                      <a:cubicBezTo>
                        <a:pt x="166" y="260"/>
                        <a:pt x="180" y="254"/>
                        <a:pt x="180" y="233"/>
                      </a:cubicBezTo>
                      <a:cubicBezTo>
                        <a:pt x="181" y="212"/>
                        <a:pt x="169" y="203"/>
                        <a:pt x="153" y="202"/>
                      </a:cubicBezTo>
                      <a:lnTo>
                        <a:pt x="66" y="200"/>
                      </a:lnTo>
                      <a:lnTo>
                        <a:pt x="73" y="62"/>
                      </a:lnTo>
                      <a:lnTo>
                        <a:pt x="272" y="68"/>
                      </a:lnTo>
                      <a:cubicBezTo>
                        <a:pt x="273" y="68"/>
                        <a:pt x="274" y="68"/>
                        <a:pt x="274" y="68"/>
                      </a:cubicBezTo>
                      <a:cubicBezTo>
                        <a:pt x="288" y="68"/>
                        <a:pt x="301" y="59"/>
                        <a:pt x="302" y="40"/>
                      </a:cubicBezTo>
                      <a:cubicBezTo>
                        <a:pt x="302" y="18"/>
                        <a:pt x="289" y="10"/>
                        <a:pt x="273" y="9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762;p33">
                  <a:extLst>
                    <a:ext uri="{FF2B5EF4-FFF2-40B4-BE49-F238E27FC236}">
                      <a16:creationId xmlns:a16="http://schemas.microsoft.com/office/drawing/2014/main" id="{AF028E24-4BDC-4181-87F0-513C4807BC84}"/>
                    </a:ext>
                  </a:extLst>
                </p:cNvPr>
                <p:cNvSpPr/>
                <p:nvPr/>
              </p:nvSpPr>
              <p:spPr>
                <a:xfrm flipH="1">
                  <a:off x="9494517" y="2421605"/>
                  <a:ext cx="863503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6" h="10537" extrusionOk="0">
                      <a:moveTo>
                        <a:pt x="16565" y="582"/>
                      </a:moveTo>
                      <a:lnTo>
                        <a:pt x="16565" y="9955"/>
                      </a:lnTo>
                      <a:cubicBezTo>
                        <a:pt x="16565" y="10276"/>
                        <a:pt x="16305" y="10537"/>
                        <a:pt x="15984" y="10537"/>
                      </a:cubicBezTo>
                      <a:lnTo>
                        <a:pt x="582" y="10537"/>
                      </a:lnTo>
                      <a:cubicBezTo>
                        <a:pt x="260" y="10537"/>
                        <a:pt x="0" y="10276"/>
                        <a:pt x="0" y="9955"/>
                      </a:cubicBezTo>
                      <a:lnTo>
                        <a:pt x="0" y="582"/>
                      </a:lnTo>
                      <a:cubicBezTo>
                        <a:pt x="0" y="261"/>
                        <a:pt x="260" y="1"/>
                        <a:pt x="582" y="1"/>
                      </a:cubicBezTo>
                      <a:lnTo>
                        <a:pt x="15984" y="1"/>
                      </a:lnTo>
                      <a:cubicBezTo>
                        <a:pt x="16305" y="1"/>
                        <a:pt x="16565" y="261"/>
                        <a:pt x="16565" y="5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763;p33">
                  <a:extLst>
                    <a:ext uri="{FF2B5EF4-FFF2-40B4-BE49-F238E27FC236}">
                      <a16:creationId xmlns:a16="http://schemas.microsoft.com/office/drawing/2014/main" id="{44E4585E-02EF-4316-BF29-6B99F69ADB31}"/>
                    </a:ext>
                  </a:extLst>
                </p:cNvPr>
                <p:cNvSpPr/>
                <p:nvPr/>
              </p:nvSpPr>
              <p:spPr>
                <a:xfrm flipH="1">
                  <a:off x="9494514" y="2421605"/>
                  <a:ext cx="687998" cy="295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9" h="5669" extrusionOk="0">
                      <a:moveTo>
                        <a:pt x="0" y="1"/>
                      </a:moveTo>
                      <a:cubicBezTo>
                        <a:pt x="1229" y="1886"/>
                        <a:pt x="4573" y="5669"/>
                        <a:pt x="11616" y="5669"/>
                      </a:cubicBezTo>
                      <a:cubicBezTo>
                        <a:pt x="12124" y="5669"/>
                        <a:pt x="12651" y="5649"/>
                        <a:pt x="13198" y="5607"/>
                      </a:cubicBezTo>
                      <a:lnTo>
                        <a:pt x="13198" y="582"/>
                      </a:lnTo>
                      <a:cubicBezTo>
                        <a:pt x="13198" y="261"/>
                        <a:pt x="12938" y="1"/>
                        <a:pt x="12617" y="1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764;p33">
                  <a:extLst>
                    <a:ext uri="{FF2B5EF4-FFF2-40B4-BE49-F238E27FC236}">
                      <a16:creationId xmlns:a16="http://schemas.microsoft.com/office/drawing/2014/main" id="{7A3970D3-75F2-48C2-B668-DC0A1E5E5DB1}"/>
                    </a:ext>
                  </a:extLst>
                </p:cNvPr>
                <p:cNvSpPr/>
                <p:nvPr/>
              </p:nvSpPr>
              <p:spPr>
                <a:xfrm flipH="1">
                  <a:off x="9494509" y="2785653"/>
                  <a:ext cx="404855" cy="18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7" h="3553" extrusionOk="0">
                      <a:moveTo>
                        <a:pt x="7766" y="1"/>
                      </a:moveTo>
                      <a:cubicBezTo>
                        <a:pt x="5593" y="2068"/>
                        <a:pt x="2222" y="3082"/>
                        <a:pt x="0" y="3553"/>
                      </a:cubicBezTo>
                      <a:lnTo>
                        <a:pt x="7185" y="3553"/>
                      </a:lnTo>
                      <a:cubicBezTo>
                        <a:pt x="7506" y="3553"/>
                        <a:pt x="7766" y="3292"/>
                        <a:pt x="7766" y="2971"/>
                      </a:cubicBezTo>
                      <a:lnTo>
                        <a:pt x="776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765;p33">
                  <a:extLst>
                    <a:ext uri="{FF2B5EF4-FFF2-40B4-BE49-F238E27FC236}">
                      <a16:creationId xmlns:a16="http://schemas.microsoft.com/office/drawing/2014/main" id="{F807E56F-4D97-4F8D-BEAE-41651DAB1FF6}"/>
                    </a:ext>
                  </a:extLst>
                </p:cNvPr>
                <p:cNvSpPr/>
                <p:nvPr/>
              </p:nvSpPr>
              <p:spPr>
                <a:xfrm flipH="1">
                  <a:off x="9850843" y="2679420"/>
                  <a:ext cx="507176" cy="29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0" h="5591" extrusionOk="0">
                      <a:moveTo>
                        <a:pt x="0" y="1"/>
                      </a:moveTo>
                      <a:lnTo>
                        <a:pt x="0" y="5009"/>
                      </a:lnTo>
                      <a:cubicBezTo>
                        <a:pt x="0" y="5330"/>
                        <a:pt x="260" y="5591"/>
                        <a:pt x="582" y="5591"/>
                      </a:cubicBezTo>
                      <a:lnTo>
                        <a:pt x="9729" y="5591"/>
                      </a:lnTo>
                      <a:cubicBezTo>
                        <a:pt x="6629" y="3025"/>
                        <a:pt x="1836" y="80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766;p33">
                  <a:extLst>
                    <a:ext uri="{FF2B5EF4-FFF2-40B4-BE49-F238E27FC236}">
                      <a16:creationId xmlns:a16="http://schemas.microsoft.com/office/drawing/2014/main" id="{BE2C72B3-76BD-4BB5-A7AA-AA84AC18B42F}"/>
                    </a:ext>
                  </a:extLst>
                </p:cNvPr>
                <p:cNvSpPr/>
                <p:nvPr/>
              </p:nvSpPr>
              <p:spPr>
                <a:xfrm flipH="1">
                  <a:off x="9576551" y="2528880"/>
                  <a:ext cx="157887" cy="8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" h="1599" extrusionOk="0">
                      <a:moveTo>
                        <a:pt x="582" y="1"/>
                      </a:moveTo>
                      <a:cubicBezTo>
                        <a:pt x="261" y="1"/>
                        <a:pt x="1" y="262"/>
                        <a:pt x="1" y="582"/>
                      </a:cubicBezTo>
                      <a:lnTo>
                        <a:pt x="1" y="1017"/>
                      </a:lnTo>
                      <a:cubicBezTo>
                        <a:pt x="1" y="1339"/>
                        <a:pt x="262" y="1599"/>
                        <a:pt x="582" y="1599"/>
                      </a:cubicBezTo>
                      <a:lnTo>
                        <a:pt x="2446" y="1599"/>
                      </a:lnTo>
                      <a:cubicBezTo>
                        <a:pt x="2768" y="1599"/>
                        <a:pt x="3028" y="1339"/>
                        <a:pt x="3028" y="1017"/>
                      </a:cubicBezTo>
                      <a:lnTo>
                        <a:pt x="3028" y="582"/>
                      </a:lnTo>
                      <a:cubicBezTo>
                        <a:pt x="3028" y="262"/>
                        <a:pt x="2768" y="1"/>
                        <a:pt x="244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767;p33">
                  <a:extLst>
                    <a:ext uri="{FF2B5EF4-FFF2-40B4-BE49-F238E27FC236}">
                      <a16:creationId xmlns:a16="http://schemas.microsoft.com/office/drawing/2014/main" id="{5CEAAD9E-E99D-427A-97B5-B9DADF9EB176}"/>
                    </a:ext>
                  </a:extLst>
                </p:cNvPr>
                <p:cNvSpPr/>
                <p:nvPr/>
              </p:nvSpPr>
              <p:spPr>
                <a:xfrm flipH="1">
                  <a:off x="10169066" y="2489473"/>
                  <a:ext cx="130834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" h="2509" extrusionOk="0">
                      <a:moveTo>
                        <a:pt x="581" y="0"/>
                      </a:moveTo>
                      <a:cubicBezTo>
                        <a:pt x="260" y="0"/>
                        <a:pt x="0" y="259"/>
                        <a:pt x="0" y="580"/>
                      </a:cubicBezTo>
                      <a:lnTo>
                        <a:pt x="0" y="1927"/>
                      </a:lnTo>
                      <a:cubicBezTo>
                        <a:pt x="0" y="2248"/>
                        <a:pt x="260" y="2508"/>
                        <a:pt x="581" y="2508"/>
                      </a:cubicBezTo>
                      <a:lnTo>
                        <a:pt x="1928" y="2508"/>
                      </a:lnTo>
                      <a:cubicBezTo>
                        <a:pt x="2249" y="2508"/>
                        <a:pt x="2509" y="2248"/>
                        <a:pt x="2509" y="1927"/>
                      </a:cubicBezTo>
                      <a:lnTo>
                        <a:pt x="2509" y="580"/>
                      </a:lnTo>
                      <a:cubicBezTo>
                        <a:pt x="2509" y="261"/>
                        <a:pt x="2253" y="3"/>
                        <a:pt x="19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768;p33">
                  <a:extLst>
                    <a:ext uri="{FF2B5EF4-FFF2-40B4-BE49-F238E27FC236}">
                      <a16:creationId xmlns:a16="http://schemas.microsoft.com/office/drawing/2014/main" id="{B6AAA414-6043-4A5E-A7AC-AEBA1372FE88}"/>
                    </a:ext>
                  </a:extLst>
                </p:cNvPr>
                <p:cNvSpPr/>
                <p:nvPr/>
              </p:nvSpPr>
              <p:spPr>
                <a:xfrm flipH="1">
                  <a:off x="10168500" y="2489447"/>
                  <a:ext cx="65730" cy="130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510" extrusionOk="0">
                      <a:moveTo>
                        <a:pt x="688" y="1"/>
                      </a:moveTo>
                      <a:cubicBezTo>
                        <a:pt x="520" y="585"/>
                        <a:pt x="212" y="1671"/>
                        <a:pt x="0" y="2510"/>
                      </a:cubicBezTo>
                      <a:lnTo>
                        <a:pt x="679" y="2510"/>
                      </a:lnTo>
                      <a:cubicBezTo>
                        <a:pt x="1000" y="2510"/>
                        <a:pt x="1260" y="2249"/>
                        <a:pt x="1260" y="1928"/>
                      </a:cubicBezTo>
                      <a:lnTo>
                        <a:pt x="1260" y="580"/>
                      </a:lnTo>
                      <a:cubicBezTo>
                        <a:pt x="1260" y="262"/>
                        <a:pt x="1004" y="4"/>
                        <a:pt x="688" y="1"/>
                      </a:cubicBezTo>
                      <a:close/>
                    </a:path>
                  </a:pathLst>
                </a:custGeom>
                <a:solidFill>
                  <a:srgbClr val="FDFEFF">
                    <a:alpha val="7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769;p33">
                  <a:extLst>
                    <a:ext uri="{FF2B5EF4-FFF2-40B4-BE49-F238E27FC236}">
                      <a16:creationId xmlns:a16="http://schemas.microsoft.com/office/drawing/2014/main" id="{94CD6884-4122-43C6-9036-E38D712D919C}"/>
                    </a:ext>
                  </a:extLst>
                </p:cNvPr>
                <p:cNvSpPr/>
                <p:nvPr/>
              </p:nvSpPr>
              <p:spPr>
                <a:xfrm flipH="1">
                  <a:off x="1026148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2" y="0"/>
                      </a:moveTo>
                      <a:cubicBezTo>
                        <a:pt x="26" y="0"/>
                        <a:pt x="1" y="15"/>
                        <a:pt x="1" y="52"/>
                      </a:cubicBezTo>
                      <a:cubicBezTo>
                        <a:pt x="1" y="89"/>
                        <a:pt x="26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6" y="691"/>
                        <a:pt x="1" y="706"/>
                        <a:pt x="1" y="742"/>
                      </a:cubicBezTo>
                      <a:cubicBezTo>
                        <a:pt x="1" y="779"/>
                        <a:pt x="26" y="793"/>
                        <a:pt x="52" y="793"/>
                      </a:cubicBezTo>
                      <a:lnTo>
                        <a:pt x="454" y="793"/>
                      </a:lnTo>
                      <a:cubicBezTo>
                        <a:pt x="480" y="793"/>
                        <a:pt x="504" y="779"/>
                        <a:pt x="504" y="742"/>
                      </a:cubicBezTo>
                      <a:lnTo>
                        <a:pt x="504" y="485"/>
                      </a:lnTo>
                      <a:cubicBezTo>
                        <a:pt x="504" y="456"/>
                        <a:pt x="491" y="434"/>
                        <a:pt x="454" y="434"/>
                      </a:cubicBezTo>
                      <a:cubicBezTo>
                        <a:pt x="415" y="434"/>
                        <a:pt x="404" y="456"/>
                        <a:pt x="404" y="485"/>
                      </a:cubicBezTo>
                      <a:lnTo>
                        <a:pt x="404" y="690"/>
                      </a:lnTo>
                      <a:lnTo>
                        <a:pt x="304" y="690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770;p33">
                  <a:extLst>
                    <a:ext uri="{FF2B5EF4-FFF2-40B4-BE49-F238E27FC236}">
                      <a16:creationId xmlns:a16="http://schemas.microsoft.com/office/drawing/2014/main" id="{9F318E10-5829-48E5-8DF7-DBE7315E8775}"/>
                    </a:ext>
                  </a:extLst>
                </p:cNvPr>
                <p:cNvSpPr/>
                <p:nvPr/>
              </p:nvSpPr>
              <p:spPr>
                <a:xfrm flipH="1">
                  <a:off x="1022322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5" y="691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52" y="793"/>
                      </a:lnTo>
                      <a:cubicBezTo>
                        <a:pt x="479" y="793"/>
                        <a:pt x="505" y="779"/>
                        <a:pt x="505" y="742"/>
                      </a:cubicBezTo>
                      <a:lnTo>
                        <a:pt x="505" y="485"/>
                      </a:lnTo>
                      <a:cubicBezTo>
                        <a:pt x="505" y="456"/>
                        <a:pt x="491" y="434"/>
                        <a:pt x="452" y="434"/>
                      </a:cubicBezTo>
                      <a:cubicBezTo>
                        <a:pt x="415" y="434"/>
                        <a:pt x="401" y="456"/>
                        <a:pt x="401" y="485"/>
                      </a:cubicBezTo>
                      <a:lnTo>
                        <a:pt x="401" y="690"/>
                      </a:lnTo>
                      <a:lnTo>
                        <a:pt x="303" y="69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771;p33">
                  <a:extLst>
                    <a:ext uri="{FF2B5EF4-FFF2-40B4-BE49-F238E27FC236}">
                      <a16:creationId xmlns:a16="http://schemas.microsoft.com/office/drawing/2014/main" id="{C48C14CF-E93A-479E-B000-3754E2593984}"/>
                    </a:ext>
                  </a:extLst>
                </p:cNvPr>
                <p:cNvSpPr/>
                <p:nvPr/>
              </p:nvSpPr>
              <p:spPr>
                <a:xfrm flipH="1">
                  <a:off x="10185066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1" y="0"/>
                      </a:moveTo>
                      <a:cubicBezTo>
                        <a:pt x="24" y="0"/>
                        <a:pt x="0" y="15"/>
                        <a:pt x="0" y="52"/>
                      </a:cubicBezTo>
                      <a:cubicBezTo>
                        <a:pt x="0" y="89"/>
                        <a:pt x="24" y="103"/>
                        <a:pt x="51" y="103"/>
                      </a:cubicBezTo>
                      <a:lnTo>
                        <a:pt x="401" y="103"/>
                      </a:lnTo>
                      <a:lnTo>
                        <a:pt x="401" y="345"/>
                      </a:lnTo>
                      <a:lnTo>
                        <a:pt x="116" y="345"/>
                      </a:lnTo>
                      <a:cubicBezTo>
                        <a:pt x="40" y="345"/>
                        <a:pt x="0" y="384"/>
                        <a:pt x="0" y="461"/>
                      </a:cubicBezTo>
                      <a:lnTo>
                        <a:pt x="0" y="793"/>
                      </a:lnTo>
                      <a:lnTo>
                        <a:pt x="451" y="793"/>
                      </a:lnTo>
                      <a:cubicBezTo>
                        <a:pt x="478" y="793"/>
                        <a:pt x="503" y="779"/>
                        <a:pt x="503" y="742"/>
                      </a:cubicBezTo>
                      <a:cubicBezTo>
                        <a:pt x="503" y="706"/>
                        <a:pt x="478" y="691"/>
                        <a:pt x="451" y="691"/>
                      </a:cubicBezTo>
                      <a:lnTo>
                        <a:pt x="102" y="691"/>
                      </a:lnTo>
                      <a:lnTo>
                        <a:pt x="102" y="448"/>
                      </a:lnTo>
                      <a:lnTo>
                        <a:pt x="388" y="448"/>
                      </a:lnTo>
                      <a:cubicBezTo>
                        <a:pt x="423" y="448"/>
                        <a:pt x="446" y="443"/>
                        <a:pt x="471" y="419"/>
                      </a:cubicBezTo>
                      <a:cubicBezTo>
                        <a:pt x="500" y="392"/>
                        <a:pt x="503" y="365"/>
                        <a:pt x="503" y="329"/>
                      </a:cubicBezTo>
                      <a:lnTo>
                        <a:pt x="503" y="120"/>
                      </a:lnTo>
                      <a:cubicBezTo>
                        <a:pt x="503" y="84"/>
                        <a:pt x="500" y="56"/>
                        <a:pt x="471" y="29"/>
                      </a:cubicBezTo>
                      <a:cubicBezTo>
                        <a:pt x="446" y="6"/>
                        <a:pt x="423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772;p33">
                  <a:extLst>
                    <a:ext uri="{FF2B5EF4-FFF2-40B4-BE49-F238E27FC236}">
                      <a16:creationId xmlns:a16="http://schemas.microsoft.com/office/drawing/2014/main" id="{5992AE74-5EEA-4529-B9D5-B7D1ECCF57B6}"/>
                    </a:ext>
                  </a:extLst>
                </p:cNvPr>
                <p:cNvSpPr/>
                <p:nvPr/>
              </p:nvSpPr>
              <p:spPr>
                <a:xfrm flipH="1">
                  <a:off x="1014696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402" y="103"/>
                      </a:lnTo>
                      <a:lnTo>
                        <a:pt x="402" y="271"/>
                      </a:lnTo>
                      <a:cubicBezTo>
                        <a:pt x="402" y="329"/>
                        <a:pt x="379" y="345"/>
                        <a:pt x="350" y="345"/>
                      </a:cubicBezTo>
                      <a:lnTo>
                        <a:pt x="151" y="345"/>
                      </a:lnTo>
                      <a:cubicBezTo>
                        <a:pt x="125" y="345"/>
                        <a:pt x="100" y="360"/>
                        <a:pt x="100" y="397"/>
                      </a:cubicBezTo>
                      <a:cubicBezTo>
                        <a:pt x="100" y="433"/>
                        <a:pt x="125" y="448"/>
                        <a:pt x="151" y="448"/>
                      </a:cubicBezTo>
                      <a:lnTo>
                        <a:pt x="350" y="448"/>
                      </a:lnTo>
                      <a:cubicBezTo>
                        <a:pt x="380" y="448"/>
                        <a:pt x="402" y="464"/>
                        <a:pt x="402" y="522"/>
                      </a:cubicBezTo>
                      <a:lnTo>
                        <a:pt x="402" y="690"/>
                      </a:lnTo>
                      <a:lnTo>
                        <a:pt x="52" y="690"/>
                      </a:lnTo>
                      <a:cubicBezTo>
                        <a:pt x="25" y="690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02" y="793"/>
                      </a:lnTo>
                      <a:cubicBezTo>
                        <a:pt x="459" y="793"/>
                        <a:pt x="503" y="749"/>
                        <a:pt x="503" y="690"/>
                      </a:cubicBezTo>
                      <a:lnTo>
                        <a:pt x="503" y="496"/>
                      </a:lnTo>
                      <a:cubicBezTo>
                        <a:pt x="503" y="455"/>
                        <a:pt x="495" y="426"/>
                        <a:pt x="463" y="397"/>
                      </a:cubicBezTo>
                      <a:cubicBezTo>
                        <a:pt x="495" y="368"/>
                        <a:pt x="503" y="339"/>
                        <a:pt x="503" y="297"/>
                      </a:cubicBezTo>
                      <a:lnTo>
                        <a:pt x="503" y="103"/>
                      </a:lnTo>
                      <a:cubicBezTo>
                        <a:pt x="503" y="44"/>
                        <a:pt x="45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773;p33">
                  <a:extLst>
                    <a:ext uri="{FF2B5EF4-FFF2-40B4-BE49-F238E27FC236}">
                      <a16:creationId xmlns:a16="http://schemas.microsoft.com/office/drawing/2014/main" id="{E7C4826E-99A6-45F7-8148-5B9CF74A6176}"/>
                    </a:ext>
                  </a:extLst>
                </p:cNvPr>
                <p:cNvSpPr/>
                <p:nvPr/>
              </p:nvSpPr>
              <p:spPr>
                <a:xfrm flipH="1">
                  <a:off x="10070546" y="2768347"/>
                  <a:ext cx="2361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794" extrusionOk="0">
                      <a:moveTo>
                        <a:pt x="50" y="0"/>
                      </a:moveTo>
                      <a:cubicBezTo>
                        <a:pt x="13" y="0"/>
                        <a:pt x="0" y="26"/>
                        <a:pt x="0" y="52"/>
                      </a:cubicBezTo>
                      <a:lnTo>
                        <a:pt x="0" y="534"/>
                      </a:lnTo>
                      <a:lnTo>
                        <a:pt x="300" y="534"/>
                      </a:lnTo>
                      <a:lnTo>
                        <a:pt x="300" y="742"/>
                      </a:lnTo>
                      <a:cubicBezTo>
                        <a:pt x="300" y="774"/>
                        <a:pt x="313" y="793"/>
                        <a:pt x="350" y="793"/>
                      </a:cubicBezTo>
                      <a:cubicBezTo>
                        <a:pt x="386" y="793"/>
                        <a:pt x="401" y="774"/>
                        <a:pt x="401" y="742"/>
                      </a:cubicBezTo>
                      <a:lnTo>
                        <a:pt x="401" y="534"/>
                      </a:lnTo>
                      <a:cubicBezTo>
                        <a:pt x="427" y="534"/>
                        <a:pt x="452" y="521"/>
                        <a:pt x="452" y="483"/>
                      </a:cubicBezTo>
                      <a:cubicBezTo>
                        <a:pt x="452" y="447"/>
                        <a:pt x="427" y="433"/>
                        <a:pt x="401" y="433"/>
                      </a:cubicBezTo>
                      <a:lnTo>
                        <a:pt x="401" y="138"/>
                      </a:lnTo>
                      <a:cubicBezTo>
                        <a:pt x="401" y="113"/>
                        <a:pt x="388" y="88"/>
                        <a:pt x="350" y="88"/>
                      </a:cubicBezTo>
                      <a:cubicBezTo>
                        <a:pt x="311" y="88"/>
                        <a:pt x="300" y="113"/>
                        <a:pt x="300" y="138"/>
                      </a:cubicBezTo>
                      <a:lnTo>
                        <a:pt x="300" y="433"/>
                      </a:lnTo>
                      <a:lnTo>
                        <a:pt x="102" y="433"/>
                      </a:lnTo>
                      <a:lnTo>
                        <a:pt x="102" y="52"/>
                      </a:lnTo>
                      <a:cubicBezTo>
                        <a:pt x="102" y="26"/>
                        <a:pt x="90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774;p33">
                  <a:extLst>
                    <a:ext uri="{FF2B5EF4-FFF2-40B4-BE49-F238E27FC236}">
                      <a16:creationId xmlns:a16="http://schemas.microsoft.com/office/drawing/2014/main" id="{47F8A087-1143-43C1-87E0-A46680A60CFF}"/>
                    </a:ext>
                  </a:extLst>
                </p:cNvPr>
                <p:cNvSpPr/>
                <p:nvPr/>
              </p:nvSpPr>
              <p:spPr>
                <a:xfrm flipH="1">
                  <a:off x="1003244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7" y="691"/>
                      </a:lnTo>
                      <a:cubicBezTo>
                        <a:pt x="150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1" y="652"/>
                        <a:pt x="62" y="648"/>
                        <a:pt x="50" y="648"/>
                      </a:cubicBezTo>
                      <a:cubicBezTo>
                        <a:pt x="24" y="648"/>
                        <a:pt x="1" y="674"/>
                        <a:pt x="1" y="700"/>
                      </a:cubicBezTo>
                      <a:cubicBezTo>
                        <a:pt x="1" y="736"/>
                        <a:pt x="31" y="744"/>
                        <a:pt x="58" y="758"/>
                      </a:cubicBezTo>
                      <a:lnTo>
                        <a:pt x="97" y="774"/>
                      </a:lnTo>
                      <a:cubicBezTo>
                        <a:pt x="123" y="785"/>
                        <a:pt x="138" y="793"/>
                        <a:pt x="165" y="793"/>
                      </a:cubicBezTo>
                      <a:lnTo>
                        <a:pt x="391" y="793"/>
                      </a:lnTo>
                      <a:cubicBezTo>
                        <a:pt x="426" y="793"/>
                        <a:pt x="454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2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3" y="103"/>
                      </a:lnTo>
                      <a:cubicBezTo>
                        <a:pt x="479" y="103"/>
                        <a:pt x="503" y="89"/>
                        <a:pt x="503" y="52"/>
                      </a:cubicBezTo>
                      <a:cubicBezTo>
                        <a:pt x="503" y="15"/>
                        <a:pt x="478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775;p33">
                  <a:extLst>
                    <a:ext uri="{FF2B5EF4-FFF2-40B4-BE49-F238E27FC236}">
                      <a16:creationId xmlns:a16="http://schemas.microsoft.com/office/drawing/2014/main" id="{74B1FFAF-19DA-4274-89E0-ED656E8FE51F}"/>
                    </a:ext>
                  </a:extLst>
                </p:cNvPr>
                <p:cNvSpPr/>
                <p:nvPr/>
              </p:nvSpPr>
              <p:spPr>
                <a:xfrm flipH="1">
                  <a:off x="999423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402" y="534"/>
                      </a:moveTo>
                      <a:lnTo>
                        <a:pt x="402" y="691"/>
                      </a:lnTo>
                      <a:lnTo>
                        <a:pt x="103" y="691"/>
                      </a:lnTo>
                      <a:lnTo>
                        <a:pt x="103" y="534"/>
                      </a:lnTo>
                      <a:close/>
                      <a:moveTo>
                        <a:pt x="45" y="0"/>
                      </a:moveTo>
                      <a:cubicBezTo>
                        <a:pt x="10" y="0"/>
                        <a:pt x="0" y="28"/>
                        <a:pt x="0" y="52"/>
                      </a:cubicBezTo>
                      <a:lnTo>
                        <a:pt x="0" y="729"/>
                      </a:lnTo>
                      <a:cubicBezTo>
                        <a:pt x="0" y="775"/>
                        <a:pt x="19" y="793"/>
                        <a:pt x="67" y="793"/>
                      </a:cubicBezTo>
                      <a:lnTo>
                        <a:pt x="438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2" y="103"/>
                        <a:pt x="154" y="82"/>
                        <a:pt x="154" y="52"/>
                      </a:cubicBezTo>
                      <a:cubicBezTo>
                        <a:pt x="154" y="26"/>
                        <a:pt x="132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776;p33">
                  <a:extLst>
                    <a:ext uri="{FF2B5EF4-FFF2-40B4-BE49-F238E27FC236}">
                      <a16:creationId xmlns:a16="http://schemas.microsoft.com/office/drawing/2014/main" id="{5827468B-8804-473B-BACA-9F93FBA89F00}"/>
                    </a:ext>
                  </a:extLst>
                </p:cNvPr>
                <p:cNvSpPr/>
                <p:nvPr/>
              </p:nvSpPr>
              <p:spPr>
                <a:xfrm flipH="1">
                  <a:off x="9955973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52" y="0"/>
                      </a:moveTo>
                      <a:cubicBezTo>
                        <a:pt x="20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20" y="153"/>
                        <a:pt x="52" y="153"/>
                      </a:cubicBezTo>
                      <a:cubicBezTo>
                        <a:pt x="84" y="153"/>
                        <a:pt x="102" y="124"/>
                        <a:pt x="102" y="103"/>
                      </a:cubicBezTo>
                      <a:lnTo>
                        <a:pt x="403" y="103"/>
                      </a:lnTo>
                      <a:lnTo>
                        <a:pt x="403" y="243"/>
                      </a:lnTo>
                      <a:cubicBezTo>
                        <a:pt x="403" y="288"/>
                        <a:pt x="404" y="287"/>
                        <a:pt x="370" y="316"/>
                      </a:cubicBezTo>
                      <a:lnTo>
                        <a:pt x="231" y="438"/>
                      </a:lnTo>
                      <a:cubicBezTo>
                        <a:pt x="205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7" y="793"/>
                        <a:pt x="255" y="793"/>
                      </a:cubicBezTo>
                      <a:cubicBezTo>
                        <a:pt x="291" y="793"/>
                        <a:pt x="306" y="774"/>
                        <a:pt x="306" y="742"/>
                      </a:cubicBezTo>
                      <a:lnTo>
                        <a:pt x="306" y="544"/>
                      </a:lnTo>
                      <a:cubicBezTo>
                        <a:pt x="306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777;p33">
                  <a:extLst>
                    <a:ext uri="{FF2B5EF4-FFF2-40B4-BE49-F238E27FC236}">
                      <a16:creationId xmlns:a16="http://schemas.microsoft.com/office/drawing/2014/main" id="{F60898C3-781B-48FE-9412-C996F1D71CAC}"/>
                    </a:ext>
                  </a:extLst>
                </p:cNvPr>
                <p:cNvSpPr/>
                <p:nvPr/>
              </p:nvSpPr>
              <p:spPr>
                <a:xfrm flipH="1">
                  <a:off x="9879713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0" y="0"/>
                      </a:moveTo>
                      <a:lnTo>
                        <a:pt x="100" y="448"/>
                      </a:lnTo>
                      <a:lnTo>
                        <a:pt x="400" y="448"/>
                      </a:lnTo>
                      <a:lnTo>
                        <a:pt x="400" y="691"/>
                      </a:lnTo>
                      <a:lnTo>
                        <a:pt x="166" y="691"/>
                      </a:lnTo>
                      <a:cubicBezTo>
                        <a:pt x="148" y="691"/>
                        <a:pt x="126" y="676"/>
                        <a:pt x="111" y="670"/>
                      </a:cubicBezTo>
                      <a:lnTo>
                        <a:pt x="81" y="657"/>
                      </a:lnTo>
                      <a:cubicBezTo>
                        <a:pt x="70" y="652"/>
                        <a:pt x="61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8" y="758"/>
                      </a:cubicBezTo>
                      <a:lnTo>
                        <a:pt x="96" y="774"/>
                      </a:lnTo>
                      <a:cubicBezTo>
                        <a:pt x="121" y="785"/>
                        <a:pt x="137" y="793"/>
                        <a:pt x="163" y="793"/>
                      </a:cubicBezTo>
                      <a:lnTo>
                        <a:pt x="389" y="793"/>
                      </a:lnTo>
                      <a:cubicBezTo>
                        <a:pt x="426" y="793"/>
                        <a:pt x="452" y="789"/>
                        <a:pt x="478" y="758"/>
                      </a:cubicBezTo>
                      <a:cubicBezTo>
                        <a:pt x="499" y="733"/>
                        <a:pt x="502" y="711"/>
                        <a:pt x="502" y="678"/>
                      </a:cubicBezTo>
                      <a:lnTo>
                        <a:pt x="502" y="461"/>
                      </a:lnTo>
                      <a:cubicBezTo>
                        <a:pt x="502" y="426"/>
                        <a:pt x="499" y="401"/>
                        <a:pt x="472" y="374"/>
                      </a:cubicBezTo>
                      <a:cubicBezTo>
                        <a:pt x="447" y="351"/>
                        <a:pt x="422" y="347"/>
                        <a:pt x="389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1" y="103"/>
                      </a:lnTo>
                      <a:cubicBezTo>
                        <a:pt x="478" y="103"/>
                        <a:pt x="502" y="89"/>
                        <a:pt x="502" y="52"/>
                      </a:cubicBezTo>
                      <a:cubicBezTo>
                        <a:pt x="502" y="15"/>
                        <a:pt x="478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778;p33">
                  <a:extLst>
                    <a:ext uri="{FF2B5EF4-FFF2-40B4-BE49-F238E27FC236}">
                      <a16:creationId xmlns:a16="http://schemas.microsoft.com/office/drawing/2014/main" id="{2E3F160A-0F6D-48B2-8E75-73F3CC1DFACB}"/>
                    </a:ext>
                  </a:extLst>
                </p:cNvPr>
                <p:cNvSpPr/>
                <p:nvPr/>
              </p:nvSpPr>
              <p:spPr>
                <a:xfrm flipH="1">
                  <a:off x="9841557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401" y="534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534"/>
                      </a:lnTo>
                      <a:close/>
                      <a:moveTo>
                        <a:pt x="44" y="0"/>
                      </a:moveTo>
                      <a:cubicBezTo>
                        <a:pt x="8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19" y="793"/>
                        <a:pt x="66" y="793"/>
                      </a:cubicBezTo>
                      <a:lnTo>
                        <a:pt x="437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2" y="433"/>
                      </a:cubicBezTo>
                      <a:lnTo>
                        <a:pt x="102" y="433"/>
                      </a:lnTo>
                      <a:lnTo>
                        <a:pt x="102" y="103"/>
                      </a:lnTo>
                      <a:cubicBezTo>
                        <a:pt x="131" y="103"/>
                        <a:pt x="153" y="82"/>
                        <a:pt x="153" y="52"/>
                      </a:cubicBezTo>
                      <a:cubicBezTo>
                        <a:pt x="153" y="26"/>
                        <a:pt x="131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779;p33">
                  <a:extLst>
                    <a:ext uri="{FF2B5EF4-FFF2-40B4-BE49-F238E27FC236}">
                      <a16:creationId xmlns:a16="http://schemas.microsoft.com/office/drawing/2014/main" id="{F8116564-4BE4-4D0A-AE6E-A86E9281602D}"/>
                    </a:ext>
                  </a:extLst>
                </p:cNvPr>
                <p:cNvSpPr/>
                <p:nvPr/>
              </p:nvSpPr>
              <p:spPr>
                <a:xfrm flipH="1">
                  <a:off x="9803296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0" y="29"/>
                        <a:pt x="0" y="52"/>
                      </a:cubicBezTo>
                      <a:lnTo>
                        <a:pt x="0" y="103"/>
                      </a:lnTo>
                      <a:cubicBezTo>
                        <a:pt x="0" y="124"/>
                        <a:pt x="19" y="153"/>
                        <a:pt x="52" y="153"/>
                      </a:cubicBezTo>
                      <a:cubicBezTo>
                        <a:pt x="85" y="153"/>
                        <a:pt x="103" y="124"/>
                        <a:pt x="103" y="103"/>
                      </a:cubicBezTo>
                      <a:lnTo>
                        <a:pt x="401" y="103"/>
                      </a:lnTo>
                      <a:lnTo>
                        <a:pt x="401" y="243"/>
                      </a:lnTo>
                      <a:cubicBezTo>
                        <a:pt x="401" y="288"/>
                        <a:pt x="403" y="287"/>
                        <a:pt x="370" y="316"/>
                      </a:cubicBezTo>
                      <a:lnTo>
                        <a:pt x="229" y="438"/>
                      </a:lnTo>
                      <a:cubicBezTo>
                        <a:pt x="204" y="459"/>
                        <a:pt x="203" y="463"/>
                        <a:pt x="203" y="496"/>
                      </a:cubicBezTo>
                      <a:lnTo>
                        <a:pt x="203" y="742"/>
                      </a:lnTo>
                      <a:cubicBezTo>
                        <a:pt x="203" y="774"/>
                        <a:pt x="218" y="793"/>
                        <a:pt x="253" y="793"/>
                      </a:cubicBezTo>
                      <a:cubicBezTo>
                        <a:pt x="291" y="793"/>
                        <a:pt x="304" y="774"/>
                        <a:pt x="304" y="742"/>
                      </a:cubicBezTo>
                      <a:lnTo>
                        <a:pt x="304" y="544"/>
                      </a:lnTo>
                      <a:cubicBezTo>
                        <a:pt x="304" y="508"/>
                        <a:pt x="306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3" y="332"/>
                        <a:pt x="503" y="296"/>
                      </a:cubicBez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780;p33">
                  <a:extLst>
                    <a:ext uri="{FF2B5EF4-FFF2-40B4-BE49-F238E27FC236}">
                      <a16:creationId xmlns:a16="http://schemas.microsoft.com/office/drawing/2014/main" id="{FE257C5E-C375-4FD6-82B2-31C526595B7B}"/>
                    </a:ext>
                  </a:extLst>
                </p:cNvPr>
                <p:cNvSpPr/>
                <p:nvPr/>
              </p:nvSpPr>
              <p:spPr>
                <a:xfrm flipH="1">
                  <a:off x="976519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299" y="103"/>
                      </a:moveTo>
                      <a:lnTo>
                        <a:pt x="299" y="347"/>
                      </a:lnTo>
                      <a:lnTo>
                        <a:pt x="204" y="347"/>
                      </a:lnTo>
                      <a:lnTo>
                        <a:pt x="204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2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5" y="357"/>
                        <a:pt x="27" y="374"/>
                      </a:cubicBezTo>
                      <a:cubicBezTo>
                        <a:pt x="8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3" y="793"/>
                        <a:pt x="502" y="753"/>
                        <a:pt x="502" y="691"/>
                      </a:cubicBezTo>
                      <a:lnTo>
                        <a:pt x="502" y="449"/>
                      </a:lnTo>
                      <a:cubicBezTo>
                        <a:pt x="502" y="418"/>
                        <a:pt x="493" y="391"/>
                        <a:pt x="475" y="374"/>
                      </a:cubicBezTo>
                      <a:cubicBezTo>
                        <a:pt x="457" y="357"/>
                        <a:pt x="432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781;p33">
                  <a:extLst>
                    <a:ext uri="{FF2B5EF4-FFF2-40B4-BE49-F238E27FC236}">
                      <a16:creationId xmlns:a16="http://schemas.microsoft.com/office/drawing/2014/main" id="{77ECB556-5BE0-46D8-AC7A-B5FE9FA7BB29}"/>
                    </a:ext>
                  </a:extLst>
                </p:cNvPr>
                <p:cNvSpPr/>
                <p:nvPr/>
              </p:nvSpPr>
              <p:spPr>
                <a:xfrm flipH="1">
                  <a:off x="9688828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300" y="103"/>
                      </a:moveTo>
                      <a:lnTo>
                        <a:pt x="300" y="347"/>
                      </a:lnTo>
                      <a:lnTo>
                        <a:pt x="205" y="347"/>
                      </a:lnTo>
                      <a:lnTo>
                        <a:pt x="205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3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6" y="357"/>
                        <a:pt x="27" y="374"/>
                      </a:cubicBezTo>
                      <a:cubicBezTo>
                        <a:pt x="10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5" y="793"/>
                        <a:pt x="503" y="753"/>
                        <a:pt x="503" y="691"/>
                      </a:cubicBezTo>
                      <a:lnTo>
                        <a:pt x="503" y="449"/>
                      </a:lnTo>
                      <a:cubicBezTo>
                        <a:pt x="503" y="418"/>
                        <a:pt x="494" y="391"/>
                        <a:pt x="475" y="374"/>
                      </a:cubicBezTo>
                      <a:cubicBezTo>
                        <a:pt x="457" y="357"/>
                        <a:pt x="433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782;p33">
                  <a:extLst>
                    <a:ext uri="{FF2B5EF4-FFF2-40B4-BE49-F238E27FC236}">
                      <a16:creationId xmlns:a16="http://schemas.microsoft.com/office/drawing/2014/main" id="{93B3D10B-5DAD-405A-AF0A-2B96542AE030}"/>
                    </a:ext>
                  </a:extLst>
                </p:cNvPr>
                <p:cNvSpPr/>
                <p:nvPr/>
              </p:nvSpPr>
              <p:spPr>
                <a:xfrm flipH="1">
                  <a:off x="9650619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403" y="534"/>
                      </a:moveTo>
                      <a:lnTo>
                        <a:pt x="403" y="691"/>
                      </a:lnTo>
                      <a:lnTo>
                        <a:pt x="104" y="691"/>
                      </a:lnTo>
                      <a:lnTo>
                        <a:pt x="104" y="534"/>
                      </a:lnTo>
                      <a:close/>
                      <a:moveTo>
                        <a:pt x="46" y="0"/>
                      </a:moveTo>
                      <a:cubicBezTo>
                        <a:pt x="10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20" y="793"/>
                        <a:pt x="68" y="793"/>
                      </a:cubicBezTo>
                      <a:lnTo>
                        <a:pt x="438" y="793"/>
                      </a:lnTo>
                      <a:cubicBezTo>
                        <a:pt x="484" y="793"/>
                        <a:pt x="505" y="777"/>
                        <a:pt x="505" y="729"/>
                      </a:cubicBezTo>
                      <a:lnTo>
                        <a:pt x="505" y="501"/>
                      </a:lnTo>
                      <a:cubicBezTo>
                        <a:pt x="505" y="454"/>
                        <a:pt x="494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3" y="103"/>
                        <a:pt x="153" y="82"/>
                        <a:pt x="153" y="52"/>
                      </a:cubicBezTo>
                      <a:cubicBezTo>
                        <a:pt x="153" y="26"/>
                        <a:pt x="133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783;p33">
                  <a:extLst>
                    <a:ext uri="{FF2B5EF4-FFF2-40B4-BE49-F238E27FC236}">
                      <a16:creationId xmlns:a16="http://schemas.microsoft.com/office/drawing/2014/main" id="{34DF3AD6-FE8F-4C8D-8DF3-5038192F4E57}"/>
                    </a:ext>
                  </a:extLst>
                </p:cNvPr>
                <p:cNvSpPr/>
                <p:nvPr/>
              </p:nvSpPr>
              <p:spPr>
                <a:xfrm flipH="1">
                  <a:off x="961246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19" y="153"/>
                        <a:pt x="52" y="153"/>
                      </a:cubicBezTo>
                      <a:cubicBezTo>
                        <a:pt x="84" y="153"/>
                        <a:pt x="103" y="124"/>
                        <a:pt x="103" y="103"/>
                      </a:cubicBezTo>
                      <a:lnTo>
                        <a:pt x="402" y="103"/>
                      </a:lnTo>
                      <a:lnTo>
                        <a:pt x="402" y="243"/>
                      </a:lnTo>
                      <a:cubicBezTo>
                        <a:pt x="402" y="288"/>
                        <a:pt x="404" y="287"/>
                        <a:pt x="371" y="316"/>
                      </a:cubicBezTo>
                      <a:lnTo>
                        <a:pt x="230" y="438"/>
                      </a:lnTo>
                      <a:cubicBezTo>
                        <a:pt x="204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8" y="793"/>
                        <a:pt x="255" y="793"/>
                      </a:cubicBezTo>
                      <a:cubicBezTo>
                        <a:pt x="292" y="793"/>
                        <a:pt x="305" y="774"/>
                        <a:pt x="305" y="742"/>
                      </a:cubicBezTo>
                      <a:lnTo>
                        <a:pt x="305" y="544"/>
                      </a:lnTo>
                      <a:cubicBezTo>
                        <a:pt x="305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784;p33">
                  <a:extLst>
                    <a:ext uri="{FF2B5EF4-FFF2-40B4-BE49-F238E27FC236}">
                      <a16:creationId xmlns:a16="http://schemas.microsoft.com/office/drawing/2014/main" id="{8A77B805-A90B-4C7B-85C4-A3E424F540E4}"/>
                    </a:ext>
                  </a:extLst>
                </p:cNvPr>
                <p:cNvSpPr/>
                <p:nvPr/>
              </p:nvSpPr>
              <p:spPr>
                <a:xfrm flipH="1">
                  <a:off x="9574307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6" y="691"/>
                      </a:lnTo>
                      <a:cubicBezTo>
                        <a:pt x="151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0" y="652"/>
                        <a:pt x="62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9" y="758"/>
                      </a:cubicBezTo>
                      <a:lnTo>
                        <a:pt x="97" y="774"/>
                      </a:lnTo>
                      <a:cubicBezTo>
                        <a:pt x="122" y="785"/>
                        <a:pt x="138" y="793"/>
                        <a:pt x="164" y="793"/>
                      </a:cubicBezTo>
                      <a:lnTo>
                        <a:pt x="391" y="793"/>
                      </a:lnTo>
                      <a:cubicBezTo>
                        <a:pt x="427" y="793"/>
                        <a:pt x="453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3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2" y="103"/>
                      </a:lnTo>
                      <a:cubicBezTo>
                        <a:pt x="478" y="103"/>
                        <a:pt x="503" y="89"/>
                        <a:pt x="503" y="52"/>
                      </a:cubicBezTo>
                      <a:cubicBezTo>
                        <a:pt x="503" y="15"/>
                        <a:pt x="479" y="0"/>
                        <a:pt x="4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785;p33">
                  <a:extLst>
                    <a:ext uri="{FF2B5EF4-FFF2-40B4-BE49-F238E27FC236}">
                      <a16:creationId xmlns:a16="http://schemas.microsoft.com/office/drawing/2014/main" id="{B27D5857-E05C-4119-AFE5-9FC8D565A0B0}"/>
                    </a:ext>
                  </a:extLst>
                </p:cNvPr>
                <p:cNvSpPr/>
                <p:nvPr/>
              </p:nvSpPr>
              <p:spPr>
                <a:xfrm flipH="1">
                  <a:off x="9704361" y="2864676"/>
                  <a:ext cx="22570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679" extrusionOk="0">
                      <a:moveTo>
                        <a:pt x="46" y="0"/>
                      </a:moveTo>
                      <a:cubicBezTo>
                        <a:pt x="23" y="0"/>
                        <a:pt x="1" y="14"/>
                        <a:pt x="1" y="45"/>
                      </a:cubicBezTo>
                      <a:cubicBezTo>
                        <a:pt x="1" y="77"/>
                        <a:pt x="23" y="88"/>
                        <a:pt x="46" y="88"/>
                      </a:cubicBezTo>
                      <a:lnTo>
                        <a:pt x="174" y="88"/>
                      </a:lnTo>
                      <a:lnTo>
                        <a:pt x="174" y="591"/>
                      </a:lnTo>
                      <a:lnTo>
                        <a:pt x="46" y="591"/>
                      </a:lnTo>
                      <a:cubicBezTo>
                        <a:pt x="23" y="591"/>
                        <a:pt x="1" y="605"/>
                        <a:pt x="1" y="636"/>
                      </a:cubicBezTo>
                      <a:cubicBezTo>
                        <a:pt x="1" y="667"/>
                        <a:pt x="23" y="679"/>
                        <a:pt x="46" y="679"/>
                      </a:cubicBezTo>
                      <a:lnTo>
                        <a:pt x="388" y="679"/>
                      </a:lnTo>
                      <a:cubicBezTo>
                        <a:pt x="411" y="679"/>
                        <a:pt x="433" y="667"/>
                        <a:pt x="433" y="636"/>
                      </a:cubicBezTo>
                      <a:lnTo>
                        <a:pt x="433" y="416"/>
                      </a:lnTo>
                      <a:cubicBezTo>
                        <a:pt x="433" y="391"/>
                        <a:pt x="420" y="373"/>
                        <a:pt x="388" y="373"/>
                      </a:cubicBezTo>
                      <a:cubicBezTo>
                        <a:pt x="357" y="373"/>
                        <a:pt x="345" y="391"/>
                        <a:pt x="345" y="416"/>
                      </a:cubicBezTo>
                      <a:lnTo>
                        <a:pt x="345" y="591"/>
                      </a:lnTo>
                      <a:lnTo>
                        <a:pt x="261" y="591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786;p33">
                  <a:extLst>
                    <a:ext uri="{FF2B5EF4-FFF2-40B4-BE49-F238E27FC236}">
                      <a16:creationId xmlns:a16="http://schemas.microsoft.com/office/drawing/2014/main" id="{058E05AC-7297-4886-88DF-B6143149AC26}"/>
                    </a:ext>
                  </a:extLst>
                </p:cNvPr>
                <p:cNvSpPr/>
                <p:nvPr/>
              </p:nvSpPr>
              <p:spPr>
                <a:xfrm flipH="1">
                  <a:off x="9671626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44" y="0"/>
                      </a:moveTo>
                      <a:cubicBezTo>
                        <a:pt x="22" y="0"/>
                        <a:pt x="0" y="14"/>
                        <a:pt x="0" y="45"/>
                      </a:cubicBezTo>
                      <a:cubicBezTo>
                        <a:pt x="0" y="77"/>
                        <a:pt x="22" y="88"/>
                        <a:pt x="44" y="88"/>
                      </a:cubicBezTo>
                      <a:lnTo>
                        <a:pt x="172" y="88"/>
                      </a:lnTo>
                      <a:lnTo>
                        <a:pt x="172" y="591"/>
                      </a:lnTo>
                      <a:lnTo>
                        <a:pt x="44" y="591"/>
                      </a:lnTo>
                      <a:cubicBezTo>
                        <a:pt x="22" y="591"/>
                        <a:pt x="0" y="605"/>
                        <a:pt x="0" y="636"/>
                      </a:cubicBezTo>
                      <a:cubicBezTo>
                        <a:pt x="0" y="667"/>
                        <a:pt x="22" y="679"/>
                        <a:pt x="44" y="679"/>
                      </a:cubicBezTo>
                      <a:lnTo>
                        <a:pt x="387" y="679"/>
                      </a:lnTo>
                      <a:cubicBezTo>
                        <a:pt x="410" y="679"/>
                        <a:pt x="431" y="667"/>
                        <a:pt x="431" y="636"/>
                      </a:cubicBezTo>
                      <a:lnTo>
                        <a:pt x="431" y="416"/>
                      </a:lnTo>
                      <a:cubicBezTo>
                        <a:pt x="431" y="391"/>
                        <a:pt x="419" y="373"/>
                        <a:pt x="387" y="373"/>
                      </a:cubicBezTo>
                      <a:cubicBezTo>
                        <a:pt x="355" y="373"/>
                        <a:pt x="343" y="391"/>
                        <a:pt x="343" y="416"/>
                      </a:cubicBezTo>
                      <a:lnTo>
                        <a:pt x="343" y="591"/>
                      </a:lnTo>
                      <a:lnTo>
                        <a:pt x="259" y="591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787;p33">
                  <a:extLst>
                    <a:ext uri="{FF2B5EF4-FFF2-40B4-BE49-F238E27FC236}">
                      <a16:creationId xmlns:a16="http://schemas.microsoft.com/office/drawing/2014/main" id="{563E1D2C-13AC-44E5-B4A3-754723DD193F}"/>
                    </a:ext>
                  </a:extLst>
                </p:cNvPr>
                <p:cNvSpPr/>
                <p:nvPr/>
              </p:nvSpPr>
              <p:spPr>
                <a:xfrm flipH="1">
                  <a:off x="9638891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389" y="0"/>
                      </a:moveTo>
                      <a:cubicBezTo>
                        <a:pt x="366" y="0"/>
                        <a:pt x="356" y="16"/>
                        <a:pt x="345" y="34"/>
                      </a:cubicBezTo>
                      <a:lnTo>
                        <a:pt x="19" y="592"/>
                      </a:lnTo>
                      <a:cubicBezTo>
                        <a:pt x="11" y="606"/>
                        <a:pt x="0" y="620"/>
                        <a:pt x="0" y="638"/>
                      </a:cubicBezTo>
                      <a:cubicBezTo>
                        <a:pt x="0" y="660"/>
                        <a:pt x="22" y="678"/>
                        <a:pt x="43" y="678"/>
                      </a:cubicBezTo>
                      <a:cubicBezTo>
                        <a:pt x="65" y="678"/>
                        <a:pt x="76" y="666"/>
                        <a:pt x="87" y="647"/>
                      </a:cubicBezTo>
                      <a:lnTo>
                        <a:pt x="421" y="76"/>
                      </a:lnTo>
                      <a:cubicBezTo>
                        <a:pt x="426" y="66"/>
                        <a:pt x="431" y="56"/>
                        <a:pt x="431" y="42"/>
                      </a:cubicBezTo>
                      <a:cubicBezTo>
                        <a:pt x="431" y="19"/>
                        <a:pt x="4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788;p33">
                  <a:extLst>
                    <a:ext uri="{FF2B5EF4-FFF2-40B4-BE49-F238E27FC236}">
                      <a16:creationId xmlns:a16="http://schemas.microsoft.com/office/drawing/2014/main" id="{9D167D12-E2BA-486D-A6C7-6C42299747F3}"/>
                    </a:ext>
                  </a:extLst>
                </p:cNvPr>
                <p:cNvSpPr/>
                <p:nvPr/>
              </p:nvSpPr>
              <p:spPr>
                <a:xfrm flipH="1">
                  <a:off x="9606208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44" y="0"/>
                      </a:moveTo>
                      <a:cubicBezTo>
                        <a:pt x="22" y="0"/>
                        <a:pt x="1" y="13"/>
                        <a:pt x="1" y="44"/>
                      </a:cubicBezTo>
                      <a:cubicBezTo>
                        <a:pt x="1" y="76"/>
                        <a:pt x="22" y="87"/>
                        <a:pt x="44" y="87"/>
                      </a:cubicBezTo>
                      <a:lnTo>
                        <a:pt x="344" y="87"/>
                      </a:lnTo>
                      <a:lnTo>
                        <a:pt x="344" y="296"/>
                      </a:lnTo>
                      <a:lnTo>
                        <a:pt x="100" y="296"/>
                      </a:lnTo>
                      <a:cubicBezTo>
                        <a:pt x="34" y="296"/>
                        <a:pt x="1" y="328"/>
                        <a:pt x="1" y="394"/>
                      </a:cubicBezTo>
                      <a:lnTo>
                        <a:pt x="1" y="678"/>
                      </a:lnTo>
                      <a:lnTo>
                        <a:pt x="388" y="678"/>
                      </a:lnTo>
                      <a:cubicBezTo>
                        <a:pt x="411" y="678"/>
                        <a:pt x="432" y="666"/>
                        <a:pt x="432" y="635"/>
                      </a:cubicBezTo>
                      <a:cubicBezTo>
                        <a:pt x="432" y="604"/>
                        <a:pt x="411" y="590"/>
                        <a:pt x="388" y="590"/>
                      </a:cubicBezTo>
                      <a:lnTo>
                        <a:pt x="88" y="590"/>
                      </a:lnTo>
                      <a:lnTo>
                        <a:pt x="88" y="382"/>
                      </a:lnTo>
                      <a:lnTo>
                        <a:pt x="334" y="382"/>
                      </a:lnTo>
                      <a:cubicBezTo>
                        <a:pt x="363" y="382"/>
                        <a:pt x="383" y="379"/>
                        <a:pt x="403" y="358"/>
                      </a:cubicBezTo>
                      <a:cubicBezTo>
                        <a:pt x="430" y="335"/>
                        <a:pt x="432" y="312"/>
                        <a:pt x="432" y="281"/>
                      </a:cubicBezTo>
                      <a:lnTo>
                        <a:pt x="432" y="102"/>
                      </a:lnTo>
                      <a:cubicBezTo>
                        <a:pt x="432" y="71"/>
                        <a:pt x="430" y="47"/>
                        <a:pt x="403" y="24"/>
                      </a:cubicBezTo>
                      <a:cubicBezTo>
                        <a:pt x="383" y="5"/>
                        <a:pt x="363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789;p33">
                  <a:extLst>
                    <a:ext uri="{FF2B5EF4-FFF2-40B4-BE49-F238E27FC236}">
                      <a16:creationId xmlns:a16="http://schemas.microsoft.com/office/drawing/2014/main" id="{58EFFCFD-F7B4-4EB9-98C1-21C2E10D8849}"/>
                    </a:ext>
                  </a:extLst>
                </p:cNvPr>
                <p:cNvSpPr/>
                <p:nvPr/>
              </p:nvSpPr>
              <p:spPr>
                <a:xfrm flipH="1">
                  <a:off x="9573525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345" y="88"/>
                      </a:moveTo>
                      <a:lnTo>
                        <a:pt x="345" y="591"/>
                      </a:lnTo>
                      <a:lnTo>
                        <a:pt x="90" y="591"/>
                      </a:lnTo>
                      <a:lnTo>
                        <a:pt x="90" y="88"/>
                      </a:lnTo>
                      <a:close/>
                      <a:moveTo>
                        <a:pt x="90" y="0"/>
                      </a:moveTo>
                      <a:cubicBezTo>
                        <a:pt x="41" y="0"/>
                        <a:pt x="1" y="41"/>
                        <a:pt x="1" y="88"/>
                      </a:cubicBezTo>
                      <a:lnTo>
                        <a:pt x="1" y="591"/>
                      </a:lnTo>
                      <a:cubicBezTo>
                        <a:pt x="1" y="641"/>
                        <a:pt x="39" y="679"/>
                        <a:pt x="90" y="679"/>
                      </a:cubicBezTo>
                      <a:lnTo>
                        <a:pt x="345" y="679"/>
                      </a:lnTo>
                      <a:cubicBezTo>
                        <a:pt x="394" y="679"/>
                        <a:pt x="432" y="641"/>
                        <a:pt x="432" y="591"/>
                      </a:cubicBezTo>
                      <a:lnTo>
                        <a:pt x="432" y="88"/>
                      </a:lnTo>
                      <a:cubicBezTo>
                        <a:pt x="432" y="41"/>
                        <a:pt x="393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790;p33">
                  <a:extLst>
                    <a:ext uri="{FF2B5EF4-FFF2-40B4-BE49-F238E27FC236}">
                      <a16:creationId xmlns:a16="http://schemas.microsoft.com/office/drawing/2014/main" id="{AA39F65B-9DC8-46D8-B946-5628502C3742}"/>
                    </a:ext>
                  </a:extLst>
                </p:cNvPr>
                <p:cNvSpPr/>
                <p:nvPr/>
              </p:nvSpPr>
              <p:spPr>
                <a:xfrm flipH="1">
                  <a:off x="10275244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8" y="442"/>
                        <a:pt x="58" y="424"/>
                      </a:cubicBezTo>
                      <a:lnTo>
                        <a:pt x="58" y="104"/>
                      </a:lnTo>
                      <a:lnTo>
                        <a:pt x="60" y="104"/>
                      </a:lnTo>
                      <a:lnTo>
                        <a:pt x="213" y="453"/>
                      </a:lnTo>
                      <a:lnTo>
                        <a:pt x="289" y="453"/>
                      </a:lnTo>
                      <a:lnTo>
                        <a:pt x="289" y="31"/>
                      </a:lnTo>
                      <a:cubicBezTo>
                        <a:pt x="289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30" y="354"/>
                      </a:lnTo>
                      <a:lnTo>
                        <a:pt x="229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791;p33">
                  <a:extLst>
                    <a:ext uri="{FF2B5EF4-FFF2-40B4-BE49-F238E27FC236}">
                      <a16:creationId xmlns:a16="http://schemas.microsoft.com/office/drawing/2014/main" id="{0F1142EE-742F-4861-84E7-DE51332C04B8}"/>
                    </a:ext>
                  </a:extLst>
                </p:cNvPr>
                <p:cNvSpPr/>
                <p:nvPr/>
              </p:nvSpPr>
              <p:spPr>
                <a:xfrm flipH="1">
                  <a:off x="10253299" y="2878959"/>
                  <a:ext cx="15377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3" extrusionOk="0">
                      <a:moveTo>
                        <a:pt x="149" y="139"/>
                      </a:moveTo>
                      <a:lnTo>
                        <a:pt x="193" y="296"/>
                      </a:lnTo>
                      <a:lnTo>
                        <a:pt x="102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30" y="1"/>
                        <a:pt x="123" y="14"/>
                        <a:pt x="119" y="31"/>
                      </a:cubicBezTo>
                      <a:lnTo>
                        <a:pt x="5" y="424"/>
                      </a:lnTo>
                      <a:cubicBezTo>
                        <a:pt x="0" y="438"/>
                        <a:pt x="17" y="453"/>
                        <a:pt x="33" y="453"/>
                      </a:cubicBezTo>
                      <a:cubicBezTo>
                        <a:pt x="51" y="453"/>
                        <a:pt x="60" y="438"/>
                        <a:pt x="64" y="424"/>
                      </a:cubicBezTo>
                      <a:lnTo>
                        <a:pt x="86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5" y="438"/>
                        <a:pt x="244" y="453"/>
                        <a:pt x="263" y="453"/>
                      </a:cubicBezTo>
                      <a:cubicBezTo>
                        <a:pt x="279" y="453"/>
                        <a:pt x="294" y="438"/>
                        <a:pt x="290" y="424"/>
                      </a:cubicBezTo>
                      <a:lnTo>
                        <a:pt x="179" y="31"/>
                      </a:lnTo>
                      <a:cubicBezTo>
                        <a:pt x="174" y="15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792;p33">
                  <a:extLst>
                    <a:ext uri="{FF2B5EF4-FFF2-40B4-BE49-F238E27FC236}">
                      <a16:creationId xmlns:a16="http://schemas.microsoft.com/office/drawing/2014/main" id="{E1916D20-33FA-4C87-ABE3-CA856B21D522}"/>
                    </a:ext>
                  </a:extLst>
                </p:cNvPr>
                <p:cNvSpPr/>
                <p:nvPr/>
              </p:nvSpPr>
              <p:spPr>
                <a:xfrm flipH="1">
                  <a:off x="10231615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5" y="163"/>
                      </a:lnTo>
                      <a:lnTo>
                        <a:pt x="115" y="172"/>
                      </a:lnTo>
                      <a:cubicBezTo>
                        <a:pt x="115" y="189"/>
                        <a:pt x="123" y="206"/>
                        <a:pt x="145" y="206"/>
                      </a:cubicBezTo>
                      <a:cubicBezTo>
                        <a:pt x="167" y="206"/>
                        <a:pt x="173" y="189"/>
                        <a:pt x="173" y="172"/>
                      </a:cubicBezTo>
                      <a:lnTo>
                        <a:pt x="173" y="163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8" y="453"/>
                        <a:pt x="260" y="453"/>
                      </a:cubicBezTo>
                      <a:cubicBezTo>
                        <a:pt x="281" y="453"/>
                        <a:pt x="289" y="442"/>
                        <a:pt x="289" y="424"/>
                      </a:cubicBezTo>
                      <a:lnTo>
                        <a:pt x="289" y="1"/>
                      </a:lnTo>
                      <a:lnTo>
                        <a:pt x="216" y="1"/>
                      </a:lnTo>
                      <a:lnTo>
                        <a:pt x="145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793;p33">
                  <a:extLst>
                    <a:ext uri="{FF2B5EF4-FFF2-40B4-BE49-F238E27FC236}">
                      <a16:creationId xmlns:a16="http://schemas.microsoft.com/office/drawing/2014/main" id="{446DC032-DF47-44BE-A28C-269384C86E25}"/>
                    </a:ext>
                  </a:extLst>
                </p:cNvPr>
                <p:cNvSpPr/>
                <p:nvPr/>
              </p:nvSpPr>
              <p:spPr>
                <a:xfrm flipH="1">
                  <a:off x="10209826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4" y="453"/>
                        <a:pt x="287" y="444"/>
                        <a:pt x="287" y="424"/>
                      </a:cubicBezTo>
                      <a:cubicBezTo>
                        <a:pt x="287" y="403"/>
                        <a:pt x="274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0" y="255"/>
                        <a:pt x="174" y="248"/>
                        <a:pt x="174" y="226"/>
                      </a:cubicBezTo>
                      <a:cubicBezTo>
                        <a:pt x="174" y="205"/>
                        <a:pt x="160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4" y="59"/>
                        <a:pt x="287" y="51"/>
                        <a:pt x="287" y="30"/>
                      </a:cubicBezTo>
                      <a:cubicBezTo>
                        <a:pt x="287" y="9"/>
                        <a:pt x="274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794;p33">
                  <a:extLst>
                    <a:ext uri="{FF2B5EF4-FFF2-40B4-BE49-F238E27FC236}">
                      <a16:creationId xmlns:a16="http://schemas.microsoft.com/office/drawing/2014/main" id="{A4C2503F-0704-4D2A-AC32-7BA196E92CB3}"/>
                    </a:ext>
                  </a:extLst>
                </p:cNvPr>
                <p:cNvSpPr/>
                <p:nvPr/>
              </p:nvSpPr>
              <p:spPr>
                <a:xfrm flipH="1">
                  <a:off x="10166197" y="2878959"/>
                  <a:ext cx="14960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453" extrusionOk="0">
                      <a:moveTo>
                        <a:pt x="79" y="1"/>
                      </a:moveTo>
                      <a:cubicBezTo>
                        <a:pt x="60" y="1"/>
                        <a:pt x="47" y="1"/>
                        <a:pt x="31" y="11"/>
                      </a:cubicBezTo>
                      <a:cubicBezTo>
                        <a:pt x="11" y="25"/>
                        <a:pt x="0" y="44"/>
                        <a:pt x="0" y="67"/>
                      </a:cubicBezTo>
                      <a:cubicBezTo>
                        <a:pt x="0" y="87"/>
                        <a:pt x="7" y="99"/>
                        <a:pt x="19" y="115"/>
                      </a:cubicBezTo>
                      <a:lnTo>
                        <a:pt x="219" y="371"/>
                      </a:lnTo>
                      <a:cubicBezTo>
                        <a:pt x="221" y="374"/>
                        <a:pt x="229" y="384"/>
                        <a:pt x="229" y="388"/>
                      </a:cubicBezTo>
                      <a:cubicBezTo>
                        <a:pt x="229" y="395"/>
                        <a:pt x="221" y="396"/>
                        <a:pt x="215" y="396"/>
                      </a:cubicBezTo>
                      <a:cubicBezTo>
                        <a:pt x="213" y="396"/>
                        <a:pt x="210" y="395"/>
                        <a:pt x="209" y="395"/>
                      </a:cubicBezTo>
                      <a:lnTo>
                        <a:pt x="84" y="395"/>
                      </a:lnTo>
                      <a:cubicBezTo>
                        <a:pt x="67" y="395"/>
                        <a:pt x="57" y="392"/>
                        <a:pt x="57" y="376"/>
                      </a:cubicBezTo>
                      <a:cubicBezTo>
                        <a:pt x="57" y="359"/>
                        <a:pt x="47" y="345"/>
                        <a:pt x="31" y="345"/>
                      </a:cubicBezTo>
                      <a:cubicBezTo>
                        <a:pt x="11" y="345"/>
                        <a:pt x="0" y="361"/>
                        <a:pt x="0" y="380"/>
                      </a:cubicBezTo>
                      <a:cubicBezTo>
                        <a:pt x="0" y="401"/>
                        <a:pt x="12" y="422"/>
                        <a:pt x="26" y="434"/>
                      </a:cubicBezTo>
                      <a:cubicBezTo>
                        <a:pt x="44" y="449"/>
                        <a:pt x="63" y="453"/>
                        <a:pt x="86" y="453"/>
                      </a:cubicBezTo>
                      <a:lnTo>
                        <a:pt x="213" y="453"/>
                      </a:lnTo>
                      <a:cubicBezTo>
                        <a:pt x="253" y="453"/>
                        <a:pt x="286" y="431"/>
                        <a:pt x="286" y="387"/>
                      </a:cubicBezTo>
                      <a:cubicBezTo>
                        <a:pt x="286" y="367"/>
                        <a:pt x="278" y="354"/>
                        <a:pt x="267" y="338"/>
                      </a:cubicBezTo>
                      <a:lnTo>
                        <a:pt x="66" y="83"/>
                      </a:lnTo>
                      <a:cubicBezTo>
                        <a:pt x="64" y="79"/>
                        <a:pt x="58" y="72"/>
                        <a:pt x="58" y="67"/>
                      </a:cubicBezTo>
                      <a:cubicBezTo>
                        <a:pt x="58" y="60"/>
                        <a:pt x="64" y="59"/>
                        <a:pt x="70" y="59"/>
                      </a:cubicBezTo>
                      <a:cubicBezTo>
                        <a:pt x="73" y="59"/>
                        <a:pt x="76" y="59"/>
                        <a:pt x="78" y="59"/>
                      </a:cubicBezTo>
                      <a:lnTo>
                        <a:pt x="202" y="59"/>
                      </a:lnTo>
                      <a:cubicBezTo>
                        <a:pt x="220" y="59"/>
                        <a:pt x="229" y="62"/>
                        <a:pt x="229" y="82"/>
                      </a:cubicBezTo>
                      <a:cubicBezTo>
                        <a:pt x="229" y="98"/>
                        <a:pt x="239" y="109"/>
                        <a:pt x="257" y="109"/>
                      </a:cubicBezTo>
                      <a:cubicBezTo>
                        <a:pt x="278" y="109"/>
                        <a:pt x="286" y="94"/>
                        <a:pt x="286" y="75"/>
                      </a:cubicBezTo>
                      <a:cubicBezTo>
                        <a:pt x="286" y="55"/>
                        <a:pt x="275" y="33"/>
                        <a:pt x="259" y="20"/>
                      </a:cubicBezTo>
                      <a:cubicBezTo>
                        <a:pt x="243" y="6"/>
                        <a:pt x="224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795;p33">
                  <a:extLst>
                    <a:ext uri="{FF2B5EF4-FFF2-40B4-BE49-F238E27FC236}">
                      <a16:creationId xmlns:a16="http://schemas.microsoft.com/office/drawing/2014/main" id="{C1DFF824-1DC7-4486-B28D-CFAFD839FF1D}"/>
                    </a:ext>
                  </a:extLst>
                </p:cNvPr>
                <p:cNvSpPr/>
                <p:nvPr/>
              </p:nvSpPr>
              <p:spPr>
                <a:xfrm flipH="1">
                  <a:off x="10144356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30" y="1"/>
                      </a:moveTo>
                      <a:cubicBezTo>
                        <a:pt x="9" y="1"/>
                        <a:pt x="1" y="11"/>
                        <a:pt x="1" y="30"/>
                      </a:cubicBezTo>
                      <a:lnTo>
                        <a:pt x="1" y="354"/>
                      </a:lnTo>
                      <a:cubicBezTo>
                        <a:pt x="1" y="381"/>
                        <a:pt x="4" y="401"/>
                        <a:pt x="23" y="422"/>
                      </a:cubicBezTo>
                      <a:cubicBezTo>
                        <a:pt x="44" y="445"/>
                        <a:pt x="67" y="453"/>
                        <a:pt x="96" y="453"/>
                      </a:cubicBezTo>
                      <a:lnTo>
                        <a:pt x="193" y="453"/>
                      </a:lnTo>
                      <a:cubicBezTo>
                        <a:pt x="223" y="453"/>
                        <a:pt x="245" y="445"/>
                        <a:pt x="266" y="422"/>
                      </a:cubicBezTo>
                      <a:cubicBezTo>
                        <a:pt x="285" y="401"/>
                        <a:pt x="289" y="381"/>
                        <a:pt x="289" y="354"/>
                      </a:cubicBezTo>
                      <a:lnTo>
                        <a:pt x="289" y="30"/>
                      </a:lnTo>
                      <a:cubicBezTo>
                        <a:pt x="289" y="11"/>
                        <a:pt x="281" y="1"/>
                        <a:pt x="259" y="1"/>
                      </a:cubicBezTo>
                      <a:cubicBezTo>
                        <a:pt x="238" y="1"/>
                        <a:pt x="230" y="11"/>
                        <a:pt x="230" y="30"/>
                      </a:cubicBezTo>
                      <a:lnTo>
                        <a:pt x="230" y="354"/>
                      </a:lnTo>
                      <a:cubicBezTo>
                        <a:pt x="230" y="386"/>
                        <a:pt x="220" y="395"/>
                        <a:pt x="193" y="395"/>
                      </a:cubicBezTo>
                      <a:lnTo>
                        <a:pt x="96" y="395"/>
                      </a:lnTo>
                      <a:cubicBezTo>
                        <a:pt x="70" y="395"/>
                        <a:pt x="58" y="386"/>
                        <a:pt x="58" y="354"/>
                      </a:cubicBezTo>
                      <a:lnTo>
                        <a:pt x="58" y="30"/>
                      </a:lnTo>
                      <a:cubicBezTo>
                        <a:pt x="58" y="11"/>
                        <a:pt x="51" y="1"/>
                        <a:pt x="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796;p33">
                  <a:extLst>
                    <a:ext uri="{FF2B5EF4-FFF2-40B4-BE49-F238E27FC236}">
                      <a16:creationId xmlns:a16="http://schemas.microsoft.com/office/drawing/2014/main" id="{4691C1EB-19D3-4866-B458-2ABCB5B3513B}"/>
                    </a:ext>
                  </a:extLst>
                </p:cNvPr>
                <p:cNvSpPr/>
                <p:nvPr/>
              </p:nvSpPr>
              <p:spPr>
                <a:xfrm flipH="1">
                  <a:off x="10122567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88" y="58"/>
                      </a:moveTo>
                      <a:cubicBezTo>
                        <a:pt x="205" y="58"/>
                        <a:pt x="230" y="61"/>
                        <a:pt x="230" y="84"/>
                      </a:cubicBezTo>
                      <a:lnTo>
                        <a:pt x="230" y="125"/>
                      </a:lnTo>
                      <a:cubicBezTo>
                        <a:pt x="230" y="148"/>
                        <a:pt x="204" y="150"/>
                        <a:pt x="187" y="150"/>
                      </a:cubicBezTo>
                      <a:lnTo>
                        <a:pt x="59" y="150"/>
                      </a:lnTo>
                      <a:lnTo>
                        <a:pt x="59" y="58"/>
                      </a:lnTo>
                      <a:close/>
                      <a:moveTo>
                        <a:pt x="0" y="1"/>
                      </a:moveTo>
                      <a:lnTo>
                        <a:pt x="0" y="424"/>
                      </a:lnTo>
                      <a:cubicBezTo>
                        <a:pt x="0" y="442"/>
                        <a:pt x="10" y="453"/>
                        <a:pt x="31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207"/>
                      </a:lnTo>
                      <a:lnTo>
                        <a:pt x="72" y="207"/>
                      </a:lnTo>
                      <a:lnTo>
                        <a:pt x="232" y="436"/>
                      </a:lnTo>
                      <a:cubicBezTo>
                        <a:pt x="238" y="444"/>
                        <a:pt x="247" y="453"/>
                        <a:pt x="258" y="453"/>
                      </a:cubicBezTo>
                      <a:cubicBezTo>
                        <a:pt x="274" y="453"/>
                        <a:pt x="287" y="441"/>
                        <a:pt x="287" y="426"/>
                      </a:cubicBezTo>
                      <a:cubicBezTo>
                        <a:pt x="287" y="414"/>
                        <a:pt x="280" y="403"/>
                        <a:pt x="273" y="395"/>
                      </a:cubicBezTo>
                      <a:lnTo>
                        <a:pt x="142" y="207"/>
                      </a:lnTo>
                      <a:lnTo>
                        <a:pt x="196" y="207"/>
                      </a:lnTo>
                      <a:cubicBezTo>
                        <a:pt x="242" y="207"/>
                        <a:pt x="287" y="179"/>
                        <a:pt x="287" y="126"/>
                      </a:cubicBezTo>
                      <a:lnTo>
                        <a:pt x="287" y="84"/>
                      </a:lnTo>
                      <a:cubicBezTo>
                        <a:pt x="287" y="33"/>
                        <a:pt x="242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797;p33">
                  <a:extLst>
                    <a:ext uri="{FF2B5EF4-FFF2-40B4-BE49-F238E27FC236}">
                      <a16:creationId xmlns:a16="http://schemas.microsoft.com/office/drawing/2014/main" id="{8AB61FA0-A133-40AE-90D8-17183B6AAB50}"/>
                    </a:ext>
                  </a:extLst>
                </p:cNvPr>
                <p:cNvSpPr/>
                <p:nvPr/>
              </p:nvSpPr>
              <p:spPr>
                <a:xfrm flipH="1">
                  <a:off x="1010077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8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104"/>
                      </a:lnTo>
                      <a:lnTo>
                        <a:pt x="60" y="104"/>
                      </a:lnTo>
                      <a:lnTo>
                        <a:pt x="212" y="453"/>
                      </a:lnTo>
                      <a:lnTo>
                        <a:pt x="288" y="453"/>
                      </a:lnTo>
                      <a:lnTo>
                        <a:pt x="288" y="31"/>
                      </a:lnTo>
                      <a:cubicBezTo>
                        <a:pt x="288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29" y="354"/>
                      </a:lnTo>
                      <a:lnTo>
                        <a:pt x="228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798;p33">
                  <a:extLst>
                    <a:ext uri="{FF2B5EF4-FFF2-40B4-BE49-F238E27FC236}">
                      <a16:creationId xmlns:a16="http://schemas.microsoft.com/office/drawing/2014/main" id="{D20D99F0-B26E-4256-9969-0BE6AA6AFBD0}"/>
                    </a:ext>
                  </a:extLst>
                </p:cNvPr>
                <p:cNvSpPr/>
                <p:nvPr/>
              </p:nvSpPr>
              <p:spPr>
                <a:xfrm flipH="1">
                  <a:off x="10078781" y="2878959"/>
                  <a:ext cx="15325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3" extrusionOk="0">
                      <a:moveTo>
                        <a:pt x="147" y="139"/>
                      </a:moveTo>
                      <a:lnTo>
                        <a:pt x="192" y="296"/>
                      </a:lnTo>
                      <a:lnTo>
                        <a:pt x="101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29" y="1"/>
                        <a:pt x="121" y="14"/>
                        <a:pt x="117" y="31"/>
                      </a:cubicBezTo>
                      <a:lnTo>
                        <a:pt x="3" y="424"/>
                      </a:lnTo>
                      <a:cubicBezTo>
                        <a:pt x="0" y="438"/>
                        <a:pt x="15" y="453"/>
                        <a:pt x="32" y="453"/>
                      </a:cubicBezTo>
                      <a:cubicBezTo>
                        <a:pt x="50" y="453"/>
                        <a:pt x="59" y="438"/>
                        <a:pt x="63" y="424"/>
                      </a:cubicBezTo>
                      <a:lnTo>
                        <a:pt x="85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4" y="438"/>
                        <a:pt x="243" y="453"/>
                        <a:pt x="262" y="453"/>
                      </a:cubicBezTo>
                      <a:cubicBezTo>
                        <a:pt x="278" y="453"/>
                        <a:pt x="293" y="438"/>
                        <a:pt x="288" y="424"/>
                      </a:cubicBezTo>
                      <a:lnTo>
                        <a:pt x="178" y="31"/>
                      </a:lnTo>
                      <a:cubicBezTo>
                        <a:pt x="172" y="15"/>
                        <a:pt x="166" y="1"/>
                        <a:pt x="14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799;p33">
                  <a:extLst>
                    <a:ext uri="{FF2B5EF4-FFF2-40B4-BE49-F238E27FC236}">
                      <a16:creationId xmlns:a16="http://schemas.microsoft.com/office/drawing/2014/main" id="{4DD4DFDA-65D6-4119-9C48-265DAAA6783A}"/>
                    </a:ext>
                  </a:extLst>
                </p:cNvPr>
                <p:cNvSpPr/>
                <p:nvPr/>
              </p:nvSpPr>
              <p:spPr>
                <a:xfrm flipH="1">
                  <a:off x="1005714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6" y="163"/>
                      </a:lnTo>
                      <a:lnTo>
                        <a:pt x="116" y="172"/>
                      </a:lnTo>
                      <a:cubicBezTo>
                        <a:pt x="116" y="189"/>
                        <a:pt x="124" y="206"/>
                        <a:pt x="144" y="206"/>
                      </a:cubicBezTo>
                      <a:cubicBezTo>
                        <a:pt x="167" y="206"/>
                        <a:pt x="174" y="189"/>
                        <a:pt x="174" y="172"/>
                      </a:cubicBezTo>
                      <a:lnTo>
                        <a:pt x="174" y="163"/>
                      </a:lnTo>
                      <a:lnTo>
                        <a:pt x="228" y="80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9" y="453"/>
                        <a:pt x="259" y="453"/>
                      </a:cubicBezTo>
                      <a:cubicBezTo>
                        <a:pt x="280" y="453"/>
                        <a:pt x="288" y="442"/>
                        <a:pt x="288" y="424"/>
                      </a:cubicBezTo>
                      <a:lnTo>
                        <a:pt x="288" y="1"/>
                      </a:lnTo>
                      <a:lnTo>
                        <a:pt x="216" y="1"/>
                      </a:lnTo>
                      <a:lnTo>
                        <a:pt x="144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800;p33">
                  <a:extLst>
                    <a:ext uri="{FF2B5EF4-FFF2-40B4-BE49-F238E27FC236}">
                      <a16:creationId xmlns:a16="http://schemas.microsoft.com/office/drawing/2014/main" id="{C1DE65A5-55E8-41D6-8BBD-0709655C5E0E}"/>
                    </a:ext>
                  </a:extLst>
                </p:cNvPr>
                <p:cNvSpPr/>
                <p:nvPr/>
              </p:nvSpPr>
              <p:spPr>
                <a:xfrm flipH="1">
                  <a:off x="10035308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5" y="453"/>
                        <a:pt x="288" y="444"/>
                        <a:pt x="288" y="424"/>
                      </a:cubicBezTo>
                      <a:cubicBezTo>
                        <a:pt x="288" y="403"/>
                        <a:pt x="275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1" y="255"/>
                        <a:pt x="174" y="248"/>
                        <a:pt x="174" y="226"/>
                      </a:cubicBezTo>
                      <a:cubicBezTo>
                        <a:pt x="174" y="205"/>
                        <a:pt x="161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5" y="59"/>
                        <a:pt x="288" y="51"/>
                        <a:pt x="288" y="30"/>
                      </a:cubicBezTo>
                      <a:cubicBezTo>
                        <a:pt x="288" y="9"/>
                        <a:pt x="275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801;p33">
                  <a:extLst>
                    <a:ext uri="{FF2B5EF4-FFF2-40B4-BE49-F238E27FC236}">
                      <a16:creationId xmlns:a16="http://schemas.microsoft.com/office/drawing/2014/main" id="{4DBF5E3F-C0D7-4709-AF96-1BB294D8EE54}"/>
                    </a:ext>
                  </a:extLst>
                </p:cNvPr>
                <p:cNvSpPr/>
                <p:nvPr/>
              </p:nvSpPr>
              <p:spPr>
                <a:xfrm flipH="1">
                  <a:off x="9858713" y="2421605"/>
                  <a:ext cx="411214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9" h="10537" extrusionOk="0">
                      <a:moveTo>
                        <a:pt x="0" y="1"/>
                      </a:moveTo>
                      <a:lnTo>
                        <a:pt x="2915" y="10537"/>
                      </a:lnTo>
                      <a:lnTo>
                        <a:pt x="7888" y="10537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7" name="Google Shape;802;p33">
              <a:extLst>
                <a:ext uri="{FF2B5EF4-FFF2-40B4-BE49-F238E27FC236}">
                  <a16:creationId xmlns:a16="http://schemas.microsoft.com/office/drawing/2014/main" id="{484C4D31-DF24-4527-83FE-56C99DEED00B}"/>
                </a:ext>
              </a:extLst>
            </p:cNvPr>
            <p:cNvGrpSpPr/>
            <p:nvPr/>
          </p:nvGrpSpPr>
          <p:grpSpPr>
            <a:xfrm>
              <a:off x="2515429" y="3847010"/>
              <a:ext cx="491516" cy="363710"/>
              <a:chOff x="14761284" y="1821185"/>
              <a:chExt cx="738013" cy="546111"/>
            </a:xfrm>
          </p:grpSpPr>
          <p:sp>
            <p:nvSpPr>
              <p:cNvPr id="259" name="Google Shape;803;p33">
                <a:extLst>
                  <a:ext uri="{FF2B5EF4-FFF2-40B4-BE49-F238E27FC236}">
                    <a16:creationId xmlns:a16="http://schemas.microsoft.com/office/drawing/2014/main" id="{D21972B2-210B-43CB-9DF9-7D1359B59F81}"/>
                  </a:ext>
                </a:extLst>
              </p:cNvPr>
              <p:cNvSpPr/>
              <p:nvPr/>
            </p:nvSpPr>
            <p:spPr>
              <a:xfrm>
                <a:off x="14761943" y="1821185"/>
                <a:ext cx="736768" cy="546111"/>
              </a:xfrm>
              <a:custGeom>
                <a:avLst/>
                <a:gdLst/>
                <a:ahLst/>
                <a:cxnLst/>
                <a:rect l="l" t="t" r="r" b="b"/>
                <a:pathLst>
                  <a:path w="811866" h="601775" extrusionOk="0">
                    <a:moveTo>
                      <a:pt x="655187" y="14462"/>
                    </a:moveTo>
                    <a:lnTo>
                      <a:pt x="796541" y="412994"/>
                    </a:lnTo>
                    <a:lnTo>
                      <a:pt x="150670" y="587296"/>
                    </a:lnTo>
                    <a:cubicBezTo>
                      <a:pt x="99170" y="438119"/>
                      <a:pt x="25166" y="221874"/>
                      <a:pt x="14398" y="186102"/>
                    </a:cubicBezTo>
                    <a:lnTo>
                      <a:pt x="655187" y="14462"/>
                    </a:lnTo>
                    <a:close/>
                    <a:moveTo>
                      <a:pt x="659344" y="1"/>
                    </a:moveTo>
                    <a:cubicBezTo>
                      <a:pt x="658783" y="1"/>
                      <a:pt x="658213" y="74"/>
                      <a:pt x="657647" y="225"/>
                    </a:cubicBezTo>
                    <a:lnTo>
                      <a:pt x="4880" y="175092"/>
                    </a:lnTo>
                    <a:cubicBezTo>
                      <a:pt x="2017" y="175859"/>
                      <a:pt x="1" y="178440"/>
                      <a:pt x="1" y="181424"/>
                    </a:cubicBezTo>
                    <a:cubicBezTo>
                      <a:pt x="1" y="190297"/>
                      <a:pt x="98121" y="475262"/>
                      <a:pt x="140265" y="597378"/>
                    </a:cubicBezTo>
                    <a:cubicBezTo>
                      <a:pt x="141233" y="600081"/>
                      <a:pt x="143733" y="601774"/>
                      <a:pt x="146436" y="601774"/>
                    </a:cubicBezTo>
                    <a:cubicBezTo>
                      <a:pt x="147000" y="601774"/>
                      <a:pt x="147605" y="601734"/>
                      <a:pt x="148170" y="601573"/>
                    </a:cubicBezTo>
                    <a:lnTo>
                      <a:pt x="806784" y="423802"/>
                    </a:lnTo>
                    <a:cubicBezTo>
                      <a:pt x="808559" y="423318"/>
                      <a:pt x="810051" y="422149"/>
                      <a:pt x="810898" y="420535"/>
                    </a:cubicBezTo>
                    <a:cubicBezTo>
                      <a:pt x="811745" y="418922"/>
                      <a:pt x="811866" y="417027"/>
                      <a:pt x="811261" y="415293"/>
                    </a:cubicBezTo>
                    <a:lnTo>
                      <a:pt x="665552" y="4379"/>
                    </a:lnTo>
                    <a:cubicBezTo>
                      <a:pt x="664582" y="1705"/>
                      <a:pt x="662062" y="1"/>
                      <a:pt x="6593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804;p33">
                <a:extLst>
                  <a:ext uri="{FF2B5EF4-FFF2-40B4-BE49-F238E27FC236}">
                    <a16:creationId xmlns:a16="http://schemas.microsoft.com/office/drawing/2014/main" id="{5B1A0717-039E-4CBC-9346-F9E66A6EB9FE}"/>
                  </a:ext>
                </a:extLst>
              </p:cNvPr>
              <p:cNvSpPr/>
              <p:nvPr/>
            </p:nvSpPr>
            <p:spPr>
              <a:xfrm>
                <a:off x="14761284" y="1824177"/>
                <a:ext cx="594546" cy="276022"/>
              </a:xfrm>
              <a:custGeom>
                <a:avLst/>
                <a:gdLst/>
                <a:ahLst/>
                <a:cxnLst/>
                <a:rect l="l" t="t" r="r" b="b"/>
                <a:pathLst>
                  <a:path w="655147" h="304156" extrusionOk="0">
                    <a:moveTo>
                      <a:pt x="647772" y="1"/>
                    </a:moveTo>
                    <a:cubicBezTo>
                      <a:pt x="645791" y="1"/>
                      <a:pt x="643834" y="900"/>
                      <a:pt x="642524" y="2615"/>
                    </a:cubicBezTo>
                    <a:lnTo>
                      <a:pt x="424424" y="290081"/>
                    </a:lnTo>
                    <a:lnTo>
                      <a:pt x="9115" y="171795"/>
                    </a:lnTo>
                    <a:cubicBezTo>
                      <a:pt x="8544" y="171641"/>
                      <a:pt x="7966" y="171567"/>
                      <a:pt x="7394" y="171567"/>
                    </a:cubicBezTo>
                    <a:cubicBezTo>
                      <a:pt x="4528" y="171567"/>
                      <a:pt x="1816" y="173421"/>
                      <a:pt x="1009" y="176312"/>
                    </a:cubicBezTo>
                    <a:cubicBezTo>
                      <a:pt x="1" y="179821"/>
                      <a:pt x="2017" y="183451"/>
                      <a:pt x="5526" y="184418"/>
                    </a:cubicBezTo>
                    <a:lnTo>
                      <a:pt x="425150" y="303914"/>
                    </a:lnTo>
                    <a:cubicBezTo>
                      <a:pt x="425755" y="304075"/>
                      <a:pt x="426360" y="304156"/>
                      <a:pt x="426924" y="304156"/>
                    </a:cubicBezTo>
                    <a:cubicBezTo>
                      <a:pt x="428981" y="304156"/>
                      <a:pt x="430917" y="303228"/>
                      <a:pt x="432167" y="301574"/>
                    </a:cubicBezTo>
                    <a:lnTo>
                      <a:pt x="652969" y="10519"/>
                    </a:lnTo>
                    <a:cubicBezTo>
                      <a:pt x="655147" y="7656"/>
                      <a:pt x="654623" y="3542"/>
                      <a:pt x="651719" y="1324"/>
                    </a:cubicBezTo>
                    <a:cubicBezTo>
                      <a:pt x="650530" y="433"/>
                      <a:pt x="649146" y="1"/>
                      <a:pt x="647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805;p33">
                <a:extLst>
                  <a:ext uri="{FF2B5EF4-FFF2-40B4-BE49-F238E27FC236}">
                    <a16:creationId xmlns:a16="http://schemas.microsoft.com/office/drawing/2014/main" id="{A8F54A3D-357D-4A16-B2FD-504D8C5DFE0E}"/>
                  </a:ext>
                </a:extLst>
              </p:cNvPr>
              <p:cNvSpPr/>
              <p:nvPr/>
            </p:nvSpPr>
            <p:spPr>
              <a:xfrm>
                <a:off x="14888062" y="2057153"/>
                <a:ext cx="158107" cy="310144"/>
              </a:xfrm>
              <a:custGeom>
                <a:avLst/>
                <a:gdLst/>
                <a:ahLst/>
                <a:cxnLst/>
                <a:rect l="l" t="t" r="r" b="b"/>
                <a:pathLst>
                  <a:path w="174223" h="341756" extrusionOk="0">
                    <a:moveTo>
                      <a:pt x="166778" y="0"/>
                    </a:moveTo>
                    <a:cubicBezTo>
                      <a:pt x="164348" y="0"/>
                      <a:pt x="161975" y="1369"/>
                      <a:pt x="160873" y="3717"/>
                    </a:cubicBezTo>
                    <a:lnTo>
                      <a:pt x="1573" y="332359"/>
                    </a:lnTo>
                    <a:cubicBezTo>
                      <a:pt x="1" y="335625"/>
                      <a:pt x="1372" y="339537"/>
                      <a:pt x="4638" y="341110"/>
                    </a:cubicBezTo>
                    <a:cubicBezTo>
                      <a:pt x="5526" y="341554"/>
                      <a:pt x="6534" y="341755"/>
                      <a:pt x="7462" y="341755"/>
                    </a:cubicBezTo>
                    <a:cubicBezTo>
                      <a:pt x="9922" y="341755"/>
                      <a:pt x="12261" y="340424"/>
                      <a:pt x="13390" y="338085"/>
                    </a:cubicBezTo>
                    <a:lnTo>
                      <a:pt x="172650" y="9444"/>
                    </a:lnTo>
                    <a:cubicBezTo>
                      <a:pt x="174222" y="6177"/>
                      <a:pt x="172851" y="2265"/>
                      <a:pt x="169585" y="652"/>
                    </a:cubicBezTo>
                    <a:cubicBezTo>
                      <a:pt x="168689" y="209"/>
                      <a:pt x="167729" y="0"/>
                      <a:pt x="166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806;p33">
                <a:extLst>
                  <a:ext uri="{FF2B5EF4-FFF2-40B4-BE49-F238E27FC236}">
                    <a16:creationId xmlns:a16="http://schemas.microsoft.com/office/drawing/2014/main" id="{C1274B93-B1D5-41C2-90DE-8ED0E00CD021}"/>
                  </a:ext>
                </a:extLst>
              </p:cNvPr>
              <p:cNvSpPr/>
              <p:nvPr/>
            </p:nvSpPr>
            <p:spPr>
              <a:xfrm>
                <a:off x="15210094" y="1998523"/>
                <a:ext cx="289203" cy="207483"/>
              </a:xfrm>
              <a:custGeom>
                <a:avLst/>
                <a:gdLst/>
                <a:ahLst/>
                <a:cxnLst/>
                <a:rect l="l" t="t" r="r" b="b"/>
                <a:pathLst>
                  <a:path w="318681" h="228631" extrusionOk="0">
                    <a:moveTo>
                      <a:pt x="7442" y="0"/>
                    </a:moveTo>
                    <a:cubicBezTo>
                      <a:pt x="5398" y="0"/>
                      <a:pt x="3374" y="955"/>
                      <a:pt x="2098" y="2748"/>
                    </a:cubicBezTo>
                    <a:cubicBezTo>
                      <a:pt x="0" y="5732"/>
                      <a:pt x="686" y="9805"/>
                      <a:pt x="3630" y="11902"/>
                    </a:cubicBezTo>
                    <a:lnTo>
                      <a:pt x="307470" y="227421"/>
                    </a:lnTo>
                    <a:cubicBezTo>
                      <a:pt x="308599" y="228228"/>
                      <a:pt x="309930" y="228631"/>
                      <a:pt x="311260" y="228631"/>
                    </a:cubicBezTo>
                    <a:cubicBezTo>
                      <a:pt x="313317" y="228631"/>
                      <a:pt x="315334" y="227663"/>
                      <a:pt x="316584" y="225848"/>
                    </a:cubicBezTo>
                    <a:cubicBezTo>
                      <a:pt x="318681" y="222904"/>
                      <a:pt x="317995" y="218791"/>
                      <a:pt x="315051" y="216734"/>
                    </a:cubicBezTo>
                    <a:lnTo>
                      <a:pt x="11212" y="1215"/>
                    </a:lnTo>
                    <a:cubicBezTo>
                      <a:pt x="10076" y="395"/>
                      <a:pt x="8755" y="0"/>
                      <a:pt x="74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807;p33">
              <a:extLst>
                <a:ext uri="{FF2B5EF4-FFF2-40B4-BE49-F238E27FC236}">
                  <a16:creationId xmlns:a16="http://schemas.microsoft.com/office/drawing/2014/main" id="{99185E54-D79F-47C6-8A3E-594D1D466F1B}"/>
                </a:ext>
              </a:extLst>
            </p:cNvPr>
            <p:cNvGrpSpPr/>
            <p:nvPr/>
          </p:nvGrpSpPr>
          <p:grpSpPr>
            <a:xfrm>
              <a:off x="3766651" y="4195317"/>
              <a:ext cx="569491" cy="617249"/>
              <a:chOff x="3842851" y="4042917"/>
              <a:chExt cx="569491" cy="617249"/>
            </a:xfrm>
          </p:grpSpPr>
          <p:grpSp>
            <p:nvGrpSpPr>
              <p:cNvPr id="247" name="Google Shape;808;p33">
                <a:extLst>
                  <a:ext uri="{FF2B5EF4-FFF2-40B4-BE49-F238E27FC236}">
                    <a16:creationId xmlns:a16="http://schemas.microsoft.com/office/drawing/2014/main" id="{DD9A58A2-442B-4691-938C-C3434A2929C7}"/>
                  </a:ext>
                </a:extLst>
              </p:cNvPr>
              <p:cNvGrpSpPr/>
              <p:nvPr/>
            </p:nvGrpSpPr>
            <p:grpSpPr>
              <a:xfrm>
                <a:off x="3842851" y="4287647"/>
                <a:ext cx="417856" cy="372519"/>
                <a:chOff x="15372958" y="2491987"/>
                <a:chExt cx="627412" cy="559339"/>
              </a:xfrm>
            </p:grpSpPr>
            <p:sp>
              <p:nvSpPr>
                <p:cNvPr id="255" name="Google Shape;809;p33">
                  <a:extLst>
                    <a:ext uri="{FF2B5EF4-FFF2-40B4-BE49-F238E27FC236}">
                      <a16:creationId xmlns:a16="http://schemas.microsoft.com/office/drawing/2014/main" id="{0CDD73B4-C527-420B-B58F-C1B7FEFC7725}"/>
                    </a:ext>
                  </a:extLst>
                </p:cNvPr>
                <p:cNvSpPr/>
                <p:nvPr/>
              </p:nvSpPr>
              <p:spPr>
                <a:xfrm>
                  <a:off x="15373836" y="2491987"/>
                  <a:ext cx="626533" cy="55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395" h="616351" extrusionOk="0">
                      <a:moveTo>
                        <a:pt x="13108" y="14761"/>
                      </a:moveTo>
                      <a:lnTo>
                        <a:pt x="675876" y="166035"/>
                      </a:lnTo>
                      <a:lnTo>
                        <a:pt x="605220" y="601630"/>
                      </a:lnTo>
                      <a:lnTo>
                        <a:pt x="13108" y="447371"/>
                      </a:lnTo>
                      <a:lnTo>
                        <a:pt x="13108" y="14761"/>
                      </a:lnTo>
                      <a:close/>
                      <a:moveTo>
                        <a:pt x="6595" y="0"/>
                      </a:moveTo>
                      <a:cubicBezTo>
                        <a:pt x="5117" y="0"/>
                        <a:pt x="3659" y="508"/>
                        <a:pt x="2501" y="1452"/>
                      </a:cubicBezTo>
                      <a:cubicBezTo>
                        <a:pt x="928" y="2662"/>
                        <a:pt x="1" y="4558"/>
                        <a:pt x="1" y="6534"/>
                      </a:cubicBezTo>
                      <a:lnTo>
                        <a:pt x="1" y="452412"/>
                      </a:lnTo>
                      <a:cubicBezTo>
                        <a:pt x="1" y="455397"/>
                        <a:pt x="2017" y="458018"/>
                        <a:pt x="4881" y="458744"/>
                      </a:cubicBezTo>
                      <a:lnTo>
                        <a:pt x="608849" y="616149"/>
                      </a:lnTo>
                      <a:cubicBezTo>
                        <a:pt x="609414" y="616270"/>
                        <a:pt x="609978" y="616350"/>
                        <a:pt x="610503" y="616350"/>
                      </a:cubicBezTo>
                      <a:cubicBezTo>
                        <a:pt x="611793" y="616350"/>
                        <a:pt x="613043" y="615987"/>
                        <a:pt x="614132" y="615261"/>
                      </a:cubicBezTo>
                      <a:cubicBezTo>
                        <a:pt x="615625" y="614253"/>
                        <a:pt x="616673" y="612680"/>
                        <a:pt x="616996" y="610825"/>
                      </a:cubicBezTo>
                      <a:lnTo>
                        <a:pt x="689870" y="162043"/>
                      </a:lnTo>
                      <a:cubicBezTo>
                        <a:pt x="690395" y="158655"/>
                        <a:pt x="688217" y="155389"/>
                        <a:pt x="684829" y="154622"/>
                      </a:cubicBezTo>
                      <a:lnTo>
                        <a:pt x="8026" y="162"/>
                      </a:lnTo>
                      <a:cubicBezTo>
                        <a:pt x="7553" y="53"/>
                        <a:pt x="7073" y="0"/>
                        <a:pt x="65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810;p33">
                  <a:extLst>
                    <a:ext uri="{FF2B5EF4-FFF2-40B4-BE49-F238E27FC236}">
                      <a16:creationId xmlns:a16="http://schemas.microsoft.com/office/drawing/2014/main" id="{1BDCFD51-538B-47C9-9142-62722E76EBA3}"/>
                    </a:ext>
                  </a:extLst>
                </p:cNvPr>
                <p:cNvSpPr/>
                <p:nvPr/>
              </p:nvSpPr>
              <p:spPr>
                <a:xfrm>
                  <a:off x="15373141" y="2507864"/>
                  <a:ext cx="623825" cy="329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410" h="362808" extrusionOk="0">
                      <a:moveTo>
                        <a:pt x="7316" y="0"/>
                      </a:moveTo>
                      <a:cubicBezTo>
                        <a:pt x="5796" y="0"/>
                        <a:pt x="4266" y="522"/>
                        <a:pt x="3025" y="1580"/>
                      </a:cubicBezTo>
                      <a:cubicBezTo>
                        <a:pt x="283" y="3960"/>
                        <a:pt x="1" y="8114"/>
                        <a:pt x="2380" y="10856"/>
                      </a:cubicBezTo>
                      <a:lnTo>
                        <a:pt x="306179" y="360550"/>
                      </a:lnTo>
                      <a:cubicBezTo>
                        <a:pt x="307470" y="362001"/>
                        <a:pt x="309284" y="362808"/>
                        <a:pt x="311140" y="362808"/>
                      </a:cubicBezTo>
                      <a:cubicBezTo>
                        <a:pt x="312148" y="362808"/>
                        <a:pt x="313156" y="362566"/>
                        <a:pt x="314084" y="362122"/>
                      </a:cubicBezTo>
                      <a:lnTo>
                        <a:pt x="682893" y="175358"/>
                      </a:lnTo>
                      <a:cubicBezTo>
                        <a:pt x="686120" y="173745"/>
                        <a:pt x="687410" y="169793"/>
                        <a:pt x="685797" y="166567"/>
                      </a:cubicBezTo>
                      <a:cubicBezTo>
                        <a:pt x="684597" y="164280"/>
                        <a:pt x="682262" y="162986"/>
                        <a:pt x="679869" y="162986"/>
                      </a:cubicBezTo>
                      <a:cubicBezTo>
                        <a:pt x="678886" y="162986"/>
                        <a:pt x="677893" y="163205"/>
                        <a:pt x="676965" y="163663"/>
                      </a:cubicBezTo>
                      <a:lnTo>
                        <a:pt x="312712" y="348088"/>
                      </a:lnTo>
                      <a:lnTo>
                        <a:pt x="12261" y="2266"/>
                      </a:lnTo>
                      <a:cubicBezTo>
                        <a:pt x="10980" y="764"/>
                        <a:pt x="9155" y="0"/>
                        <a:pt x="73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811;p33">
                  <a:extLst>
                    <a:ext uri="{FF2B5EF4-FFF2-40B4-BE49-F238E27FC236}">
                      <a16:creationId xmlns:a16="http://schemas.microsoft.com/office/drawing/2014/main" id="{64248CF7-D33A-47F7-9E06-996F323FDA82}"/>
                    </a:ext>
                  </a:extLst>
                </p:cNvPr>
                <p:cNvSpPr/>
                <p:nvPr/>
              </p:nvSpPr>
              <p:spPr>
                <a:xfrm>
                  <a:off x="15372958" y="2765705"/>
                  <a:ext cx="237636" cy="142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58" h="157368" extrusionOk="0">
                      <a:moveTo>
                        <a:pt x="254349" y="1"/>
                      </a:moveTo>
                      <a:cubicBezTo>
                        <a:pt x="253230" y="1"/>
                        <a:pt x="252095" y="288"/>
                        <a:pt x="251050" y="891"/>
                      </a:cubicBezTo>
                      <a:lnTo>
                        <a:pt x="4195" y="145148"/>
                      </a:lnTo>
                      <a:cubicBezTo>
                        <a:pt x="1090" y="146963"/>
                        <a:pt x="1" y="150996"/>
                        <a:pt x="1856" y="154101"/>
                      </a:cubicBezTo>
                      <a:cubicBezTo>
                        <a:pt x="3066" y="156199"/>
                        <a:pt x="5244" y="157368"/>
                        <a:pt x="7542" y="157368"/>
                      </a:cubicBezTo>
                      <a:cubicBezTo>
                        <a:pt x="8631" y="157368"/>
                        <a:pt x="9801" y="157086"/>
                        <a:pt x="10849" y="156481"/>
                      </a:cubicBezTo>
                      <a:lnTo>
                        <a:pt x="257664" y="12224"/>
                      </a:lnTo>
                      <a:cubicBezTo>
                        <a:pt x="260809" y="10368"/>
                        <a:pt x="261858" y="6376"/>
                        <a:pt x="260043" y="3230"/>
                      </a:cubicBezTo>
                      <a:cubicBezTo>
                        <a:pt x="258778" y="1157"/>
                        <a:pt x="256596" y="1"/>
                        <a:pt x="2543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812;p33">
                  <a:extLst>
                    <a:ext uri="{FF2B5EF4-FFF2-40B4-BE49-F238E27FC236}">
                      <a16:creationId xmlns:a16="http://schemas.microsoft.com/office/drawing/2014/main" id="{A498CBA1-CF7A-40A3-BB42-0D0BF6B13FEF}"/>
                    </a:ext>
                  </a:extLst>
                </p:cNvPr>
                <p:cNvSpPr/>
                <p:nvPr/>
              </p:nvSpPr>
              <p:spPr>
                <a:xfrm>
                  <a:off x="15766211" y="2765689"/>
                  <a:ext cx="168464" cy="285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35" h="314751" extrusionOk="0">
                      <a:moveTo>
                        <a:pt x="7491" y="0"/>
                      </a:moveTo>
                      <a:cubicBezTo>
                        <a:pt x="6390" y="0"/>
                        <a:pt x="5270" y="279"/>
                        <a:pt x="4235" y="869"/>
                      </a:cubicBezTo>
                      <a:cubicBezTo>
                        <a:pt x="1089" y="2643"/>
                        <a:pt x="0" y="6636"/>
                        <a:pt x="1775" y="9822"/>
                      </a:cubicBezTo>
                      <a:lnTo>
                        <a:pt x="172447" y="311403"/>
                      </a:lnTo>
                      <a:cubicBezTo>
                        <a:pt x="173657" y="313540"/>
                        <a:pt x="175875" y="314750"/>
                        <a:pt x="178134" y="314750"/>
                      </a:cubicBezTo>
                      <a:cubicBezTo>
                        <a:pt x="179223" y="314750"/>
                        <a:pt x="180352" y="314468"/>
                        <a:pt x="181360" y="313903"/>
                      </a:cubicBezTo>
                      <a:cubicBezTo>
                        <a:pt x="184546" y="312129"/>
                        <a:pt x="185635" y="308136"/>
                        <a:pt x="183860" y="304991"/>
                      </a:cubicBezTo>
                      <a:lnTo>
                        <a:pt x="13188" y="3329"/>
                      </a:lnTo>
                      <a:cubicBezTo>
                        <a:pt x="11990" y="1205"/>
                        <a:pt x="9781" y="0"/>
                        <a:pt x="74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" name="Google Shape;813;p33">
                <a:extLst>
                  <a:ext uri="{FF2B5EF4-FFF2-40B4-BE49-F238E27FC236}">
                    <a16:creationId xmlns:a16="http://schemas.microsoft.com/office/drawing/2014/main" id="{F0B4FA48-70EE-4793-B725-05A2A31E3859}"/>
                  </a:ext>
                </a:extLst>
              </p:cNvPr>
              <p:cNvGrpSpPr/>
              <p:nvPr/>
            </p:nvGrpSpPr>
            <p:grpSpPr>
              <a:xfrm>
                <a:off x="4026661" y="4042917"/>
                <a:ext cx="385681" cy="467539"/>
                <a:chOff x="15648948" y="2124524"/>
                <a:chExt cx="579101" cy="702011"/>
              </a:xfrm>
            </p:grpSpPr>
            <p:sp>
              <p:nvSpPr>
                <p:cNvPr id="249" name="Google Shape;814;p33">
                  <a:extLst>
                    <a:ext uri="{FF2B5EF4-FFF2-40B4-BE49-F238E27FC236}">
                      <a16:creationId xmlns:a16="http://schemas.microsoft.com/office/drawing/2014/main" id="{8868A2EC-BCF8-4974-AC93-4EE9F5994201}"/>
                    </a:ext>
                  </a:extLst>
                </p:cNvPr>
                <p:cNvSpPr/>
                <p:nvPr/>
              </p:nvSpPr>
              <p:spPr>
                <a:xfrm>
                  <a:off x="15648948" y="2124524"/>
                  <a:ext cx="579101" cy="70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28" h="773566" extrusionOk="0">
                      <a:moveTo>
                        <a:pt x="112097" y="1"/>
                      </a:moveTo>
                      <a:cubicBezTo>
                        <a:pt x="110935" y="1"/>
                        <a:pt x="109792" y="297"/>
                        <a:pt x="108768" y="901"/>
                      </a:cubicBezTo>
                      <a:cubicBezTo>
                        <a:pt x="107236" y="1828"/>
                        <a:pt x="106107" y="3361"/>
                        <a:pt x="105744" y="5135"/>
                      </a:cubicBezTo>
                      <a:lnTo>
                        <a:pt x="807" y="479365"/>
                      </a:lnTo>
                      <a:cubicBezTo>
                        <a:pt x="1" y="482914"/>
                        <a:pt x="2259" y="486423"/>
                        <a:pt x="5808" y="487189"/>
                      </a:cubicBezTo>
                      <a:cubicBezTo>
                        <a:pt x="6306" y="487300"/>
                        <a:pt x="6799" y="487353"/>
                        <a:pt x="7282" y="487353"/>
                      </a:cubicBezTo>
                      <a:cubicBezTo>
                        <a:pt x="10318" y="487353"/>
                        <a:pt x="12936" y="485256"/>
                        <a:pt x="13632" y="482228"/>
                      </a:cubicBezTo>
                      <a:lnTo>
                        <a:pt x="116995" y="14814"/>
                      </a:lnTo>
                      <a:lnTo>
                        <a:pt x="622763" y="162419"/>
                      </a:lnTo>
                      <a:lnTo>
                        <a:pt x="455316" y="758805"/>
                      </a:lnTo>
                      <a:lnTo>
                        <a:pt x="354655" y="728639"/>
                      </a:lnTo>
                      <a:cubicBezTo>
                        <a:pt x="354028" y="728461"/>
                        <a:pt x="353399" y="728376"/>
                        <a:pt x="352784" y="728376"/>
                      </a:cubicBezTo>
                      <a:cubicBezTo>
                        <a:pt x="349917" y="728376"/>
                        <a:pt x="347331" y="730220"/>
                        <a:pt x="346468" y="733075"/>
                      </a:cubicBezTo>
                      <a:cubicBezTo>
                        <a:pt x="345419" y="736544"/>
                        <a:pt x="347436" y="740173"/>
                        <a:pt x="350904" y="741222"/>
                      </a:cubicBezTo>
                      <a:lnTo>
                        <a:pt x="457897" y="773284"/>
                      </a:lnTo>
                      <a:cubicBezTo>
                        <a:pt x="458543" y="773445"/>
                        <a:pt x="459147" y="773566"/>
                        <a:pt x="459793" y="773566"/>
                      </a:cubicBezTo>
                      <a:cubicBezTo>
                        <a:pt x="460882" y="773566"/>
                        <a:pt x="461971" y="773284"/>
                        <a:pt x="462979" y="772759"/>
                      </a:cubicBezTo>
                      <a:cubicBezTo>
                        <a:pt x="464511" y="771912"/>
                        <a:pt x="465640" y="770461"/>
                        <a:pt x="466124" y="768767"/>
                      </a:cubicBezTo>
                      <a:lnTo>
                        <a:pt x="637160" y="159717"/>
                      </a:lnTo>
                      <a:cubicBezTo>
                        <a:pt x="638128" y="156248"/>
                        <a:pt x="636112" y="152659"/>
                        <a:pt x="632643" y="151651"/>
                      </a:cubicBezTo>
                      <a:lnTo>
                        <a:pt x="113971" y="255"/>
                      </a:lnTo>
                      <a:cubicBezTo>
                        <a:pt x="113351" y="86"/>
                        <a:pt x="112721" y="1"/>
                        <a:pt x="1120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815;p33">
                  <a:extLst>
                    <a:ext uri="{FF2B5EF4-FFF2-40B4-BE49-F238E27FC236}">
                      <a16:creationId xmlns:a16="http://schemas.microsoft.com/office/drawing/2014/main" id="{6F0A2E4E-4A9F-4093-ACE0-85B57E1B0011}"/>
                    </a:ext>
                  </a:extLst>
                </p:cNvPr>
                <p:cNvSpPr/>
                <p:nvPr/>
              </p:nvSpPr>
              <p:spPr>
                <a:xfrm>
                  <a:off x="15818144" y="2222311"/>
                  <a:ext cx="314676" cy="9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50" h="100439" extrusionOk="0">
                      <a:moveTo>
                        <a:pt x="7221" y="1"/>
                      </a:moveTo>
                      <a:cubicBezTo>
                        <a:pt x="4306" y="1"/>
                        <a:pt x="1707" y="1952"/>
                        <a:pt x="928" y="4899"/>
                      </a:cubicBezTo>
                      <a:cubicBezTo>
                        <a:pt x="0" y="8367"/>
                        <a:pt x="2097" y="11956"/>
                        <a:pt x="5606" y="12884"/>
                      </a:cubicBezTo>
                      <a:lnTo>
                        <a:pt x="337797" y="100237"/>
                      </a:lnTo>
                      <a:cubicBezTo>
                        <a:pt x="338361" y="100398"/>
                        <a:pt x="338926" y="100438"/>
                        <a:pt x="339490" y="100438"/>
                      </a:cubicBezTo>
                      <a:cubicBezTo>
                        <a:pt x="342354" y="100438"/>
                        <a:pt x="345056" y="98502"/>
                        <a:pt x="345822" y="95558"/>
                      </a:cubicBezTo>
                      <a:cubicBezTo>
                        <a:pt x="346750" y="92050"/>
                        <a:pt x="344653" y="88460"/>
                        <a:pt x="341144" y="87573"/>
                      </a:cubicBezTo>
                      <a:lnTo>
                        <a:pt x="8913" y="220"/>
                      </a:lnTo>
                      <a:cubicBezTo>
                        <a:pt x="8344" y="72"/>
                        <a:pt x="7777" y="1"/>
                        <a:pt x="7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816;p33">
                  <a:extLst>
                    <a:ext uri="{FF2B5EF4-FFF2-40B4-BE49-F238E27FC236}">
                      <a16:creationId xmlns:a16="http://schemas.microsoft.com/office/drawing/2014/main" id="{36F5A5DF-9DA6-4122-AFD2-2AA78E2F7E99}"/>
                    </a:ext>
                  </a:extLst>
                </p:cNvPr>
                <p:cNvSpPr/>
                <p:nvPr/>
              </p:nvSpPr>
              <p:spPr>
                <a:xfrm>
                  <a:off x="15813606" y="2309419"/>
                  <a:ext cx="285653" cy="88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769" h="97652" extrusionOk="0">
                      <a:moveTo>
                        <a:pt x="7237" y="0"/>
                      </a:moveTo>
                      <a:cubicBezTo>
                        <a:pt x="4350" y="0"/>
                        <a:pt x="1809" y="1904"/>
                        <a:pt x="1009" y="4774"/>
                      </a:cubicBezTo>
                      <a:cubicBezTo>
                        <a:pt x="0" y="8282"/>
                        <a:pt x="2017" y="11912"/>
                        <a:pt x="5525" y="12880"/>
                      </a:cubicBezTo>
                      <a:lnTo>
                        <a:pt x="305695" y="97410"/>
                      </a:lnTo>
                      <a:cubicBezTo>
                        <a:pt x="306300" y="97571"/>
                        <a:pt x="306864" y="97652"/>
                        <a:pt x="307469" y="97652"/>
                      </a:cubicBezTo>
                      <a:cubicBezTo>
                        <a:pt x="310333" y="97652"/>
                        <a:pt x="312954" y="95756"/>
                        <a:pt x="313801" y="92853"/>
                      </a:cubicBezTo>
                      <a:cubicBezTo>
                        <a:pt x="314769" y="89384"/>
                        <a:pt x="312712" y="85755"/>
                        <a:pt x="309244" y="84787"/>
                      </a:cubicBezTo>
                      <a:lnTo>
                        <a:pt x="9074" y="257"/>
                      </a:lnTo>
                      <a:cubicBezTo>
                        <a:pt x="8455" y="83"/>
                        <a:pt x="7838" y="0"/>
                        <a:pt x="72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817;p33">
                  <a:extLst>
                    <a:ext uri="{FF2B5EF4-FFF2-40B4-BE49-F238E27FC236}">
                      <a16:creationId xmlns:a16="http://schemas.microsoft.com/office/drawing/2014/main" id="{F7461A2C-D266-4088-8628-A4034573FFE4}"/>
                    </a:ext>
                  </a:extLst>
                </p:cNvPr>
                <p:cNvSpPr/>
                <p:nvPr/>
              </p:nvSpPr>
              <p:spPr>
                <a:xfrm>
                  <a:off x="15788499" y="2392620"/>
                  <a:ext cx="284299" cy="83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7" h="91913" extrusionOk="0">
                      <a:moveTo>
                        <a:pt x="7314" y="0"/>
                      </a:moveTo>
                      <a:cubicBezTo>
                        <a:pt x="4377" y="0"/>
                        <a:pt x="1746" y="1952"/>
                        <a:pt x="928" y="4882"/>
                      </a:cubicBezTo>
                      <a:cubicBezTo>
                        <a:pt x="1" y="8391"/>
                        <a:pt x="2098" y="11980"/>
                        <a:pt x="5606" y="12907"/>
                      </a:cubicBezTo>
                      <a:lnTo>
                        <a:pt x="304364" y="91710"/>
                      </a:lnTo>
                      <a:cubicBezTo>
                        <a:pt x="304929" y="91872"/>
                        <a:pt x="305493" y="91912"/>
                        <a:pt x="306018" y="91912"/>
                      </a:cubicBezTo>
                      <a:cubicBezTo>
                        <a:pt x="308921" y="91912"/>
                        <a:pt x="311583" y="89976"/>
                        <a:pt x="312349" y="87032"/>
                      </a:cubicBezTo>
                      <a:cubicBezTo>
                        <a:pt x="313277" y="83564"/>
                        <a:pt x="311220" y="79934"/>
                        <a:pt x="307712" y="79007"/>
                      </a:cubicBezTo>
                      <a:lnTo>
                        <a:pt x="8954" y="204"/>
                      </a:lnTo>
                      <a:cubicBezTo>
                        <a:pt x="8403" y="66"/>
                        <a:pt x="7853" y="0"/>
                        <a:pt x="731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818;p33">
                  <a:extLst>
                    <a:ext uri="{FF2B5EF4-FFF2-40B4-BE49-F238E27FC236}">
                      <a16:creationId xmlns:a16="http://schemas.microsoft.com/office/drawing/2014/main" id="{0AB68591-88A5-45FA-9A21-2FDE4C64DC0C}"/>
                    </a:ext>
                  </a:extLst>
                </p:cNvPr>
                <p:cNvSpPr/>
                <p:nvPr/>
              </p:nvSpPr>
              <p:spPr>
                <a:xfrm>
                  <a:off x="15766393" y="2483287"/>
                  <a:ext cx="275443" cy="69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18" h="76453" extrusionOk="0">
                      <a:moveTo>
                        <a:pt x="7146" y="0"/>
                      </a:moveTo>
                      <a:cubicBezTo>
                        <a:pt x="4104" y="0"/>
                        <a:pt x="1432" y="2104"/>
                        <a:pt x="767" y="5150"/>
                      </a:cubicBezTo>
                      <a:cubicBezTo>
                        <a:pt x="1" y="8699"/>
                        <a:pt x="2259" y="12168"/>
                        <a:pt x="5768" y="12934"/>
                      </a:cubicBezTo>
                      <a:lnTo>
                        <a:pt x="294927" y="76291"/>
                      </a:lnTo>
                      <a:cubicBezTo>
                        <a:pt x="295411" y="76412"/>
                        <a:pt x="295895" y="76452"/>
                        <a:pt x="296339" y="76452"/>
                      </a:cubicBezTo>
                      <a:cubicBezTo>
                        <a:pt x="299364" y="76452"/>
                        <a:pt x="302066" y="74355"/>
                        <a:pt x="302751" y="71290"/>
                      </a:cubicBezTo>
                      <a:cubicBezTo>
                        <a:pt x="303518" y="67741"/>
                        <a:pt x="301259" y="64273"/>
                        <a:pt x="297751" y="63507"/>
                      </a:cubicBezTo>
                      <a:lnTo>
                        <a:pt x="8551" y="150"/>
                      </a:lnTo>
                      <a:cubicBezTo>
                        <a:pt x="8078" y="49"/>
                        <a:pt x="7607" y="0"/>
                        <a:pt x="71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819;p33">
                  <a:extLst>
                    <a:ext uri="{FF2B5EF4-FFF2-40B4-BE49-F238E27FC236}">
                      <a16:creationId xmlns:a16="http://schemas.microsoft.com/office/drawing/2014/main" id="{6CBE1DA8-1EA4-40A0-9D73-8CFAB1D56AC6}"/>
                    </a:ext>
                  </a:extLst>
                </p:cNvPr>
                <p:cNvSpPr/>
                <p:nvPr/>
              </p:nvSpPr>
              <p:spPr>
                <a:xfrm>
                  <a:off x="15742532" y="2551375"/>
                  <a:ext cx="273539" cy="7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20" h="84946" extrusionOk="0">
                      <a:moveTo>
                        <a:pt x="7207" y="0"/>
                      </a:moveTo>
                      <a:cubicBezTo>
                        <a:pt x="4307" y="0"/>
                        <a:pt x="1630" y="2013"/>
                        <a:pt x="847" y="4973"/>
                      </a:cubicBezTo>
                      <a:cubicBezTo>
                        <a:pt x="0" y="8482"/>
                        <a:pt x="2138" y="12031"/>
                        <a:pt x="5646" y="12918"/>
                      </a:cubicBezTo>
                      <a:lnTo>
                        <a:pt x="292588" y="84744"/>
                      </a:lnTo>
                      <a:cubicBezTo>
                        <a:pt x="293112" y="84905"/>
                        <a:pt x="293636" y="84946"/>
                        <a:pt x="294161" y="84946"/>
                      </a:cubicBezTo>
                      <a:cubicBezTo>
                        <a:pt x="297105" y="84946"/>
                        <a:pt x="299807" y="82970"/>
                        <a:pt x="300533" y="79985"/>
                      </a:cubicBezTo>
                      <a:cubicBezTo>
                        <a:pt x="301420" y="76477"/>
                        <a:pt x="299282" y="72928"/>
                        <a:pt x="295774" y="72040"/>
                      </a:cubicBezTo>
                      <a:lnTo>
                        <a:pt x="8832" y="214"/>
                      </a:lnTo>
                      <a:cubicBezTo>
                        <a:pt x="8290" y="69"/>
                        <a:pt x="7745" y="0"/>
                        <a:pt x="720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9" name="Google Shape;820;p33">
              <a:extLst>
                <a:ext uri="{FF2B5EF4-FFF2-40B4-BE49-F238E27FC236}">
                  <a16:creationId xmlns:a16="http://schemas.microsoft.com/office/drawing/2014/main" id="{362A6FF1-8660-4C75-BCD5-A8BD2F5E46C6}"/>
                </a:ext>
              </a:extLst>
            </p:cNvPr>
            <p:cNvGrpSpPr/>
            <p:nvPr/>
          </p:nvGrpSpPr>
          <p:grpSpPr>
            <a:xfrm>
              <a:off x="2791529" y="4531976"/>
              <a:ext cx="307963" cy="357181"/>
              <a:chOff x="14643327" y="2601839"/>
              <a:chExt cx="551214" cy="639307"/>
            </a:xfrm>
          </p:grpSpPr>
          <p:sp>
            <p:nvSpPr>
              <p:cNvPr id="240" name="Google Shape;821;p33">
                <a:extLst>
                  <a:ext uri="{FF2B5EF4-FFF2-40B4-BE49-F238E27FC236}">
                    <a16:creationId xmlns:a16="http://schemas.microsoft.com/office/drawing/2014/main" id="{4C8F3539-5129-48AB-8F8D-6366EED651E3}"/>
                  </a:ext>
                </a:extLst>
              </p:cNvPr>
              <p:cNvSpPr/>
              <p:nvPr/>
            </p:nvSpPr>
            <p:spPr>
              <a:xfrm>
                <a:off x="14643327" y="2601839"/>
                <a:ext cx="551214" cy="639307"/>
              </a:xfrm>
              <a:custGeom>
                <a:avLst/>
                <a:gdLst/>
                <a:ahLst/>
                <a:cxnLst/>
                <a:rect l="l" t="t" r="r" b="b"/>
                <a:pathLst>
                  <a:path w="607398" h="704470" extrusionOk="0">
                    <a:moveTo>
                      <a:pt x="427973" y="14819"/>
                    </a:moveTo>
                    <a:lnTo>
                      <a:pt x="591951" y="577209"/>
                    </a:lnTo>
                    <a:lnTo>
                      <a:pt x="212293" y="689888"/>
                    </a:lnTo>
                    <a:lnTo>
                      <a:pt x="15286" y="144155"/>
                    </a:lnTo>
                    <a:lnTo>
                      <a:pt x="427973" y="14819"/>
                    </a:lnTo>
                    <a:close/>
                    <a:moveTo>
                      <a:pt x="432402" y="0"/>
                    </a:moveTo>
                    <a:cubicBezTo>
                      <a:pt x="431733" y="0"/>
                      <a:pt x="431066" y="100"/>
                      <a:pt x="430433" y="301"/>
                    </a:cubicBezTo>
                    <a:lnTo>
                      <a:pt x="4800" y="133669"/>
                    </a:lnTo>
                    <a:cubicBezTo>
                      <a:pt x="3106" y="134193"/>
                      <a:pt x="1695" y="135403"/>
                      <a:pt x="929" y="137016"/>
                    </a:cubicBezTo>
                    <a:cubicBezTo>
                      <a:pt x="122" y="138630"/>
                      <a:pt x="1" y="140485"/>
                      <a:pt x="606" y="142138"/>
                    </a:cubicBezTo>
                    <a:lnTo>
                      <a:pt x="202090" y="700132"/>
                    </a:lnTo>
                    <a:cubicBezTo>
                      <a:pt x="203036" y="702779"/>
                      <a:pt x="205507" y="704469"/>
                      <a:pt x="208206" y="704469"/>
                    </a:cubicBezTo>
                    <a:cubicBezTo>
                      <a:pt x="208384" y="704469"/>
                      <a:pt x="208564" y="704462"/>
                      <a:pt x="208744" y="704447"/>
                    </a:cubicBezTo>
                    <a:cubicBezTo>
                      <a:pt x="209188" y="704407"/>
                      <a:pt x="209672" y="704366"/>
                      <a:pt x="210116" y="704205"/>
                    </a:cubicBezTo>
                    <a:lnTo>
                      <a:pt x="601953" y="587896"/>
                    </a:lnTo>
                    <a:cubicBezTo>
                      <a:pt x="605421" y="586847"/>
                      <a:pt x="607398" y="583258"/>
                      <a:pt x="606389" y="579790"/>
                    </a:cubicBezTo>
                    <a:lnTo>
                      <a:pt x="438701" y="4737"/>
                    </a:lnTo>
                    <a:cubicBezTo>
                      <a:pt x="438217" y="3043"/>
                      <a:pt x="437047" y="1632"/>
                      <a:pt x="435515" y="785"/>
                    </a:cubicBezTo>
                    <a:cubicBezTo>
                      <a:pt x="434568" y="262"/>
                      <a:pt x="433483" y="0"/>
                      <a:pt x="432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822;p33">
                <a:extLst>
                  <a:ext uri="{FF2B5EF4-FFF2-40B4-BE49-F238E27FC236}">
                    <a16:creationId xmlns:a16="http://schemas.microsoft.com/office/drawing/2014/main" id="{1E79D83C-2CC0-4E4F-BA42-8F3FD8807969}"/>
                  </a:ext>
                </a:extLst>
              </p:cNvPr>
              <p:cNvSpPr/>
              <p:nvPr/>
            </p:nvSpPr>
            <p:spPr>
              <a:xfrm>
                <a:off x="14709790" y="2688030"/>
                <a:ext cx="277895" cy="92227"/>
              </a:xfrm>
              <a:custGeom>
                <a:avLst/>
                <a:gdLst/>
                <a:ahLst/>
                <a:cxnLst/>
                <a:rect l="l" t="t" r="r" b="b"/>
                <a:pathLst>
                  <a:path w="306220" h="101628" extrusionOk="0">
                    <a:moveTo>
                      <a:pt x="298935" y="0"/>
                    </a:moveTo>
                    <a:cubicBezTo>
                      <a:pt x="298300" y="0"/>
                      <a:pt x="297656" y="97"/>
                      <a:pt x="297024" y="300"/>
                    </a:cubicBezTo>
                    <a:lnTo>
                      <a:pt x="5445" y="88822"/>
                    </a:lnTo>
                    <a:cubicBezTo>
                      <a:pt x="1977" y="89871"/>
                      <a:pt x="1" y="93541"/>
                      <a:pt x="1049" y="97009"/>
                    </a:cubicBezTo>
                    <a:cubicBezTo>
                      <a:pt x="1922" y="99819"/>
                      <a:pt x="4476" y="101628"/>
                      <a:pt x="7296" y="101628"/>
                    </a:cubicBezTo>
                    <a:cubicBezTo>
                      <a:pt x="7471" y="101628"/>
                      <a:pt x="7648" y="101621"/>
                      <a:pt x="7824" y="101607"/>
                    </a:cubicBezTo>
                    <a:cubicBezTo>
                      <a:pt x="8308" y="101607"/>
                      <a:pt x="8752" y="101526"/>
                      <a:pt x="9236" y="101365"/>
                    </a:cubicBezTo>
                    <a:lnTo>
                      <a:pt x="300775" y="12842"/>
                    </a:lnTo>
                    <a:cubicBezTo>
                      <a:pt x="304243" y="11794"/>
                      <a:pt x="306219" y="8124"/>
                      <a:pt x="305171" y="4655"/>
                    </a:cubicBezTo>
                    <a:cubicBezTo>
                      <a:pt x="304318" y="1834"/>
                      <a:pt x="301704" y="0"/>
                      <a:pt x="298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823;p33">
                <a:extLst>
                  <a:ext uri="{FF2B5EF4-FFF2-40B4-BE49-F238E27FC236}">
                    <a16:creationId xmlns:a16="http://schemas.microsoft.com/office/drawing/2014/main" id="{1CA6951B-60CC-4E40-A0D4-6C886941DBD9}"/>
                  </a:ext>
                </a:extLst>
              </p:cNvPr>
              <p:cNvSpPr/>
              <p:nvPr/>
            </p:nvSpPr>
            <p:spPr>
              <a:xfrm>
                <a:off x="14747267" y="2767033"/>
                <a:ext cx="284153" cy="90046"/>
              </a:xfrm>
              <a:custGeom>
                <a:avLst/>
                <a:gdLst/>
                <a:ahLst/>
                <a:cxnLst/>
                <a:rect l="l" t="t" r="r" b="b"/>
                <a:pathLst>
                  <a:path w="313116" h="99224" extrusionOk="0">
                    <a:moveTo>
                      <a:pt x="305836" y="1"/>
                    </a:moveTo>
                    <a:cubicBezTo>
                      <a:pt x="305227" y="1"/>
                      <a:pt x="304610" y="89"/>
                      <a:pt x="304001" y="275"/>
                    </a:cubicBezTo>
                    <a:lnTo>
                      <a:pt x="5485" y="86378"/>
                    </a:lnTo>
                    <a:cubicBezTo>
                      <a:pt x="1977" y="87386"/>
                      <a:pt x="1" y="91016"/>
                      <a:pt x="969" y="94484"/>
                    </a:cubicBezTo>
                    <a:cubicBezTo>
                      <a:pt x="1805" y="97373"/>
                      <a:pt x="4397" y="99223"/>
                      <a:pt x="7225" y="99223"/>
                    </a:cubicBezTo>
                    <a:cubicBezTo>
                      <a:pt x="7397" y="99223"/>
                      <a:pt x="7570" y="99216"/>
                      <a:pt x="7744" y="99202"/>
                    </a:cubicBezTo>
                    <a:cubicBezTo>
                      <a:pt x="8187" y="99162"/>
                      <a:pt x="8671" y="99081"/>
                      <a:pt x="9115" y="98960"/>
                    </a:cubicBezTo>
                    <a:lnTo>
                      <a:pt x="307631" y="12858"/>
                    </a:lnTo>
                    <a:cubicBezTo>
                      <a:pt x="311099" y="11890"/>
                      <a:pt x="313116" y="8220"/>
                      <a:pt x="312108" y="4752"/>
                    </a:cubicBezTo>
                    <a:cubicBezTo>
                      <a:pt x="311311" y="1899"/>
                      <a:pt x="308660" y="1"/>
                      <a:pt x="305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824;p33">
                <a:extLst>
                  <a:ext uri="{FF2B5EF4-FFF2-40B4-BE49-F238E27FC236}">
                    <a16:creationId xmlns:a16="http://schemas.microsoft.com/office/drawing/2014/main" id="{A2E4AECB-9CBD-4C3A-82BA-2808A36416B3}"/>
                  </a:ext>
                </a:extLst>
              </p:cNvPr>
              <p:cNvSpPr/>
              <p:nvPr/>
            </p:nvSpPr>
            <p:spPr>
              <a:xfrm>
                <a:off x="14775924" y="2835596"/>
                <a:ext cx="260547" cy="88308"/>
              </a:xfrm>
              <a:custGeom>
                <a:avLst/>
                <a:gdLst/>
                <a:ahLst/>
                <a:cxnLst/>
                <a:rect l="l" t="t" r="r" b="b"/>
                <a:pathLst>
                  <a:path w="287104" h="97309" extrusionOk="0">
                    <a:moveTo>
                      <a:pt x="279778" y="0"/>
                    </a:moveTo>
                    <a:cubicBezTo>
                      <a:pt x="279143" y="0"/>
                      <a:pt x="278500" y="97"/>
                      <a:pt x="277868" y="300"/>
                    </a:cubicBezTo>
                    <a:cubicBezTo>
                      <a:pt x="250807" y="8567"/>
                      <a:pt x="13430" y="81160"/>
                      <a:pt x="4880" y="84709"/>
                    </a:cubicBezTo>
                    <a:cubicBezTo>
                      <a:pt x="1533" y="86080"/>
                      <a:pt x="0" y="89911"/>
                      <a:pt x="1331" y="93218"/>
                    </a:cubicBezTo>
                    <a:cubicBezTo>
                      <a:pt x="2396" y="95765"/>
                      <a:pt x="4857" y="97309"/>
                      <a:pt x="7433" y="97309"/>
                    </a:cubicBezTo>
                    <a:cubicBezTo>
                      <a:pt x="7590" y="97309"/>
                      <a:pt x="7747" y="97303"/>
                      <a:pt x="7905" y="97291"/>
                    </a:cubicBezTo>
                    <a:cubicBezTo>
                      <a:pt x="8550" y="97251"/>
                      <a:pt x="9276" y="97090"/>
                      <a:pt x="9921" y="96807"/>
                    </a:cubicBezTo>
                    <a:cubicBezTo>
                      <a:pt x="16656" y="94065"/>
                      <a:pt x="176117" y="45105"/>
                      <a:pt x="281659" y="12842"/>
                    </a:cubicBezTo>
                    <a:cubicBezTo>
                      <a:pt x="285127" y="11794"/>
                      <a:pt x="287103" y="8124"/>
                      <a:pt x="286014" y="4655"/>
                    </a:cubicBezTo>
                    <a:cubicBezTo>
                      <a:pt x="285161" y="1834"/>
                      <a:pt x="282547" y="0"/>
                      <a:pt x="279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825;p33">
                <a:extLst>
                  <a:ext uri="{FF2B5EF4-FFF2-40B4-BE49-F238E27FC236}">
                    <a16:creationId xmlns:a16="http://schemas.microsoft.com/office/drawing/2014/main" id="{388C517D-91ED-4EB2-9752-4CC4D342139D}"/>
                  </a:ext>
                </a:extLst>
              </p:cNvPr>
              <p:cNvSpPr/>
              <p:nvPr/>
            </p:nvSpPr>
            <p:spPr>
              <a:xfrm>
                <a:off x="14806814" y="2906291"/>
                <a:ext cx="260400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286942" h="84173" extrusionOk="0">
                    <a:moveTo>
                      <a:pt x="279770" y="1"/>
                    </a:moveTo>
                    <a:cubicBezTo>
                      <a:pt x="279199" y="1"/>
                      <a:pt x="278615" y="76"/>
                      <a:pt x="278029" y="234"/>
                    </a:cubicBezTo>
                    <a:lnTo>
                      <a:pt x="5646" y="71254"/>
                    </a:lnTo>
                    <a:cubicBezTo>
                      <a:pt x="2137" y="72181"/>
                      <a:pt x="0" y="75770"/>
                      <a:pt x="928" y="79239"/>
                    </a:cubicBezTo>
                    <a:cubicBezTo>
                      <a:pt x="1697" y="82201"/>
                      <a:pt x="4412" y="84173"/>
                      <a:pt x="7356" y="84173"/>
                    </a:cubicBezTo>
                    <a:cubicBezTo>
                      <a:pt x="7498" y="84173"/>
                      <a:pt x="7641" y="84168"/>
                      <a:pt x="7784" y="84159"/>
                    </a:cubicBezTo>
                    <a:cubicBezTo>
                      <a:pt x="8147" y="84118"/>
                      <a:pt x="8550" y="84038"/>
                      <a:pt x="8953" y="83917"/>
                    </a:cubicBezTo>
                    <a:lnTo>
                      <a:pt x="281376" y="12897"/>
                    </a:lnTo>
                    <a:cubicBezTo>
                      <a:pt x="284844" y="11970"/>
                      <a:pt x="286942" y="8421"/>
                      <a:pt x="286014" y="4912"/>
                    </a:cubicBezTo>
                    <a:cubicBezTo>
                      <a:pt x="285272" y="1976"/>
                      <a:pt x="282694" y="1"/>
                      <a:pt x="27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826;p33">
                <a:extLst>
                  <a:ext uri="{FF2B5EF4-FFF2-40B4-BE49-F238E27FC236}">
                    <a16:creationId xmlns:a16="http://schemas.microsoft.com/office/drawing/2014/main" id="{6FCFAE08-AD5F-468F-AA2D-54B89E4C2E3B}"/>
                  </a:ext>
                </a:extLst>
              </p:cNvPr>
              <p:cNvSpPr/>
              <p:nvPr/>
            </p:nvSpPr>
            <p:spPr>
              <a:xfrm>
                <a:off x="14839605" y="2982555"/>
                <a:ext cx="254435" cy="79946"/>
              </a:xfrm>
              <a:custGeom>
                <a:avLst/>
                <a:gdLst/>
                <a:ahLst/>
                <a:cxnLst/>
                <a:rect l="l" t="t" r="r" b="b"/>
                <a:pathLst>
                  <a:path w="280369" h="88095" extrusionOk="0">
                    <a:moveTo>
                      <a:pt x="273005" y="0"/>
                    </a:moveTo>
                    <a:cubicBezTo>
                      <a:pt x="272424" y="0"/>
                      <a:pt x="271836" y="79"/>
                      <a:pt x="271254" y="243"/>
                    </a:cubicBezTo>
                    <a:cubicBezTo>
                      <a:pt x="169141" y="29481"/>
                      <a:pt x="14600" y="73400"/>
                      <a:pt x="6010" y="75013"/>
                    </a:cubicBezTo>
                    <a:cubicBezTo>
                      <a:pt x="2582" y="75457"/>
                      <a:pt x="1" y="78522"/>
                      <a:pt x="243" y="82030"/>
                    </a:cubicBezTo>
                    <a:cubicBezTo>
                      <a:pt x="513" y="85470"/>
                      <a:pt x="3413" y="88095"/>
                      <a:pt x="6849" y="88095"/>
                    </a:cubicBezTo>
                    <a:cubicBezTo>
                      <a:pt x="6999" y="88095"/>
                      <a:pt x="7149" y="88090"/>
                      <a:pt x="7300" y="88080"/>
                    </a:cubicBezTo>
                    <a:cubicBezTo>
                      <a:pt x="13148" y="87636"/>
                      <a:pt x="196404" y="35329"/>
                      <a:pt x="274884" y="12866"/>
                    </a:cubicBezTo>
                    <a:cubicBezTo>
                      <a:pt x="278352" y="11858"/>
                      <a:pt x="280369" y="8228"/>
                      <a:pt x="279361" y="4760"/>
                    </a:cubicBezTo>
                    <a:cubicBezTo>
                      <a:pt x="278523" y="1879"/>
                      <a:pt x="275850" y="0"/>
                      <a:pt x="27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827;p33">
                <a:extLst>
                  <a:ext uri="{FF2B5EF4-FFF2-40B4-BE49-F238E27FC236}">
                    <a16:creationId xmlns:a16="http://schemas.microsoft.com/office/drawing/2014/main" id="{1E0DEA86-C815-4E1E-8836-E9331BA5EC8B}"/>
                  </a:ext>
                </a:extLst>
              </p:cNvPr>
              <p:cNvSpPr/>
              <p:nvPr/>
            </p:nvSpPr>
            <p:spPr>
              <a:xfrm>
                <a:off x="14858198" y="3070388"/>
                <a:ext cx="267756" cy="70286"/>
              </a:xfrm>
              <a:custGeom>
                <a:avLst/>
                <a:gdLst/>
                <a:ahLst/>
                <a:cxnLst/>
                <a:rect l="l" t="t" r="r" b="b"/>
                <a:pathLst>
                  <a:path w="295048" h="77450" extrusionOk="0">
                    <a:moveTo>
                      <a:pt x="287834" y="0"/>
                    </a:moveTo>
                    <a:cubicBezTo>
                      <a:pt x="287352" y="0"/>
                      <a:pt x="286864" y="54"/>
                      <a:pt x="286377" y="166"/>
                    </a:cubicBezTo>
                    <a:lnTo>
                      <a:pt x="5767" y="64491"/>
                    </a:lnTo>
                    <a:cubicBezTo>
                      <a:pt x="2218" y="65298"/>
                      <a:pt x="0" y="68806"/>
                      <a:pt x="807" y="72355"/>
                    </a:cubicBezTo>
                    <a:cubicBezTo>
                      <a:pt x="1539" y="75400"/>
                      <a:pt x="4260" y="77450"/>
                      <a:pt x="7280" y="77450"/>
                    </a:cubicBezTo>
                    <a:cubicBezTo>
                      <a:pt x="7421" y="77450"/>
                      <a:pt x="7562" y="77446"/>
                      <a:pt x="7703" y="77437"/>
                    </a:cubicBezTo>
                    <a:cubicBezTo>
                      <a:pt x="8026" y="77396"/>
                      <a:pt x="8348" y="77316"/>
                      <a:pt x="8671" y="77275"/>
                    </a:cubicBezTo>
                    <a:lnTo>
                      <a:pt x="289321" y="12950"/>
                    </a:lnTo>
                    <a:cubicBezTo>
                      <a:pt x="292870" y="12144"/>
                      <a:pt x="295048" y="8595"/>
                      <a:pt x="294241" y="5086"/>
                    </a:cubicBezTo>
                    <a:cubicBezTo>
                      <a:pt x="293547" y="2065"/>
                      <a:pt x="290818" y="0"/>
                      <a:pt x="287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7" name="Google Shape;1391;p40">
            <a:extLst>
              <a:ext uri="{FF2B5EF4-FFF2-40B4-BE49-F238E27FC236}">
                <a16:creationId xmlns:a16="http://schemas.microsoft.com/office/drawing/2014/main" id="{AE124D44-DBBC-44C3-90E8-38DF4CE9C58D}"/>
              </a:ext>
            </a:extLst>
          </p:cNvPr>
          <p:cNvGrpSpPr/>
          <p:nvPr/>
        </p:nvGrpSpPr>
        <p:grpSpPr>
          <a:xfrm>
            <a:off x="4119212" y="3592597"/>
            <a:ext cx="824810" cy="723438"/>
            <a:chOff x="10988036" y="-100040"/>
            <a:chExt cx="1183711" cy="1038378"/>
          </a:xfrm>
        </p:grpSpPr>
        <p:sp>
          <p:nvSpPr>
            <p:cNvPr id="528" name="Google Shape;1392;p40">
              <a:extLst>
                <a:ext uri="{FF2B5EF4-FFF2-40B4-BE49-F238E27FC236}">
                  <a16:creationId xmlns:a16="http://schemas.microsoft.com/office/drawing/2014/main" id="{89EC3582-769B-420A-88CA-4BDD343D64AA}"/>
                </a:ext>
              </a:extLst>
            </p:cNvPr>
            <p:cNvSpPr/>
            <p:nvPr/>
          </p:nvSpPr>
          <p:spPr>
            <a:xfrm>
              <a:off x="11656108" y="168809"/>
              <a:ext cx="515640" cy="506714"/>
            </a:xfrm>
            <a:custGeom>
              <a:avLst/>
              <a:gdLst/>
              <a:ahLst/>
              <a:cxnLst/>
              <a:rect l="l" t="t" r="r" b="b"/>
              <a:pathLst>
                <a:path w="568198" h="558362" extrusionOk="0">
                  <a:moveTo>
                    <a:pt x="318721" y="13354"/>
                  </a:moveTo>
                  <a:cubicBezTo>
                    <a:pt x="459067" y="195440"/>
                    <a:pt x="539523" y="475405"/>
                    <a:pt x="552993" y="524808"/>
                  </a:cubicBezTo>
                  <a:lnTo>
                    <a:pt x="293758" y="544932"/>
                  </a:lnTo>
                  <a:lnTo>
                    <a:pt x="17423" y="35455"/>
                  </a:lnTo>
                  <a:lnTo>
                    <a:pt x="318721" y="13354"/>
                  </a:lnTo>
                  <a:close/>
                  <a:moveTo>
                    <a:pt x="321535" y="0"/>
                  </a:moveTo>
                  <a:cubicBezTo>
                    <a:pt x="321444" y="0"/>
                    <a:pt x="321353" y="2"/>
                    <a:pt x="321262" y="5"/>
                  </a:cubicBezTo>
                  <a:lnTo>
                    <a:pt x="6373" y="23114"/>
                  </a:lnTo>
                  <a:cubicBezTo>
                    <a:pt x="4154" y="23275"/>
                    <a:pt x="2178" y="24566"/>
                    <a:pt x="1089" y="26502"/>
                  </a:cubicBezTo>
                  <a:cubicBezTo>
                    <a:pt x="41" y="28478"/>
                    <a:pt x="1" y="30817"/>
                    <a:pt x="1089" y="32793"/>
                  </a:cubicBezTo>
                  <a:lnTo>
                    <a:pt x="284200" y="554934"/>
                  </a:lnTo>
                  <a:cubicBezTo>
                    <a:pt x="285410" y="557071"/>
                    <a:pt x="287628" y="558362"/>
                    <a:pt x="290007" y="558362"/>
                  </a:cubicBezTo>
                  <a:lnTo>
                    <a:pt x="290531" y="558362"/>
                  </a:lnTo>
                  <a:lnTo>
                    <a:pt x="561866" y="537270"/>
                  </a:lnTo>
                  <a:cubicBezTo>
                    <a:pt x="563801" y="537108"/>
                    <a:pt x="565576" y="536100"/>
                    <a:pt x="566665" y="534527"/>
                  </a:cubicBezTo>
                  <a:cubicBezTo>
                    <a:pt x="567794" y="532954"/>
                    <a:pt x="568197" y="530978"/>
                    <a:pt x="567713" y="529083"/>
                  </a:cubicBezTo>
                  <a:cubicBezTo>
                    <a:pt x="566866" y="525857"/>
                    <a:pt x="483587" y="203829"/>
                    <a:pt x="326949" y="2546"/>
                  </a:cubicBezTo>
                  <a:cubicBezTo>
                    <a:pt x="325635" y="884"/>
                    <a:pt x="323617" y="0"/>
                    <a:pt x="32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393;p40">
              <a:extLst>
                <a:ext uri="{FF2B5EF4-FFF2-40B4-BE49-F238E27FC236}">
                  <a16:creationId xmlns:a16="http://schemas.microsoft.com/office/drawing/2014/main" id="{DE4B21E3-1670-401E-95DD-02328328EACE}"/>
                </a:ext>
              </a:extLst>
            </p:cNvPr>
            <p:cNvSpPr/>
            <p:nvPr/>
          </p:nvSpPr>
          <p:spPr>
            <a:xfrm>
              <a:off x="11860182" y="356235"/>
              <a:ext cx="159681" cy="159645"/>
            </a:xfrm>
            <a:custGeom>
              <a:avLst/>
              <a:gdLst/>
              <a:ahLst/>
              <a:cxnLst/>
              <a:rect l="l" t="t" r="r" b="b"/>
              <a:pathLst>
                <a:path w="175957" h="175917" extrusionOk="0">
                  <a:moveTo>
                    <a:pt x="87999" y="13108"/>
                  </a:moveTo>
                  <a:cubicBezTo>
                    <a:pt x="129255" y="13108"/>
                    <a:pt x="162850" y="46702"/>
                    <a:pt x="162850" y="87958"/>
                  </a:cubicBezTo>
                  <a:cubicBezTo>
                    <a:pt x="162850" y="129215"/>
                    <a:pt x="129255" y="162809"/>
                    <a:pt x="87999" y="162809"/>
                  </a:cubicBezTo>
                  <a:cubicBezTo>
                    <a:pt x="46702" y="162809"/>
                    <a:pt x="13108" y="129215"/>
                    <a:pt x="13108" y="87958"/>
                  </a:cubicBezTo>
                  <a:cubicBezTo>
                    <a:pt x="13108" y="46661"/>
                    <a:pt x="46702" y="13108"/>
                    <a:pt x="87999" y="13108"/>
                  </a:cubicBezTo>
                  <a:close/>
                  <a:moveTo>
                    <a:pt x="87999" y="1"/>
                  </a:moveTo>
                  <a:cubicBezTo>
                    <a:pt x="39483" y="1"/>
                    <a:pt x="1" y="39443"/>
                    <a:pt x="1" y="87958"/>
                  </a:cubicBezTo>
                  <a:cubicBezTo>
                    <a:pt x="1" y="136434"/>
                    <a:pt x="39483" y="175916"/>
                    <a:pt x="87999" y="175916"/>
                  </a:cubicBezTo>
                  <a:cubicBezTo>
                    <a:pt x="136515" y="175916"/>
                    <a:pt x="175956" y="136434"/>
                    <a:pt x="175956" y="87958"/>
                  </a:cubicBezTo>
                  <a:cubicBezTo>
                    <a:pt x="175956" y="39443"/>
                    <a:pt x="136515" y="1"/>
                    <a:pt x="87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394;p40">
              <a:extLst>
                <a:ext uri="{FF2B5EF4-FFF2-40B4-BE49-F238E27FC236}">
                  <a16:creationId xmlns:a16="http://schemas.microsoft.com/office/drawing/2014/main" id="{3CA05798-024D-4451-ACE5-6B5D0A8C4E77}"/>
                </a:ext>
              </a:extLst>
            </p:cNvPr>
            <p:cNvSpPr/>
            <p:nvPr/>
          </p:nvSpPr>
          <p:spPr>
            <a:xfrm>
              <a:off x="11874712" y="400061"/>
              <a:ext cx="115323" cy="41926"/>
            </a:xfrm>
            <a:custGeom>
              <a:avLst/>
              <a:gdLst/>
              <a:ahLst/>
              <a:cxnLst/>
              <a:rect l="l" t="t" r="r" b="b"/>
              <a:pathLst>
                <a:path w="127078" h="46199" extrusionOk="0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6" y="34382"/>
                    <a:pt x="0" y="38012"/>
                    <a:pt x="1049" y="41521"/>
                  </a:cubicBezTo>
                  <a:cubicBezTo>
                    <a:pt x="1855" y="44344"/>
                    <a:pt x="4477" y="46199"/>
                    <a:pt x="7300" y="46199"/>
                  </a:cubicBezTo>
                  <a:cubicBezTo>
                    <a:pt x="7905" y="46199"/>
                    <a:pt x="8550" y="46118"/>
                    <a:pt x="9195" y="45957"/>
                  </a:cubicBezTo>
                  <a:lnTo>
                    <a:pt x="121633" y="12847"/>
                  </a:lnTo>
                  <a:cubicBezTo>
                    <a:pt x="125101" y="11798"/>
                    <a:pt x="127077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395;p40">
              <a:extLst>
                <a:ext uri="{FF2B5EF4-FFF2-40B4-BE49-F238E27FC236}">
                  <a16:creationId xmlns:a16="http://schemas.microsoft.com/office/drawing/2014/main" id="{3838B10B-7F35-43C8-A77F-EF5A343C13C8}"/>
                </a:ext>
              </a:extLst>
            </p:cNvPr>
            <p:cNvSpPr/>
            <p:nvPr/>
          </p:nvSpPr>
          <p:spPr>
            <a:xfrm>
              <a:off x="11885691" y="420939"/>
              <a:ext cx="108662" cy="47179"/>
            </a:xfrm>
            <a:custGeom>
              <a:avLst/>
              <a:gdLst/>
              <a:ahLst/>
              <a:cxnLst/>
              <a:rect l="l" t="t" r="r" b="b"/>
              <a:pathLst>
                <a:path w="119738" h="51988" extrusionOk="0">
                  <a:moveTo>
                    <a:pt x="112341" y="1"/>
                  </a:moveTo>
                  <a:cubicBezTo>
                    <a:pt x="111585" y="1"/>
                    <a:pt x="110814" y="131"/>
                    <a:pt x="110059" y="407"/>
                  </a:cubicBezTo>
                  <a:lnTo>
                    <a:pt x="5123" y="39284"/>
                  </a:lnTo>
                  <a:cubicBezTo>
                    <a:pt x="1735" y="40534"/>
                    <a:pt x="1" y="44325"/>
                    <a:pt x="1251" y="47713"/>
                  </a:cubicBezTo>
                  <a:cubicBezTo>
                    <a:pt x="2259" y="50334"/>
                    <a:pt x="4760" y="51988"/>
                    <a:pt x="7422" y="51988"/>
                  </a:cubicBezTo>
                  <a:cubicBezTo>
                    <a:pt x="8188" y="51988"/>
                    <a:pt x="8954" y="51867"/>
                    <a:pt x="9680" y="51584"/>
                  </a:cubicBezTo>
                  <a:lnTo>
                    <a:pt x="114576" y="12707"/>
                  </a:lnTo>
                  <a:cubicBezTo>
                    <a:pt x="118004" y="11457"/>
                    <a:pt x="119738" y="7666"/>
                    <a:pt x="118448" y="4278"/>
                  </a:cubicBezTo>
                  <a:cubicBezTo>
                    <a:pt x="117504" y="1637"/>
                    <a:pt x="115016" y="1"/>
                    <a:pt x="11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396;p40">
              <a:extLst>
                <a:ext uri="{FF2B5EF4-FFF2-40B4-BE49-F238E27FC236}">
                  <a16:creationId xmlns:a16="http://schemas.microsoft.com/office/drawing/2014/main" id="{CE00B817-6CEE-4DC8-B673-A5F100C4B73A}"/>
                </a:ext>
              </a:extLst>
            </p:cNvPr>
            <p:cNvSpPr/>
            <p:nvPr/>
          </p:nvSpPr>
          <p:spPr>
            <a:xfrm>
              <a:off x="11885728" y="382779"/>
              <a:ext cx="106905" cy="106896"/>
            </a:xfrm>
            <a:custGeom>
              <a:avLst/>
              <a:gdLst/>
              <a:ahLst/>
              <a:cxnLst/>
              <a:rect l="l" t="t" r="r" b="b"/>
              <a:pathLst>
                <a:path w="117802" h="117792" extrusionOk="0">
                  <a:moveTo>
                    <a:pt x="69651" y="0"/>
                  </a:moveTo>
                  <a:cubicBezTo>
                    <a:pt x="66635" y="0"/>
                    <a:pt x="63941" y="2077"/>
                    <a:pt x="63277" y="5152"/>
                  </a:cubicBezTo>
                  <a:cubicBezTo>
                    <a:pt x="62510" y="8661"/>
                    <a:pt x="64729" y="12170"/>
                    <a:pt x="68237" y="12936"/>
                  </a:cubicBezTo>
                  <a:cubicBezTo>
                    <a:pt x="68560" y="13017"/>
                    <a:pt x="97355" y="19711"/>
                    <a:pt x="101186" y="42941"/>
                  </a:cubicBezTo>
                  <a:cubicBezTo>
                    <a:pt x="105098" y="66695"/>
                    <a:pt x="100662" y="74196"/>
                    <a:pt x="98565" y="76293"/>
                  </a:cubicBezTo>
                  <a:cubicBezTo>
                    <a:pt x="97998" y="76892"/>
                    <a:pt x="96470" y="78510"/>
                    <a:pt x="92479" y="78510"/>
                  </a:cubicBezTo>
                  <a:cubicBezTo>
                    <a:pt x="91637" y="78510"/>
                    <a:pt x="90686" y="78438"/>
                    <a:pt x="89612" y="78269"/>
                  </a:cubicBezTo>
                  <a:cubicBezTo>
                    <a:pt x="84207" y="77462"/>
                    <a:pt x="74730" y="64356"/>
                    <a:pt x="67148" y="53789"/>
                  </a:cubicBezTo>
                  <a:cubicBezTo>
                    <a:pt x="55055" y="37015"/>
                    <a:pt x="41559" y="18277"/>
                    <a:pt x="25974" y="18277"/>
                  </a:cubicBezTo>
                  <a:cubicBezTo>
                    <a:pt x="23836" y="18277"/>
                    <a:pt x="21658" y="18629"/>
                    <a:pt x="19439" y="19389"/>
                  </a:cubicBezTo>
                  <a:cubicBezTo>
                    <a:pt x="11010" y="22292"/>
                    <a:pt x="5445" y="29914"/>
                    <a:pt x="3751" y="40844"/>
                  </a:cubicBezTo>
                  <a:cubicBezTo>
                    <a:pt x="0" y="64920"/>
                    <a:pt x="15043" y="102386"/>
                    <a:pt x="34078" y="116501"/>
                  </a:cubicBezTo>
                  <a:cubicBezTo>
                    <a:pt x="35248" y="117388"/>
                    <a:pt x="36619" y="117792"/>
                    <a:pt x="37950" y="117792"/>
                  </a:cubicBezTo>
                  <a:cubicBezTo>
                    <a:pt x="39966" y="117792"/>
                    <a:pt x="41943" y="116864"/>
                    <a:pt x="43233" y="115130"/>
                  </a:cubicBezTo>
                  <a:cubicBezTo>
                    <a:pt x="45411" y="112226"/>
                    <a:pt x="44766" y="108113"/>
                    <a:pt x="41862" y="105975"/>
                  </a:cubicBezTo>
                  <a:cubicBezTo>
                    <a:pt x="26658" y="94683"/>
                    <a:pt x="13712" y="62218"/>
                    <a:pt x="16697" y="42820"/>
                  </a:cubicBezTo>
                  <a:cubicBezTo>
                    <a:pt x="17664" y="36770"/>
                    <a:pt x="20004" y="33060"/>
                    <a:pt x="23714" y="31770"/>
                  </a:cubicBezTo>
                  <a:cubicBezTo>
                    <a:pt x="24436" y="31516"/>
                    <a:pt x="25182" y="31396"/>
                    <a:pt x="25948" y="31396"/>
                  </a:cubicBezTo>
                  <a:cubicBezTo>
                    <a:pt x="34945" y="31396"/>
                    <a:pt x="46802" y="47999"/>
                    <a:pt x="56501" y="61452"/>
                  </a:cubicBezTo>
                  <a:cubicBezTo>
                    <a:pt x="67390" y="76575"/>
                    <a:pt x="76787" y="89642"/>
                    <a:pt x="87676" y="91255"/>
                  </a:cubicBezTo>
                  <a:cubicBezTo>
                    <a:pt x="89350" y="91505"/>
                    <a:pt x="90916" y="91619"/>
                    <a:pt x="92381" y="91619"/>
                  </a:cubicBezTo>
                  <a:cubicBezTo>
                    <a:pt x="100130" y="91619"/>
                    <a:pt x="105038" y="88445"/>
                    <a:pt x="107921" y="85528"/>
                  </a:cubicBezTo>
                  <a:cubicBezTo>
                    <a:pt x="115745" y="77583"/>
                    <a:pt x="117802" y="62944"/>
                    <a:pt x="114132" y="40803"/>
                  </a:cubicBezTo>
                  <a:cubicBezTo>
                    <a:pt x="108849" y="8742"/>
                    <a:pt x="72593" y="474"/>
                    <a:pt x="71060" y="152"/>
                  </a:cubicBezTo>
                  <a:cubicBezTo>
                    <a:pt x="70587" y="49"/>
                    <a:pt x="70115" y="0"/>
                    <a:pt x="6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397;p40">
              <a:extLst>
                <a:ext uri="{FF2B5EF4-FFF2-40B4-BE49-F238E27FC236}">
                  <a16:creationId xmlns:a16="http://schemas.microsoft.com/office/drawing/2014/main" id="{A5675036-6020-45E8-BB67-B293D808EFA9}"/>
                </a:ext>
              </a:extLst>
            </p:cNvPr>
            <p:cNvSpPr/>
            <p:nvPr/>
          </p:nvSpPr>
          <p:spPr>
            <a:xfrm>
              <a:off x="11865489" y="289553"/>
              <a:ext cx="31732" cy="31732"/>
            </a:xfrm>
            <a:custGeom>
              <a:avLst/>
              <a:gdLst/>
              <a:ahLst/>
              <a:cxnLst/>
              <a:rect l="l" t="t" r="r" b="b"/>
              <a:pathLst>
                <a:path w="34966" h="34966" extrusionOk="0">
                  <a:moveTo>
                    <a:pt x="17463" y="0"/>
                  </a:moveTo>
                  <a:cubicBezTo>
                    <a:pt x="7824" y="0"/>
                    <a:pt x="0" y="7824"/>
                    <a:pt x="0" y="17463"/>
                  </a:cubicBezTo>
                  <a:cubicBezTo>
                    <a:pt x="0" y="27142"/>
                    <a:pt x="7824" y="34965"/>
                    <a:pt x="17463" y="34965"/>
                  </a:cubicBezTo>
                  <a:cubicBezTo>
                    <a:pt x="27142" y="34965"/>
                    <a:pt x="34966" y="27142"/>
                    <a:pt x="34966" y="17463"/>
                  </a:cubicBezTo>
                  <a:cubicBezTo>
                    <a:pt x="34966" y="7824"/>
                    <a:pt x="27142" y="0"/>
                    <a:pt x="17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398;p40">
              <a:extLst>
                <a:ext uri="{FF2B5EF4-FFF2-40B4-BE49-F238E27FC236}">
                  <a16:creationId xmlns:a16="http://schemas.microsoft.com/office/drawing/2014/main" id="{5751CE93-B7E1-4AA8-9924-6667A048A064}"/>
                </a:ext>
              </a:extLst>
            </p:cNvPr>
            <p:cNvSpPr/>
            <p:nvPr/>
          </p:nvSpPr>
          <p:spPr>
            <a:xfrm>
              <a:off x="11972430" y="528835"/>
              <a:ext cx="30378" cy="30341"/>
            </a:xfrm>
            <a:custGeom>
              <a:avLst/>
              <a:gdLst/>
              <a:ahLst/>
              <a:cxnLst/>
              <a:rect l="l" t="t" r="r" b="b"/>
              <a:pathLst>
                <a:path w="33474" h="33434" extrusionOk="0">
                  <a:moveTo>
                    <a:pt x="16738" y="1"/>
                  </a:moveTo>
                  <a:cubicBezTo>
                    <a:pt x="7502" y="1"/>
                    <a:pt x="1" y="7462"/>
                    <a:pt x="1" y="16697"/>
                  </a:cubicBezTo>
                  <a:cubicBezTo>
                    <a:pt x="1" y="25932"/>
                    <a:pt x="7502" y="33434"/>
                    <a:pt x="16738" y="33434"/>
                  </a:cubicBezTo>
                  <a:cubicBezTo>
                    <a:pt x="25973" y="33434"/>
                    <a:pt x="33474" y="25932"/>
                    <a:pt x="33474" y="16697"/>
                  </a:cubicBezTo>
                  <a:cubicBezTo>
                    <a:pt x="33474" y="7462"/>
                    <a:pt x="25973" y="1"/>
                    <a:pt x="16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399;p40">
              <a:extLst>
                <a:ext uri="{FF2B5EF4-FFF2-40B4-BE49-F238E27FC236}">
                  <a16:creationId xmlns:a16="http://schemas.microsoft.com/office/drawing/2014/main" id="{3B592825-8064-4DCC-8ABE-99C1DBEFEAE6}"/>
                </a:ext>
              </a:extLst>
            </p:cNvPr>
            <p:cNvSpPr/>
            <p:nvPr/>
          </p:nvSpPr>
          <p:spPr>
            <a:xfrm>
              <a:off x="11280826" y="-100040"/>
              <a:ext cx="441856" cy="588288"/>
            </a:xfrm>
            <a:custGeom>
              <a:avLst/>
              <a:gdLst/>
              <a:ahLst/>
              <a:cxnLst/>
              <a:rect l="l" t="t" r="r" b="b"/>
              <a:pathLst>
                <a:path w="486894" h="648251" extrusionOk="0">
                  <a:moveTo>
                    <a:pt x="239877" y="15689"/>
                  </a:moveTo>
                  <a:cubicBezTo>
                    <a:pt x="300290" y="222658"/>
                    <a:pt x="446282" y="497299"/>
                    <a:pt x="470842" y="542790"/>
                  </a:cubicBezTo>
                  <a:lnTo>
                    <a:pt x="245886" y="633894"/>
                  </a:lnTo>
                  <a:cubicBezTo>
                    <a:pt x="133288" y="505324"/>
                    <a:pt x="29198" y="165310"/>
                    <a:pt x="15123" y="118165"/>
                  </a:cubicBezTo>
                  <a:lnTo>
                    <a:pt x="239877" y="15689"/>
                  </a:lnTo>
                  <a:close/>
                  <a:moveTo>
                    <a:pt x="244077" y="1"/>
                  </a:moveTo>
                  <a:cubicBezTo>
                    <a:pt x="243144" y="1"/>
                    <a:pt x="242217" y="203"/>
                    <a:pt x="241370" y="606"/>
                  </a:cubicBezTo>
                  <a:lnTo>
                    <a:pt x="4477" y="108607"/>
                  </a:lnTo>
                  <a:cubicBezTo>
                    <a:pt x="1533" y="109938"/>
                    <a:pt x="0" y="113285"/>
                    <a:pt x="887" y="116391"/>
                  </a:cubicBezTo>
                  <a:cubicBezTo>
                    <a:pt x="5525" y="132361"/>
                    <a:pt x="115503" y="509236"/>
                    <a:pt x="239192" y="646113"/>
                  </a:cubicBezTo>
                  <a:cubicBezTo>
                    <a:pt x="240442" y="647485"/>
                    <a:pt x="242257" y="648251"/>
                    <a:pt x="244072" y="648251"/>
                  </a:cubicBezTo>
                  <a:cubicBezTo>
                    <a:pt x="244878" y="648251"/>
                    <a:pt x="245725" y="648089"/>
                    <a:pt x="246491" y="647767"/>
                  </a:cubicBezTo>
                  <a:lnTo>
                    <a:pt x="482538" y="552187"/>
                  </a:lnTo>
                  <a:cubicBezTo>
                    <a:pt x="484272" y="551501"/>
                    <a:pt x="485603" y="550090"/>
                    <a:pt x="486248" y="548315"/>
                  </a:cubicBezTo>
                  <a:cubicBezTo>
                    <a:pt x="486893" y="546541"/>
                    <a:pt x="486692" y="544605"/>
                    <a:pt x="485845" y="542951"/>
                  </a:cubicBezTo>
                  <a:cubicBezTo>
                    <a:pt x="484110" y="539846"/>
                    <a:pt x="314164" y="229191"/>
                    <a:pt x="250363" y="4760"/>
                  </a:cubicBezTo>
                  <a:cubicBezTo>
                    <a:pt x="249839" y="2945"/>
                    <a:pt x="248548" y="1412"/>
                    <a:pt x="246814" y="606"/>
                  </a:cubicBezTo>
                  <a:cubicBezTo>
                    <a:pt x="245947" y="203"/>
                    <a:pt x="245009" y="1"/>
                    <a:pt x="24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400;p40">
              <a:extLst>
                <a:ext uri="{FF2B5EF4-FFF2-40B4-BE49-F238E27FC236}">
                  <a16:creationId xmlns:a16="http://schemas.microsoft.com/office/drawing/2014/main" id="{5B543D11-BD5B-47D9-9B03-4A296740E00E}"/>
                </a:ext>
              </a:extLst>
            </p:cNvPr>
            <p:cNvSpPr/>
            <p:nvPr/>
          </p:nvSpPr>
          <p:spPr>
            <a:xfrm>
              <a:off x="11400174" y="120760"/>
              <a:ext cx="172636" cy="172636"/>
            </a:xfrm>
            <a:custGeom>
              <a:avLst/>
              <a:gdLst/>
              <a:ahLst/>
              <a:cxnLst/>
              <a:rect l="l" t="t" r="r" b="b"/>
              <a:pathLst>
                <a:path w="190233" h="190233" extrusionOk="0">
                  <a:moveTo>
                    <a:pt x="95096" y="13107"/>
                  </a:moveTo>
                  <a:cubicBezTo>
                    <a:pt x="140305" y="13107"/>
                    <a:pt x="177126" y="49887"/>
                    <a:pt x="177126" y="95096"/>
                  </a:cubicBezTo>
                  <a:cubicBezTo>
                    <a:pt x="177126" y="140305"/>
                    <a:pt x="140305" y="177126"/>
                    <a:pt x="95096" y="177126"/>
                  </a:cubicBezTo>
                  <a:cubicBezTo>
                    <a:pt x="49887" y="177126"/>
                    <a:pt x="13107" y="140305"/>
                    <a:pt x="13107" y="95096"/>
                  </a:cubicBezTo>
                  <a:cubicBezTo>
                    <a:pt x="13107" y="49887"/>
                    <a:pt x="49887" y="13107"/>
                    <a:pt x="95096" y="13107"/>
                  </a:cubicBezTo>
                  <a:close/>
                  <a:moveTo>
                    <a:pt x="95096" y="0"/>
                  </a:moveTo>
                  <a:cubicBezTo>
                    <a:pt x="42668" y="0"/>
                    <a:pt x="0" y="42628"/>
                    <a:pt x="0" y="95096"/>
                  </a:cubicBezTo>
                  <a:cubicBezTo>
                    <a:pt x="0" y="147564"/>
                    <a:pt x="42668" y="190233"/>
                    <a:pt x="95096" y="190233"/>
                  </a:cubicBezTo>
                  <a:cubicBezTo>
                    <a:pt x="147564" y="190233"/>
                    <a:pt x="190233" y="147564"/>
                    <a:pt x="190233" y="95096"/>
                  </a:cubicBezTo>
                  <a:cubicBezTo>
                    <a:pt x="190233" y="42628"/>
                    <a:pt x="147564" y="0"/>
                    <a:pt x="95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401;p40">
              <a:extLst>
                <a:ext uri="{FF2B5EF4-FFF2-40B4-BE49-F238E27FC236}">
                  <a16:creationId xmlns:a16="http://schemas.microsoft.com/office/drawing/2014/main" id="{BC096EAA-06C7-4E96-BE3C-4FBCEA521C52}"/>
                </a:ext>
              </a:extLst>
            </p:cNvPr>
            <p:cNvSpPr/>
            <p:nvPr/>
          </p:nvSpPr>
          <p:spPr>
            <a:xfrm>
              <a:off x="11435638" y="188154"/>
              <a:ext cx="120080" cy="50783"/>
            </a:xfrm>
            <a:custGeom>
              <a:avLst/>
              <a:gdLst/>
              <a:ahLst/>
              <a:cxnLst/>
              <a:rect l="l" t="t" r="r" b="b"/>
              <a:pathLst>
                <a:path w="132320" h="55959" extrusionOk="0">
                  <a:moveTo>
                    <a:pt x="124916" y="1"/>
                  </a:moveTo>
                  <a:cubicBezTo>
                    <a:pt x="124175" y="1"/>
                    <a:pt x="123420" y="125"/>
                    <a:pt x="122681" y="385"/>
                  </a:cubicBezTo>
                  <a:lnTo>
                    <a:pt x="5122" y="43255"/>
                  </a:lnTo>
                  <a:cubicBezTo>
                    <a:pt x="1734" y="44506"/>
                    <a:pt x="0" y="48256"/>
                    <a:pt x="1210" y="51684"/>
                  </a:cubicBezTo>
                  <a:cubicBezTo>
                    <a:pt x="2178" y="54305"/>
                    <a:pt x="4678" y="55959"/>
                    <a:pt x="7380" y="55959"/>
                  </a:cubicBezTo>
                  <a:cubicBezTo>
                    <a:pt x="8106" y="55959"/>
                    <a:pt x="8872" y="55838"/>
                    <a:pt x="9639" y="55596"/>
                  </a:cubicBezTo>
                  <a:lnTo>
                    <a:pt x="127198" y="12726"/>
                  </a:lnTo>
                  <a:cubicBezTo>
                    <a:pt x="130586" y="11476"/>
                    <a:pt x="132320" y="7725"/>
                    <a:pt x="131110" y="4297"/>
                  </a:cubicBezTo>
                  <a:cubicBezTo>
                    <a:pt x="130129" y="1640"/>
                    <a:pt x="127611" y="1"/>
                    <a:pt x="124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402;p40">
              <a:extLst>
                <a:ext uri="{FF2B5EF4-FFF2-40B4-BE49-F238E27FC236}">
                  <a16:creationId xmlns:a16="http://schemas.microsoft.com/office/drawing/2014/main" id="{2C9D4C22-EE2D-4251-98DF-D82709EB12B6}"/>
                </a:ext>
              </a:extLst>
            </p:cNvPr>
            <p:cNvSpPr/>
            <p:nvPr/>
          </p:nvSpPr>
          <p:spPr>
            <a:xfrm>
              <a:off x="11435674" y="153634"/>
              <a:ext cx="106832" cy="106896"/>
            </a:xfrm>
            <a:custGeom>
              <a:avLst/>
              <a:gdLst/>
              <a:ahLst/>
              <a:cxnLst/>
              <a:rect l="l" t="t" r="r" b="b"/>
              <a:pathLst>
                <a:path w="117721" h="117792" extrusionOk="0">
                  <a:moveTo>
                    <a:pt x="69611" y="1"/>
                  </a:moveTo>
                  <a:cubicBezTo>
                    <a:pt x="66594" y="1"/>
                    <a:pt x="63901" y="2077"/>
                    <a:pt x="63236" y="5153"/>
                  </a:cubicBezTo>
                  <a:cubicBezTo>
                    <a:pt x="62430" y="8662"/>
                    <a:pt x="64688" y="12130"/>
                    <a:pt x="68197" y="12937"/>
                  </a:cubicBezTo>
                  <a:cubicBezTo>
                    <a:pt x="68479" y="13017"/>
                    <a:pt x="97314" y="19712"/>
                    <a:pt x="101146" y="42941"/>
                  </a:cubicBezTo>
                  <a:cubicBezTo>
                    <a:pt x="105058" y="66695"/>
                    <a:pt x="100621" y="74196"/>
                    <a:pt x="98524" y="76334"/>
                  </a:cubicBezTo>
                  <a:cubicBezTo>
                    <a:pt x="97958" y="76900"/>
                    <a:pt x="96430" y="78510"/>
                    <a:pt x="92443" y="78510"/>
                  </a:cubicBezTo>
                  <a:cubicBezTo>
                    <a:pt x="91600" y="78510"/>
                    <a:pt x="90648" y="78438"/>
                    <a:pt x="89571" y="78270"/>
                  </a:cubicBezTo>
                  <a:cubicBezTo>
                    <a:pt x="84167" y="77463"/>
                    <a:pt x="74690" y="64356"/>
                    <a:pt x="67068" y="53790"/>
                  </a:cubicBezTo>
                  <a:cubicBezTo>
                    <a:pt x="54975" y="37016"/>
                    <a:pt x="41510" y="18277"/>
                    <a:pt x="25932" y="18277"/>
                  </a:cubicBezTo>
                  <a:cubicBezTo>
                    <a:pt x="23795" y="18277"/>
                    <a:pt x="21618" y="18630"/>
                    <a:pt x="19399" y="19389"/>
                  </a:cubicBezTo>
                  <a:cubicBezTo>
                    <a:pt x="10970" y="22253"/>
                    <a:pt x="5404" y="29875"/>
                    <a:pt x="3711" y="40844"/>
                  </a:cubicBezTo>
                  <a:cubicBezTo>
                    <a:pt x="0" y="64921"/>
                    <a:pt x="15003" y="102386"/>
                    <a:pt x="33998" y="116502"/>
                  </a:cubicBezTo>
                  <a:cubicBezTo>
                    <a:pt x="35208" y="117348"/>
                    <a:pt x="36579" y="117792"/>
                    <a:pt x="37910" y="117792"/>
                  </a:cubicBezTo>
                  <a:cubicBezTo>
                    <a:pt x="39926" y="117792"/>
                    <a:pt x="41902" y="116865"/>
                    <a:pt x="43193" y="115171"/>
                  </a:cubicBezTo>
                  <a:cubicBezTo>
                    <a:pt x="45371" y="112227"/>
                    <a:pt x="44766" y="108113"/>
                    <a:pt x="41822" y="105976"/>
                  </a:cubicBezTo>
                  <a:cubicBezTo>
                    <a:pt x="26618" y="94684"/>
                    <a:pt x="13672" y="62219"/>
                    <a:pt x="16656" y="42820"/>
                  </a:cubicBezTo>
                  <a:cubicBezTo>
                    <a:pt x="17584" y="36771"/>
                    <a:pt x="19963" y="33061"/>
                    <a:pt x="23674" y="31770"/>
                  </a:cubicBezTo>
                  <a:cubicBezTo>
                    <a:pt x="24392" y="31522"/>
                    <a:pt x="25133" y="31404"/>
                    <a:pt x="25894" y="31404"/>
                  </a:cubicBezTo>
                  <a:cubicBezTo>
                    <a:pt x="34915" y="31404"/>
                    <a:pt x="46717" y="47989"/>
                    <a:pt x="56461" y="61452"/>
                  </a:cubicBezTo>
                  <a:cubicBezTo>
                    <a:pt x="67350" y="76576"/>
                    <a:pt x="76747" y="89642"/>
                    <a:pt x="87636" y="91256"/>
                  </a:cubicBezTo>
                  <a:cubicBezTo>
                    <a:pt x="89287" y="91496"/>
                    <a:pt x="90834" y="91605"/>
                    <a:pt x="92283" y="91605"/>
                  </a:cubicBezTo>
                  <a:cubicBezTo>
                    <a:pt x="100065" y="91605"/>
                    <a:pt x="104991" y="88447"/>
                    <a:pt x="107881" y="85489"/>
                  </a:cubicBezTo>
                  <a:cubicBezTo>
                    <a:pt x="115705" y="77584"/>
                    <a:pt x="117721" y="62945"/>
                    <a:pt x="114091" y="40804"/>
                  </a:cubicBezTo>
                  <a:cubicBezTo>
                    <a:pt x="108808" y="8742"/>
                    <a:pt x="72552" y="475"/>
                    <a:pt x="71020" y="152"/>
                  </a:cubicBezTo>
                  <a:cubicBezTo>
                    <a:pt x="70547" y="50"/>
                    <a:pt x="70075" y="1"/>
                    <a:pt x="69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403;p40">
              <a:extLst>
                <a:ext uri="{FF2B5EF4-FFF2-40B4-BE49-F238E27FC236}">
                  <a16:creationId xmlns:a16="http://schemas.microsoft.com/office/drawing/2014/main" id="{B8DAF2DD-70D5-44A1-B8E3-D35B344937B4}"/>
                </a:ext>
              </a:extLst>
            </p:cNvPr>
            <p:cNvSpPr/>
            <p:nvPr/>
          </p:nvSpPr>
          <p:spPr>
            <a:xfrm>
              <a:off x="11417814" y="79733"/>
              <a:ext cx="31769" cy="31732"/>
            </a:xfrm>
            <a:custGeom>
              <a:avLst/>
              <a:gdLst/>
              <a:ahLst/>
              <a:cxnLst/>
              <a:rect l="l" t="t" r="r" b="b"/>
              <a:pathLst>
                <a:path w="35007" h="34966" extrusionOk="0">
                  <a:moveTo>
                    <a:pt x="17504" y="0"/>
                  </a:moveTo>
                  <a:cubicBezTo>
                    <a:pt x="7825" y="0"/>
                    <a:pt x="1" y="7824"/>
                    <a:pt x="1" y="17503"/>
                  </a:cubicBezTo>
                  <a:cubicBezTo>
                    <a:pt x="1" y="27117"/>
                    <a:pt x="7785" y="34966"/>
                    <a:pt x="17429" y="34966"/>
                  </a:cubicBezTo>
                  <a:cubicBezTo>
                    <a:pt x="17454" y="34966"/>
                    <a:pt x="17479" y="34966"/>
                    <a:pt x="17504" y="34966"/>
                  </a:cubicBezTo>
                  <a:cubicBezTo>
                    <a:pt x="27183" y="34966"/>
                    <a:pt x="35006" y="27142"/>
                    <a:pt x="35006" y="17503"/>
                  </a:cubicBezTo>
                  <a:cubicBezTo>
                    <a:pt x="35006" y="7824"/>
                    <a:pt x="27183" y="0"/>
                    <a:pt x="17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404;p40">
              <a:extLst>
                <a:ext uri="{FF2B5EF4-FFF2-40B4-BE49-F238E27FC236}">
                  <a16:creationId xmlns:a16="http://schemas.microsoft.com/office/drawing/2014/main" id="{A08B1BD0-6AEA-4D22-AC3E-E41D95BFB726}"/>
                </a:ext>
              </a:extLst>
            </p:cNvPr>
            <p:cNvSpPr/>
            <p:nvPr/>
          </p:nvSpPr>
          <p:spPr>
            <a:xfrm>
              <a:off x="11524792" y="319014"/>
              <a:ext cx="30341" cy="30341"/>
            </a:xfrm>
            <a:custGeom>
              <a:avLst/>
              <a:gdLst/>
              <a:ahLst/>
              <a:cxnLst/>
              <a:rect l="l" t="t" r="r" b="b"/>
              <a:pathLst>
                <a:path w="33434" h="33434" extrusionOk="0">
                  <a:moveTo>
                    <a:pt x="16737" y="1"/>
                  </a:moveTo>
                  <a:cubicBezTo>
                    <a:pt x="7502" y="1"/>
                    <a:pt x="1" y="7502"/>
                    <a:pt x="1" y="16738"/>
                  </a:cubicBezTo>
                  <a:cubicBezTo>
                    <a:pt x="1" y="25973"/>
                    <a:pt x="7502" y="33434"/>
                    <a:pt x="16737" y="33434"/>
                  </a:cubicBezTo>
                  <a:cubicBezTo>
                    <a:pt x="25973" y="33434"/>
                    <a:pt x="33434" y="25973"/>
                    <a:pt x="33434" y="16738"/>
                  </a:cubicBezTo>
                  <a:cubicBezTo>
                    <a:pt x="33434" y="7502"/>
                    <a:pt x="25973" y="1"/>
                    <a:pt x="16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405;p40">
              <a:extLst>
                <a:ext uri="{FF2B5EF4-FFF2-40B4-BE49-F238E27FC236}">
                  <a16:creationId xmlns:a16="http://schemas.microsoft.com/office/drawing/2014/main" id="{7F86C337-FE3E-4A9A-9478-787370F8A836}"/>
                </a:ext>
              </a:extLst>
            </p:cNvPr>
            <p:cNvSpPr/>
            <p:nvPr/>
          </p:nvSpPr>
          <p:spPr>
            <a:xfrm>
              <a:off x="10988036" y="388582"/>
              <a:ext cx="556081" cy="549755"/>
            </a:xfrm>
            <a:custGeom>
              <a:avLst/>
              <a:gdLst/>
              <a:ahLst/>
              <a:cxnLst/>
              <a:rect l="l" t="t" r="r" b="b"/>
              <a:pathLst>
                <a:path w="612761" h="605791" extrusionOk="0">
                  <a:moveTo>
                    <a:pt x="59647" y="14687"/>
                  </a:moveTo>
                  <a:cubicBezTo>
                    <a:pt x="104009" y="26464"/>
                    <a:pt x="361147" y="101476"/>
                    <a:pt x="598928" y="310703"/>
                  </a:cubicBezTo>
                  <a:lnTo>
                    <a:pt x="558236" y="588611"/>
                  </a:lnTo>
                  <a:lnTo>
                    <a:pt x="14196" y="265050"/>
                  </a:lnTo>
                  <a:lnTo>
                    <a:pt x="59647" y="14687"/>
                  </a:lnTo>
                  <a:close/>
                  <a:moveTo>
                    <a:pt x="54456" y="0"/>
                  </a:moveTo>
                  <a:cubicBezTo>
                    <a:pt x="53176" y="0"/>
                    <a:pt x="51901" y="371"/>
                    <a:pt x="50855" y="1097"/>
                  </a:cubicBezTo>
                  <a:cubicBezTo>
                    <a:pt x="49323" y="2064"/>
                    <a:pt x="48314" y="3637"/>
                    <a:pt x="47992" y="5412"/>
                  </a:cubicBezTo>
                  <a:lnTo>
                    <a:pt x="484" y="267188"/>
                  </a:lnTo>
                  <a:cubicBezTo>
                    <a:pt x="0" y="269890"/>
                    <a:pt x="1250" y="272592"/>
                    <a:pt x="3590" y="274004"/>
                  </a:cubicBezTo>
                  <a:lnTo>
                    <a:pt x="559970" y="604904"/>
                  </a:lnTo>
                  <a:cubicBezTo>
                    <a:pt x="560978" y="605509"/>
                    <a:pt x="562147" y="605791"/>
                    <a:pt x="563317" y="605791"/>
                  </a:cubicBezTo>
                  <a:cubicBezTo>
                    <a:pt x="564285" y="605791"/>
                    <a:pt x="565253" y="605589"/>
                    <a:pt x="566140" y="605186"/>
                  </a:cubicBezTo>
                  <a:cubicBezTo>
                    <a:pt x="568116" y="604218"/>
                    <a:pt x="569487" y="602363"/>
                    <a:pt x="569810" y="600185"/>
                  </a:cubicBezTo>
                  <a:lnTo>
                    <a:pt x="612438" y="309050"/>
                  </a:lnTo>
                  <a:cubicBezTo>
                    <a:pt x="612761" y="306872"/>
                    <a:pt x="611954" y="304654"/>
                    <a:pt x="610260" y="303202"/>
                  </a:cubicBezTo>
                  <a:cubicBezTo>
                    <a:pt x="346992" y="70261"/>
                    <a:pt x="58840" y="855"/>
                    <a:pt x="55937" y="169"/>
                  </a:cubicBezTo>
                  <a:cubicBezTo>
                    <a:pt x="55451" y="56"/>
                    <a:pt x="54953" y="0"/>
                    <a:pt x="54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406;p40">
              <a:extLst>
                <a:ext uri="{FF2B5EF4-FFF2-40B4-BE49-F238E27FC236}">
                  <a16:creationId xmlns:a16="http://schemas.microsoft.com/office/drawing/2014/main" id="{AAF36268-F465-45AC-B877-CF433F89E02A}"/>
                </a:ext>
              </a:extLst>
            </p:cNvPr>
            <p:cNvSpPr/>
            <p:nvPr/>
          </p:nvSpPr>
          <p:spPr>
            <a:xfrm>
              <a:off x="11193355" y="563750"/>
              <a:ext cx="172673" cy="172636"/>
            </a:xfrm>
            <a:custGeom>
              <a:avLst/>
              <a:gdLst/>
              <a:ahLst/>
              <a:cxnLst/>
              <a:rect l="l" t="t" r="r" b="b"/>
              <a:pathLst>
                <a:path w="190273" h="190233" extrusionOk="0">
                  <a:moveTo>
                    <a:pt x="95137" y="13108"/>
                  </a:moveTo>
                  <a:cubicBezTo>
                    <a:pt x="140346" y="13108"/>
                    <a:pt x="177166" y="49888"/>
                    <a:pt x="177166" y="95097"/>
                  </a:cubicBezTo>
                  <a:cubicBezTo>
                    <a:pt x="177166" y="140306"/>
                    <a:pt x="140346" y="177126"/>
                    <a:pt x="95137" y="177126"/>
                  </a:cubicBezTo>
                  <a:cubicBezTo>
                    <a:pt x="49928" y="177126"/>
                    <a:pt x="13107" y="140306"/>
                    <a:pt x="13107" y="95097"/>
                  </a:cubicBezTo>
                  <a:cubicBezTo>
                    <a:pt x="13107" y="49888"/>
                    <a:pt x="49928" y="13108"/>
                    <a:pt x="95137" y="13108"/>
                  </a:cubicBezTo>
                  <a:close/>
                  <a:moveTo>
                    <a:pt x="95137" y="1"/>
                  </a:moveTo>
                  <a:cubicBezTo>
                    <a:pt x="42669" y="1"/>
                    <a:pt x="0" y="42669"/>
                    <a:pt x="0" y="95097"/>
                  </a:cubicBezTo>
                  <a:cubicBezTo>
                    <a:pt x="0" y="147565"/>
                    <a:pt x="42669" y="190233"/>
                    <a:pt x="95137" y="190233"/>
                  </a:cubicBezTo>
                  <a:cubicBezTo>
                    <a:pt x="147605" y="190233"/>
                    <a:pt x="190273" y="147565"/>
                    <a:pt x="190273" y="95097"/>
                  </a:cubicBezTo>
                  <a:cubicBezTo>
                    <a:pt x="190273" y="42669"/>
                    <a:pt x="147605" y="1"/>
                    <a:pt x="9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407;p40">
              <a:extLst>
                <a:ext uri="{FF2B5EF4-FFF2-40B4-BE49-F238E27FC236}">
                  <a16:creationId xmlns:a16="http://schemas.microsoft.com/office/drawing/2014/main" id="{28E736AA-6D42-46C6-B421-9169F7EC960B}"/>
                </a:ext>
              </a:extLst>
            </p:cNvPr>
            <p:cNvSpPr/>
            <p:nvPr/>
          </p:nvSpPr>
          <p:spPr>
            <a:xfrm>
              <a:off x="11219925" y="607466"/>
              <a:ext cx="115360" cy="41962"/>
            </a:xfrm>
            <a:custGeom>
              <a:avLst/>
              <a:gdLst/>
              <a:ahLst/>
              <a:cxnLst/>
              <a:rect l="l" t="t" r="r" b="b"/>
              <a:pathLst>
                <a:path w="127118" h="46239" extrusionOk="0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7" y="34423"/>
                    <a:pt x="0" y="38052"/>
                    <a:pt x="1009" y="41521"/>
                  </a:cubicBezTo>
                  <a:cubicBezTo>
                    <a:pt x="1896" y="44384"/>
                    <a:pt x="4477" y="46239"/>
                    <a:pt x="7300" y="46239"/>
                  </a:cubicBezTo>
                  <a:cubicBezTo>
                    <a:pt x="7905" y="46239"/>
                    <a:pt x="8550" y="46158"/>
                    <a:pt x="9155" y="45957"/>
                  </a:cubicBezTo>
                  <a:lnTo>
                    <a:pt x="121633" y="12847"/>
                  </a:lnTo>
                  <a:cubicBezTo>
                    <a:pt x="125142" y="11798"/>
                    <a:pt x="127118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408;p40">
              <a:extLst>
                <a:ext uri="{FF2B5EF4-FFF2-40B4-BE49-F238E27FC236}">
                  <a16:creationId xmlns:a16="http://schemas.microsoft.com/office/drawing/2014/main" id="{CC8F3A36-379E-4AEA-814C-C7B984F2571D}"/>
                </a:ext>
              </a:extLst>
            </p:cNvPr>
            <p:cNvSpPr/>
            <p:nvPr/>
          </p:nvSpPr>
          <p:spPr>
            <a:xfrm>
              <a:off x="11230905" y="628365"/>
              <a:ext cx="108661" cy="47157"/>
            </a:xfrm>
            <a:custGeom>
              <a:avLst/>
              <a:gdLst/>
              <a:ahLst/>
              <a:cxnLst/>
              <a:rect l="l" t="t" r="r" b="b"/>
              <a:pathLst>
                <a:path w="119737" h="51964" extrusionOk="0">
                  <a:moveTo>
                    <a:pt x="112355" y="1"/>
                  </a:moveTo>
                  <a:cubicBezTo>
                    <a:pt x="111596" y="1"/>
                    <a:pt x="110820" y="136"/>
                    <a:pt x="110058" y="423"/>
                  </a:cubicBezTo>
                  <a:lnTo>
                    <a:pt x="5122" y="39260"/>
                  </a:lnTo>
                  <a:cubicBezTo>
                    <a:pt x="1734" y="40551"/>
                    <a:pt x="0" y="44301"/>
                    <a:pt x="1250" y="47689"/>
                  </a:cubicBezTo>
                  <a:cubicBezTo>
                    <a:pt x="2218" y="50351"/>
                    <a:pt x="4719" y="51964"/>
                    <a:pt x="7380" y="51964"/>
                  </a:cubicBezTo>
                  <a:cubicBezTo>
                    <a:pt x="8147" y="51964"/>
                    <a:pt x="8913" y="51843"/>
                    <a:pt x="9679" y="51560"/>
                  </a:cubicBezTo>
                  <a:lnTo>
                    <a:pt x="114575" y="12683"/>
                  </a:lnTo>
                  <a:cubicBezTo>
                    <a:pt x="117963" y="11433"/>
                    <a:pt x="119737" y="7682"/>
                    <a:pt x="118447" y="4295"/>
                  </a:cubicBezTo>
                  <a:cubicBezTo>
                    <a:pt x="117474" y="1660"/>
                    <a:pt x="115014" y="1"/>
                    <a:pt x="112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409;p40">
              <a:extLst>
                <a:ext uri="{FF2B5EF4-FFF2-40B4-BE49-F238E27FC236}">
                  <a16:creationId xmlns:a16="http://schemas.microsoft.com/office/drawing/2014/main" id="{3E6DC17C-9FEE-480B-AC2D-A03D746EA555}"/>
                </a:ext>
              </a:extLst>
            </p:cNvPr>
            <p:cNvSpPr/>
            <p:nvPr/>
          </p:nvSpPr>
          <p:spPr>
            <a:xfrm>
              <a:off x="11230942" y="590194"/>
              <a:ext cx="106869" cy="106885"/>
            </a:xfrm>
            <a:custGeom>
              <a:avLst/>
              <a:gdLst/>
              <a:ahLst/>
              <a:cxnLst/>
              <a:rect l="l" t="t" r="r" b="b"/>
              <a:pathLst>
                <a:path w="117762" h="117780" extrusionOk="0">
                  <a:moveTo>
                    <a:pt x="69692" y="0"/>
                  </a:moveTo>
                  <a:cubicBezTo>
                    <a:pt x="66658" y="0"/>
                    <a:pt x="63939" y="2051"/>
                    <a:pt x="63236" y="5140"/>
                  </a:cubicBezTo>
                  <a:cubicBezTo>
                    <a:pt x="62470" y="8649"/>
                    <a:pt x="64729" y="12158"/>
                    <a:pt x="68237" y="12924"/>
                  </a:cubicBezTo>
                  <a:cubicBezTo>
                    <a:pt x="68520" y="13005"/>
                    <a:pt x="97355" y="19699"/>
                    <a:pt x="101186" y="42929"/>
                  </a:cubicBezTo>
                  <a:cubicBezTo>
                    <a:pt x="105098" y="66683"/>
                    <a:pt x="100662" y="74184"/>
                    <a:pt x="98605" y="76321"/>
                  </a:cubicBezTo>
                  <a:cubicBezTo>
                    <a:pt x="98006" y="76887"/>
                    <a:pt x="96472" y="78498"/>
                    <a:pt x="92483" y="78498"/>
                  </a:cubicBezTo>
                  <a:cubicBezTo>
                    <a:pt x="91640" y="78498"/>
                    <a:pt x="90688" y="78426"/>
                    <a:pt x="89612" y="78257"/>
                  </a:cubicBezTo>
                  <a:cubicBezTo>
                    <a:pt x="84208" y="77491"/>
                    <a:pt x="74730" y="64344"/>
                    <a:pt x="67148" y="53777"/>
                  </a:cubicBezTo>
                  <a:cubicBezTo>
                    <a:pt x="55020" y="37003"/>
                    <a:pt x="41582" y="18265"/>
                    <a:pt x="25984" y="18265"/>
                  </a:cubicBezTo>
                  <a:cubicBezTo>
                    <a:pt x="23844" y="18265"/>
                    <a:pt x="21663" y="18617"/>
                    <a:pt x="19439" y="19377"/>
                  </a:cubicBezTo>
                  <a:cubicBezTo>
                    <a:pt x="11010" y="22280"/>
                    <a:pt x="5445" y="29902"/>
                    <a:pt x="3751" y="40832"/>
                  </a:cubicBezTo>
                  <a:cubicBezTo>
                    <a:pt x="0" y="64908"/>
                    <a:pt x="15003" y="102374"/>
                    <a:pt x="34038" y="116489"/>
                  </a:cubicBezTo>
                  <a:cubicBezTo>
                    <a:pt x="35248" y="117376"/>
                    <a:pt x="36619" y="117780"/>
                    <a:pt x="37990" y="117780"/>
                  </a:cubicBezTo>
                  <a:cubicBezTo>
                    <a:pt x="39967" y="117780"/>
                    <a:pt x="41943" y="116892"/>
                    <a:pt x="43193" y="115158"/>
                  </a:cubicBezTo>
                  <a:cubicBezTo>
                    <a:pt x="45371" y="112255"/>
                    <a:pt x="44766" y="108141"/>
                    <a:pt x="41862" y="105963"/>
                  </a:cubicBezTo>
                  <a:cubicBezTo>
                    <a:pt x="26618" y="94671"/>
                    <a:pt x="13712" y="62206"/>
                    <a:pt x="16697" y="42848"/>
                  </a:cubicBezTo>
                  <a:cubicBezTo>
                    <a:pt x="17665" y="36758"/>
                    <a:pt x="20004" y="33048"/>
                    <a:pt x="23714" y="31758"/>
                  </a:cubicBezTo>
                  <a:cubicBezTo>
                    <a:pt x="24432" y="31510"/>
                    <a:pt x="25174" y="31392"/>
                    <a:pt x="25934" y="31392"/>
                  </a:cubicBezTo>
                  <a:cubicBezTo>
                    <a:pt x="34955" y="31392"/>
                    <a:pt x="46757" y="47976"/>
                    <a:pt x="56502" y="61440"/>
                  </a:cubicBezTo>
                  <a:cubicBezTo>
                    <a:pt x="67390" y="76563"/>
                    <a:pt x="76787" y="89630"/>
                    <a:pt x="87676" y="91243"/>
                  </a:cubicBezTo>
                  <a:cubicBezTo>
                    <a:pt x="89322" y="91484"/>
                    <a:pt x="90866" y="91593"/>
                    <a:pt x="92313" y="91593"/>
                  </a:cubicBezTo>
                  <a:cubicBezTo>
                    <a:pt x="100078" y="91593"/>
                    <a:pt x="105031" y="88440"/>
                    <a:pt x="107921" y="85516"/>
                  </a:cubicBezTo>
                  <a:cubicBezTo>
                    <a:pt x="115745" y="77571"/>
                    <a:pt x="117761" y="62932"/>
                    <a:pt x="114091" y="40791"/>
                  </a:cubicBezTo>
                  <a:cubicBezTo>
                    <a:pt x="108808" y="8730"/>
                    <a:pt x="72593" y="462"/>
                    <a:pt x="71060" y="140"/>
                  </a:cubicBezTo>
                  <a:cubicBezTo>
                    <a:pt x="70601" y="46"/>
                    <a:pt x="70143" y="0"/>
                    <a:pt x="69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410;p40">
              <a:extLst>
                <a:ext uri="{FF2B5EF4-FFF2-40B4-BE49-F238E27FC236}">
                  <a16:creationId xmlns:a16="http://schemas.microsoft.com/office/drawing/2014/main" id="{B70235FF-87A0-47B9-B2F1-54ECB527F5F5}"/>
                </a:ext>
              </a:extLst>
            </p:cNvPr>
            <p:cNvSpPr/>
            <p:nvPr/>
          </p:nvSpPr>
          <p:spPr>
            <a:xfrm>
              <a:off x="11143288" y="583207"/>
              <a:ext cx="35354" cy="31743"/>
            </a:xfrm>
            <a:custGeom>
              <a:avLst/>
              <a:gdLst/>
              <a:ahLst/>
              <a:cxnLst/>
              <a:rect l="l" t="t" r="r" b="b"/>
              <a:pathLst>
                <a:path w="38958" h="34978" extrusionOk="0">
                  <a:moveTo>
                    <a:pt x="19460" y="1"/>
                  </a:moveTo>
                  <a:cubicBezTo>
                    <a:pt x="15320" y="1"/>
                    <a:pt x="11162" y="1467"/>
                    <a:pt x="7824" y="4451"/>
                  </a:cubicBezTo>
                  <a:cubicBezTo>
                    <a:pt x="605" y="10904"/>
                    <a:pt x="0" y="21913"/>
                    <a:pt x="6453" y="29132"/>
                  </a:cubicBezTo>
                  <a:cubicBezTo>
                    <a:pt x="9896" y="33009"/>
                    <a:pt x="14676" y="34978"/>
                    <a:pt x="19476" y="34978"/>
                  </a:cubicBezTo>
                  <a:cubicBezTo>
                    <a:pt x="23616" y="34978"/>
                    <a:pt x="27770" y="33513"/>
                    <a:pt x="31094" y="30544"/>
                  </a:cubicBezTo>
                  <a:cubicBezTo>
                    <a:pt x="38313" y="24091"/>
                    <a:pt x="38958" y="13041"/>
                    <a:pt x="32506" y="5862"/>
                  </a:cubicBezTo>
                  <a:cubicBezTo>
                    <a:pt x="29059" y="1982"/>
                    <a:pt x="24271" y="1"/>
                    <a:pt x="19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411;p40">
              <a:extLst>
                <a:ext uri="{FF2B5EF4-FFF2-40B4-BE49-F238E27FC236}">
                  <a16:creationId xmlns:a16="http://schemas.microsoft.com/office/drawing/2014/main" id="{A43D44FB-3D1D-4947-849F-9673E7CB6D73}"/>
                </a:ext>
              </a:extLst>
            </p:cNvPr>
            <p:cNvSpPr/>
            <p:nvPr/>
          </p:nvSpPr>
          <p:spPr>
            <a:xfrm>
              <a:off x="11382240" y="691140"/>
              <a:ext cx="33782" cy="30348"/>
            </a:xfrm>
            <a:custGeom>
              <a:avLst/>
              <a:gdLst/>
              <a:ahLst/>
              <a:cxnLst/>
              <a:rect l="l" t="t" r="r" b="b"/>
              <a:pathLst>
                <a:path w="37225" h="33441" extrusionOk="0">
                  <a:moveTo>
                    <a:pt x="18633" y="1"/>
                  </a:moveTo>
                  <a:cubicBezTo>
                    <a:pt x="14666" y="1"/>
                    <a:pt x="10678" y="1404"/>
                    <a:pt x="7462" y="4246"/>
                  </a:cubicBezTo>
                  <a:cubicBezTo>
                    <a:pt x="606" y="10416"/>
                    <a:pt x="1" y="20982"/>
                    <a:pt x="6131" y="27879"/>
                  </a:cubicBezTo>
                  <a:cubicBezTo>
                    <a:pt x="9446" y="31562"/>
                    <a:pt x="14029" y="33441"/>
                    <a:pt x="18625" y="33441"/>
                  </a:cubicBezTo>
                  <a:cubicBezTo>
                    <a:pt x="22583" y="33441"/>
                    <a:pt x="26551" y="32046"/>
                    <a:pt x="29723" y="29210"/>
                  </a:cubicBezTo>
                  <a:cubicBezTo>
                    <a:pt x="36620" y="23039"/>
                    <a:pt x="37225" y="12473"/>
                    <a:pt x="31095" y="5577"/>
                  </a:cubicBezTo>
                  <a:cubicBezTo>
                    <a:pt x="27785" y="1878"/>
                    <a:pt x="23223" y="1"/>
                    <a:pt x="18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1549;p40">
            <a:extLst>
              <a:ext uri="{FF2B5EF4-FFF2-40B4-BE49-F238E27FC236}">
                <a16:creationId xmlns:a16="http://schemas.microsoft.com/office/drawing/2014/main" id="{B1AFBE12-FC58-4EFE-AE3A-9AFC61F82252}"/>
              </a:ext>
            </a:extLst>
          </p:cNvPr>
          <p:cNvGrpSpPr/>
          <p:nvPr/>
        </p:nvGrpSpPr>
        <p:grpSpPr>
          <a:xfrm>
            <a:off x="3759914" y="950485"/>
            <a:ext cx="359298" cy="353027"/>
            <a:chOff x="4054327" y="3751480"/>
            <a:chExt cx="359298" cy="353027"/>
          </a:xfrm>
        </p:grpSpPr>
        <p:sp>
          <p:nvSpPr>
            <p:cNvPr id="634" name="Google Shape;1550;p40">
              <a:extLst>
                <a:ext uri="{FF2B5EF4-FFF2-40B4-BE49-F238E27FC236}">
                  <a16:creationId xmlns:a16="http://schemas.microsoft.com/office/drawing/2014/main" id="{C4EC1BDA-DD75-40D4-98B5-660130C392B3}"/>
                </a:ext>
              </a:extLst>
            </p:cNvPr>
            <p:cNvSpPr/>
            <p:nvPr/>
          </p:nvSpPr>
          <p:spPr>
            <a:xfrm>
              <a:off x="4054327" y="3751480"/>
              <a:ext cx="359298" cy="353027"/>
            </a:xfrm>
            <a:custGeom>
              <a:avLst/>
              <a:gdLst/>
              <a:ahLst/>
              <a:cxnLst/>
              <a:rect l="l" t="t" r="r" b="b"/>
              <a:pathLst>
                <a:path w="568198" h="558362" extrusionOk="0">
                  <a:moveTo>
                    <a:pt x="318721" y="13354"/>
                  </a:moveTo>
                  <a:cubicBezTo>
                    <a:pt x="459067" y="195440"/>
                    <a:pt x="539523" y="475405"/>
                    <a:pt x="552993" y="524808"/>
                  </a:cubicBezTo>
                  <a:lnTo>
                    <a:pt x="293758" y="544932"/>
                  </a:lnTo>
                  <a:lnTo>
                    <a:pt x="17423" y="35455"/>
                  </a:lnTo>
                  <a:lnTo>
                    <a:pt x="318721" y="13354"/>
                  </a:lnTo>
                  <a:close/>
                  <a:moveTo>
                    <a:pt x="321535" y="0"/>
                  </a:moveTo>
                  <a:cubicBezTo>
                    <a:pt x="321444" y="0"/>
                    <a:pt x="321353" y="2"/>
                    <a:pt x="321262" y="5"/>
                  </a:cubicBezTo>
                  <a:lnTo>
                    <a:pt x="6373" y="23114"/>
                  </a:lnTo>
                  <a:cubicBezTo>
                    <a:pt x="4154" y="23275"/>
                    <a:pt x="2178" y="24566"/>
                    <a:pt x="1089" y="26502"/>
                  </a:cubicBezTo>
                  <a:cubicBezTo>
                    <a:pt x="41" y="28478"/>
                    <a:pt x="1" y="30817"/>
                    <a:pt x="1089" y="32793"/>
                  </a:cubicBezTo>
                  <a:lnTo>
                    <a:pt x="284200" y="554934"/>
                  </a:lnTo>
                  <a:cubicBezTo>
                    <a:pt x="285410" y="557071"/>
                    <a:pt x="287628" y="558362"/>
                    <a:pt x="290007" y="558362"/>
                  </a:cubicBezTo>
                  <a:lnTo>
                    <a:pt x="290531" y="558362"/>
                  </a:lnTo>
                  <a:lnTo>
                    <a:pt x="561866" y="537270"/>
                  </a:lnTo>
                  <a:cubicBezTo>
                    <a:pt x="563801" y="537108"/>
                    <a:pt x="565576" y="536100"/>
                    <a:pt x="566665" y="534527"/>
                  </a:cubicBezTo>
                  <a:cubicBezTo>
                    <a:pt x="567794" y="532954"/>
                    <a:pt x="568197" y="530978"/>
                    <a:pt x="567713" y="529083"/>
                  </a:cubicBezTo>
                  <a:cubicBezTo>
                    <a:pt x="566866" y="525857"/>
                    <a:pt x="483587" y="203829"/>
                    <a:pt x="326949" y="2546"/>
                  </a:cubicBezTo>
                  <a:cubicBezTo>
                    <a:pt x="325635" y="884"/>
                    <a:pt x="323617" y="0"/>
                    <a:pt x="32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551;p40">
              <a:extLst>
                <a:ext uri="{FF2B5EF4-FFF2-40B4-BE49-F238E27FC236}">
                  <a16:creationId xmlns:a16="http://schemas.microsoft.com/office/drawing/2014/main" id="{DC868BA6-EEB4-4094-AF36-3A5E0B5D5080}"/>
                </a:ext>
              </a:extLst>
            </p:cNvPr>
            <p:cNvSpPr/>
            <p:nvPr/>
          </p:nvSpPr>
          <p:spPr>
            <a:xfrm>
              <a:off x="4196526" y="3882060"/>
              <a:ext cx="111266" cy="111224"/>
            </a:xfrm>
            <a:custGeom>
              <a:avLst/>
              <a:gdLst/>
              <a:ahLst/>
              <a:cxnLst/>
              <a:rect l="l" t="t" r="r" b="b"/>
              <a:pathLst>
                <a:path w="175957" h="175917" extrusionOk="0">
                  <a:moveTo>
                    <a:pt x="87999" y="13108"/>
                  </a:moveTo>
                  <a:cubicBezTo>
                    <a:pt x="129255" y="13108"/>
                    <a:pt x="162850" y="46702"/>
                    <a:pt x="162850" y="87958"/>
                  </a:cubicBezTo>
                  <a:cubicBezTo>
                    <a:pt x="162850" y="129215"/>
                    <a:pt x="129255" y="162809"/>
                    <a:pt x="87999" y="162809"/>
                  </a:cubicBezTo>
                  <a:cubicBezTo>
                    <a:pt x="46702" y="162809"/>
                    <a:pt x="13108" y="129215"/>
                    <a:pt x="13108" y="87958"/>
                  </a:cubicBezTo>
                  <a:cubicBezTo>
                    <a:pt x="13108" y="46661"/>
                    <a:pt x="46702" y="13108"/>
                    <a:pt x="87999" y="13108"/>
                  </a:cubicBezTo>
                  <a:close/>
                  <a:moveTo>
                    <a:pt x="87999" y="1"/>
                  </a:moveTo>
                  <a:cubicBezTo>
                    <a:pt x="39483" y="1"/>
                    <a:pt x="1" y="39443"/>
                    <a:pt x="1" y="87958"/>
                  </a:cubicBezTo>
                  <a:cubicBezTo>
                    <a:pt x="1" y="136434"/>
                    <a:pt x="39483" y="175916"/>
                    <a:pt x="87999" y="175916"/>
                  </a:cubicBezTo>
                  <a:cubicBezTo>
                    <a:pt x="136515" y="175916"/>
                    <a:pt x="175956" y="136434"/>
                    <a:pt x="175956" y="87958"/>
                  </a:cubicBezTo>
                  <a:cubicBezTo>
                    <a:pt x="175956" y="39443"/>
                    <a:pt x="136515" y="1"/>
                    <a:pt x="87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552;p40">
              <a:extLst>
                <a:ext uri="{FF2B5EF4-FFF2-40B4-BE49-F238E27FC236}">
                  <a16:creationId xmlns:a16="http://schemas.microsoft.com/office/drawing/2014/main" id="{FEC8B496-9C9B-4956-8196-5F64014ACDB3}"/>
                </a:ext>
              </a:extLst>
            </p:cNvPr>
            <p:cNvSpPr/>
            <p:nvPr/>
          </p:nvSpPr>
          <p:spPr>
            <a:xfrm>
              <a:off x="4206650" y="3912593"/>
              <a:ext cx="80357" cy="29210"/>
            </a:xfrm>
            <a:custGeom>
              <a:avLst/>
              <a:gdLst/>
              <a:ahLst/>
              <a:cxnLst/>
              <a:rect l="l" t="t" r="r" b="b"/>
              <a:pathLst>
                <a:path w="127078" h="46199" extrusionOk="0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6" y="34382"/>
                    <a:pt x="0" y="38012"/>
                    <a:pt x="1049" y="41521"/>
                  </a:cubicBezTo>
                  <a:cubicBezTo>
                    <a:pt x="1855" y="44344"/>
                    <a:pt x="4477" y="46199"/>
                    <a:pt x="7300" y="46199"/>
                  </a:cubicBezTo>
                  <a:cubicBezTo>
                    <a:pt x="7905" y="46199"/>
                    <a:pt x="8550" y="46118"/>
                    <a:pt x="9195" y="45957"/>
                  </a:cubicBezTo>
                  <a:lnTo>
                    <a:pt x="121633" y="12847"/>
                  </a:lnTo>
                  <a:cubicBezTo>
                    <a:pt x="125101" y="11798"/>
                    <a:pt x="127077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553;p40">
              <a:extLst>
                <a:ext uri="{FF2B5EF4-FFF2-40B4-BE49-F238E27FC236}">
                  <a16:creationId xmlns:a16="http://schemas.microsoft.com/office/drawing/2014/main" id="{B519CCC5-F29D-4F80-8513-66C727CA9BCA}"/>
                </a:ext>
              </a:extLst>
            </p:cNvPr>
            <p:cNvSpPr/>
            <p:nvPr/>
          </p:nvSpPr>
          <p:spPr>
            <a:xfrm>
              <a:off x="4214301" y="3927139"/>
              <a:ext cx="75716" cy="32870"/>
            </a:xfrm>
            <a:custGeom>
              <a:avLst/>
              <a:gdLst/>
              <a:ahLst/>
              <a:cxnLst/>
              <a:rect l="l" t="t" r="r" b="b"/>
              <a:pathLst>
                <a:path w="119738" h="51988" extrusionOk="0">
                  <a:moveTo>
                    <a:pt x="112341" y="1"/>
                  </a:moveTo>
                  <a:cubicBezTo>
                    <a:pt x="111585" y="1"/>
                    <a:pt x="110814" y="131"/>
                    <a:pt x="110059" y="407"/>
                  </a:cubicBezTo>
                  <a:lnTo>
                    <a:pt x="5123" y="39284"/>
                  </a:lnTo>
                  <a:cubicBezTo>
                    <a:pt x="1735" y="40534"/>
                    <a:pt x="1" y="44325"/>
                    <a:pt x="1251" y="47713"/>
                  </a:cubicBezTo>
                  <a:cubicBezTo>
                    <a:pt x="2259" y="50334"/>
                    <a:pt x="4760" y="51988"/>
                    <a:pt x="7422" y="51988"/>
                  </a:cubicBezTo>
                  <a:cubicBezTo>
                    <a:pt x="8188" y="51988"/>
                    <a:pt x="8954" y="51867"/>
                    <a:pt x="9680" y="51584"/>
                  </a:cubicBezTo>
                  <a:lnTo>
                    <a:pt x="114576" y="12707"/>
                  </a:lnTo>
                  <a:cubicBezTo>
                    <a:pt x="118004" y="11457"/>
                    <a:pt x="119738" y="7666"/>
                    <a:pt x="118448" y="4278"/>
                  </a:cubicBezTo>
                  <a:cubicBezTo>
                    <a:pt x="117504" y="1637"/>
                    <a:pt x="115016" y="1"/>
                    <a:pt x="11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554;p40">
              <a:extLst>
                <a:ext uri="{FF2B5EF4-FFF2-40B4-BE49-F238E27FC236}">
                  <a16:creationId xmlns:a16="http://schemas.microsoft.com/office/drawing/2014/main" id="{E3DB1783-8C43-4740-95BE-D0603ADDA1DA}"/>
                </a:ext>
              </a:extLst>
            </p:cNvPr>
            <p:cNvSpPr/>
            <p:nvPr/>
          </p:nvSpPr>
          <p:spPr>
            <a:xfrm>
              <a:off x="4214327" y="3900553"/>
              <a:ext cx="74510" cy="74503"/>
            </a:xfrm>
            <a:custGeom>
              <a:avLst/>
              <a:gdLst/>
              <a:ahLst/>
              <a:cxnLst/>
              <a:rect l="l" t="t" r="r" b="b"/>
              <a:pathLst>
                <a:path w="117802" h="117792" extrusionOk="0">
                  <a:moveTo>
                    <a:pt x="69651" y="0"/>
                  </a:moveTo>
                  <a:cubicBezTo>
                    <a:pt x="66635" y="0"/>
                    <a:pt x="63941" y="2077"/>
                    <a:pt x="63277" y="5152"/>
                  </a:cubicBezTo>
                  <a:cubicBezTo>
                    <a:pt x="62510" y="8661"/>
                    <a:pt x="64729" y="12170"/>
                    <a:pt x="68237" y="12936"/>
                  </a:cubicBezTo>
                  <a:cubicBezTo>
                    <a:pt x="68560" y="13017"/>
                    <a:pt x="97355" y="19711"/>
                    <a:pt x="101186" y="42941"/>
                  </a:cubicBezTo>
                  <a:cubicBezTo>
                    <a:pt x="105098" y="66695"/>
                    <a:pt x="100662" y="74196"/>
                    <a:pt x="98565" y="76293"/>
                  </a:cubicBezTo>
                  <a:cubicBezTo>
                    <a:pt x="97998" y="76892"/>
                    <a:pt x="96470" y="78510"/>
                    <a:pt x="92479" y="78510"/>
                  </a:cubicBezTo>
                  <a:cubicBezTo>
                    <a:pt x="91637" y="78510"/>
                    <a:pt x="90686" y="78438"/>
                    <a:pt x="89612" y="78269"/>
                  </a:cubicBezTo>
                  <a:cubicBezTo>
                    <a:pt x="84207" y="77462"/>
                    <a:pt x="74730" y="64356"/>
                    <a:pt x="67148" y="53789"/>
                  </a:cubicBezTo>
                  <a:cubicBezTo>
                    <a:pt x="55055" y="37015"/>
                    <a:pt x="41559" y="18277"/>
                    <a:pt x="25974" y="18277"/>
                  </a:cubicBezTo>
                  <a:cubicBezTo>
                    <a:pt x="23836" y="18277"/>
                    <a:pt x="21658" y="18629"/>
                    <a:pt x="19439" y="19389"/>
                  </a:cubicBezTo>
                  <a:cubicBezTo>
                    <a:pt x="11010" y="22292"/>
                    <a:pt x="5445" y="29914"/>
                    <a:pt x="3751" y="40844"/>
                  </a:cubicBezTo>
                  <a:cubicBezTo>
                    <a:pt x="0" y="64920"/>
                    <a:pt x="15043" y="102386"/>
                    <a:pt x="34078" y="116501"/>
                  </a:cubicBezTo>
                  <a:cubicBezTo>
                    <a:pt x="35248" y="117388"/>
                    <a:pt x="36619" y="117792"/>
                    <a:pt x="37950" y="117792"/>
                  </a:cubicBezTo>
                  <a:cubicBezTo>
                    <a:pt x="39966" y="117792"/>
                    <a:pt x="41943" y="116864"/>
                    <a:pt x="43233" y="115130"/>
                  </a:cubicBezTo>
                  <a:cubicBezTo>
                    <a:pt x="45411" y="112226"/>
                    <a:pt x="44766" y="108113"/>
                    <a:pt x="41862" y="105975"/>
                  </a:cubicBezTo>
                  <a:cubicBezTo>
                    <a:pt x="26658" y="94683"/>
                    <a:pt x="13712" y="62218"/>
                    <a:pt x="16697" y="42820"/>
                  </a:cubicBezTo>
                  <a:cubicBezTo>
                    <a:pt x="17664" y="36770"/>
                    <a:pt x="20004" y="33060"/>
                    <a:pt x="23714" y="31770"/>
                  </a:cubicBezTo>
                  <a:cubicBezTo>
                    <a:pt x="24436" y="31516"/>
                    <a:pt x="25182" y="31396"/>
                    <a:pt x="25948" y="31396"/>
                  </a:cubicBezTo>
                  <a:cubicBezTo>
                    <a:pt x="34945" y="31396"/>
                    <a:pt x="46802" y="47999"/>
                    <a:pt x="56501" y="61452"/>
                  </a:cubicBezTo>
                  <a:cubicBezTo>
                    <a:pt x="67390" y="76575"/>
                    <a:pt x="76787" y="89642"/>
                    <a:pt x="87676" y="91255"/>
                  </a:cubicBezTo>
                  <a:cubicBezTo>
                    <a:pt x="89350" y="91505"/>
                    <a:pt x="90916" y="91619"/>
                    <a:pt x="92381" y="91619"/>
                  </a:cubicBezTo>
                  <a:cubicBezTo>
                    <a:pt x="100130" y="91619"/>
                    <a:pt x="105038" y="88445"/>
                    <a:pt x="107921" y="85528"/>
                  </a:cubicBezTo>
                  <a:cubicBezTo>
                    <a:pt x="115745" y="77583"/>
                    <a:pt x="117802" y="62944"/>
                    <a:pt x="114132" y="40803"/>
                  </a:cubicBezTo>
                  <a:cubicBezTo>
                    <a:pt x="108849" y="8742"/>
                    <a:pt x="72593" y="474"/>
                    <a:pt x="71060" y="152"/>
                  </a:cubicBezTo>
                  <a:cubicBezTo>
                    <a:pt x="70587" y="49"/>
                    <a:pt x="70115" y="0"/>
                    <a:pt x="6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555;p40">
              <a:extLst>
                <a:ext uri="{FF2B5EF4-FFF2-40B4-BE49-F238E27FC236}">
                  <a16:creationId xmlns:a16="http://schemas.microsoft.com/office/drawing/2014/main" id="{BB5583AC-CE7B-4F36-B399-601DB29DFC0F}"/>
                </a:ext>
              </a:extLst>
            </p:cNvPr>
            <p:cNvSpPr/>
            <p:nvPr/>
          </p:nvSpPr>
          <p:spPr>
            <a:xfrm>
              <a:off x="4200224" y="3835602"/>
              <a:ext cx="22111" cy="22107"/>
            </a:xfrm>
            <a:custGeom>
              <a:avLst/>
              <a:gdLst/>
              <a:ahLst/>
              <a:cxnLst/>
              <a:rect l="l" t="t" r="r" b="b"/>
              <a:pathLst>
                <a:path w="34966" h="34966" extrusionOk="0">
                  <a:moveTo>
                    <a:pt x="17463" y="0"/>
                  </a:moveTo>
                  <a:cubicBezTo>
                    <a:pt x="7824" y="0"/>
                    <a:pt x="0" y="7824"/>
                    <a:pt x="0" y="17463"/>
                  </a:cubicBezTo>
                  <a:cubicBezTo>
                    <a:pt x="0" y="27142"/>
                    <a:pt x="7824" y="34965"/>
                    <a:pt x="17463" y="34965"/>
                  </a:cubicBezTo>
                  <a:cubicBezTo>
                    <a:pt x="27142" y="34965"/>
                    <a:pt x="34966" y="27142"/>
                    <a:pt x="34966" y="17463"/>
                  </a:cubicBezTo>
                  <a:cubicBezTo>
                    <a:pt x="34966" y="7824"/>
                    <a:pt x="27142" y="0"/>
                    <a:pt x="17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556;p40">
              <a:extLst>
                <a:ext uri="{FF2B5EF4-FFF2-40B4-BE49-F238E27FC236}">
                  <a16:creationId xmlns:a16="http://schemas.microsoft.com/office/drawing/2014/main" id="{EC72C4A8-85B2-46BA-AFA7-98DD264CE0EF}"/>
                </a:ext>
              </a:extLst>
            </p:cNvPr>
            <p:cNvSpPr/>
            <p:nvPr/>
          </p:nvSpPr>
          <p:spPr>
            <a:xfrm>
              <a:off x="4274740" y="4002310"/>
              <a:ext cx="21167" cy="21139"/>
            </a:xfrm>
            <a:custGeom>
              <a:avLst/>
              <a:gdLst/>
              <a:ahLst/>
              <a:cxnLst/>
              <a:rect l="l" t="t" r="r" b="b"/>
              <a:pathLst>
                <a:path w="33474" h="33434" extrusionOk="0">
                  <a:moveTo>
                    <a:pt x="16738" y="1"/>
                  </a:moveTo>
                  <a:cubicBezTo>
                    <a:pt x="7502" y="1"/>
                    <a:pt x="1" y="7462"/>
                    <a:pt x="1" y="16697"/>
                  </a:cubicBezTo>
                  <a:cubicBezTo>
                    <a:pt x="1" y="25932"/>
                    <a:pt x="7502" y="33434"/>
                    <a:pt x="16738" y="33434"/>
                  </a:cubicBezTo>
                  <a:cubicBezTo>
                    <a:pt x="25973" y="33434"/>
                    <a:pt x="33474" y="25932"/>
                    <a:pt x="33474" y="16697"/>
                  </a:cubicBezTo>
                  <a:cubicBezTo>
                    <a:pt x="33474" y="7462"/>
                    <a:pt x="25973" y="1"/>
                    <a:pt x="16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1557;p40">
            <a:extLst>
              <a:ext uri="{FF2B5EF4-FFF2-40B4-BE49-F238E27FC236}">
                <a16:creationId xmlns:a16="http://schemas.microsoft.com/office/drawing/2014/main" id="{856AFC5C-53BE-439F-8C18-DB23F881F24F}"/>
              </a:ext>
            </a:extLst>
          </p:cNvPr>
          <p:cNvGrpSpPr/>
          <p:nvPr/>
        </p:nvGrpSpPr>
        <p:grpSpPr>
          <a:xfrm rot="4732026">
            <a:off x="6883571" y="1705411"/>
            <a:ext cx="307868" cy="409837"/>
            <a:chOff x="3792831" y="3564172"/>
            <a:chExt cx="307885" cy="409860"/>
          </a:xfrm>
        </p:grpSpPr>
        <p:sp>
          <p:nvSpPr>
            <p:cNvPr id="642" name="Google Shape;1558;p40">
              <a:extLst>
                <a:ext uri="{FF2B5EF4-FFF2-40B4-BE49-F238E27FC236}">
                  <a16:creationId xmlns:a16="http://schemas.microsoft.com/office/drawing/2014/main" id="{AD4A6279-A297-463F-A9A7-26F06F1DF4CA}"/>
                </a:ext>
              </a:extLst>
            </p:cNvPr>
            <p:cNvSpPr/>
            <p:nvPr/>
          </p:nvSpPr>
          <p:spPr>
            <a:xfrm>
              <a:off x="3792831" y="3564172"/>
              <a:ext cx="307885" cy="409860"/>
            </a:xfrm>
            <a:custGeom>
              <a:avLst/>
              <a:gdLst/>
              <a:ahLst/>
              <a:cxnLst/>
              <a:rect l="l" t="t" r="r" b="b"/>
              <a:pathLst>
                <a:path w="486894" h="648251" extrusionOk="0">
                  <a:moveTo>
                    <a:pt x="239877" y="15689"/>
                  </a:moveTo>
                  <a:cubicBezTo>
                    <a:pt x="300290" y="222658"/>
                    <a:pt x="446282" y="497299"/>
                    <a:pt x="470842" y="542790"/>
                  </a:cubicBezTo>
                  <a:lnTo>
                    <a:pt x="245886" y="633894"/>
                  </a:lnTo>
                  <a:cubicBezTo>
                    <a:pt x="133288" y="505324"/>
                    <a:pt x="29198" y="165310"/>
                    <a:pt x="15123" y="118165"/>
                  </a:cubicBezTo>
                  <a:lnTo>
                    <a:pt x="239877" y="15689"/>
                  </a:lnTo>
                  <a:close/>
                  <a:moveTo>
                    <a:pt x="244077" y="1"/>
                  </a:moveTo>
                  <a:cubicBezTo>
                    <a:pt x="243144" y="1"/>
                    <a:pt x="242217" y="203"/>
                    <a:pt x="241370" y="606"/>
                  </a:cubicBezTo>
                  <a:lnTo>
                    <a:pt x="4477" y="108607"/>
                  </a:lnTo>
                  <a:cubicBezTo>
                    <a:pt x="1533" y="109938"/>
                    <a:pt x="0" y="113285"/>
                    <a:pt x="887" y="116391"/>
                  </a:cubicBezTo>
                  <a:cubicBezTo>
                    <a:pt x="5525" y="132361"/>
                    <a:pt x="115503" y="509236"/>
                    <a:pt x="239192" y="646113"/>
                  </a:cubicBezTo>
                  <a:cubicBezTo>
                    <a:pt x="240442" y="647485"/>
                    <a:pt x="242257" y="648251"/>
                    <a:pt x="244072" y="648251"/>
                  </a:cubicBezTo>
                  <a:cubicBezTo>
                    <a:pt x="244878" y="648251"/>
                    <a:pt x="245725" y="648089"/>
                    <a:pt x="246491" y="647767"/>
                  </a:cubicBezTo>
                  <a:lnTo>
                    <a:pt x="482538" y="552187"/>
                  </a:lnTo>
                  <a:cubicBezTo>
                    <a:pt x="484272" y="551501"/>
                    <a:pt x="485603" y="550090"/>
                    <a:pt x="486248" y="548315"/>
                  </a:cubicBezTo>
                  <a:cubicBezTo>
                    <a:pt x="486893" y="546541"/>
                    <a:pt x="486692" y="544605"/>
                    <a:pt x="485845" y="542951"/>
                  </a:cubicBezTo>
                  <a:cubicBezTo>
                    <a:pt x="484110" y="539846"/>
                    <a:pt x="314164" y="229191"/>
                    <a:pt x="250363" y="4760"/>
                  </a:cubicBezTo>
                  <a:cubicBezTo>
                    <a:pt x="249839" y="2945"/>
                    <a:pt x="248548" y="1412"/>
                    <a:pt x="246814" y="606"/>
                  </a:cubicBezTo>
                  <a:cubicBezTo>
                    <a:pt x="245947" y="203"/>
                    <a:pt x="245009" y="1"/>
                    <a:pt x="24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559;p40">
              <a:extLst>
                <a:ext uri="{FF2B5EF4-FFF2-40B4-BE49-F238E27FC236}">
                  <a16:creationId xmlns:a16="http://schemas.microsoft.com/office/drawing/2014/main" id="{AF9D32B3-0104-4289-9E01-7CD21262ABC2}"/>
                </a:ext>
              </a:extLst>
            </p:cNvPr>
            <p:cNvSpPr/>
            <p:nvPr/>
          </p:nvSpPr>
          <p:spPr>
            <a:xfrm>
              <a:off x="3875992" y="3718004"/>
              <a:ext cx="120293" cy="120276"/>
            </a:xfrm>
            <a:custGeom>
              <a:avLst/>
              <a:gdLst/>
              <a:ahLst/>
              <a:cxnLst/>
              <a:rect l="l" t="t" r="r" b="b"/>
              <a:pathLst>
                <a:path w="190233" h="190233" extrusionOk="0">
                  <a:moveTo>
                    <a:pt x="95096" y="13107"/>
                  </a:moveTo>
                  <a:cubicBezTo>
                    <a:pt x="140305" y="13107"/>
                    <a:pt x="177126" y="49887"/>
                    <a:pt x="177126" y="95096"/>
                  </a:cubicBezTo>
                  <a:cubicBezTo>
                    <a:pt x="177126" y="140305"/>
                    <a:pt x="140305" y="177126"/>
                    <a:pt x="95096" y="177126"/>
                  </a:cubicBezTo>
                  <a:cubicBezTo>
                    <a:pt x="49887" y="177126"/>
                    <a:pt x="13107" y="140305"/>
                    <a:pt x="13107" y="95096"/>
                  </a:cubicBezTo>
                  <a:cubicBezTo>
                    <a:pt x="13107" y="49887"/>
                    <a:pt x="49887" y="13107"/>
                    <a:pt x="95096" y="13107"/>
                  </a:cubicBezTo>
                  <a:close/>
                  <a:moveTo>
                    <a:pt x="95096" y="0"/>
                  </a:moveTo>
                  <a:cubicBezTo>
                    <a:pt x="42668" y="0"/>
                    <a:pt x="0" y="42628"/>
                    <a:pt x="0" y="95096"/>
                  </a:cubicBezTo>
                  <a:cubicBezTo>
                    <a:pt x="0" y="147564"/>
                    <a:pt x="42668" y="190233"/>
                    <a:pt x="95096" y="190233"/>
                  </a:cubicBezTo>
                  <a:cubicBezTo>
                    <a:pt x="147564" y="190233"/>
                    <a:pt x="190233" y="147564"/>
                    <a:pt x="190233" y="95096"/>
                  </a:cubicBezTo>
                  <a:cubicBezTo>
                    <a:pt x="190233" y="42628"/>
                    <a:pt x="147564" y="0"/>
                    <a:pt x="95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560;p40">
              <a:extLst>
                <a:ext uri="{FF2B5EF4-FFF2-40B4-BE49-F238E27FC236}">
                  <a16:creationId xmlns:a16="http://schemas.microsoft.com/office/drawing/2014/main" id="{4706B168-945C-48AB-97B8-D92AE48AC49C}"/>
                </a:ext>
              </a:extLst>
            </p:cNvPr>
            <p:cNvSpPr/>
            <p:nvPr/>
          </p:nvSpPr>
          <p:spPr>
            <a:xfrm>
              <a:off x="3900704" y="3764958"/>
              <a:ext cx="83672" cy="35380"/>
            </a:xfrm>
            <a:custGeom>
              <a:avLst/>
              <a:gdLst/>
              <a:ahLst/>
              <a:cxnLst/>
              <a:rect l="l" t="t" r="r" b="b"/>
              <a:pathLst>
                <a:path w="132320" h="55959" extrusionOk="0">
                  <a:moveTo>
                    <a:pt x="124916" y="1"/>
                  </a:moveTo>
                  <a:cubicBezTo>
                    <a:pt x="124175" y="1"/>
                    <a:pt x="123420" y="125"/>
                    <a:pt x="122681" y="385"/>
                  </a:cubicBezTo>
                  <a:lnTo>
                    <a:pt x="5122" y="43255"/>
                  </a:lnTo>
                  <a:cubicBezTo>
                    <a:pt x="1734" y="44506"/>
                    <a:pt x="0" y="48256"/>
                    <a:pt x="1210" y="51684"/>
                  </a:cubicBezTo>
                  <a:cubicBezTo>
                    <a:pt x="2178" y="54305"/>
                    <a:pt x="4678" y="55959"/>
                    <a:pt x="7380" y="55959"/>
                  </a:cubicBezTo>
                  <a:cubicBezTo>
                    <a:pt x="8106" y="55959"/>
                    <a:pt x="8872" y="55838"/>
                    <a:pt x="9639" y="55596"/>
                  </a:cubicBezTo>
                  <a:lnTo>
                    <a:pt x="127198" y="12726"/>
                  </a:lnTo>
                  <a:cubicBezTo>
                    <a:pt x="130586" y="11476"/>
                    <a:pt x="132320" y="7725"/>
                    <a:pt x="131110" y="4297"/>
                  </a:cubicBezTo>
                  <a:cubicBezTo>
                    <a:pt x="130129" y="1640"/>
                    <a:pt x="127611" y="1"/>
                    <a:pt x="124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561;p40">
              <a:extLst>
                <a:ext uri="{FF2B5EF4-FFF2-40B4-BE49-F238E27FC236}">
                  <a16:creationId xmlns:a16="http://schemas.microsoft.com/office/drawing/2014/main" id="{C42890EC-B890-4DD6-9667-F644EA25C927}"/>
                </a:ext>
              </a:extLst>
            </p:cNvPr>
            <p:cNvSpPr/>
            <p:nvPr/>
          </p:nvSpPr>
          <p:spPr>
            <a:xfrm>
              <a:off x="3900729" y="3740907"/>
              <a:ext cx="74440" cy="74475"/>
            </a:xfrm>
            <a:custGeom>
              <a:avLst/>
              <a:gdLst/>
              <a:ahLst/>
              <a:cxnLst/>
              <a:rect l="l" t="t" r="r" b="b"/>
              <a:pathLst>
                <a:path w="117721" h="117792" extrusionOk="0">
                  <a:moveTo>
                    <a:pt x="69611" y="1"/>
                  </a:moveTo>
                  <a:cubicBezTo>
                    <a:pt x="66594" y="1"/>
                    <a:pt x="63901" y="2077"/>
                    <a:pt x="63236" y="5153"/>
                  </a:cubicBezTo>
                  <a:cubicBezTo>
                    <a:pt x="62430" y="8662"/>
                    <a:pt x="64688" y="12130"/>
                    <a:pt x="68197" y="12937"/>
                  </a:cubicBezTo>
                  <a:cubicBezTo>
                    <a:pt x="68479" y="13017"/>
                    <a:pt x="97314" y="19712"/>
                    <a:pt x="101146" y="42941"/>
                  </a:cubicBezTo>
                  <a:cubicBezTo>
                    <a:pt x="105058" y="66695"/>
                    <a:pt x="100621" y="74196"/>
                    <a:pt x="98524" y="76334"/>
                  </a:cubicBezTo>
                  <a:cubicBezTo>
                    <a:pt x="97958" y="76900"/>
                    <a:pt x="96430" y="78510"/>
                    <a:pt x="92443" y="78510"/>
                  </a:cubicBezTo>
                  <a:cubicBezTo>
                    <a:pt x="91600" y="78510"/>
                    <a:pt x="90648" y="78438"/>
                    <a:pt x="89571" y="78270"/>
                  </a:cubicBezTo>
                  <a:cubicBezTo>
                    <a:pt x="84167" y="77463"/>
                    <a:pt x="74690" y="64356"/>
                    <a:pt x="67068" y="53790"/>
                  </a:cubicBezTo>
                  <a:cubicBezTo>
                    <a:pt x="54975" y="37016"/>
                    <a:pt x="41510" y="18277"/>
                    <a:pt x="25932" y="18277"/>
                  </a:cubicBezTo>
                  <a:cubicBezTo>
                    <a:pt x="23795" y="18277"/>
                    <a:pt x="21618" y="18630"/>
                    <a:pt x="19399" y="19389"/>
                  </a:cubicBezTo>
                  <a:cubicBezTo>
                    <a:pt x="10970" y="22253"/>
                    <a:pt x="5404" y="29875"/>
                    <a:pt x="3711" y="40844"/>
                  </a:cubicBezTo>
                  <a:cubicBezTo>
                    <a:pt x="0" y="64921"/>
                    <a:pt x="15003" y="102386"/>
                    <a:pt x="33998" y="116502"/>
                  </a:cubicBezTo>
                  <a:cubicBezTo>
                    <a:pt x="35208" y="117348"/>
                    <a:pt x="36579" y="117792"/>
                    <a:pt x="37910" y="117792"/>
                  </a:cubicBezTo>
                  <a:cubicBezTo>
                    <a:pt x="39926" y="117792"/>
                    <a:pt x="41902" y="116865"/>
                    <a:pt x="43193" y="115171"/>
                  </a:cubicBezTo>
                  <a:cubicBezTo>
                    <a:pt x="45371" y="112227"/>
                    <a:pt x="44766" y="108113"/>
                    <a:pt x="41822" y="105976"/>
                  </a:cubicBezTo>
                  <a:cubicBezTo>
                    <a:pt x="26618" y="94684"/>
                    <a:pt x="13672" y="62219"/>
                    <a:pt x="16656" y="42820"/>
                  </a:cubicBezTo>
                  <a:cubicBezTo>
                    <a:pt x="17584" y="36771"/>
                    <a:pt x="19963" y="33061"/>
                    <a:pt x="23674" y="31770"/>
                  </a:cubicBezTo>
                  <a:cubicBezTo>
                    <a:pt x="24392" y="31522"/>
                    <a:pt x="25133" y="31404"/>
                    <a:pt x="25894" y="31404"/>
                  </a:cubicBezTo>
                  <a:cubicBezTo>
                    <a:pt x="34915" y="31404"/>
                    <a:pt x="46717" y="47989"/>
                    <a:pt x="56461" y="61452"/>
                  </a:cubicBezTo>
                  <a:cubicBezTo>
                    <a:pt x="67350" y="76576"/>
                    <a:pt x="76747" y="89642"/>
                    <a:pt x="87636" y="91256"/>
                  </a:cubicBezTo>
                  <a:cubicBezTo>
                    <a:pt x="89287" y="91496"/>
                    <a:pt x="90834" y="91605"/>
                    <a:pt x="92283" y="91605"/>
                  </a:cubicBezTo>
                  <a:cubicBezTo>
                    <a:pt x="100065" y="91605"/>
                    <a:pt x="104991" y="88447"/>
                    <a:pt x="107881" y="85489"/>
                  </a:cubicBezTo>
                  <a:cubicBezTo>
                    <a:pt x="115705" y="77584"/>
                    <a:pt x="117721" y="62945"/>
                    <a:pt x="114091" y="40804"/>
                  </a:cubicBezTo>
                  <a:cubicBezTo>
                    <a:pt x="108808" y="8742"/>
                    <a:pt x="72552" y="475"/>
                    <a:pt x="71020" y="152"/>
                  </a:cubicBezTo>
                  <a:cubicBezTo>
                    <a:pt x="70547" y="50"/>
                    <a:pt x="70075" y="1"/>
                    <a:pt x="69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562;p40">
              <a:extLst>
                <a:ext uri="{FF2B5EF4-FFF2-40B4-BE49-F238E27FC236}">
                  <a16:creationId xmlns:a16="http://schemas.microsoft.com/office/drawing/2014/main" id="{4D7B1B62-EB27-4198-B408-79F05A1CFB67}"/>
                </a:ext>
              </a:extLst>
            </p:cNvPr>
            <p:cNvSpPr/>
            <p:nvPr/>
          </p:nvSpPr>
          <p:spPr>
            <a:xfrm>
              <a:off x="3888284" y="3689420"/>
              <a:ext cx="22137" cy="22107"/>
            </a:xfrm>
            <a:custGeom>
              <a:avLst/>
              <a:gdLst/>
              <a:ahLst/>
              <a:cxnLst/>
              <a:rect l="l" t="t" r="r" b="b"/>
              <a:pathLst>
                <a:path w="35007" h="34966" extrusionOk="0">
                  <a:moveTo>
                    <a:pt x="17504" y="0"/>
                  </a:moveTo>
                  <a:cubicBezTo>
                    <a:pt x="7825" y="0"/>
                    <a:pt x="1" y="7824"/>
                    <a:pt x="1" y="17503"/>
                  </a:cubicBezTo>
                  <a:cubicBezTo>
                    <a:pt x="1" y="27117"/>
                    <a:pt x="7785" y="34966"/>
                    <a:pt x="17429" y="34966"/>
                  </a:cubicBezTo>
                  <a:cubicBezTo>
                    <a:pt x="17454" y="34966"/>
                    <a:pt x="17479" y="34966"/>
                    <a:pt x="17504" y="34966"/>
                  </a:cubicBezTo>
                  <a:cubicBezTo>
                    <a:pt x="27183" y="34966"/>
                    <a:pt x="35006" y="27142"/>
                    <a:pt x="35006" y="17503"/>
                  </a:cubicBezTo>
                  <a:cubicBezTo>
                    <a:pt x="35006" y="7824"/>
                    <a:pt x="27183" y="0"/>
                    <a:pt x="17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563;p40">
              <a:extLst>
                <a:ext uri="{FF2B5EF4-FFF2-40B4-BE49-F238E27FC236}">
                  <a16:creationId xmlns:a16="http://schemas.microsoft.com/office/drawing/2014/main" id="{118CAD88-1FFF-4FDB-BA63-ED944DE3094F}"/>
                </a:ext>
              </a:extLst>
            </p:cNvPr>
            <p:cNvSpPr/>
            <p:nvPr/>
          </p:nvSpPr>
          <p:spPr>
            <a:xfrm>
              <a:off x="3962826" y="3856128"/>
              <a:ext cx="21142" cy="21139"/>
            </a:xfrm>
            <a:custGeom>
              <a:avLst/>
              <a:gdLst/>
              <a:ahLst/>
              <a:cxnLst/>
              <a:rect l="l" t="t" r="r" b="b"/>
              <a:pathLst>
                <a:path w="33434" h="33434" extrusionOk="0">
                  <a:moveTo>
                    <a:pt x="16737" y="1"/>
                  </a:moveTo>
                  <a:cubicBezTo>
                    <a:pt x="7502" y="1"/>
                    <a:pt x="1" y="7502"/>
                    <a:pt x="1" y="16738"/>
                  </a:cubicBezTo>
                  <a:cubicBezTo>
                    <a:pt x="1" y="25973"/>
                    <a:pt x="7502" y="33434"/>
                    <a:pt x="16737" y="33434"/>
                  </a:cubicBezTo>
                  <a:cubicBezTo>
                    <a:pt x="25973" y="33434"/>
                    <a:pt x="33434" y="25973"/>
                    <a:pt x="33434" y="16738"/>
                  </a:cubicBezTo>
                  <a:cubicBezTo>
                    <a:pt x="33434" y="7502"/>
                    <a:pt x="25973" y="1"/>
                    <a:pt x="16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1564;p40">
            <a:extLst>
              <a:ext uri="{FF2B5EF4-FFF2-40B4-BE49-F238E27FC236}">
                <a16:creationId xmlns:a16="http://schemas.microsoft.com/office/drawing/2014/main" id="{E8916151-5AE9-4A7E-A7C0-75AF015F77DF}"/>
              </a:ext>
            </a:extLst>
          </p:cNvPr>
          <p:cNvGrpSpPr/>
          <p:nvPr/>
        </p:nvGrpSpPr>
        <p:grpSpPr>
          <a:xfrm rot="-1810363">
            <a:off x="6963521" y="3275156"/>
            <a:ext cx="387471" cy="383008"/>
            <a:chOff x="3588816" y="3904595"/>
            <a:chExt cx="387477" cy="383015"/>
          </a:xfrm>
        </p:grpSpPr>
        <p:sp>
          <p:nvSpPr>
            <p:cNvPr id="649" name="Google Shape;1565;p40">
              <a:extLst>
                <a:ext uri="{FF2B5EF4-FFF2-40B4-BE49-F238E27FC236}">
                  <a16:creationId xmlns:a16="http://schemas.microsoft.com/office/drawing/2014/main" id="{50EA399A-74D3-413E-BC53-5A5E11ADF759}"/>
                </a:ext>
              </a:extLst>
            </p:cNvPr>
            <p:cNvSpPr/>
            <p:nvPr/>
          </p:nvSpPr>
          <p:spPr>
            <a:xfrm>
              <a:off x="3588816" y="3904595"/>
              <a:ext cx="387477" cy="383015"/>
            </a:xfrm>
            <a:custGeom>
              <a:avLst/>
              <a:gdLst/>
              <a:ahLst/>
              <a:cxnLst/>
              <a:rect l="l" t="t" r="r" b="b"/>
              <a:pathLst>
                <a:path w="612761" h="605791" extrusionOk="0">
                  <a:moveTo>
                    <a:pt x="59647" y="14687"/>
                  </a:moveTo>
                  <a:cubicBezTo>
                    <a:pt x="104009" y="26464"/>
                    <a:pt x="361147" y="101476"/>
                    <a:pt x="598928" y="310703"/>
                  </a:cubicBezTo>
                  <a:lnTo>
                    <a:pt x="558236" y="588611"/>
                  </a:lnTo>
                  <a:lnTo>
                    <a:pt x="14196" y="265050"/>
                  </a:lnTo>
                  <a:lnTo>
                    <a:pt x="59647" y="14687"/>
                  </a:lnTo>
                  <a:close/>
                  <a:moveTo>
                    <a:pt x="54456" y="0"/>
                  </a:moveTo>
                  <a:cubicBezTo>
                    <a:pt x="53176" y="0"/>
                    <a:pt x="51901" y="371"/>
                    <a:pt x="50855" y="1097"/>
                  </a:cubicBezTo>
                  <a:cubicBezTo>
                    <a:pt x="49323" y="2064"/>
                    <a:pt x="48314" y="3637"/>
                    <a:pt x="47992" y="5412"/>
                  </a:cubicBezTo>
                  <a:lnTo>
                    <a:pt x="484" y="267188"/>
                  </a:lnTo>
                  <a:cubicBezTo>
                    <a:pt x="0" y="269890"/>
                    <a:pt x="1250" y="272592"/>
                    <a:pt x="3590" y="274004"/>
                  </a:cubicBezTo>
                  <a:lnTo>
                    <a:pt x="559970" y="604904"/>
                  </a:lnTo>
                  <a:cubicBezTo>
                    <a:pt x="560978" y="605509"/>
                    <a:pt x="562147" y="605791"/>
                    <a:pt x="563317" y="605791"/>
                  </a:cubicBezTo>
                  <a:cubicBezTo>
                    <a:pt x="564285" y="605791"/>
                    <a:pt x="565253" y="605589"/>
                    <a:pt x="566140" y="605186"/>
                  </a:cubicBezTo>
                  <a:cubicBezTo>
                    <a:pt x="568116" y="604218"/>
                    <a:pt x="569487" y="602363"/>
                    <a:pt x="569810" y="600185"/>
                  </a:cubicBezTo>
                  <a:lnTo>
                    <a:pt x="612438" y="309050"/>
                  </a:lnTo>
                  <a:cubicBezTo>
                    <a:pt x="612761" y="306872"/>
                    <a:pt x="611954" y="304654"/>
                    <a:pt x="610260" y="303202"/>
                  </a:cubicBezTo>
                  <a:cubicBezTo>
                    <a:pt x="346992" y="70261"/>
                    <a:pt x="58840" y="855"/>
                    <a:pt x="55937" y="169"/>
                  </a:cubicBezTo>
                  <a:cubicBezTo>
                    <a:pt x="55451" y="56"/>
                    <a:pt x="54953" y="0"/>
                    <a:pt x="54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566;p40">
              <a:extLst>
                <a:ext uri="{FF2B5EF4-FFF2-40B4-BE49-F238E27FC236}">
                  <a16:creationId xmlns:a16="http://schemas.microsoft.com/office/drawing/2014/main" id="{5263513B-D977-4A92-8E94-1633B6E44C76}"/>
                </a:ext>
              </a:extLst>
            </p:cNvPr>
            <p:cNvSpPr/>
            <p:nvPr/>
          </p:nvSpPr>
          <p:spPr>
            <a:xfrm>
              <a:off x="3731881" y="4026635"/>
              <a:ext cx="120318" cy="120276"/>
            </a:xfrm>
            <a:custGeom>
              <a:avLst/>
              <a:gdLst/>
              <a:ahLst/>
              <a:cxnLst/>
              <a:rect l="l" t="t" r="r" b="b"/>
              <a:pathLst>
                <a:path w="190273" h="190233" extrusionOk="0">
                  <a:moveTo>
                    <a:pt x="95137" y="13108"/>
                  </a:moveTo>
                  <a:cubicBezTo>
                    <a:pt x="140346" y="13108"/>
                    <a:pt x="177166" y="49888"/>
                    <a:pt x="177166" y="95097"/>
                  </a:cubicBezTo>
                  <a:cubicBezTo>
                    <a:pt x="177166" y="140306"/>
                    <a:pt x="140346" y="177126"/>
                    <a:pt x="95137" y="177126"/>
                  </a:cubicBezTo>
                  <a:cubicBezTo>
                    <a:pt x="49928" y="177126"/>
                    <a:pt x="13107" y="140306"/>
                    <a:pt x="13107" y="95097"/>
                  </a:cubicBezTo>
                  <a:cubicBezTo>
                    <a:pt x="13107" y="49888"/>
                    <a:pt x="49928" y="13108"/>
                    <a:pt x="95137" y="13108"/>
                  </a:cubicBezTo>
                  <a:close/>
                  <a:moveTo>
                    <a:pt x="95137" y="1"/>
                  </a:moveTo>
                  <a:cubicBezTo>
                    <a:pt x="42669" y="1"/>
                    <a:pt x="0" y="42669"/>
                    <a:pt x="0" y="95097"/>
                  </a:cubicBezTo>
                  <a:cubicBezTo>
                    <a:pt x="0" y="147565"/>
                    <a:pt x="42669" y="190233"/>
                    <a:pt x="95137" y="190233"/>
                  </a:cubicBezTo>
                  <a:cubicBezTo>
                    <a:pt x="147605" y="190233"/>
                    <a:pt x="190273" y="147565"/>
                    <a:pt x="190273" y="95097"/>
                  </a:cubicBezTo>
                  <a:cubicBezTo>
                    <a:pt x="190273" y="42669"/>
                    <a:pt x="147605" y="1"/>
                    <a:pt x="9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567;p40">
              <a:extLst>
                <a:ext uri="{FF2B5EF4-FFF2-40B4-BE49-F238E27FC236}">
                  <a16:creationId xmlns:a16="http://schemas.microsoft.com/office/drawing/2014/main" id="{D87888F5-0562-4AD5-928F-3CD9CB4A97F6}"/>
                </a:ext>
              </a:extLst>
            </p:cNvPr>
            <p:cNvSpPr/>
            <p:nvPr/>
          </p:nvSpPr>
          <p:spPr>
            <a:xfrm>
              <a:off x="3750395" y="4057092"/>
              <a:ext cx="80383" cy="29235"/>
            </a:xfrm>
            <a:custGeom>
              <a:avLst/>
              <a:gdLst/>
              <a:ahLst/>
              <a:cxnLst/>
              <a:rect l="l" t="t" r="r" b="b"/>
              <a:pathLst>
                <a:path w="127118" h="46239" extrusionOk="0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7" y="34423"/>
                    <a:pt x="0" y="38052"/>
                    <a:pt x="1009" y="41521"/>
                  </a:cubicBezTo>
                  <a:cubicBezTo>
                    <a:pt x="1896" y="44384"/>
                    <a:pt x="4477" y="46239"/>
                    <a:pt x="7300" y="46239"/>
                  </a:cubicBezTo>
                  <a:cubicBezTo>
                    <a:pt x="7905" y="46239"/>
                    <a:pt x="8550" y="46158"/>
                    <a:pt x="9155" y="45957"/>
                  </a:cubicBezTo>
                  <a:lnTo>
                    <a:pt x="121633" y="12847"/>
                  </a:lnTo>
                  <a:cubicBezTo>
                    <a:pt x="125142" y="11798"/>
                    <a:pt x="127118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568;p40">
              <a:extLst>
                <a:ext uri="{FF2B5EF4-FFF2-40B4-BE49-F238E27FC236}">
                  <a16:creationId xmlns:a16="http://schemas.microsoft.com/office/drawing/2014/main" id="{C44E4DC1-42FB-4CD2-880E-2E1E2B3DBA1C}"/>
                </a:ext>
              </a:extLst>
            </p:cNvPr>
            <p:cNvSpPr/>
            <p:nvPr/>
          </p:nvSpPr>
          <p:spPr>
            <a:xfrm>
              <a:off x="3758046" y="4071653"/>
              <a:ext cx="75715" cy="32855"/>
            </a:xfrm>
            <a:custGeom>
              <a:avLst/>
              <a:gdLst/>
              <a:ahLst/>
              <a:cxnLst/>
              <a:rect l="l" t="t" r="r" b="b"/>
              <a:pathLst>
                <a:path w="119737" h="51964" extrusionOk="0">
                  <a:moveTo>
                    <a:pt x="112355" y="1"/>
                  </a:moveTo>
                  <a:cubicBezTo>
                    <a:pt x="111596" y="1"/>
                    <a:pt x="110820" y="136"/>
                    <a:pt x="110058" y="423"/>
                  </a:cubicBezTo>
                  <a:lnTo>
                    <a:pt x="5122" y="39260"/>
                  </a:lnTo>
                  <a:cubicBezTo>
                    <a:pt x="1734" y="40551"/>
                    <a:pt x="0" y="44301"/>
                    <a:pt x="1250" y="47689"/>
                  </a:cubicBezTo>
                  <a:cubicBezTo>
                    <a:pt x="2218" y="50351"/>
                    <a:pt x="4719" y="51964"/>
                    <a:pt x="7380" y="51964"/>
                  </a:cubicBezTo>
                  <a:cubicBezTo>
                    <a:pt x="8147" y="51964"/>
                    <a:pt x="8913" y="51843"/>
                    <a:pt x="9679" y="51560"/>
                  </a:cubicBezTo>
                  <a:lnTo>
                    <a:pt x="114575" y="12683"/>
                  </a:lnTo>
                  <a:cubicBezTo>
                    <a:pt x="117963" y="11433"/>
                    <a:pt x="119737" y="7682"/>
                    <a:pt x="118447" y="4295"/>
                  </a:cubicBezTo>
                  <a:cubicBezTo>
                    <a:pt x="117474" y="1660"/>
                    <a:pt x="115014" y="1"/>
                    <a:pt x="112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569;p40">
              <a:extLst>
                <a:ext uri="{FF2B5EF4-FFF2-40B4-BE49-F238E27FC236}">
                  <a16:creationId xmlns:a16="http://schemas.microsoft.com/office/drawing/2014/main" id="{2C0C601B-B1E1-48AC-895C-D2AB190CFCE8}"/>
                </a:ext>
              </a:extLst>
            </p:cNvPr>
            <p:cNvSpPr/>
            <p:nvPr/>
          </p:nvSpPr>
          <p:spPr>
            <a:xfrm>
              <a:off x="3758071" y="4045059"/>
              <a:ext cx="74466" cy="74467"/>
            </a:xfrm>
            <a:custGeom>
              <a:avLst/>
              <a:gdLst/>
              <a:ahLst/>
              <a:cxnLst/>
              <a:rect l="l" t="t" r="r" b="b"/>
              <a:pathLst>
                <a:path w="117762" h="117780" extrusionOk="0">
                  <a:moveTo>
                    <a:pt x="69692" y="0"/>
                  </a:moveTo>
                  <a:cubicBezTo>
                    <a:pt x="66658" y="0"/>
                    <a:pt x="63939" y="2051"/>
                    <a:pt x="63236" y="5140"/>
                  </a:cubicBezTo>
                  <a:cubicBezTo>
                    <a:pt x="62470" y="8649"/>
                    <a:pt x="64729" y="12158"/>
                    <a:pt x="68237" y="12924"/>
                  </a:cubicBezTo>
                  <a:cubicBezTo>
                    <a:pt x="68520" y="13005"/>
                    <a:pt x="97355" y="19699"/>
                    <a:pt x="101186" y="42929"/>
                  </a:cubicBezTo>
                  <a:cubicBezTo>
                    <a:pt x="105098" y="66683"/>
                    <a:pt x="100662" y="74184"/>
                    <a:pt x="98605" y="76321"/>
                  </a:cubicBezTo>
                  <a:cubicBezTo>
                    <a:pt x="98006" y="76887"/>
                    <a:pt x="96472" y="78498"/>
                    <a:pt x="92483" y="78498"/>
                  </a:cubicBezTo>
                  <a:cubicBezTo>
                    <a:pt x="91640" y="78498"/>
                    <a:pt x="90688" y="78426"/>
                    <a:pt x="89612" y="78257"/>
                  </a:cubicBezTo>
                  <a:cubicBezTo>
                    <a:pt x="84208" y="77491"/>
                    <a:pt x="74730" y="64344"/>
                    <a:pt x="67148" y="53777"/>
                  </a:cubicBezTo>
                  <a:cubicBezTo>
                    <a:pt x="55020" y="37003"/>
                    <a:pt x="41582" y="18265"/>
                    <a:pt x="25984" y="18265"/>
                  </a:cubicBezTo>
                  <a:cubicBezTo>
                    <a:pt x="23844" y="18265"/>
                    <a:pt x="21663" y="18617"/>
                    <a:pt x="19439" y="19377"/>
                  </a:cubicBezTo>
                  <a:cubicBezTo>
                    <a:pt x="11010" y="22280"/>
                    <a:pt x="5445" y="29902"/>
                    <a:pt x="3751" y="40832"/>
                  </a:cubicBezTo>
                  <a:cubicBezTo>
                    <a:pt x="0" y="64908"/>
                    <a:pt x="15003" y="102374"/>
                    <a:pt x="34038" y="116489"/>
                  </a:cubicBezTo>
                  <a:cubicBezTo>
                    <a:pt x="35248" y="117376"/>
                    <a:pt x="36619" y="117780"/>
                    <a:pt x="37990" y="117780"/>
                  </a:cubicBezTo>
                  <a:cubicBezTo>
                    <a:pt x="39967" y="117780"/>
                    <a:pt x="41943" y="116892"/>
                    <a:pt x="43193" y="115158"/>
                  </a:cubicBezTo>
                  <a:cubicBezTo>
                    <a:pt x="45371" y="112255"/>
                    <a:pt x="44766" y="108141"/>
                    <a:pt x="41862" y="105963"/>
                  </a:cubicBezTo>
                  <a:cubicBezTo>
                    <a:pt x="26618" y="94671"/>
                    <a:pt x="13712" y="62206"/>
                    <a:pt x="16697" y="42848"/>
                  </a:cubicBezTo>
                  <a:cubicBezTo>
                    <a:pt x="17665" y="36758"/>
                    <a:pt x="20004" y="33048"/>
                    <a:pt x="23714" y="31758"/>
                  </a:cubicBezTo>
                  <a:cubicBezTo>
                    <a:pt x="24432" y="31510"/>
                    <a:pt x="25174" y="31392"/>
                    <a:pt x="25934" y="31392"/>
                  </a:cubicBezTo>
                  <a:cubicBezTo>
                    <a:pt x="34955" y="31392"/>
                    <a:pt x="46757" y="47976"/>
                    <a:pt x="56502" y="61440"/>
                  </a:cubicBezTo>
                  <a:cubicBezTo>
                    <a:pt x="67390" y="76563"/>
                    <a:pt x="76787" y="89630"/>
                    <a:pt x="87676" y="91243"/>
                  </a:cubicBezTo>
                  <a:cubicBezTo>
                    <a:pt x="89322" y="91484"/>
                    <a:pt x="90866" y="91593"/>
                    <a:pt x="92313" y="91593"/>
                  </a:cubicBezTo>
                  <a:cubicBezTo>
                    <a:pt x="100078" y="91593"/>
                    <a:pt x="105031" y="88440"/>
                    <a:pt x="107921" y="85516"/>
                  </a:cubicBezTo>
                  <a:cubicBezTo>
                    <a:pt x="115745" y="77571"/>
                    <a:pt x="117761" y="62932"/>
                    <a:pt x="114091" y="40791"/>
                  </a:cubicBezTo>
                  <a:cubicBezTo>
                    <a:pt x="108808" y="8730"/>
                    <a:pt x="72593" y="462"/>
                    <a:pt x="71060" y="140"/>
                  </a:cubicBezTo>
                  <a:cubicBezTo>
                    <a:pt x="70601" y="46"/>
                    <a:pt x="70143" y="0"/>
                    <a:pt x="69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570;p40">
              <a:extLst>
                <a:ext uri="{FF2B5EF4-FFF2-40B4-BE49-F238E27FC236}">
                  <a16:creationId xmlns:a16="http://schemas.microsoft.com/office/drawing/2014/main" id="{D944B006-ED64-41D0-9713-EC91DE81B2E0}"/>
                </a:ext>
              </a:extLst>
            </p:cNvPr>
            <p:cNvSpPr/>
            <p:nvPr/>
          </p:nvSpPr>
          <p:spPr>
            <a:xfrm>
              <a:off x="3696994" y="4040191"/>
              <a:ext cx="24635" cy="22115"/>
            </a:xfrm>
            <a:custGeom>
              <a:avLst/>
              <a:gdLst/>
              <a:ahLst/>
              <a:cxnLst/>
              <a:rect l="l" t="t" r="r" b="b"/>
              <a:pathLst>
                <a:path w="38958" h="34978" extrusionOk="0">
                  <a:moveTo>
                    <a:pt x="19460" y="1"/>
                  </a:moveTo>
                  <a:cubicBezTo>
                    <a:pt x="15320" y="1"/>
                    <a:pt x="11162" y="1467"/>
                    <a:pt x="7824" y="4451"/>
                  </a:cubicBezTo>
                  <a:cubicBezTo>
                    <a:pt x="605" y="10904"/>
                    <a:pt x="0" y="21913"/>
                    <a:pt x="6453" y="29132"/>
                  </a:cubicBezTo>
                  <a:cubicBezTo>
                    <a:pt x="9896" y="33009"/>
                    <a:pt x="14676" y="34978"/>
                    <a:pt x="19476" y="34978"/>
                  </a:cubicBezTo>
                  <a:cubicBezTo>
                    <a:pt x="23616" y="34978"/>
                    <a:pt x="27770" y="33513"/>
                    <a:pt x="31094" y="30544"/>
                  </a:cubicBezTo>
                  <a:cubicBezTo>
                    <a:pt x="38313" y="24091"/>
                    <a:pt x="38958" y="13041"/>
                    <a:pt x="32506" y="5862"/>
                  </a:cubicBezTo>
                  <a:cubicBezTo>
                    <a:pt x="29059" y="1982"/>
                    <a:pt x="24271" y="1"/>
                    <a:pt x="19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571;p40">
              <a:extLst>
                <a:ext uri="{FF2B5EF4-FFF2-40B4-BE49-F238E27FC236}">
                  <a16:creationId xmlns:a16="http://schemas.microsoft.com/office/drawing/2014/main" id="{21C18557-74D8-45C2-85D3-7AEDBC494603}"/>
                </a:ext>
              </a:extLst>
            </p:cNvPr>
            <p:cNvSpPr/>
            <p:nvPr/>
          </p:nvSpPr>
          <p:spPr>
            <a:xfrm>
              <a:off x="3863496" y="4115388"/>
              <a:ext cx="23539" cy="21143"/>
            </a:xfrm>
            <a:custGeom>
              <a:avLst/>
              <a:gdLst/>
              <a:ahLst/>
              <a:cxnLst/>
              <a:rect l="l" t="t" r="r" b="b"/>
              <a:pathLst>
                <a:path w="37225" h="33441" extrusionOk="0">
                  <a:moveTo>
                    <a:pt x="18633" y="1"/>
                  </a:moveTo>
                  <a:cubicBezTo>
                    <a:pt x="14666" y="1"/>
                    <a:pt x="10678" y="1404"/>
                    <a:pt x="7462" y="4246"/>
                  </a:cubicBezTo>
                  <a:cubicBezTo>
                    <a:pt x="606" y="10416"/>
                    <a:pt x="1" y="20982"/>
                    <a:pt x="6131" y="27879"/>
                  </a:cubicBezTo>
                  <a:cubicBezTo>
                    <a:pt x="9446" y="31562"/>
                    <a:pt x="14029" y="33441"/>
                    <a:pt x="18625" y="33441"/>
                  </a:cubicBezTo>
                  <a:cubicBezTo>
                    <a:pt x="22583" y="33441"/>
                    <a:pt x="26551" y="32046"/>
                    <a:pt x="29723" y="29210"/>
                  </a:cubicBezTo>
                  <a:cubicBezTo>
                    <a:pt x="36620" y="23039"/>
                    <a:pt x="37225" y="12473"/>
                    <a:pt x="31095" y="5577"/>
                  </a:cubicBezTo>
                  <a:cubicBezTo>
                    <a:pt x="27785" y="1878"/>
                    <a:pt x="23223" y="1"/>
                    <a:pt x="18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1391;p40">
            <a:extLst>
              <a:ext uri="{FF2B5EF4-FFF2-40B4-BE49-F238E27FC236}">
                <a16:creationId xmlns:a16="http://schemas.microsoft.com/office/drawing/2014/main" id="{4A83D51A-AB54-488F-92B8-231F35D6C64B}"/>
              </a:ext>
            </a:extLst>
          </p:cNvPr>
          <p:cNvGrpSpPr/>
          <p:nvPr/>
        </p:nvGrpSpPr>
        <p:grpSpPr>
          <a:xfrm>
            <a:off x="5014415" y="3882626"/>
            <a:ext cx="824810" cy="723438"/>
            <a:chOff x="10988036" y="-100040"/>
            <a:chExt cx="1183711" cy="1038378"/>
          </a:xfrm>
        </p:grpSpPr>
        <p:sp>
          <p:nvSpPr>
            <p:cNvPr id="657" name="Google Shape;1392;p40">
              <a:extLst>
                <a:ext uri="{FF2B5EF4-FFF2-40B4-BE49-F238E27FC236}">
                  <a16:creationId xmlns:a16="http://schemas.microsoft.com/office/drawing/2014/main" id="{1180F717-5E2B-4FD0-A417-083C3185B666}"/>
                </a:ext>
              </a:extLst>
            </p:cNvPr>
            <p:cNvSpPr/>
            <p:nvPr/>
          </p:nvSpPr>
          <p:spPr>
            <a:xfrm>
              <a:off x="11656108" y="168809"/>
              <a:ext cx="515640" cy="506714"/>
            </a:xfrm>
            <a:custGeom>
              <a:avLst/>
              <a:gdLst/>
              <a:ahLst/>
              <a:cxnLst/>
              <a:rect l="l" t="t" r="r" b="b"/>
              <a:pathLst>
                <a:path w="568198" h="558362" extrusionOk="0">
                  <a:moveTo>
                    <a:pt x="318721" y="13354"/>
                  </a:moveTo>
                  <a:cubicBezTo>
                    <a:pt x="459067" y="195440"/>
                    <a:pt x="539523" y="475405"/>
                    <a:pt x="552993" y="524808"/>
                  </a:cubicBezTo>
                  <a:lnTo>
                    <a:pt x="293758" y="544932"/>
                  </a:lnTo>
                  <a:lnTo>
                    <a:pt x="17423" y="35455"/>
                  </a:lnTo>
                  <a:lnTo>
                    <a:pt x="318721" y="13354"/>
                  </a:lnTo>
                  <a:close/>
                  <a:moveTo>
                    <a:pt x="321535" y="0"/>
                  </a:moveTo>
                  <a:cubicBezTo>
                    <a:pt x="321444" y="0"/>
                    <a:pt x="321353" y="2"/>
                    <a:pt x="321262" y="5"/>
                  </a:cubicBezTo>
                  <a:lnTo>
                    <a:pt x="6373" y="23114"/>
                  </a:lnTo>
                  <a:cubicBezTo>
                    <a:pt x="4154" y="23275"/>
                    <a:pt x="2178" y="24566"/>
                    <a:pt x="1089" y="26502"/>
                  </a:cubicBezTo>
                  <a:cubicBezTo>
                    <a:pt x="41" y="28478"/>
                    <a:pt x="1" y="30817"/>
                    <a:pt x="1089" y="32793"/>
                  </a:cubicBezTo>
                  <a:lnTo>
                    <a:pt x="284200" y="554934"/>
                  </a:lnTo>
                  <a:cubicBezTo>
                    <a:pt x="285410" y="557071"/>
                    <a:pt x="287628" y="558362"/>
                    <a:pt x="290007" y="558362"/>
                  </a:cubicBezTo>
                  <a:lnTo>
                    <a:pt x="290531" y="558362"/>
                  </a:lnTo>
                  <a:lnTo>
                    <a:pt x="561866" y="537270"/>
                  </a:lnTo>
                  <a:cubicBezTo>
                    <a:pt x="563801" y="537108"/>
                    <a:pt x="565576" y="536100"/>
                    <a:pt x="566665" y="534527"/>
                  </a:cubicBezTo>
                  <a:cubicBezTo>
                    <a:pt x="567794" y="532954"/>
                    <a:pt x="568197" y="530978"/>
                    <a:pt x="567713" y="529083"/>
                  </a:cubicBezTo>
                  <a:cubicBezTo>
                    <a:pt x="566866" y="525857"/>
                    <a:pt x="483587" y="203829"/>
                    <a:pt x="326949" y="2546"/>
                  </a:cubicBezTo>
                  <a:cubicBezTo>
                    <a:pt x="325635" y="884"/>
                    <a:pt x="323617" y="0"/>
                    <a:pt x="32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393;p40">
              <a:extLst>
                <a:ext uri="{FF2B5EF4-FFF2-40B4-BE49-F238E27FC236}">
                  <a16:creationId xmlns:a16="http://schemas.microsoft.com/office/drawing/2014/main" id="{11650BAB-F1BB-40DA-B8C3-A11A272A3304}"/>
                </a:ext>
              </a:extLst>
            </p:cNvPr>
            <p:cNvSpPr/>
            <p:nvPr/>
          </p:nvSpPr>
          <p:spPr>
            <a:xfrm>
              <a:off x="11860182" y="356235"/>
              <a:ext cx="159681" cy="159645"/>
            </a:xfrm>
            <a:custGeom>
              <a:avLst/>
              <a:gdLst/>
              <a:ahLst/>
              <a:cxnLst/>
              <a:rect l="l" t="t" r="r" b="b"/>
              <a:pathLst>
                <a:path w="175957" h="175917" extrusionOk="0">
                  <a:moveTo>
                    <a:pt x="87999" y="13108"/>
                  </a:moveTo>
                  <a:cubicBezTo>
                    <a:pt x="129255" y="13108"/>
                    <a:pt x="162850" y="46702"/>
                    <a:pt x="162850" y="87958"/>
                  </a:cubicBezTo>
                  <a:cubicBezTo>
                    <a:pt x="162850" y="129215"/>
                    <a:pt x="129255" y="162809"/>
                    <a:pt x="87999" y="162809"/>
                  </a:cubicBezTo>
                  <a:cubicBezTo>
                    <a:pt x="46702" y="162809"/>
                    <a:pt x="13108" y="129215"/>
                    <a:pt x="13108" y="87958"/>
                  </a:cubicBezTo>
                  <a:cubicBezTo>
                    <a:pt x="13108" y="46661"/>
                    <a:pt x="46702" y="13108"/>
                    <a:pt x="87999" y="13108"/>
                  </a:cubicBezTo>
                  <a:close/>
                  <a:moveTo>
                    <a:pt x="87999" y="1"/>
                  </a:moveTo>
                  <a:cubicBezTo>
                    <a:pt x="39483" y="1"/>
                    <a:pt x="1" y="39443"/>
                    <a:pt x="1" y="87958"/>
                  </a:cubicBezTo>
                  <a:cubicBezTo>
                    <a:pt x="1" y="136434"/>
                    <a:pt x="39483" y="175916"/>
                    <a:pt x="87999" y="175916"/>
                  </a:cubicBezTo>
                  <a:cubicBezTo>
                    <a:pt x="136515" y="175916"/>
                    <a:pt x="175956" y="136434"/>
                    <a:pt x="175956" y="87958"/>
                  </a:cubicBezTo>
                  <a:cubicBezTo>
                    <a:pt x="175956" y="39443"/>
                    <a:pt x="136515" y="1"/>
                    <a:pt x="87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394;p40">
              <a:extLst>
                <a:ext uri="{FF2B5EF4-FFF2-40B4-BE49-F238E27FC236}">
                  <a16:creationId xmlns:a16="http://schemas.microsoft.com/office/drawing/2014/main" id="{7D2D6234-710B-4881-B1A3-8F8F8A013DD4}"/>
                </a:ext>
              </a:extLst>
            </p:cNvPr>
            <p:cNvSpPr/>
            <p:nvPr/>
          </p:nvSpPr>
          <p:spPr>
            <a:xfrm>
              <a:off x="11874712" y="400061"/>
              <a:ext cx="115323" cy="41926"/>
            </a:xfrm>
            <a:custGeom>
              <a:avLst/>
              <a:gdLst/>
              <a:ahLst/>
              <a:cxnLst/>
              <a:rect l="l" t="t" r="r" b="b"/>
              <a:pathLst>
                <a:path w="127078" h="46199" extrusionOk="0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6" y="34382"/>
                    <a:pt x="0" y="38012"/>
                    <a:pt x="1049" y="41521"/>
                  </a:cubicBezTo>
                  <a:cubicBezTo>
                    <a:pt x="1855" y="44344"/>
                    <a:pt x="4477" y="46199"/>
                    <a:pt x="7300" y="46199"/>
                  </a:cubicBezTo>
                  <a:cubicBezTo>
                    <a:pt x="7905" y="46199"/>
                    <a:pt x="8550" y="46118"/>
                    <a:pt x="9195" y="45957"/>
                  </a:cubicBezTo>
                  <a:lnTo>
                    <a:pt x="121633" y="12847"/>
                  </a:lnTo>
                  <a:cubicBezTo>
                    <a:pt x="125101" y="11798"/>
                    <a:pt x="127077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395;p40">
              <a:extLst>
                <a:ext uri="{FF2B5EF4-FFF2-40B4-BE49-F238E27FC236}">
                  <a16:creationId xmlns:a16="http://schemas.microsoft.com/office/drawing/2014/main" id="{341144A9-C579-46CA-885E-6535F6AD2F37}"/>
                </a:ext>
              </a:extLst>
            </p:cNvPr>
            <p:cNvSpPr/>
            <p:nvPr/>
          </p:nvSpPr>
          <p:spPr>
            <a:xfrm>
              <a:off x="11885691" y="420939"/>
              <a:ext cx="108662" cy="47179"/>
            </a:xfrm>
            <a:custGeom>
              <a:avLst/>
              <a:gdLst/>
              <a:ahLst/>
              <a:cxnLst/>
              <a:rect l="l" t="t" r="r" b="b"/>
              <a:pathLst>
                <a:path w="119738" h="51988" extrusionOk="0">
                  <a:moveTo>
                    <a:pt x="112341" y="1"/>
                  </a:moveTo>
                  <a:cubicBezTo>
                    <a:pt x="111585" y="1"/>
                    <a:pt x="110814" y="131"/>
                    <a:pt x="110059" y="407"/>
                  </a:cubicBezTo>
                  <a:lnTo>
                    <a:pt x="5123" y="39284"/>
                  </a:lnTo>
                  <a:cubicBezTo>
                    <a:pt x="1735" y="40534"/>
                    <a:pt x="1" y="44325"/>
                    <a:pt x="1251" y="47713"/>
                  </a:cubicBezTo>
                  <a:cubicBezTo>
                    <a:pt x="2259" y="50334"/>
                    <a:pt x="4760" y="51988"/>
                    <a:pt x="7422" y="51988"/>
                  </a:cubicBezTo>
                  <a:cubicBezTo>
                    <a:pt x="8188" y="51988"/>
                    <a:pt x="8954" y="51867"/>
                    <a:pt x="9680" y="51584"/>
                  </a:cubicBezTo>
                  <a:lnTo>
                    <a:pt x="114576" y="12707"/>
                  </a:lnTo>
                  <a:cubicBezTo>
                    <a:pt x="118004" y="11457"/>
                    <a:pt x="119738" y="7666"/>
                    <a:pt x="118448" y="4278"/>
                  </a:cubicBezTo>
                  <a:cubicBezTo>
                    <a:pt x="117504" y="1637"/>
                    <a:pt x="115016" y="1"/>
                    <a:pt x="11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396;p40">
              <a:extLst>
                <a:ext uri="{FF2B5EF4-FFF2-40B4-BE49-F238E27FC236}">
                  <a16:creationId xmlns:a16="http://schemas.microsoft.com/office/drawing/2014/main" id="{7E23EA33-0925-4CBE-BD6C-7E8C5792B241}"/>
                </a:ext>
              </a:extLst>
            </p:cNvPr>
            <p:cNvSpPr/>
            <p:nvPr/>
          </p:nvSpPr>
          <p:spPr>
            <a:xfrm>
              <a:off x="11885728" y="382779"/>
              <a:ext cx="106905" cy="106896"/>
            </a:xfrm>
            <a:custGeom>
              <a:avLst/>
              <a:gdLst/>
              <a:ahLst/>
              <a:cxnLst/>
              <a:rect l="l" t="t" r="r" b="b"/>
              <a:pathLst>
                <a:path w="117802" h="117792" extrusionOk="0">
                  <a:moveTo>
                    <a:pt x="69651" y="0"/>
                  </a:moveTo>
                  <a:cubicBezTo>
                    <a:pt x="66635" y="0"/>
                    <a:pt x="63941" y="2077"/>
                    <a:pt x="63277" y="5152"/>
                  </a:cubicBezTo>
                  <a:cubicBezTo>
                    <a:pt x="62510" y="8661"/>
                    <a:pt x="64729" y="12170"/>
                    <a:pt x="68237" y="12936"/>
                  </a:cubicBezTo>
                  <a:cubicBezTo>
                    <a:pt x="68560" y="13017"/>
                    <a:pt x="97355" y="19711"/>
                    <a:pt x="101186" y="42941"/>
                  </a:cubicBezTo>
                  <a:cubicBezTo>
                    <a:pt x="105098" y="66695"/>
                    <a:pt x="100662" y="74196"/>
                    <a:pt x="98565" y="76293"/>
                  </a:cubicBezTo>
                  <a:cubicBezTo>
                    <a:pt x="97998" y="76892"/>
                    <a:pt x="96470" y="78510"/>
                    <a:pt x="92479" y="78510"/>
                  </a:cubicBezTo>
                  <a:cubicBezTo>
                    <a:pt x="91637" y="78510"/>
                    <a:pt x="90686" y="78438"/>
                    <a:pt x="89612" y="78269"/>
                  </a:cubicBezTo>
                  <a:cubicBezTo>
                    <a:pt x="84207" y="77462"/>
                    <a:pt x="74730" y="64356"/>
                    <a:pt x="67148" y="53789"/>
                  </a:cubicBezTo>
                  <a:cubicBezTo>
                    <a:pt x="55055" y="37015"/>
                    <a:pt x="41559" y="18277"/>
                    <a:pt x="25974" y="18277"/>
                  </a:cubicBezTo>
                  <a:cubicBezTo>
                    <a:pt x="23836" y="18277"/>
                    <a:pt x="21658" y="18629"/>
                    <a:pt x="19439" y="19389"/>
                  </a:cubicBezTo>
                  <a:cubicBezTo>
                    <a:pt x="11010" y="22292"/>
                    <a:pt x="5445" y="29914"/>
                    <a:pt x="3751" y="40844"/>
                  </a:cubicBezTo>
                  <a:cubicBezTo>
                    <a:pt x="0" y="64920"/>
                    <a:pt x="15043" y="102386"/>
                    <a:pt x="34078" y="116501"/>
                  </a:cubicBezTo>
                  <a:cubicBezTo>
                    <a:pt x="35248" y="117388"/>
                    <a:pt x="36619" y="117792"/>
                    <a:pt x="37950" y="117792"/>
                  </a:cubicBezTo>
                  <a:cubicBezTo>
                    <a:pt x="39966" y="117792"/>
                    <a:pt x="41943" y="116864"/>
                    <a:pt x="43233" y="115130"/>
                  </a:cubicBezTo>
                  <a:cubicBezTo>
                    <a:pt x="45411" y="112226"/>
                    <a:pt x="44766" y="108113"/>
                    <a:pt x="41862" y="105975"/>
                  </a:cubicBezTo>
                  <a:cubicBezTo>
                    <a:pt x="26658" y="94683"/>
                    <a:pt x="13712" y="62218"/>
                    <a:pt x="16697" y="42820"/>
                  </a:cubicBezTo>
                  <a:cubicBezTo>
                    <a:pt x="17664" y="36770"/>
                    <a:pt x="20004" y="33060"/>
                    <a:pt x="23714" y="31770"/>
                  </a:cubicBezTo>
                  <a:cubicBezTo>
                    <a:pt x="24436" y="31516"/>
                    <a:pt x="25182" y="31396"/>
                    <a:pt x="25948" y="31396"/>
                  </a:cubicBezTo>
                  <a:cubicBezTo>
                    <a:pt x="34945" y="31396"/>
                    <a:pt x="46802" y="47999"/>
                    <a:pt x="56501" y="61452"/>
                  </a:cubicBezTo>
                  <a:cubicBezTo>
                    <a:pt x="67390" y="76575"/>
                    <a:pt x="76787" y="89642"/>
                    <a:pt x="87676" y="91255"/>
                  </a:cubicBezTo>
                  <a:cubicBezTo>
                    <a:pt x="89350" y="91505"/>
                    <a:pt x="90916" y="91619"/>
                    <a:pt x="92381" y="91619"/>
                  </a:cubicBezTo>
                  <a:cubicBezTo>
                    <a:pt x="100130" y="91619"/>
                    <a:pt x="105038" y="88445"/>
                    <a:pt x="107921" y="85528"/>
                  </a:cubicBezTo>
                  <a:cubicBezTo>
                    <a:pt x="115745" y="77583"/>
                    <a:pt x="117802" y="62944"/>
                    <a:pt x="114132" y="40803"/>
                  </a:cubicBezTo>
                  <a:cubicBezTo>
                    <a:pt x="108849" y="8742"/>
                    <a:pt x="72593" y="474"/>
                    <a:pt x="71060" y="152"/>
                  </a:cubicBezTo>
                  <a:cubicBezTo>
                    <a:pt x="70587" y="49"/>
                    <a:pt x="70115" y="0"/>
                    <a:pt x="6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397;p40">
              <a:extLst>
                <a:ext uri="{FF2B5EF4-FFF2-40B4-BE49-F238E27FC236}">
                  <a16:creationId xmlns:a16="http://schemas.microsoft.com/office/drawing/2014/main" id="{632F948B-9309-4237-8F05-757AE43833DF}"/>
                </a:ext>
              </a:extLst>
            </p:cNvPr>
            <p:cNvSpPr/>
            <p:nvPr/>
          </p:nvSpPr>
          <p:spPr>
            <a:xfrm>
              <a:off x="11865489" y="289553"/>
              <a:ext cx="31732" cy="31732"/>
            </a:xfrm>
            <a:custGeom>
              <a:avLst/>
              <a:gdLst/>
              <a:ahLst/>
              <a:cxnLst/>
              <a:rect l="l" t="t" r="r" b="b"/>
              <a:pathLst>
                <a:path w="34966" h="34966" extrusionOk="0">
                  <a:moveTo>
                    <a:pt x="17463" y="0"/>
                  </a:moveTo>
                  <a:cubicBezTo>
                    <a:pt x="7824" y="0"/>
                    <a:pt x="0" y="7824"/>
                    <a:pt x="0" y="17463"/>
                  </a:cubicBezTo>
                  <a:cubicBezTo>
                    <a:pt x="0" y="27142"/>
                    <a:pt x="7824" y="34965"/>
                    <a:pt x="17463" y="34965"/>
                  </a:cubicBezTo>
                  <a:cubicBezTo>
                    <a:pt x="27142" y="34965"/>
                    <a:pt x="34966" y="27142"/>
                    <a:pt x="34966" y="17463"/>
                  </a:cubicBezTo>
                  <a:cubicBezTo>
                    <a:pt x="34966" y="7824"/>
                    <a:pt x="27142" y="0"/>
                    <a:pt x="17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398;p40">
              <a:extLst>
                <a:ext uri="{FF2B5EF4-FFF2-40B4-BE49-F238E27FC236}">
                  <a16:creationId xmlns:a16="http://schemas.microsoft.com/office/drawing/2014/main" id="{082ECA60-53E9-42B3-BA1A-E29B4D7343D8}"/>
                </a:ext>
              </a:extLst>
            </p:cNvPr>
            <p:cNvSpPr/>
            <p:nvPr/>
          </p:nvSpPr>
          <p:spPr>
            <a:xfrm>
              <a:off x="11972430" y="528835"/>
              <a:ext cx="30378" cy="30341"/>
            </a:xfrm>
            <a:custGeom>
              <a:avLst/>
              <a:gdLst/>
              <a:ahLst/>
              <a:cxnLst/>
              <a:rect l="l" t="t" r="r" b="b"/>
              <a:pathLst>
                <a:path w="33474" h="33434" extrusionOk="0">
                  <a:moveTo>
                    <a:pt x="16738" y="1"/>
                  </a:moveTo>
                  <a:cubicBezTo>
                    <a:pt x="7502" y="1"/>
                    <a:pt x="1" y="7462"/>
                    <a:pt x="1" y="16697"/>
                  </a:cubicBezTo>
                  <a:cubicBezTo>
                    <a:pt x="1" y="25932"/>
                    <a:pt x="7502" y="33434"/>
                    <a:pt x="16738" y="33434"/>
                  </a:cubicBezTo>
                  <a:cubicBezTo>
                    <a:pt x="25973" y="33434"/>
                    <a:pt x="33474" y="25932"/>
                    <a:pt x="33474" y="16697"/>
                  </a:cubicBezTo>
                  <a:cubicBezTo>
                    <a:pt x="33474" y="7462"/>
                    <a:pt x="25973" y="1"/>
                    <a:pt x="16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399;p40">
              <a:extLst>
                <a:ext uri="{FF2B5EF4-FFF2-40B4-BE49-F238E27FC236}">
                  <a16:creationId xmlns:a16="http://schemas.microsoft.com/office/drawing/2014/main" id="{3CD1F751-D7B2-4523-BAA5-2C34AE61300F}"/>
                </a:ext>
              </a:extLst>
            </p:cNvPr>
            <p:cNvSpPr/>
            <p:nvPr/>
          </p:nvSpPr>
          <p:spPr>
            <a:xfrm>
              <a:off x="11280826" y="-100040"/>
              <a:ext cx="441856" cy="588288"/>
            </a:xfrm>
            <a:custGeom>
              <a:avLst/>
              <a:gdLst/>
              <a:ahLst/>
              <a:cxnLst/>
              <a:rect l="l" t="t" r="r" b="b"/>
              <a:pathLst>
                <a:path w="486894" h="648251" extrusionOk="0">
                  <a:moveTo>
                    <a:pt x="239877" y="15689"/>
                  </a:moveTo>
                  <a:cubicBezTo>
                    <a:pt x="300290" y="222658"/>
                    <a:pt x="446282" y="497299"/>
                    <a:pt x="470842" y="542790"/>
                  </a:cubicBezTo>
                  <a:lnTo>
                    <a:pt x="245886" y="633894"/>
                  </a:lnTo>
                  <a:cubicBezTo>
                    <a:pt x="133288" y="505324"/>
                    <a:pt x="29198" y="165310"/>
                    <a:pt x="15123" y="118165"/>
                  </a:cubicBezTo>
                  <a:lnTo>
                    <a:pt x="239877" y="15689"/>
                  </a:lnTo>
                  <a:close/>
                  <a:moveTo>
                    <a:pt x="244077" y="1"/>
                  </a:moveTo>
                  <a:cubicBezTo>
                    <a:pt x="243144" y="1"/>
                    <a:pt x="242217" y="203"/>
                    <a:pt x="241370" y="606"/>
                  </a:cubicBezTo>
                  <a:lnTo>
                    <a:pt x="4477" y="108607"/>
                  </a:lnTo>
                  <a:cubicBezTo>
                    <a:pt x="1533" y="109938"/>
                    <a:pt x="0" y="113285"/>
                    <a:pt x="887" y="116391"/>
                  </a:cubicBezTo>
                  <a:cubicBezTo>
                    <a:pt x="5525" y="132361"/>
                    <a:pt x="115503" y="509236"/>
                    <a:pt x="239192" y="646113"/>
                  </a:cubicBezTo>
                  <a:cubicBezTo>
                    <a:pt x="240442" y="647485"/>
                    <a:pt x="242257" y="648251"/>
                    <a:pt x="244072" y="648251"/>
                  </a:cubicBezTo>
                  <a:cubicBezTo>
                    <a:pt x="244878" y="648251"/>
                    <a:pt x="245725" y="648089"/>
                    <a:pt x="246491" y="647767"/>
                  </a:cubicBezTo>
                  <a:lnTo>
                    <a:pt x="482538" y="552187"/>
                  </a:lnTo>
                  <a:cubicBezTo>
                    <a:pt x="484272" y="551501"/>
                    <a:pt x="485603" y="550090"/>
                    <a:pt x="486248" y="548315"/>
                  </a:cubicBezTo>
                  <a:cubicBezTo>
                    <a:pt x="486893" y="546541"/>
                    <a:pt x="486692" y="544605"/>
                    <a:pt x="485845" y="542951"/>
                  </a:cubicBezTo>
                  <a:cubicBezTo>
                    <a:pt x="484110" y="539846"/>
                    <a:pt x="314164" y="229191"/>
                    <a:pt x="250363" y="4760"/>
                  </a:cubicBezTo>
                  <a:cubicBezTo>
                    <a:pt x="249839" y="2945"/>
                    <a:pt x="248548" y="1412"/>
                    <a:pt x="246814" y="606"/>
                  </a:cubicBezTo>
                  <a:cubicBezTo>
                    <a:pt x="245947" y="203"/>
                    <a:pt x="245009" y="1"/>
                    <a:pt x="24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400;p40">
              <a:extLst>
                <a:ext uri="{FF2B5EF4-FFF2-40B4-BE49-F238E27FC236}">
                  <a16:creationId xmlns:a16="http://schemas.microsoft.com/office/drawing/2014/main" id="{093EBC32-7CDC-41FE-8D5F-2AC439F28E39}"/>
                </a:ext>
              </a:extLst>
            </p:cNvPr>
            <p:cNvSpPr/>
            <p:nvPr/>
          </p:nvSpPr>
          <p:spPr>
            <a:xfrm>
              <a:off x="11400174" y="120760"/>
              <a:ext cx="172636" cy="172636"/>
            </a:xfrm>
            <a:custGeom>
              <a:avLst/>
              <a:gdLst/>
              <a:ahLst/>
              <a:cxnLst/>
              <a:rect l="l" t="t" r="r" b="b"/>
              <a:pathLst>
                <a:path w="190233" h="190233" extrusionOk="0">
                  <a:moveTo>
                    <a:pt x="95096" y="13107"/>
                  </a:moveTo>
                  <a:cubicBezTo>
                    <a:pt x="140305" y="13107"/>
                    <a:pt x="177126" y="49887"/>
                    <a:pt x="177126" y="95096"/>
                  </a:cubicBezTo>
                  <a:cubicBezTo>
                    <a:pt x="177126" y="140305"/>
                    <a:pt x="140305" y="177126"/>
                    <a:pt x="95096" y="177126"/>
                  </a:cubicBezTo>
                  <a:cubicBezTo>
                    <a:pt x="49887" y="177126"/>
                    <a:pt x="13107" y="140305"/>
                    <a:pt x="13107" y="95096"/>
                  </a:cubicBezTo>
                  <a:cubicBezTo>
                    <a:pt x="13107" y="49887"/>
                    <a:pt x="49887" y="13107"/>
                    <a:pt x="95096" y="13107"/>
                  </a:cubicBezTo>
                  <a:close/>
                  <a:moveTo>
                    <a:pt x="95096" y="0"/>
                  </a:moveTo>
                  <a:cubicBezTo>
                    <a:pt x="42668" y="0"/>
                    <a:pt x="0" y="42628"/>
                    <a:pt x="0" y="95096"/>
                  </a:cubicBezTo>
                  <a:cubicBezTo>
                    <a:pt x="0" y="147564"/>
                    <a:pt x="42668" y="190233"/>
                    <a:pt x="95096" y="190233"/>
                  </a:cubicBezTo>
                  <a:cubicBezTo>
                    <a:pt x="147564" y="190233"/>
                    <a:pt x="190233" y="147564"/>
                    <a:pt x="190233" y="95096"/>
                  </a:cubicBezTo>
                  <a:cubicBezTo>
                    <a:pt x="190233" y="42628"/>
                    <a:pt x="147564" y="0"/>
                    <a:pt x="95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401;p40">
              <a:extLst>
                <a:ext uri="{FF2B5EF4-FFF2-40B4-BE49-F238E27FC236}">
                  <a16:creationId xmlns:a16="http://schemas.microsoft.com/office/drawing/2014/main" id="{C619FF66-F54F-45E1-AD03-536785B61D07}"/>
                </a:ext>
              </a:extLst>
            </p:cNvPr>
            <p:cNvSpPr/>
            <p:nvPr/>
          </p:nvSpPr>
          <p:spPr>
            <a:xfrm>
              <a:off x="11435638" y="188154"/>
              <a:ext cx="120080" cy="50783"/>
            </a:xfrm>
            <a:custGeom>
              <a:avLst/>
              <a:gdLst/>
              <a:ahLst/>
              <a:cxnLst/>
              <a:rect l="l" t="t" r="r" b="b"/>
              <a:pathLst>
                <a:path w="132320" h="55959" extrusionOk="0">
                  <a:moveTo>
                    <a:pt x="124916" y="1"/>
                  </a:moveTo>
                  <a:cubicBezTo>
                    <a:pt x="124175" y="1"/>
                    <a:pt x="123420" y="125"/>
                    <a:pt x="122681" y="385"/>
                  </a:cubicBezTo>
                  <a:lnTo>
                    <a:pt x="5122" y="43255"/>
                  </a:lnTo>
                  <a:cubicBezTo>
                    <a:pt x="1734" y="44506"/>
                    <a:pt x="0" y="48256"/>
                    <a:pt x="1210" y="51684"/>
                  </a:cubicBezTo>
                  <a:cubicBezTo>
                    <a:pt x="2178" y="54305"/>
                    <a:pt x="4678" y="55959"/>
                    <a:pt x="7380" y="55959"/>
                  </a:cubicBezTo>
                  <a:cubicBezTo>
                    <a:pt x="8106" y="55959"/>
                    <a:pt x="8872" y="55838"/>
                    <a:pt x="9639" y="55596"/>
                  </a:cubicBezTo>
                  <a:lnTo>
                    <a:pt x="127198" y="12726"/>
                  </a:lnTo>
                  <a:cubicBezTo>
                    <a:pt x="130586" y="11476"/>
                    <a:pt x="132320" y="7725"/>
                    <a:pt x="131110" y="4297"/>
                  </a:cubicBezTo>
                  <a:cubicBezTo>
                    <a:pt x="130129" y="1640"/>
                    <a:pt x="127611" y="1"/>
                    <a:pt x="124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402;p40">
              <a:extLst>
                <a:ext uri="{FF2B5EF4-FFF2-40B4-BE49-F238E27FC236}">
                  <a16:creationId xmlns:a16="http://schemas.microsoft.com/office/drawing/2014/main" id="{3F76B96B-46E0-4698-9E3F-7606B92E791F}"/>
                </a:ext>
              </a:extLst>
            </p:cNvPr>
            <p:cNvSpPr/>
            <p:nvPr/>
          </p:nvSpPr>
          <p:spPr>
            <a:xfrm>
              <a:off x="11435674" y="153634"/>
              <a:ext cx="106832" cy="106896"/>
            </a:xfrm>
            <a:custGeom>
              <a:avLst/>
              <a:gdLst/>
              <a:ahLst/>
              <a:cxnLst/>
              <a:rect l="l" t="t" r="r" b="b"/>
              <a:pathLst>
                <a:path w="117721" h="117792" extrusionOk="0">
                  <a:moveTo>
                    <a:pt x="69611" y="1"/>
                  </a:moveTo>
                  <a:cubicBezTo>
                    <a:pt x="66594" y="1"/>
                    <a:pt x="63901" y="2077"/>
                    <a:pt x="63236" y="5153"/>
                  </a:cubicBezTo>
                  <a:cubicBezTo>
                    <a:pt x="62430" y="8662"/>
                    <a:pt x="64688" y="12130"/>
                    <a:pt x="68197" y="12937"/>
                  </a:cubicBezTo>
                  <a:cubicBezTo>
                    <a:pt x="68479" y="13017"/>
                    <a:pt x="97314" y="19712"/>
                    <a:pt x="101146" y="42941"/>
                  </a:cubicBezTo>
                  <a:cubicBezTo>
                    <a:pt x="105058" y="66695"/>
                    <a:pt x="100621" y="74196"/>
                    <a:pt x="98524" y="76334"/>
                  </a:cubicBezTo>
                  <a:cubicBezTo>
                    <a:pt x="97958" y="76900"/>
                    <a:pt x="96430" y="78510"/>
                    <a:pt x="92443" y="78510"/>
                  </a:cubicBezTo>
                  <a:cubicBezTo>
                    <a:pt x="91600" y="78510"/>
                    <a:pt x="90648" y="78438"/>
                    <a:pt x="89571" y="78270"/>
                  </a:cubicBezTo>
                  <a:cubicBezTo>
                    <a:pt x="84167" y="77463"/>
                    <a:pt x="74690" y="64356"/>
                    <a:pt x="67068" y="53790"/>
                  </a:cubicBezTo>
                  <a:cubicBezTo>
                    <a:pt x="54975" y="37016"/>
                    <a:pt x="41510" y="18277"/>
                    <a:pt x="25932" y="18277"/>
                  </a:cubicBezTo>
                  <a:cubicBezTo>
                    <a:pt x="23795" y="18277"/>
                    <a:pt x="21618" y="18630"/>
                    <a:pt x="19399" y="19389"/>
                  </a:cubicBezTo>
                  <a:cubicBezTo>
                    <a:pt x="10970" y="22253"/>
                    <a:pt x="5404" y="29875"/>
                    <a:pt x="3711" y="40844"/>
                  </a:cubicBezTo>
                  <a:cubicBezTo>
                    <a:pt x="0" y="64921"/>
                    <a:pt x="15003" y="102386"/>
                    <a:pt x="33998" y="116502"/>
                  </a:cubicBezTo>
                  <a:cubicBezTo>
                    <a:pt x="35208" y="117348"/>
                    <a:pt x="36579" y="117792"/>
                    <a:pt x="37910" y="117792"/>
                  </a:cubicBezTo>
                  <a:cubicBezTo>
                    <a:pt x="39926" y="117792"/>
                    <a:pt x="41902" y="116865"/>
                    <a:pt x="43193" y="115171"/>
                  </a:cubicBezTo>
                  <a:cubicBezTo>
                    <a:pt x="45371" y="112227"/>
                    <a:pt x="44766" y="108113"/>
                    <a:pt x="41822" y="105976"/>
                  </a:cubicBezTo>
                  <a:cubicBezTo>
                    <a:pt x="26618" y="94684"/>
                    <a:pt x="13672" y="62219"/>
                    <a:pt x="16656" y="42820"/>
                  </a:cubicBezTo>
                  <a:cubicBezTo>
                    <a:pt x="17584" y="36771"/>
                    <a:pt x="19963" y="33061"/>
                    <a:pt x="23674" y="31770"/>
                  </a:cubicBezTo>
                  <a:cubicBezTo>
                    <a:pt x="24392" y="31522"/>
                    <a:pt x="25133" y="31404"/>
                    <a:pt x="25894" y="31404"/>
                  </a:cubicBezTo>
                  <a:cubicBezTo>
                    <a:pt x="34915" y="31404"/>
                    <a:pt x="46717" y="47989"/>
                    <a:pt x="56461" y="61452"/>
                  </a:cubicBezTo>
                  <a:cubicBezTo>
                    <a:pt x="67350" y="76576"/>
                    <a:pt x="76747" y="89642"/>
                    <a:pt x="87636" y="91256"/>
                  </a:cubicBezTo>
                  <a:cubicBezTo>
                    <a:pt x="89287" y="91496"/>
                    <a:pt x="90834" y="91605"/>
                    <a:pt x="92283" y="91605"/>
                  </a:cubicBezTo>
                  <a:cubicBezTo>
                    <a:pt x="100065" y="91605"/>
                    <a:pt x="104991" y="88447"/>
                    <a:pt x="107881" y="85489"/>
                  </a:cubicBezTo>
                  <a:cubicBezTo>
                    <a:pt x="115705" y="77584"/>
                    <a:pt x="117721" y="62945"/>
                    <a:pt x="114091" y="40804"/>
                  </a:cubicBezTo>
                  <a:cubicBezTo>
                    <a:pt x="108808" y="8742"/>
                    <a:pt x="72552" y="475"/>
                    <a:pt x="71020" y="152"/>
                  </a:cubicBezTo>
                  <a:cubicBezTo>
                    <a:pt x="70547" y="50"/>
                    <a:pt x="70075" y="1"/>
                    <a:pt x="69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403;p40">
              <a:extLst>
                <a:ext uri="{FF2B5EF4-FFF2-40B4-BE49-F238E27FC236}">
                  <a16:creationId xmlns:a16="http://schemas.microsoft.com/office/drawing/2014/main" id="{252BEE89-29E6-412C-A5FD-AB1D5FEDE1BC}"/>
                </a:ext>
              </a:extLst>
            </p:cNvPr>
            <p:cNvSpPr/>
            <p:nvPr/>
          </p:nvSpPr>
          <p:spPr>
            <a:xfrm>
              <a:off x="11417814" y="79733"/>
              <a:ext cx="31769" cy="31732"/>
            </a:xfrm>
            <a:custGeom>
              <a:avLst/>
              <a:gdLst/>
              <a:ahLst/>
              <a:cxnLst/>
              <a:rect l="l" t="t" r="r" b="b"/>
              <a:pathLst>
                <a:path w="35007" h="34966" extrusionOk="0">
                  <a:moveTo>
                    <a:pt x="17504" y="0"/>
                  </a:moveTo>
                  <a:cubicBezTo>
                    <a:pt x="7825" y="0"/>
                    <a:pt x="1" y="7824"/>
                    <a:pt x="1" y="17503"/>
                  </a:cubicBezTo>
                  <a:cubicBezTo>
                    <a:pt x="1" y="27117"/>
                    <a:pt x="7785" y="34966"/>
                    <a:pt x="17429" y="34966"/>
                  </a:cubicBezTo>
                  <a:cubicBezTo>
                    <a:pt x="17454" y="34966"/>
                    <a:pt x="17479" y="34966"/>
                    <a:pt x="17504" y="34966"/>
                  </a:cubicBezTo>
                  <a:cubicBezTo>
                    <a:pt x="27183" y="34966"/>
                    <a:pt x="35006" y="27142"/>
                    <a:pt x="35006" y="17503"/>
                  </a:cubicBezTo>
                  <a:cubicBezTo>
                    <a:pt x="35006" y="7824"/>
                    <a:pt x="27183" y="0"/>
                    <a:pt x="17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404;p40">
              <a:extLst>
                <a:ext uri="{FF2B5EF4-FFF2-40B4-BE49-F238E27FC236}">
                  <a16:creationId xmlns:a16="http://schemas.microsoft.com/office/drawing/2014/main" id="{0E5BF692-E5E3-4837-8579-EAE033A9CDC5}"/>
                </a:ext>
              </a:extLst>
            </p:cNvPr>
            <p:cNvSpPr/>
            <p:nvPr/>
          </p:nvSpPr>
          <p:spPr>
            <a:xfrm>
              <a:off x="11524792" y="319014"/>
              <a:ext cx="30341" cy="30341"/>
            </a:xfrm>
            <a:custGeom>
              <a:avLst/>
              <a:gdLst/>
              <a:ahLst/>
              <a:cxnLst/>
              <a:rect l="l" t="t" r="r" b="b"/>
              <a:pathLst>
                <a:path w="33434" h="33434" extrusionOk="0">
                  <a:moveTo>
                    <a:pt x="16737" y="1"/>
                  </a:moveTo>
                  <a:cubicBezTo>
                    <a:pt x="7502" y="1"/>
                    <a:pt x="1" y="7502"/>
                    <a:pt x="1" y="16738"/>
                  </a:cubicBezTo>
                  <a:cubicBezTo>
                    <a:pt x="1" y="25973"/>
                    <a:pt x="7502" y="33434"/>
                    <a:pt x="16737" y="33434"/>
                  </a:cubicBezTo>
                  <a:cubicBezTo>
                    <a:pt x="25973" y="33434"/>
                    <a:pt x="33434" y="25973"/>
                    <a:pt x="33434" y="16738"/>
                  </a:cubicBezTo>
                  <a:cubicBezTo>
                    <a:pt x="33434" y="7502"/>
                    <a:pt x="25973" y="1"/>
                    <a:pt x="16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405;p40">
              <a:extLst>
                <a:ext uri="{FF2B5EF4-FFF2-40B4-BE49-F238E27FC236}">
                  <a16:creationId xmlns:a16="http://schemas.microsoft.com/office/drawing/2014/main" id="{A5E31E99-128A-44D7-9715-A0199CCBD354}"/>
                </a:ext>
              </a:extLst>
            </p:cNvPr>
            <p:cNvSpPr/>
            <p:nvPr/>
          </p:nvSpPr>
          <p:spPr>
            <a:xfrm>
              <a:off x="10988036" y="388582"/>
              <a:ext cx="556081" cy="549755"/>
            </a:xfrm>
            <a:custGeom>
              <a:avLst/>
              <a:gdLst/>
              <a:ahLst/>
              <a:cxnLst/>
              <a:rect l="l" t="t" r="r" b="b"/>
              <a:pathLst>
                <a:path w="612761" h="605791" extrusionOk="0">
                  <a:moveTo>
                    <a:pt x="59647" y="14687"/>
                  </a:moveTo>
                  <a:cubicBezTo>
                    <a:pt x="104009" y="26464"/>
                    <a:pt x="361147" y="101476"/>
                    <a:pt x="598928" y="310703"/>
                  </a:cubicBezTo>
                  <a:lnTo>
                    <a:pt x="558236" y="588611"/>
                  </a:lnTo>
                  <a:lnTo>
                    <a:pt x="14196" y="265050"/>
                  </a:lnTo>
                  <a:lnTo>
                    <a:pt x="59647" y="14687"/>
                  </a:lnTo>
                  <a:close/>
                  <a:moveTo>
                    <a:pt x="54456" y="0"/>
                  </a:moveTo>
                  <a:cubicBezTo>
                    <a:pt x="53176" y="0"/>
                    <a:pt x="51901" y="371"/>
                    <a:pt x="50855" y="1097"/>
                  </a:cubicBezTo>
                  <a:cubicBezTo>
                    <a:pt x="49323" y="2064"/>
                    <a:pt x="48314" y="3637"/>
                    <a:pt x="47992" y="5412"/>
                  </a:cubicBezTo>
                  <a:lnTo>
                    <a:pt x="484" y="267188"/>
                  </a:lnTo>
                  <a:cubicBezTo>
                    <a:pt x="0" y="269890"/>
                    <a:pt x="1250" y="272592"/>
                    <a:pt x="3590" y="274004"/>
                  </a:cubicBezTo>
                  <a:lnTo>
                    <a:pt x="559970" y="604904"/>
                  </a:lnTo>
                  <a:cubicBezTo>
                    <a:pt x="560978" y="605509"/>
                    <a:pt x="562147" y="605791"/>
                    <a:pt x="563317" y="605791"/>
                  </a:cubicBezTo>
                  <a:cubicBezTo>
                    <a:pt x="564285" y="605791"/>
                    <a:pt x="565253" y="605589"/>
                    <a:pt x="566140" y="605186"/>
                  </a:cubicBezTo>
                  <a:cubicBezTo>
                    <a:pt x="568116" y="604218"/>
                    <a:pt x="569487" y="602363"/>
                    <a:pt x="569810" y="600185"/>
                  </a:cubicBezTo>
                  <a:lnTo>
                    <a:pt x="612438" y="309050"/>
                  </a:lnTo>
                  <a:cubicBezTo>
                    <a:pt x="612761" y="306872"/>
                    <a:pt x="611954" y="304654"/>
                    <a:pt x="610260" y="303202"/>
                  </a:cubicBezTo>
                  <a:cubicBezTo>
                    <a:pt x="346992" y="70261"/>
                    <a:pt x="58840" y="855"/>
                    <a:pt x="55937" y="169"/>
                  </a:cubicBezTo>
                  <a:cubicBezTo>
                    <a:pt x="55451" y="56"/>
                    <a:pt x="54953" y="0"/>
                    <a:pt x="54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406;p40">
              <a:extLst>
                <a:ext uri="{FF2B5EF4-FFF2-40B4-BE49-F238E27FC236}">
                  <a16:creationId xmlns:a16="http://schemas.microsoft.com/office/drawing/2014/main" id="{77F695AD-6BC3-4860-86C8-631B69B885E8}"/>
                </a:ext>
              </a:extLst>
            </p:cNvPr>
            <p:cNvSpPr/>
            <p:nvPr/>
          </p:nvSpPr>
          <p:spPr>
            <a:xfrm>
              <a:off x="11193355" y="563750"/>
              <a:ext cx="172673" cy="172636"/>
            </a:xfrm>
            <a:custGeom>
              <a:avLst/>
              <a:gdLst/>
              <a:ahLst/>
              <a:cxnLst/>
              <a:rect l="l" t="t" r="r" b="b"/>
              <a:pathLst>
                <a:path w="190273" h="190233" extrusionOk="0">
                  <a:moveTo>
                    <a:pt x="95137" y="13108"/>
                  </a:moveTo>
                  <a:cubicBezTo>
                    <a:pt x="140346" y="13108"/>
                    <a:pt x="177166" y="49888"/>
                    <a:pt x="177166" y="95097"/>
                  </a:cubicBezTo>
                  <a:cubicBezTo>
                    <a:pt x="177166" y="140306"/>
                    <a:pt x="140346" y="177126"/>
                    <a:pt x="95137" y="177126"/>
                  </a:cubicBezTo>
                  <a:cubicBezTo>
                    <a:pt x="49928" y="177126"/>
                    <a:pt x="13107" y="140306"/>
                    <a:pt x="13107" y="95097"/>
                  </a:cubicBezTo>
                  <a:cubicBezTo>
                    <a:pt x="13107" y="49888"/>
                    <a:pt x="49928" y="13108"/>
                    <a:pt x="95137" y="13108"/>
                  </a:cubicBezTo>
                  <a:close/>
                  <a:moveTo>
                    <a:pt x="95137" y="1"/>
                  </a:moveTo>
                  <a:cubicBezTo>
                    <a:pt x="42669" y="1"/>
                    <a:pt x="0" y="42669"/>
                    <a:pt x="0" y="95097"/>
                  </a:cubicBezTo>
                  <a:cubicBezTo>
                    <a:pt x="0" y="147565"/>
                    <a:pt x="42669" y="190233"/>
                    <a:pt x="95137" y="190233"/>
                  </a:cubicBezTo>
                  <a:cubicBezTo>
                    <a:pt x="147605" y="190233"/>
                    <a:pt x="190273" y="147565"/>
                    <a:pt x="190273" y="95097"/>
                  </a:cubicBezTo>
                  <a:cubicBezTo>
                    <a:pt x="190273" y="42669"/>
                    <a:pt x="147605" y="1"/>
                    <a:pt x="9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407;p40">
              <a:extLst>
                <a:ext uri="{FF2B5EF4-FFF2-40B4-BE49-F238E27FC236}">
                  <a16:creationId xmlns:a16="http://schemas.microsoft.com/office/drawing/2014/main" id="{4BFEDA71-7108-4BCE-82BF-31EB2D5FF35A}"/>
                </a:ext>
              </a:extLst>
            </p:cNvPr>
            <p:cNvSpPr/>
            <p:nvPr/>
          </p:nvSpPr>
          <p:spPr>
            <a:xfrm>
              <a:off x="11219925" y="607466"/>
              <a:ext cx="115360" cy="41962"/>
            </a:xfrm>
            <a:custGeom>
              <a:avLst/>
              <a:gdLst/>
              <a:ahLst/>
              <a:cxnLst/>
              <a:rect l="l" t="t" r="r" b="b"/>
              <a:pathLst>
                <a:path w="127118" h="46239" extrusionOk="0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7" y="34423"/>
                    <a:pt x="0" y="38052"/>
                    <a:pt x="1009" y="41521"/>
                  </a:cubicBezTo>
                  <a:cubicBezTo>
                    <a:pt x="1896" y="44384"/>
                    <a:pt x="4477" y="46239"/>
                    <a:pt x="7300" y="46239"/>
                  </a:cubicBezTo>
                  <a:cubicBezTo>
                    <a:pt x="7905" y="46239"/>
                    <a:pt x="8550" y="46158"/>
                    <a:pt x="9155" y="45957"/>
                  </a:cubicBezTo>
                  <a:lnTo>
                    <a:pt x="121633" y="12847"/>
                  </a:lnTo>
                  <a:cubicBezTo>
                    <a:pt x="125142" y="11798"/>
                    <a:pt x="127118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408;p40">
              <a:extLst>
                <a:ext uri="{FF2B5EF4-FFF2-40B4-BE49-F238E27FC236}">
                  <a16:creationId xmlns:a16="http://schemas.microsoft.com/office/drawing/2014/main" id="{82C105B3-AF8A-40CA-B90C-8E48DA7CA364}"/>
                </a:ext>
              </a:extLst>
            </p:cNvPr>
            <p:cNvSpPr/>
            <p:nvPr/>
          </p:nvSpPr>
          <p:spPr>
            <a:xfrm>
              <a:off x="11230905" y="628365"/>
              <a:ext cx="108661" cy="47157"/>
            </a:xfrm>
            <a:custGeom>
              <a:avLst/>
              <a:gdLst/>
              <a:ahLst/>
              <a:cxnLst/>
              <a:rect l="l" t="t" r="r" b="b"/>
              <a:pathLst>
                <a:path w="119737" h="51964" extrusionOk="0">
                  <a:moveTo>
                    <a:pt x="112355" y="1"/>
                  </a:moveTo>
                  <a:cubicBezTo>
                    <a:pt x="111596" y="1"/>
                    <a:pt x="110820" y="136"/>
                    <a:pt x="110058" y="423"/>
                  </a:cubicBezTo>
                  <a:lnTo>
                    <a:pt x="5122" y="39260"/>
                  </a:lnTo>
                  <a:cubicBezTo>
                    <a:pt x="1734" y="40551"/>
                    <a:pt x="0" y="44301"/>
                    <a:pt x="1250" y="47689"/>
                  </a:cubicBezTo>
                  <a:cubicBezTo>
                    <a:pt x="2218" y="50351"/>
                    <a:pt x="4719" y="51964"/>
                    <a:pt x="7380" y="51964"/>
                  </a:cubicBezTo>
                  <a:cubicBezTo>
                    <a:pt x="8147" y="51964"/>
                    <a:pt x="8913" y="51843"/>
                    <a:pt x="9679" y="51560"/>
                  </a:cubicBezTo>
                  <a:lnTo>
                    <a:pt x="114575" y="12683"/>
                  </a:lnTo>
                  <a:cubicBezTo>
                    <a:pt x="117963" y="11433"/>
                    <a:pt x="119737" y="7682"/>
                    <a:pt x="118447" y="4295"/>
                  </a:cubicBezTo>
                  <a:cubicBezTo>
                    <a:pt x="117474" y="1660"/>
                    <a:pt x="115014" y="1"/>
                    <a:pt x="112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409;p40">
              <a:extLst>
                <a:ext uri="{FF2B5EF4-FFF2-40B4-BE49-F238E27FC236}">
                  <a16:creationId xmlns:a16="http://schemas.microsoft.com/office/drawing/2014/main" id="{AEB3CD8B-16C7-4A1B-A746-F9E614EE6E04}"/>
                </a:ext>
              </a:extLst>
            </p:cNvPr>
            <p:cNvSpPr/>
            <p:nvPr/>
          </p:nvSpPr>
          <p:spPr>
            <a:xfrm>
              <a:off x="11230942" y="590194"/>
              <a:ext cx="106869" cy="106885"/>
            </a:xfrm>
            <a:custGeom>
              <a:avLst/>
              <a:gdLst/>
              <a:ahLst/>
              <a:cxnLst/>
              <a:rect l="l" t="t" r="r" b="b"/>
              <a:pathLst>
                <a:path w="117762" h="117780" extrusionOk="0">
                  <a:moveTo>
                    <a:pt x="69692" y="0"/>
                  </a:moveTo>
                  <a:cubicBezTo>
                    <a:pt x="66658" y="0"/>
                    <a:pt x="63939" y="2051"/>
                    <a:pt x="63236" y="5140"/>
                  </a:cubicBezTo>
                  <a:cubicBezTo>
                    <a:pt x="62470" y="8649"/>
                    <a:pt x="64729" y="12158"/>
                    <a:pt x="68237" y="12924"/>
                  </a:cubicBezTo>
                  <a:cubicBezTo>
                    <a:pt x="68520" y="13005"/>
                    <a:pt x="97355" y="19699"/>
                    <a:pt x="101186" y="42929"/>
                  </a:cubicBezTo>
                  <a:cubicBezTo>
                    <a:pt x="105098" y="66683"/>
                    <a:pt x="100662" y="74184"/>
                    <a:pt x="98605" y="76321"/>
                  </a:cubicBezTo>
                  <a:cubicBezTo>
                    <a:pt x="98006" y="76887"/>
                    <a:pt x="96472" y="78498"/>
                    <a:pt x="92483" y="78498"/>
                  </a:cubicBezTo>
                  <a:cubicBezTo>
                    <a:pt x="91640" y="78498"/>
                    <a:pt x="90688" y="78426"/>
                    <a:pt x="89612" y="78257"/>
                  </a:cubicBezTo>
                  <a:cubicBezTo>
                    <a:pt x="84208" y="77491"/>
                    <a:pt x="74730" y="64344"/>
                    <a:pt x="67148" y="53777"/>
                  </a:cubicBezTo>
                  <a:cubicBezTo>
                    <a:pt x="55020" y="37003"/>
                    <a:pt x="41582" y="18265"/>
                    <a:pt x="25984" y="18265"/>
                  </a:cubicBezTo>
                  <a:cubicBezTo>
                    <a:pt x="23844" y="18265"/>
                    <a:pt x="21663" y="18617"/>
                    <a:pt x="19439" y="19377"/>
                  </a:cubicBezTo>
                  <a:cubicBezTo>
                    <a:pt x="11010" y="22280"/>
                    <a:pt x="5445" y="29902"/>
                    <a:pt x="3751" y="40832"/>
                  </a:cubicBezTo>
                  <a:cubicBezTo>
                    <a:pt x="0" y="64908"/>
                    <a:pt x="15003" y="102374"/>
                    <a:pt x="34038" y="116489"/>
                  </a:cubicBezTo>
                  <a:cubicBezTo>
                    <a:pt x="35248" y="117376"/>
                    <a:pt x="36619" y="117780"/>
                    <a:pt x="37990" y="117780"/>
                  </a:cubicBezTo>
                  <a:cubicBezTo>
                    <a:pt x="39967" y="117780"/>
                    <a:pt x="41943" y="116892"/>
                    <a:pt x="43193" y="115158"/>
                  </a:cubicBezTo>
                  <a:cubicBezTo>
                    <a:pt x="45371" y="112255"/>
                    <a:pt x="44766" y="108141"/>
                    <a:pt x="41862" y="105963"/>
                  </a:cubicBezTo>
                  <a:cubicBezTo>
                    <a:pt x="26618" y="94671"/>
                    <a:pt x="13712" y="62206"/>
                    <a:pt x="16697" y="42848"/>
                  </a:cubicBezTo>
                  <a:cubicBezTo>
                    <a:pt x="17665" y="36758"/>
                    <a:pt x="20004" y="33048"/>
                    <a:pt x="23714" y="31758"/>
                  </a:cubicBezTo>
                  <a:cubicBezTo>
                    <a:pt x="24432" y="31510"/>
                    <a:pt x="25174" y="31392"/>
                    <a:pt x="25934" y="31392"/>
                  </a:cubicBezTo>
                  <a:cubicBezTo>
                    <a:pt x="34955" y="31392"/>
                    <a:pt x="46757" y="47976"/>
                    <a:pt x="56502" y="61440"/>
                  </a:cubicBezTo>
                  <a:cubicBezTo>
                    <a:pt x="67390" y="76563"/>
                    <a:pt x="76787" y="89630"/>
                    <a:pt x="87676" y="91243"/>
                  </a:cubicBezTo>
                  <a:cubicBezTo>
                    <a:pt x="89322" y="91484"/>
                    <a:pt x="90866" y="91593"/>
                    <a:pt x="92313" y="91593"/>
                  </a:cubicBezTo>
                  <a:cubicBezTo>
                    <a:pt x="100078" y="91593"/>
                    <a:pt x="105031" y="88440"/>
                    <a:pt x="107921" y="85516"/>
                  </a:cubicBezTo>
                  <a:cubicBezTo>
                    <a:pt x="115745" y="77571"/>
                    <a:pt x="117761" y="62932"/>
                    <a:pt x="114091" y="40791"/>
                  </a:cubicBezTo>
                  <a:cubicBezTo>
                    <a:pt x="108808" y="8730"/>
                    <a:pt x="72593" y="462"/>
                    <a:pt x="71060" y="140"/>
                  </a:cubicBezTo>
                  <a:cubicBezTo>
                    <a:pt x="70601" y="46"/>
                    <a:pt x="70143" y="0"/>
                    <a:pt x="69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410;p40">
              <a:extLst>
                <a:ext uri="{FF2B5EF4-FFF2-40B4-BE49-F238E27FC236}">
                  <a16:creationId xmlns:a16="http://schemas.microsoft.com/office/drawing/2014/main" id="{F237197B-DC62-49EC-8EC5-EC5E1EAA25C0}"/>
                </a:ext>
              </a:extLst>
            </p:cNvPr>
            <p:cNvSpPr/>
            <p:nvPr/>
          </p:nvSpPr>
          <p:spPr>
            <a:xfrm>
              <a:off x="11143288" y="583207"/>
              <a:ext cx="35354" cy="31743"/>
            </a:xfrm>
            <a:custGeom>
              <a:avLst/>
              <a:gdLst/>
              <a:ahLst/>
              <a:cxnLst/>
              <a:rect l="l" t="t" r="r" b="b"/>
              <a:pathLst>
                <a:path w="38958" h="34978" extrusionOk="0">
                  <a:moveTo>
                    <a:pt x="19460" y="1"/>
                  </a:moveTo>
                  <a:cubicBezTo>
                    <a:pt x="15320" y="1"/>
                    <a:pt x="11162" y="1467"/>
                    <a:pt x="7824" y="4451"/>
                  </a:cubicBezTo>
                  <a:cubicBezTo>
                    <a:pt x="605" y="10904"/>
                    <a:pt x="0" y="21913"/>
                    <a:pt x="6453" y="29132"/>
                  </a:cubicBezTo>
                  <a:cubicBezTo>
                    <a:pt x="9896" y="33009"/>
                    <a:pt x="14676" y="34978"/>
                    <a:pt x="19476" y="34978"/>
                  </a:cubicBezTo>
                  <a:cubicBezTo>
                    <a:pt x="23616" y="34978"/>
                    <a:pt x="27770" y="33513"/>
                    <a:pt x="31094" y="30544"/>
                  </a:cubicBezTo>
                  <a:cubicBezTo>
                    <a:pt x="38313" y="24091"/>
                    <a:pt x="38958" y="13041"/>
                    <a:pt x="32506" y="5862"/>
                  </a:cubicBezTo>
                  <a:cubicBezTo>
                    <a:pt x="29059" y="1982"/>
                    <a:pt x="24271" y="1"/>
                    <a:pt x="19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411;p40">
              <a:extLst>
                <a:ext uri="{FF2B5EF4-FFF2-40B4-BE49-F238E27FC236}">
                  <a16:creationId xmlns:a16="http://schemas.microsoft.com/office/drawing/2014/main" id="{6838BF54-6AAF-4BD1-A69E-1A6AE4250472}"/>
                </a:ext>
              </a:extLst>
            </p:cNvPr>
            <p:cNvSpPr/>
            <p:nvPr/>
          </p:nvSpPr>
          <p:spPr>
            <a:xfrm>
              <a:off x="11382240" y="691140"/>
              <a:ext cx="33782" cy="30348"/>
            </a:xfrm>
            <a:custGeom>
              <a:avLst/>
              <a:gdLst/>
              <a:ahLst/>
              <a:cxnLst/>
              <a:rect l="l" t="t" r="r" b="b"/>
              <a:pathLst>
                <a:path w="37225" h="33441" extrusionOk="0">
                  <a:moveTo>
                    <a:pt x="18633" y="1"/>
                  </a:moveTo>
                  <a:cubicBezTo>
                    <a:pt x="14666" y="1"/>
                    <a:pt x="10678" y="1404"/>
                    <a:pt x="7462" y="4246"/>
                  </a:cubicBezTo>
                  <a:cubicBezTo>
                    <a:pt x="606" y="10416"/>
                    <a:pt x="1" y="20982"/>
                    <a:pt x="6131" y="27879"/>
                  </a:cubicBezTo>
                  <a:cubicBezTo>
                    <a:pt x="9446" y="31562"/>
                    <a:pt x="14029" y="33441"/>
                    <a:pt x="18625" y="33441"/>
                  </a:cubicBezTo>
                  <a:cubicBezTo>
                    <a:pt x="22583" y="33441"/>
                    <a:pt x="26551" y="32046"/>
                    <a:pt x="29723" y="29210"/>
                  </a:cubicBezTo>
                  <a:cubicBezTo>
                    <a:pt x="36620" y="23039"/>
                    <a:pt x="37225" y="12473"/>
                    <a:pt x="31095" y="5577"/>
                  </a:cubicBezTo>
                  <a:cubicBezTo>
                    <a:pt x="27785" y="1878"/>
                    <a:pt x="23223" y="1"/>
                    <a:pt x="18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1549;p40">
            <a:extLst>
              <a:ext uri="{FF2B5EF4-FFF2-40B4-BE49-F238E27FC236}">
                <a16:creationId xmlns:a16="http://schemas.microsoft.com/office/drawing/2014/main" id="{05530885-8EBD-4A6B-80DF-412A51538DAC}"/>
              </a:ext>
            </a:extLst>
          </p:cNvPr>
          <p:cNvGrpSpPr/>
          <p:nvPr/>
        </p:nvGrpSpPr>
        <p:grpSpPr>
          <a:xfrm rot="1743520">
            <a:off x="4360250" y="881539"/>
            <a:ext cx="392482" cy="482057"/>
            <a:chOff x="4054327" y="3751480"/>
            <a:chExt cx="359298" cy="353027"/>
          </a:xfrm>
        </p:grpSpPr>
        <p:sp>
          <p:nvSpPr>
            <p:cNvPr id="678" name="Google Shape;1550;p40">
              <a:extLst>
                <a:ext uri="{FF2B5EF4-FFF2-40B4-BE49-F238E27FC236}">
                  <a16:creationId xmlns:a16="http://schemas.microsoft.com/office/drawing/2014/main" id="{C60284A7-8A4D-4BB6-AD3B-794DAFD1CDAD}"/>
                </a:ext>
              </a:extLst>
            </p:cNvPr>
            <p:cNvSpPr/>
            <p:nvPr/>
          </p:nvSpPr>
          <p:spPr>
            <a:xfrm>
              <a:off x="4054327" y="3751480"/>
              <a:ext cx="359298" cy="353027"/>
            </a:xfrm>
            <a:custGeom>
              <a:avLst/>
              <a:gdLst/>
              <a:ahLst/>
              <a:cxnLst/>
              <a:rect l="l" t="t" r="r" b="b"/>
              <a:pathLst>
                <a:path w="568198" h="558362" extrusionOk="0">
                  <a:moveTo>
                    <a:pt x="318721" y="13354"/>
                  </a:moveTo>
                  <a:cubicBezTo>
                    <a:pt x="459067" y="195440"/>
                    <a:pt x="539523" y="475405"/>
                    <a:pt x="552993" y="524808"/>
                  </a:cubicBezTo>
                  <a:lnTo>
                    <a:pt x="293758" y="544932"/>
                  </a:lnTo>
                  <a:lnTo>
                    <a:pt x="17423" y="35455"/>
                  </a:lnTo>
                  <a:lnTo>
                    <a:pt x="318721" y="13354"/>
                  </a:lnTo>
                  <a:close/>
                  <a:moveTo>
                    <a:pt x="321535" y="0"/>
                  </a:moveTo>
                  <a:cubicBezTo>
                    <a:pt x="321444" y="0"/>
                    <a:pt x="321353" y="2"/>
                    <a:pt x="321262" y="5"/>
                  </a:cubicBezTo>
                  <a:lnTo>
                    <a:pt x="6373" y="23114"/>
                  </a:lnTo>
                  <a:cubicBezTo>
                    <a:pt x="4154" y="23275"/>
                    <a:pt x="2178" y="24566"/>
                    <a:pt x="1089" y="26502"/>
                  </a:cubicBezTo>
                  <a:cubicBezTo>
                    <a:pt x="41" y="28478"/>
                    <a:pt x="1" y="30817"/>
                    <a:pt x="1089" y="32793"/>
                  </a:cubicBezTo>
                  <a:lnTo>
                    <a:pt x="284200" y="554934"/>
                  </a:lnTo>
                  <a:cubicBezTo>
                    <a:pt x="285410" y="557071"/>
                    <a:pt x="287628" y="558362"/>
                    <a:pt x="290007" y="558362"/>
                  </a:cubicBezTo>
                  <a:lnTo>
                    <a:pt x="290531" y="558362"/>
                  </a:lnTo>
                  <a:lnTo>
                    <a:pt x="561866" y="537270"/>
                  </a:lnTo>
                  <a:cubicBezTo>
                    <a:pt x="563801" y="537108"/>
                    <a:pt x="565576" y="536100"/>
                    <a:pt x="566665" y="534527"/>
                  </a:cubicBezTo>
                  <a:cubicBezTo>
                    <a:pt x="567794" y="532954"/>
                    <a:pt x="568197" y="530978"/>
                    <a:pt x="567713" y="529083"/>
                  </a:cubicBezTo>
                  <a:cubicBezTo>
                    <a:pt x="566866" y="525857"/>
                    <a:pt x="483587" y="203829"/>
                    <a:pt x="326949" y="2546"/>
                  </a:cubicBezTo>
                  <a:cubicBezTo>
                    <a:pt x="325635" y="884"/>
                    <a:pt x="323617" y="0"/>
                    <a:pt x="32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551;p40">
              <a:extLst>
                <a:ext uri="{FF2B5EF4-FFF2-40B4-BE49-F238E27FC236}">
                  <a16:creationId xmlns:a16="http://schemas.microsoft.com/office/drawing/2014/main" id="{B9BC1832-5EC7-416E-AF79-F78C4C528B1F}"/>
                </a:ext>
              </a:extLst>
            </p:cNvPr>
            <p:cNvSpPr/>
            <p:nvPr/>
          </p:nvSpPr>
          <p:spPr>
            <a:xfrm>
              <a:off x="4196526" y="3882060"/>
              <a:ext cx="111266" cy="111224"/>
            </a:xfrm>
            <a:custGeom>
              <a:avLst/>
              <a:gdLst/>
              <a:ahLst/>
              <a:cxnLst/>
              <a:rect l="l" t="t" r="r" b="b"/>
              <a:pathLst>
                <a:path w="175957" h="175917" extrusionOk="0">
                  <a:moveTo>
                    <a:pt x="87999" y="13108"/>
                  </a:moveTo>
                  <a:cubicBezTo>
                    <a:pt x="129255" y="13108"/>
                    <a:pt x="162850" y="46702"/>
                    <a:pt x="162850" y="87958"/>
                  </a:cubicBezTo>
                  <a:cubicBezTo>
                    <a:pt x="162850" y="129215"/>
                    <a:pt x="129255" y="162809"/>
                    <a:pt x="87999" y="162809"/>
                  </a:cubicBezTo>
                  <a:cubicBezTo>
                    <a:pt x="46702" y="162809"/>
                    <a:pt x="13108" y="129215"/>
                    <a:pt x="13108" y="87958"/>
                  </a:cubicBezTo>
                  <a:cubicBezTo>
                    <a:pt x="13108" y="46661"/>
                    <a:pt x="46702" y="13108"/>
                    <a:pt x="87999" y="13108"/>
                  </a:cubicBezTo>
                  <a:close/>
                  <a:moveTo>
                    <a:pt x="87999" y="1"/>
                  </a:moveTo>
                  <a:cubicBezTo>
                    <a:pt x="39483" y="1"/>
                    <a:pt x="1" y="39443"/>
                    <a:pt x="1" y="87958"/>
                  </a:cubicBezTo>
                  <a:cubicBezTo>
                    <a:pt x="1" y="136434"/>
                    <a:pt x="39483" y="175916"/>
                    <a:pt x="87999" y="175916"/>
                  </a:cubicBezTo>
                  <a:cubicBezTo>
                    <a:pt x="136515" y="175916"/>
                    <a:pt x="175956" y="136434"/>
                    <a:pt x="175956" y="87958"/>
                  </a:cubicBezTo>
                  <a:cubicBezTo>
                    <a:pt x="175956" y="39443"/>
                    <a:pt x="136515" y="1"/>
                    <a:pt x="87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552;p40">
              <a:extLst>
                <a:ext uri="{FF2B5EF4-FFF2-40B4-BE49-F238E27FC236}">
                  <a16:creationId xmlns:a16="http://schemas.microsoft.com/office/drawing/2014/main" id="{62BB6FFB-5D1C-4215-8385-B6FF414F7129}"/>
                </a:ext>
              </a:extLst>
            </p:cNvPr>
            <p:cNvSpPr/>
            <p:nvPr/>
          </p:nvSpPr>
          <p:spPr>
            <a:xfrm>
              <a:off x="4206650" y="3912593"/>
              <a:ext cx="80357" cy="29210"/>
            </a:xfrm>
            <a:custGeom>
              <a:avLst/>
              <a:gdLst/>
              <a:ahLst/>
              <a:cxnLst/>
              <a:rect l="l" t="t" r="r" b="b"/>
              <a:pathLst>
                <a:path w="127078" h="46199" extrusionOk="0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6" y="34382"/>
                    <a:pt x="0" y="38012"/>
                    <a:pt x="1049" y="41521"/>
                  </a:cubicBezTo>
                  <a:cubicBezTo>
                    <a:pt x="1855" y="44344"/>
                    <a:pt x="4477" y="46199"/>
                    <a:pt x="7300" y="46199"/>
                  </a:cubicBezTo>
                  <a:cubicBezTo>
                    <a:pt x="7905" y="46199"/>
                    <a:pt x="8550" y="46118"/>
                    <a:pt x="9195" y="45957"/>
                  </a:cubicBezTo>
                  <a:lnTo>
                    <a:pt x="121633" y="12847"/>
                  </a:lnTo>
                  <a:cubicBezTo>
                    <a:pt x="125101" y="11798"/>
                    <a:pt x="127077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553;p40">
              <a:extLst>
                <a:ext uri="{FF2B5EF4-FFF2-40B4-BE49-F238E27FC236}">
                  <a16:creationId xmlns:a16="http://schemas.microsoft.com/office/drawing/2014/main" id="{D17B821B-EB9E-4265-BC38-1F3607E44D75}"/>
                </a:ext>
              </a:extLst>
            </p:cNvPr>
            <p:cNvSpPr/>
            <p:nvPr/>
          </p:nvSpPr>
          <p:spPr>
            <a:xfrm>
              <a:off x="4214301" y="3927139"/>
              <a:ext cx="75716" cy="32870"/>
            </a:xfrm>
            <a:custGeom>
              <a:avLst/>
              <a:gdLst/>
              <a:ahLst/>
              <a:cxnLst/>
              <a:rect l="l" t="t" r="r" b="b"/>
              <a:pathLst>
                <a:path w="119738" h="51988" extrusionOk="0">
                  <a:moveTo>
                    <a:pt x="112341" y="1"/>
                  </a:moveTo>
                  <a:cubicBezTo>
                    <a:pt x="111585" y="1"/>
                    <a:pt x="110814" y="131"/>
                    <a:pt x="110059" y="407"/>
                  </a:cubicBezTo>
                  <a:lnTo>
                    <a:pt x="5123" y="39284"/>
                  </a:lnTo>
                  <a:cubicBezTo>
                    <a:pt x="1735" y="40534"/>
                    <a:pt x="1" y="44325"/>
                    <a:pt x="1251" y="47713"/>
                  </a:cubicBezTo>
                  <a:cubicBezTo>
                    <a:pt x="2259" y="50334"/>
                    <a:pt x="4760" y="51988"/>
                    <a:pt x="7422" y="51988"/>
                  </a:cubicBezTo>
                  <a:cubicBezTo>
                    <a:pt x="8188" y="51988"/>
                    <a:pt x="8954" y="51867"/>
                    <a:pt x="9680" y="51584"/>
                  </a:cubicBezTo>
                  <a:lnTo>
                    <a:pt x="114576" y="12707"/>
                  </a:lnTo>
                  <a:cubicBezTo>
                    <a:pt x="118004" y="11457"/>
                    <a:pt x="119738" y="7666"/>
                    <a:pt x="118448" y="4278"/>
                  </a:cubicBezTo>
                  <a:cubicBezTo>
                    <a:pt x="117504" y="1637"/>
                    <a:pt x="115016" y="1"/>
                    <a:pt x="11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554;p40">
              <a:extLst>
                <a:ext uri="{FF2B5EF4-FFF2-40B4-BE49-F238E27FC236}">
                  <a16:creationId xmlns:a16="http://schemas.microsoft.com/office/drawing/2014/main" id="{EA634E32-0110-4207-A83F-63F79450A0A6}"/>
                </a:ext>
              </a:extLst>
            </p:cNvPr>
            <p:cNvSpPr/>
            <p:nvPr/>
          </p:nvSpPr>
          <p:spPr>
            <a:xfrm>
              <a:off x="4214327" y="3900553"/>
              <a:ext cx="74510" cy="74503"/>
            </a:xfrm>
            <a:custGeom>
              <a:avLst/>
              <a:gdLst/>
              <a:ahLst/>
              <a:cxnLst/>
              <a:rect l="l" t="t" r="r" b="b"/>
              <a:pathLst>
                <a:path w="117802" h="117792" extrusionOk="0">
                  <a:moveTo>
                    <a:pt x="69651" y="0"/>
                  </a:moveTo>
                  <a:cubicBezTo>
                    <a:pt x="66635" y="0"/>
                    <a:pt x="63941" y="2077"/>
                    <a:pt x="63277" y="5152"/>
                  </a:cubicBezTo>
                  <a:cubicBezTo>
                    <a:pt x="62510" y="8661"/>
                    <a:pt x="64729" y="12170"/>
                    <a:pt x="68237" y="12936"/>
                  </a:cubicBezTo>
                  <a:cubicBezTo>
                    <a:pt x="68560" y="13017"/>
                    <a:pt x="97355" y="19711"/>
                    <a:pt x="101186" y="42941"/>
                  </a:cubicBezTo>
                  <a:cubicBezTo>
                    <a:pt x="105098" y="66695"/>
                    <a:pt x="100662" y="74196"/>
                    <a:pt x="98565" y="76293"/>
                  </a:cubicBezTo>
                  <a:cubicBezTo>
                    <a:pt x="97998" y="76892"/>
                    <a:pt x="96470" y="78510"/>
                    <a:pt x="92479" y="78510"/>
                  </a:cubicBezTo>
                  <a:cubicBezTo>
                    <a:pt x="91637" y="78510"/>
                    <a:pt x="90686" y="78438"/>
                    <a:pt x="89612" y="78269"/>
                  </a:cubicBezTo>
                  <a:cubicBezTo>
                    <a:pt x="84207" y="77462"/>
                    <a:pt x="74730" y="64356"/>
                    <a:pt x="67148" y="53789"/>
                  </a:cubicBezTo>
                  <a:cubicBezTo>
                    <a:pt x="55055" y="37015"/>
                    <a:pt x="41559" y="18277"/>
                    <a:pt x="25974" y="18277"/>
                  </a:cubicBezTo>
                  <a:cubicBezTo>
                    <a:pt x="23836" y="18277"/>
                    <a:pt x="21658" y="18629"/>
                    <a:pt x="19439" y="19389"/>
                  </a:cubicBezTo>
                  <a:cubicBezTo>
                    <a:pt x="11010" y="22292"/>
                    <a:pt x="5445" y="29914"/>
                    <a:pt x="3751" y="40844"/>
                  </a:cubicBezTo>
                  <a:cubicBezTo>
                    <a:pt x="0" y="64920"/>
                    <a:pt x="15043" y="102386"/>
                    <a:pt x="34078" y="116501"/>
                  </a:cubicBezTo>
                  <a:cubicBezTo>
                    <a:pt x="35248" y="117388"/>
                    <a:pt x="36619" y="117792"/>
                    <a:pt x="37950" y="117792"/>
                  </a:cubicBezTo>
                  <a:cubicBezTo>
                    <a:pt x="39966" y="117792"/>
                    <a:pt x="41943" y="116864"/>
                    <a:pt x="43233" y="115130"/>
                  </a:cubicBezTo>
                  <a:cubicBezTo>
                    <a:pt x="45411" y="112226"/>
                    <a:pt x="44766" y="108113"/>
                    <a:pt x="41862" y="105975"/>
                  </a:cubicBezTo>
                  <a:cubicBezTo>
                    <a:pt x="26658" y="94683"/>
                    <a:pt x="13712" y="62218"/>
                    <a:pt x="16697" y="42820"/>
                  </a:cubicBezTo>
                  <a:cubicBezTo>
                    <a:pt x="17664" y="36770"/>
                    <a:pt x="20004" y="33060"/>
                    <a:pt x="23714" y="31770"/>
                  </a:cubicBezTo>
                  <a:cubicBezTo>
                    <a:pt x="24436" y="31516"/>
                    <a:pt x="25182" y="31396"/>
                    <a:pt x="25948" y="31396"/>
                  </a:cubicBezTo>
                  <a:cubicBezTo>
                    <a:pt x="34945" y="31396"/>
                    <a:pt x="46802" y="47999"/>
                    <a:pt x="56501" y="61452"/>
                  </a:cubicBezTo>
                  <a:cubicBezTo>
                    <a:pt x="67390" y="76575"/>
                    <a:pt x="76787" y="89642"/>
                    <a:pt x="87676" y="91255"/>
                  </a:cubicBezTo>
                  <a:cubicBezTo>
                    <a:pt x="89350" y="91505"/>
                    <a:pt x="90916" y="91619"/>
                    <a:pt x="92381" y="91619"/>
                  </a:cubicBezTo>
                  <a:cubicBezTo>
                    <a:pt x="100130" y="91619"/>
                    <a:pt x="105038" y="88445"/>
                    <a:pt x="107921" y="85528"/>
                  </a:cubicBezTo>
                  <a:cubicBezTo>
                    <a:pt x="115745" y="77583"/>
                    <a:pt x="117802" y="62944"/>
                    <a:pt x="114132" y="40803"/>
                  </a:cubicBezTo>
                  <a:cubicBezTo>
                    <a:pt x="108849" y="8742"/>
                    <a:pt x="72593" y="474"/>
                    <a:pt x="71060" y="152"/>
                  </a:cubicBezTo>
                  <a:cubicBezTo>
                    <a:pt x="70587" y="49"/>
                    <a:pt x="70115" y="0"/>
                    <a:pt x="6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555;p40">
              <a:extLst>
                <a:ext uri="{FF2B5EF4-FFF2-40B4-BE49-F238E27FC236}">
                  <a16:creationId xmlns:a16="http://schemas.microsoft.com/office/drawing/2014/main" id="{6F6348ED-5994-487A-8D08-0F8A0787B574}"/>
                </a:ext>
              </a:extLst>
            </p:cNvPr>
            <p:cNvSpPr/>
            <p:nvPr/>
          </p:nvSpPr>
          <p:spPr>
            <a:xfrm>
              <a:off x="4200224" y="3835602"/>
              <a:ext cx="22111" cy="22107"/>
            </a:xfrm>
            <a:custGeom>
              <a:avLst/>
              <a:gdLst/>
              <a:ahLst/>
              <a:cxnLst/>
              <a:rect l="l" t="t" r="r" b="b"/>
              <a:pathLst>
                <a:path w="34966" h="34966" extrusionOk="0">
                  <a:moveTo>
                    <a:pt x="17463" y="0"/>
                  </a:moveTo>
                  <a:cubicBezTo>
                    <a:pt x="7824" y="0"/>
                    <a:pt x="0" y="7824"/>
                    <a:pt x="0" y="17463"/>
                  </a:cubicBezTo>
                  <a:cubicBezTo>
                    <a:pt x="0" y="27142"/>
                    <a:pt x="7824" y="34965"/>
                    <a:pt x="17463" y="34965"/>
                  </a:cubicBezTo>
                  <a:cubicBezTo>
                    <a:pt x="27142" y="34965"/>
                    <a:pt x="34966" y="27142"/>
                    <a:pt x="34966" y="17463"/>
                  </a:cubicBezTo>
                  <a:cubicBezTo>
                    <a:pt x="34966" y="7824"/>
                    <a:pt x="27142" y="0"/>
                    <a:pt x="17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556;p40">
              <a:extLst>
                <a:ext uri="{FF2B5EF4-FFF2-40B4-BE49-F238E27FC236}">
                  <a16:creationId xmlns:a16="http://schemas.microsoft.com/office/drawing/2014/main" id="{FCE8E145-5887-455E-8CA5-8D606F69AA84}"/>
                </a:ext>
              </a:extLst>
            </p:cNvPr>
            <p:cNvSpPr/>
            <p:nvPr/>
          </p:nvSpPr>
          <p:spPr>
            <a:xfrm>
              <a:off x="4274740" y="4002310"/>
              <a:ext cx="21167" cy="21139"/>
            </a:xfrm>
            <a:custGeom>
              <a:avLst/>
              <a:gdLst/>
              <a:ahLst/>
              <a:cxnLst/>
              <a:rect l="l" t="t" r="r" b="b"/>
              <a:pathLst>
                <a:path w="33474" h="33434" extrusionOk="0">
                  <a:moveTo>
                    <a:pt x="16738" y="1"/>
                  </a:moveTo>
                  <a:cubicBezTo>
                    <a:pt x="7502" y="1"/>
                    <a:pt x="1" y="7462"/>
                    <a:pt x="1" y="16697"/>
                  </a:cubicBezTo>
                  <a:cubicBezTo>
                    <a:pt x="1" y="25932"/>
                    <a:pt x="7502" y="33434"/>
                    <a:pt x="16738" y="33434"/>
                  </a:cubicBezTo>
                  <a:cubicBezTo>
                    <a:pt x="25973" y="33434"/>
                    <a:pt x="33474" y="25932"/>
                    <a:pt x="33474" y="16697"/>
                  </a:cubicBezTo>
                  <a:cubicBezTo>
                    <a:pt x="33474" y="7462"/>
                    <a:pt x="25973" y="1"/>
                    <a:pt x="16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1549;p40">
            <a:extLst>
              <a:ext uri="{FF2B5EF4-FFF2-40B4-BE49-F238E27FC236}">
                <a16:creationId xmlns:a16="http://schemas.microsoft.com/office/drawing/2014/main" id="{730D9C30-F35D-4523-8349-715D7304AE42}"/>
              </a:ext>
            </a:extLst>
          </p:cNvPr>
          <p:cNvGrpSpPr/>
          <p:nvPr/>
        </p:nvGrpSpPr>
        <p:grpSpPr>
          <a:xfrm rot="17820596">
            <a:off x="3531654" y="1597638"/>
            <a:ext cx="359298" cy="353027"/>
            <a:chOff x="4054327" y="3751480"/>
            <a:chExt cx="359298" cy="353027"/>
          </a:xfrm>
        </p:grpSpPr>
        <p:sp>
          <p:nvSpPr>
            <p:cNvPr id="686" name="Google Shape;1550;p40">
              <a:extLst>
                <a:ext uri="{FF2B5EF4-FFF2-40B4-BE49-F238E27FC236}">
                  <a16:creationId xmlns:a16="http://schemas.microsoft.com/office/drawing/2014/main" id="{0F144070-124D-4F08-A816-281586CE2302}"/>
                </a:ext>
              </a:extLst>
            </p:cNvPr>
            <p:cNvSpPr/>
            <p:nvPr/>
          </p:nvSpPr>
          <p:spPr>
            <a:xfrm>
              <a:off x="4054327" y="3751480"/>
              <a:ext cx="359298" cy="353027"/>
            </a:xfrm>
            <a:custGeom>
              <a:avLst/>
              <a:gdLst/>
              <a:ahLst/>
              <a:cxnLst/>
              <a:rect l="l" t="t" r="r" b="b"/>
              <a:pathLst>
                <a:path w="568198" h="558362" extrusionOk="0">
                  <a:moveTo>
                    <a:pt x="318721" y="13354"/>
                  </a:moveTo>
                  <a:cubicBezTo>
                    <a:pt x="459067" y="195440"/>
                    <a:pt x="539523" y="475405"/>
                    <a:pt x="552993" y="524808"/>
                  </a:cubicBezTo>
                  <a:lnTo>
                    <a:pt x="293758" y="544932"/>
                  </a:lnTo>
                  <a:lnTo>
                    <a:pt x="17423" y="35455"/>
                  </a:lnTo>
                  <a:lnTo>
                    <a:pt x="318721" y="13354"/>
                  </a:lnTo>
                  <a:close/>
                  <a:moveTo>
                    <a:pt x="321535" y="0"/>
                  </a:moveTo>
                  <a:cubicBezTo>
                    <a:pt x="321444" y="0"/>
                    <a:pt x="321353" y="2"/>
                    <a:pt x="321262" y="5"/>
                  </a:cubicBezTo>
                  <a:lnTo>
                    <a:pt x="6373" y="23114"/>
                  </a:lnTo>
                  <a:cubicBezTo>
                    <a:pt x="4154" y="23275"/>
                    <a:pt x="2178" y="24566"/>
                    <a:pt x="1089" y="26502"/>
                  </a:cubicBezTo>
                  <a:cubicBezTo>
                    <a:pt x="41" y="28478"/>
                    <a:pt x="1" y="30817"/>
                    <a:pt x="1089" y="32793"/>
                  </a:cubicBezTo>
                  <a:lnTo>
                    <a:pt x="284200" y="554934"/>
                  </a:lnTo>
                  <a:cubicBezTo>
                    <a:pt x="285410" y="557071"/>
                    <a:pt x="287628" y="558362"/>
                    <a:pt x="290007" y="558362"/>
                  </a:cubicBezTo>
                  <a:lnTo>
                    <a:pt x="290531" y="558362"/>
                  </a:lnTo>
                  <a:lnTo>
                    <a:pt x="561866" y="537270"/>
                  </a:lnTo>
                  <a:cubicBezTo>
                    <a:pt x="563801" y="537108"/>
                    <a:pt x="565576" y="536100"/>
                    <a:pt x="566665" y="534527"/>
                  </a:cubicBezTo>
                  <a:cubicBezTo>
                    <a:pt x="567794" y="532954"/>
                    <a:pt x="568197" y="530978"/>
                    <a:pt x="567713" y="529083"/>
                  </a:cubicBezTo>
                  <a:cubicBezTo>
                    <a:pt x="566866" y="525857"/>
                    <a:pt x="483587" y="203829"/>
                    <a:pt x="326949" y="2546"/>
                  </a:cubicBezTo>
                  <a:cubicBezTo>
                    <a:pt x="325635" y="884"/>
                    <a:pt x="323617" y="0"/>
                    <a:pt x="321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551;p40">
              <a:extLst>
                <a:ext uri="{FF2B5EF4-FFF2-40B4-BE49-F238E27FC236}">
                  <a16:creationId xmlns:a16="http://schemas.microsoft.com/office/drawing/2014/main" id="{1DEF4CCC-79CC-4D59-AAA7-6A0F51B57770}"/>
                </a:ext>
              </a:extLst>
            </p:cNvPr>
            <p:cNvSpPr/>
            <p:nvPr/>
          </p:nvSpPr>
          <p:spPr>
            <a:xfrm>
              <a:off x="4196526" y="3882060"/>
              <a:ext cx="111266" cy="111224"/>
            </a:xfrm>
            <a:custGeom>
              <a:avLst/>
              <a:gdLst/>
              <a:ahLst/>
              <a:cxnLst/>
              <a:rect l="l" t="t" r="r" b="b"/>
              <a:pathLst>
                <a:path w="175957" h="175917" extrusionOk="0">
                  <a:moveTo>
                    <a:pt x="87999" y="13108"/>
                  </a:moveTo>
                  <a:cubicBezTo>
                    <a:pt x="129255" y="13108"/>
                    <a:pt x="162850" y="46702"/>
                    <a:pt x="162850" y="87958"/>
                  </a:cubicBezTo>
                  <a:cubicBezTo>
                    <a:pt x="162850" y="129215"/>
                    <a:pt x="129255" y="162809"/>
                    <a:pt x="87999" y="162809"/>
                  </a:cubicBezTo>
                  <a:cubicBezTo>
                    <a:pt x="46702" y="162809"/>
                    <a:pt x="13108" y="129215"/>
                    <a:pt x="13108" y="87958"/>
                  </a:cubicBezTo>
                  <a:cubicBezTo>
                    <a:pt x="13108" y="46661"/>
                    <a:pt x="46702" y="13108"/>
                    <a:pt x="87999" y="13108"/>
                  </a:cubicBezTo>
                  <a:close/>
                  <a:moveTo>
                    <a:pt x="87999" y="1"/>
                  </a:moveTo>
                  <a:cubicBezTo>
                    <a:pt x="39483" y="1"/>
                    <a:pt x="1" y="39443"/>
                    <a:pt x="1" y="87958"/>
                  </a:cubicBezTo>
                  <a:cubicBezTo>
                    <a:pt x="1" y="136434"/>
                    <a:pt x="39483" y="175916"/>
                    <a:pt x="87999" y="175916"/>
                  </a:cubicBezTo>
                  <a:cubicBezTo>
                    <a:pt x="136515" y="175916"/>
                    <a:pt x="175956" y="136434"/>
                    <a:pt x="175956" y="87958"/>
                  </a:cubicBezTo>
                  <a:cubicBezTo>
                    <a:pt x="175956" y="39443"/>
                    <a:pt x="136515" y="1"/>
                    <a:pt x="87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552;p40">
              <a:extLst>
                <a:ext uri="{FF2B5EF4-FFF2-40B4-BE49-F238E27FC236}">
                  <a16:creationId xmlns:a16="http://schemas.microsoft.com/office/drawing/2014/main" id="{43BF3813-2079-40F4-AFF0-1857DD763465}"/>
                </a:ext>
              </a:extLst>
            </p:cNvPr>
            <p:cNvSpPr/>
            <p:nvPr/>
          </p:nvSpPr>
          <p:spPr>
            <a:xfrm>
              <a:off x="4206650" y="3912593"/>
              <a:ext cx="80357" cy="29210"/>
            </a:xfrm>
            <a:custGeom>
              <a:avLst/>
              <a:gdLst/>
              <a:ahLst/>
              <a:cxnLst/>
              <a:rect l="l" t="t" r="r" b="b"/>
              <a:pathLst>
                <a:path w="127078" h="46199" extrusionOk="0">
                  <a:moveTo>
                    <a:pt x="119787" y="1"/>
                  </a:moveTo>
                  <a:cubicBezTo>
                    <a:pt x="119182" y="1"/>
                    <a:pt x="118569" y="86"/>
                    <a:pt x="117963" y="264"/>
                  </a:cubicBezTo>
                  <a:lnTo>
                    <a:pt x="5485" y="33374"/>
                  </a:lnTo>
                  <a:cubicBezTo>
                    <a:pt x="1976" y="34382"/>
                    <a:pt x="0" y="38012"/>
                    <a:pt x="1049" y="41521"/>
                  </a:cubicBezTo>
                  <a:cubicBezTo>
                    <a:pt x="1855" y="44344"/>
                    <a:pt x="4477" y="46199"/>
                    <a:pt x="7300" y="46199"/>
                  </a:cubicBezTo>
                  <a:cubicBezTo>
                    <a:pt x="7905" y="46199"/>
                    <a:pt x="8550" y="46118"/>
                    <a:pt x="9195" y="45957"/>
                  </a:cubicBezTo>
                  <a:lnTo>
                    <a:pt x="121633" y="12847"/>
                  </a:lnTo>
                  <a:cubicBezTo>
                    <a:pt x="125101" y="11798"/>
                    <a:pt x="127077" y="8168"/>
                    <a:pt x="126069" y="4700"/>
                  </a:cubicBezTo>
                  <a:cubicBezTo>
                    <a:pt x="125239" y="1845"/>
                    <a:pt x="122605" y="1"/>
                    <a:pt x="119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553;p40">
              <a:extLst>
                <a:ext uri="{FF2B5EF4-FFF2-40B4-BE49-F238E27FC236}">
                  <a16:creationId xmlns:a16="http://schemas.microsoft.com/office/drawing/2014/main" id="{1FBF3E00-9433-4BB0-B939-186A95927030}"/>
                </a:ext>
              </a:extLst>
            </p:cNvPr>
            <p:cNvSpPr/>
            <p:nvPr/>
          </p:nvSpPr>
          <p:spPr>
            <a:xfrm>
              <a:off x="4214301" y="3927139"/>
              <a:ext cx="75716" cy="32870"/>
            </a:xfrm>
            <a:custGeom>
              <a:avLst/>
              <a:gdLst/>
              <a:ahLst/>
              <a:cxnLst/>
              <a:rect l="l" t="t" r="r" b="b"/>
              <a:pathLst>
                <a:path w="119738" h="51988" extrusionOk="0">
                  <a:moveTo>
                    <a:pt x="112341" y="1"/>
                  </a:moveTo>
                  <a:cubicBezTo>
                    <a:pt x="111585" y="1"/>
                    <a:pt x="110814" y="131"/>
                    <a:pt x="110059" y="407"/>
                  </a:cubicBezTo>
                  <a:lnTo>
                    <a:pt x="5123" y="39284"/>
                  </a:lnTo>
                  <a:cubicBezTo>
                    <a:pt x="1735" y="40534"/>
                    <a:pt x="1" y="44325"/>
                    <a:pt x="1251" y="47713"/>
                  </a:cubicBezTo>
                  <a:cubicBezTo>
                    <a:pt x="2259" y="50334"/>
                    <a:pt x="4760" y="51988"/>
                    <a:pt x="7422" y="51988"/>
                  </a:cubicBezTo>
                  <a:cubicBezTo>
                    <a:pt x="8188" y="51988"/>
                    <a:pt x="8954" y="51867"/>
                    <a:pt x="9680" y="51584"/>
                  </a:cubicBezTo>
                  <a:lnTo>
                    <a:pt x="114576" y="12707"/>
                  </a:lnTo>
                  <a:cubicBezTo>
                    <a:pt x="118004" y="11457"/>
                    <a:pt x="119738" y="7666"/>
                    <a:pt x="118448" y="4278"/>
                  </a:cubicBezTo>
                  <a:cubicBezTo>
                    <a:pt x="117504" y="1637"/>
                    <a:pt x="115016" y="1"/>
                    <a:pt x="11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554;p40">
              <a:extLst>
                <a:ext uri="{FF2B5EF4-FFF2-40B4-BE49-F238E27FC236}">
                  <a16:creationId xmlns:a16="http://schemas.microsoft.com/office/drawing/2014/main" id="{5B849365-0B9C-4CBE-B7D8-F48EF1A3CA7D}"/>
                </a:ext>
              </a:extLst>
            </p:cNvPr>
            <p:cNvSpPr/>
            <p:nvPr/>
          </p:nvSpPr>
          <p:spPr>
            <a:xfrm>
              <a:off x="4214327" y="3900553"/>
              <a:ext cx="74510" cy="74503"/>
            </a:xfrm>
            <a:custGeom>
              <a:avLst/>
              <a:gdLst/>
              <a:ahLst/>
              <a:cxnLst/>
              <a:rect l="l" t="t" r="r" b="b"/>
              <a:pathLst>
                <a:path w="117802" h="117792" extrusionOk="0">
                  <a:moveTo>
                    <a:pt x="69651" y="0"/>
                  </a:moveTo>
                  <a:cubicBezTo>
                    <a:pt x="66635" y="0"/>
                    <a:pt x="63941" y="2077"/>
                    <a:pt x="63277" y="5152"/>
                  </a:cubicBezTo>
                  <a:cubicBezTo>
                    <a:pt x="62510" y="8661"/>
                    <a:pt x="64729" y="12170"/>
                    <a:pt x="68237" y="12936"/>
                  </a:cubicBezTo>
                  <a:cubicBezTo>
                    <a:pt x="68560" y="13017"/>
                    <a:pt x="97355" y="19711"/>
                    <a:pt x="101186" y="42941"/>
                  </a:cubicBezTo>
                  <a:cubicBezTo>
                    <a:pt x="105098" y="66695"/>
                    <a:pt x="100662" y="74196"/>
                    <a:pt x="98565" y="76293"/>
                  </a:cubicBezTo>
                  <a:cubicBezTo>
                    <a:pt x="97998" y="76892"/>
                    <a:pt x="96470" y="78510"/>
                    <a:pt x="92479" y="78510"/>
                  </a:cubicBezTo>
                  <a:cubicBezTo>
                    <a:pt x="91637" y="78510"/>
                    <a:pt x="90686" y="78438"/>
                    <a:pt x="89612" y="78269"/>
                  </a:cubicBezTo>
                  <a:cubicBezTo>
                    <a:pt x="84207" y="77462"/>
                    <a:pt x="74730" y="64356"/>
                    <a:pt x="67148" y="53789"/>
                  </a:cubicBezTo>
                  <a:cubicBezTo>
                    <a:pt x="55055" y="37015"/>
                    <a:pt x="41559" y="18277"/>
                    <a:pt x="25974" y="18277"/>
                  </a:cubicBezTo>
                  <a:cubicBezTo>
                    <a:pt x="23836" y="18277"/>
                    <a:pt x="21658" y="18629"/>
                    <a:pt x="19439" y="19389"/>
                  </a:cubicBezTo>
                  <a:cubicBezTo>
                    <a:pt x="11010" y="22292"/>
                    <a:pt x="5445" y="29914"/>
                    <a:pt x="3751" y="40844"/>
                  </a:cubicBezTo>
                  <a:cubicBezTo>
                    <a:pt x="0" y="64920"/>
                    <a:pt x="15043" y="102386"/>
                    <a:pt x="34078" y="116501"/>
                  </a:cubicBezTo>
                  <a:cubicBezTo>
                    <a:pt x="35248" y="117388"/>
                    <a:pt x="36619" y="117792"/>
                    <a:pt x="37950" y="117792"/>
                  </a:cubicBezTo>
                  <a:cubicBezTo>
                    <a:pt x="39966" y="117792"/>
                    <a:pt x="41943" y="116864"/>
                    <a:pt x="43233" y="115130"/>
                  </a:cubicBezTo>
                  <a:cubicBezTo>
                    <a:pt x="45411" y="112226"/>
                    <a:pt x="44766" y="108113"/>
                    <a:pt x="41862" y="105975"/>
                  </a:cubicBezTo>
                  <a:cubicBezTo>
                    <a:pt x="26658" y="94683"/>
                    <a:pt x="13712" y="62218"/>
                    <a:pt x="16697" y="42820"/>
                  </a:cubicBezTo>
                  <a:cubicBezTo>
                    <a:pt x="17664" y="36770"/>
                    <a:pt x="20004" y="33060"/>
                    <a:pt x="23714" y="31770"/>
                  </a:cubicBezTo>
                  <a:cubicBezTo>
                    <a:pt x="24436" y="31516"/>
                    <a:pt x="25182" y="31396"/>
                    <a:pt x="25948" y="31396"/>
                  </a:cubicBezTo>
                  <a:cubicBezTo>
                    <a:pt x="34945" y="31396"/>
                    <a:pt x="46802" y="47999"/>
                    <a:pt x="56501" y="61452"/>
                  </a:cubicBezTo>
                  <a:cubicBezTo>
                    <a:pt x="67390" y="76575"/>
                    <a:pt x="76787" y="89642"/>
                    <a:pt x="87676" y="91255"/>
                  </a:cubicBezTo>
                  <a:cubicBezTo>
                    <a:pt x="89350" y="91505"/>
                    <a:pt x="90916" y="91619"/>
                    <a:pt x="92381" y="91619"/>
                  </a:cubicBezTo>
                  <a:cubicBezTo>
                    <a:pt x="100130" y="91619"/>
                    <a:pt x="105038" y="88445"/>
                    <a:pt x="107921" y="85528"/>
                  </a:cubicBezTo>
                  <a:cubicBezTo>
                    <a:pt x="115745" y="77583"/>
                    <a:pt x="117802" y="62944"/>
                    <a:pt x="114132" y="40803"/>
                  </a:cubicBezTo>
                  <a:cubicBezTo>
                    <a:pt x="108849" y="8742"/>
                    <a:pt x="72593" y="474"/>
                    <a:pt x="71060" y="152"/>
                  </a:cubicBezTo>
                  <a:cubicBezTo>
                    <a:pt x="70587" y="49"/>
                    <a:pt x="70115" y="0"/>
                    <a:pt x="6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555;p40">
              <a:extLst>
                <a:ext uri="{FF2B5EF4-FFF2-40B4-BE49-F238E27FC236}">
                  <a16:creationId xmlns:a16="http://schemas.microsoft.com/office/drawing/2014/main" id="{7BEA6AD8-6F2D-4A23-AFEF-33B74B711A80}"/>
                </a:ext>
              </a:extLst>
            </p:cNvPr>
            <p:cNvSpPr/>
            <p:nvPr/>
          </p:nvSpPr>
          <p:spPr>
            <a:xfrm>
              <a:off x="4200224" y="3835602"/>
              <a:ext cx="22111" cy="22107"/>
            </a:xfrm>
            <a:custGeom>
              <a:avLst/>
              <a:gdLst/>
              <a:ahLst/>
              <a:cxnLst/>
              <a:rect l="l" t="t" r="r" b="b"/>
              <a:pathLst>
                <a:path w="34966" h="34966" extrusionOk="0">
                  <a:moveTo>
                    <a:pt x="17463" y="0"/>
                  </a:moveTo>
                  <a:cubicBezTo>
                    <a:pt x="7824" y="0"/>
                    <a:pt x="0" y="7824"/>
                    <a:pt x="0" y="17463"/>
                  </a:cubicBezTo>
                  <a:cubicBezTo>
                    <a:pt x="0" y="27142"/>
                    <a:pt x="7824" y="34965"/>
                    <a:pt x="17463" y="34965"/>
                  </a:cubicBezTo>
                  <a:cubicBezTo>
                    <a:pt x="27142" y="34965"/>
                    <a:pt x="34966" y="27142"/>
                    <a:pt x="34966" y="17463"/>
                  </a:cubicBezTo>
                  <a:cubicBezTo>
                    <a:pt x="34966" y="7824"/>
                    <a:pt x="27142" y="0"/>
                    <a:pt x="17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556;p40">
              <a:extLst>
                <a:ext uri="{FF2B5EF4-FFF2-40B4-BE49-F238E27FC236}">
                  <a16:creationId xmlns:a16="http://schemas.microsoft.com/office/drawing/2014/main" id="{0EAC43E5-3BCE-44D6-82D4-327646F6D19C}"/>
                </a:ext>
              </a:extLst>
            </p:cNvPr>
            <p:cNvSpPr/>
            <p:nvPr/>
          </p:nvSpPr>
          <p:spPr>
            <a:xfrm>
              <a:off x="4274740" y="4002310"/>
              <a:ext cx="21167" cy="21139"/>
            </a:xfrm>
            <a:custGeom>
              <a:avLst/>
              <a:gdLst/>
              <a:ahLst/>
              <a:cxnLst/>
              <a:rect l="l" t="t" r="r" b="b"/>
              <a:pathLst>
                <a:path w="33474" h="33434" extrusionOk="0">
                  <a:moveTo>
                    <a:pt x="16738" y="1"/>
                  </a:moveTo>
                  <a:cubicBezTo>
                    <a:pt x="7502" y="1"/>
                    <a:pt x="1" y="7462"/>
                    <a:pt x="1" y="16697"/>
                  </a:cubicBezTo>
                  <a:cubicBezTo>
                    <a:pt x="1" y="25932"/>
                    <a:pt x="7502" y="33434"/>
                    <a:pt x="16738" y="33434"/>
                  </a:cubicBezTo>
                  <a:cubicBezTo>
                    <a:pt x="25973" y="33434"/>
                    <a:pt x="33474" y="25932"/>
                    <a:pt x="33474" y="16697"/>
                  </a:cubicBezTo>
                  <a:cubicBezTo>
                    <a:pt x="33474" y="7462"/>
                    <a:pt x="25973" y="1"/>
                    <a:pt x="16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1497;p40">
            <a:extLst>
              <a:ext uri="{FF2B5EF4-FFF2-40B4-BE49-F238E27FC236}">
                <a16:creationId xmlns:a16="http://schemas.microsoft.com/office/drawing/2014/main" id="{7AEB0AD2-222C-4D8C-9B7A-1A0CC3FB89DD}"/>
              </a:ext>
            </a:extLst>
          </p:cNvPr>
          <p:cNvGrpSpPr/>
          <p:nvPr/>
        </p:nvGrpSpPr>
        <p:grpSpPr>
          <a:xfrm rot="606829">
            <a:off x="6272258" y="3792777"/>
            <a:ext cx="405801" cy="630843"/>
            <a:chOff x="2524957" y="2821748"/>
            <a:chExt cx="217599" cy="338272"/>
          </a:xfrm>
        </p:grpSpPr>
        <p:grpSp>
          <p:nvGrpSpPr>
            <p:cNvPr id="694" name="Google Shape;1498;p40">
              <a:extLst>
                <a:ext uri="{FF2B5EF4-FFF2-40B4-BE49-F238E27FC236}">
                  <a16:creationId xmlns:a16="http://schemas.microsoft.com/office/drawing/2014/main" id="{E5615D7B-E9FB-4F66-9C1D-1B9B71DACC46}"/>
                </a:ext>
              </a:extLst>
            </p:cNvPr>
            <p:cNvGrpSpPr/>
            <p:nvPr/>
          </p:nvGrpSpPr>
          <p:grpSpPr>
            <a:xfrm>
              <a:off x="2538936" y="2980208"/>
              <a:ext cx="203621" cy="179812"/>
              <a:chOff x="5541648" y="2148227"/>
              <a:chExt cx="96393" cy="85130"/>
            </a:xfrm>
          </p:grpSpPr>
          <p:sp>
            <p:nvSpPr>
              <p:cNvPr id="705" name="Google Shape;1499;p40">
                <a:extLst>
                  <a:ext uri="{FF2B5EF4-FFF2-40B4-BE49-F238E27FC236}">
                    <a16:creationId xmlns:a16="http://schemas.microsoft.com/office/drawing/2014/main" id="{34374961-F673-46F7-B379-E1D3748504B2}"/>
                  </a:ext>
                </a:extLst>
              </p:cNvPr>
              <p:cNvSpPr/>
              <p:nvPr/>
            </p:nvSpPr>
            <p:spPr>
              <a:xfrm>
                <a:off x="5541648" y="2148227"/>
                <a:ext cx="96393" cy="85130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5805" extrusionOk="0">
                    <a:moveTo>
                      <a:pt x="4083" y="0"/>
                    </a:moveTo>
                    <a:cubicBezTo>
                      <a:pt x="4083" y="0"/>
                      <a:pt x="1245" y="3651"/>
                      <a:pt x="1" y="4946"/>
                    </a:cubicBezTo>
                    <a:lnTo>
                      <a:pt x="2786" y="5804"/>
                    </a:lnTo>
                    <a:cubicBezTo>
                      <a:pt x="2786" y="5804"/>
                      <a:pt x="5726" y="3254"/>
                      <a:pt x="6572" y="862"/>
                    </a:cubicBezTo>
                    <a:lnTo>
                      <a:pt x="40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1500;p40">
                <a:extLst>
                  <a:ext uri="{FF2B5EF4-FFF2-40B4-BE49-F238E27FC236}">
                    <a16:creationId xmlns:a16="http://schemas.microsoft.com/office/drawing/2014/main" id="{D8B696F5-4236-4A56-9B80-3E90E8A87A95}"/>
                  </a:ext>
                </a:extLst>
              </p:cNvPr>
              <p:cNvSpPr/>
              <p:nvPr/>
            </p:nvSpPr>
            <p:spPr>
              <a:xfrm>
                <a:off x="5546972" y="2151673"/>
                <a:ext cx="87286" cy="78384"/>
              </a:xfrm>
              <a:custGeom>
                <a:avLst/>
                <a:gdLst/>
                <a:ahLst/>
                <a:cxnLst/>
                <a:rect l="l" t="t" r="r" b="b"/>
                <a:pathLst>
                  <a:path w="5952" h="5345" extrusionOk="0">
                    <a:moveTo>
                      <a:pt x="3789" y="0"/>
                    </a:moveTo>
                    <a:cubicBezTo>
                      <a:pt x="3324" y="597"/>
                      <a:pt x="1194" y="3313"/>
                      <a:pt x="1" y="4614"/>
                    </a:cubicBezTo>
                    <a:lnTo>
                      <a:pt x="2374" y="5345"/>
                    </a:lnTo>
                    <a:cubicBezTo>
                      <a:pt x="2838" y="4926"/>
                      <a:pt x="5137" y="2788"/>
                      <a:pt x="5952" y="750"/>
                    </a:cubicBezTo>
                    <a:lnTo>
                      <a:pt x="3789" y="0"/>
                    </a:ln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1501;p40">
                <a:extLst>
                  <a:ext uri="{FF2B5EF4-FFF2-40B4-BE49-F238E27FC236}">
                    <a16:creationId xmlns:a16="http://schemas.microsoft.com/office/drawing/2014/main" id="{0637BE37-8B6E-450F-A8F5-CA72284A988D}"/>
                  </a:ext>
                </a:extLst>
              </p:cNvPr>
              <p:cNvGrpSpPr/>
              <p:nvPr/>
            </p:nvGrpSpPr>
            <p:grpSpPr>
              <a:xfrm>
                <a:off x="5575290" y="2177807"/>
                <a:ext cx="31280" cy="27863"/>
                <a:chOff x="5575290" y="2177807"/>
                <a:chExt cx="31280" cy="27863"/>
              </a:xfrm>
            </p:grpSpPr>
            <p:sp>
              <p:nvSpPr>
                <p:cNvPr id="710" name="Google Shape;1502;p40">
                  <a:extLst>
                    <a:ext uri="{FF2B5EF4-FFF2-40B4-BE49-F238E27FC236}">
                      <a16:creationId xmlns:a16="http://schemas.microsoft.com/office/drawing/2014/main" id="{1F4FFC79-B8BA-445B-9C57-1A848A0F8187}"/>
                    </a:ext>
                  </a:extLst>
                </p:cNvPr>
                <p:cNvSpPr/>
                <p:nvPr/>
              </p:nvSpPr>
              <p:spPr>
                <a:xfrm>
                  <a:off x="5575290" y="2177807"/>
                  <a:ext cx="31280" cy="27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3" h="1900" extrusionOk="0">
                      <a:moveTo>
                        <a:pt x="1067" y="0"/>
                      </a:moveTo>
                      <a:cubicBezTo>
                        <a:pt x="794" y="0"/>
                        <a:pt x="522" y="118"/>
                        <a:pt x="333" y="346"/>
                      </a:cubicBezTo>
                      <a:cubicBezTo>
                        <a:pt x="1" y="750"/>
                        <a:pt x="57" y="1348"/>
                        <a:pt x="462" y="1682"/>
                      </a:cubicBezTo>
                      <a:cubicBezTo>
                        <a:pt x="639" y="1828"/>
                        <a:pt x="854" y="1900"/>
                        <a:pt x="1067" y="1900"/>
                      </a:cubicBezTo>
                      <a:cubicBezTo>
                        <a:pt x="1340" y="1900"/>
                        <a:pt x="1612" y="1782"/>
                        <a:pt x="1800" y="1555"/>
                      </a:cubicBezTo>
                      <a:cubicBezTo>
                        <a:pt x="2133" y="1150"/>
                        <a:pt x="2075" y="551"/>
                        <a:pt x="1671" y="217"/>
                      </a:cubicBezTo>
                      <a:cubicBezTo>
                        <a:pt x="1494" y="71"/>
                        <a:pt x="1280" y="0"/>
                        <a:pt x="10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1503;p40">
                  <a:extLst>
                    <a:ext uri="{FF2B5EF4-FFF2-40B4-BE49-F238E27FC236}">
                      <a16:creationId xmlns:a16="http://schemas.microsoft.com/office/drawing/2014/main" id="{DCF16DA1-87E0-4329-B93E-F4CECAC779FC}"/>
                    </a:ext>
                  </a:extLst>
                </p:cNvPr>
                <p:cNvSpPr/>
                <p:nvPr/>
              </p:nvSpPr>
              <p:spPr>
                <a:xfrm>
                  <a:off x="5581816" y="2183247"/>
                  <a:ext cx="17994" cy="16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" h="1143" extrusionOk="0">
                      <a:moveTo>
                        <a:pt x="486" y="1"/>
                      </a:moveTo>
                      <a:cubicBezTo>
                        <a:pt x="475" y="1"/>
                        <a:pt x="464" y="1"/>
                        <a:pt x="452" y="2"/>
                      </a:cubicBezTo>
                      <a:cubicBezTo>
                        <a:pt x="421" y="6"/>
                        <a:pt x="387" y="14"/>
                        <a:pt x="354" y="27"/>
                      </a:cubicBezTo>
                      <a:cubicBezTo>
                        <a:pt x="322" y="42"/>
                        <a:pt x="287" y="62"/>
                        <a:pt x="253" y="90"/>
                      </a:cubicBezTo>
                      <a:cubicBezTo>
                        <a:pt x="216" y="117"/>
                        <a:pt x="182" y="152"/>
                        <a:pt x="146" y="194"/>
                      </a:cubicBezTo>
                      <a:cubicBezTo>
                        <a:pt x="107" y="243"/>
                        <a:pt x="75" y="293"/>
                        <a:pt x="50" y="341"/>
                      </a:cubicBezTo>
                      <a:cubicBezTo>
                        <a:pt x="26" y="391"/>
                        <a:pt x="12" y="437"/>
                        <a:pt x="7" y="481"/>
                      </a:cubicBezTo>
                      <a:cubicBezTo>
                        <a:pt x="0" y="525"/>
                        <a:pt x="5" y="568"/>
                        <a:pt x="20" y="608"/>
                      </a:cubicBezTo>
                      <a:cubicBezTo>
                        <a:pt x="33" y="646"/>
                        <a:pt x="60" y="681"/>
                        <a:pt x="96" y="710"/>
                      </a:cubicBezTo>
                      <a:cubicBezTo>
                        <a:pt x="125" y="735"/>
                        <a:pt x="155" y="752"/>
                        <a:pt x="185" y="759"/>
                      </a:cubicBezTo>
                      <a:cubicBezTo>
                        <a:pt x="211" y="768"/>
                        <a:pt x="238" y="772"/>
                        <a:pt x="266" y="772"/>
                      </a:cubicBezTo>
                      <a:cubicBezTo>
                        <a:pt x="269" y="772"/>
                        <a:pt x="272" y="772"/>
                        <a:pt x="275" y="772"/>
                      </a:cubicBezTo>
                      <a:cubicBezTo>
                        <a:pt x="305" y="769"/>
                        <a:pt x="335" y="764"/>
                        <a:pt x="367" y="753"/>
                      </a:cubicBezTo>
                      <a:cubicBezTo>
                        <a:pt x="397" y="741"/>
                        <a:pt x="429" y="728"/>
                        <a:pt x="459" y="711"/>
                      </a:cubicBezTo>
                      <a:cubicBezTo>
                        <a:pt x="490" y="694"/>
                        <a:pt x="520" y="676"/>
                        <a:pt x="549" y="655"/>
                      </a:cubicBezTo>
                      <a:cubicBezTo>
                        <a:pt x="579" y="635"/>
                        <a:pt x="609" y="614"/>
                        <a:pt x="638" y="593"/>
                      </a:cubicBezTo>
                      <a:cubicBezTo>
                        <a:pt x="672" y="568"/>
                        <a:pt x="708" y="543"/>
                        <a:pt x="743" y="521"/>
                      </a:cubicBezTo>
                      <a:cubicBezTo>
                        <a:pt x="778" y="498"/>
                        <a:pt x="812" y="479"/>
                        <a:pt x="844" y="465"/>
                      </a:cubicBezTo>
                      <a:cubicBezTo>
                        <a:pt x="877" y="453"/>
                        <a:pt x="908" y="445"/>
                        <a:pt x="936" y="445"/>
                      </a:cubicBezTo>
                      <a:cubicBezTo>
                        <a:pt x="938" y="445"/>
                        <a:pt x="940" y="445"/>
                        <a:pt x="941" y="445"/>
                      </a:cubicBezTo>
                      <a:cubicBezTo>
                        <a:pt x="943" y="445"/>
                        <a:pt x="944" y="445"/>
                        <a:pt x="946" y="445"/>
                      </a:cubicBezTo>
                      <a:cubicBezTo>
                        <a:pt x="974" y="445"/>
                        <a:pt x="1000" y="455"/>
                        <a:pt x="1025" y="476"/>
                      </a:cubicBezTo>
                      <a:cubicBezTo>
                        <a:pt x="1056" y="502"/>
                        <a:pt x="1079" y="532"/>
                        <a:pt x="1089" y="563"/>
                      </a:cubicBezTo>
                      <a:cubicBezTo>
                        <a:pt x="1100" y="596"/>
                        <a:pt x="1103" y="630"/>
                        <a:pt x="1097" y="664"/>
                      </a:cubicBezTo>
                      <a:cubicBezTo>
                        <a:pt x="1093" y="699"/>
                        <a:pt x="1080" y="734"/>
                        <a:pt x="1061" y="769"/>
                      </a:cubicBezTo>
                      <a:cubicBezTo>
                        <a:pt x="1042" y="805"/>
                        <a:pt x="1020" y="840"/>
                        <a:pt x="992" y="874"/>
                      </a:cubicBezTo>
                      <a:cubicBezTo>
                        <a:pt x="962" y="911"/>
                        <a:pt x="929" y="941"/>
                        <a:pt x="892" y="963"/>
                      </a:cubicBezTo>
                      <a:cubicBezTo>
                        <a:pt x="856" y="984"/>
                        <a:pt x="818" y="1000"/>
                        <a:pt x="781" y="1007"/>
                      </a:cubicBezTo>
                      <a:cubicBezTo>
                        <a:pt x="763" y="1010"/>
                        <a:pt x="744" y="1012"/>
                        <a:pt x="726" y="1012"/>
                      </a:cubicBezTo>
                      <a:cubicBezTo>
                        <a:pt x="707" y="1012"/>
                        <a:pt x="687" y="1010"/>
                        <a:pt x="668" y="1006"/>
                      </a:cubicBezTo>
                      <a:cubicBezTo>
                        <a:pt x="629" y="998"/>
                        <a:pt x="595" y="983"/>
                        <a:pt x="562" y="960"/>
                      </a:cubicBezTo>
                      <a:lnTo>
                        <a:pt x="472" y="1069"/>
                      </a:lnTo>
                      <a:cubicBezTo>
                        <a:pt x="519" y="1105"/>
                        <a:pt x="570" y="1127"/>
                        <a:pt x="623" y="1136"/>
                      </a:cubicBezTo>
                      <a:cubicBezTo>
                        <a:pt x="646" y="1140"/>
                        <a:pt x="669" y="1142"/>
                        <a:pt x="692" y="1142"/>
                      </a:cubicBezTo>
                      <a:cubicBezTo>
                        <a:pt x="723" y="1142"/>
                        <a:pt x="754" y="1138"/>
                        <a:pt x="785" y="1131"/>
                      </a:cubicBezTo>
                      <a:cubicBezTo>
                        <a:pt x="840" y="1117"/>
                        <a:pt x="892" y="1094"/>
                        <a:pt x="943" y="1062"/>
                      </a:cubicBezTo>
                      <a:cubicBezTo>
                        <a:pt x="993" y="1028"/>
                        <a:pt x="1037" y="989"/>
                        <a:pt x="1076" y="942"/>
                      </a:cubicBezTo>
                      <a:cubicBezTo>
                        <a:pt x="1119" y="891"/>
                        <a:pt x="1152" y="837"/>
                        <a:pt x="1178" y="784"/>
                      </a:cubicBezTo>
                      <a:cubicBezTo>
                        <a:pt x="1202" y="732"/>
                        <a:pt x="1217" y="681"/>
                        <a:pt x="1222" y="631"/>
                      </a:cubicBezTo>
                      <a:cubicBezTo>
                        <a:pt x="1226" y="582"/>
                        <a:pt x="1220" y="535"/>
                        <a:pt x="1202" y="490"/>
                      </a:cubicBezTo>
                      <a:cubicBezTo>
                        <a:pt x="1185" y="445"/>
                        <a:pt x="1155" y="405"/>
                        <a:pt x="1114" y="371"/>
                      </a:cubicBezTo>
                      <a:cubicBezTo>
                        <a:pt x="1084" y="348"/>
                        <a:pt x="1056" y="331"/>
                        <a:pt x="1027" y="323"/>
                      </a:cubicBezTo>
                      <a:cubicBezTo>
                        <a:pt x="1003" y="314"/>
                        <a:pt x="979" y="311"/>
                        <a:pt x="955" y="311"/>
                      </a:cubicBezTo>
                      <a:cubicBezTo>
                        <a:pt x="950" y="311"/>
                        <a:pt x="944" y="311"/>
                        <a:pt x="938" y="311"/>
                      </a:cubicBezTo>
                      <a:cubicBezTo>
                        <a:pt x="909" y="312"/>
                        <a:pt x="879" y="319"/>
                        <a:pt x="849" y="329"/>
                      </a:cubicBezTo>
                      <a:cubicBezTo>
                        <a:pt x="818" y="341"/>
                        <a:pt x="788" y="354"/>
                        <a:pt x="757" y="370"/>
                      </a:cubicBezTo>
                      <a:cubicBezTo>
                        <a:pt x="729" y="386"/>
                        <a:pt x="697" y="405"/>
                        <a:pt x="668" y="426"/>
                      </a:cubicBezTo>
                      <a:cubicBezTo>
                        <a:pt x="638" y="446"/>
                        <a:pt x="608" y="467"/>
                        <a:pt x="578" y="488"/>
                      </a:cubicBezTo>
                      <a:cubicBezTo>
                        <a:pt x="542" y="514"/>
                        <a:pt x="505" y="539"/>
                        <a:pt x="470" y="563"/>
                      </a:cubicBezTo>
                      <a:cubicBezTo>
                        <a:pt x="433" y="586"/>
                        <a:pt x="399" y="605"/>
                        <a:pt x="365" y="618"/>
                      </a:cubicBezTo>
                      <a:cubicBezTo>
                        <a:pt x="331" y="633"/>
                        <a:pt x="299" y="639"/>
                        <a:pt x="269" y="639"/>
                      </a:cubicBezTo>
                      <a:cubicBezTo>
                        <a:pt x="238" y="638"/>
                        <a:pt x="210" y="625"/>
                        <a:pt x="183" y="605"/>
                      </a:cubicBezTo>
                      <a:cubicBezTo>
                        <a:pt x="157" y="583"/>
                        <a:pt x="141" y="560"/>
                        <a:pt x="134" y="529"/>
                      </a:cubicBezTo>
                      <a:cubicBezTo>
                        <a:pt x="126" y="503"/>
                        <a:pt x="126" y="474"/>
                        <a:pt x="133" y="444"/>
                      </a:cubicBezTo>
                      <a:cubicBezTo>
                        <a:pt x="139" y="414"/>
                        <a:pt x="150" y="383"/>
                        <a:pt x="167" y="352"/>
                      </a:cubicBezTo>
                      <a:cubicBezTo>
                        <a:pt x="185" y="321"/>
                        <a:pt x="206" y="291"/>
                        <a:pt x="229" y="263"/>
                      </a:cubicBezTo>
                      <a:cubicBezTo>
                        <a:pt x="254" y="233"/>
                        <a:pt x="281" y="207"/>
                        <a:pt x="311" y="186"/>
                      </a:cubicBezTo>
                      <a:cubicBezTo>
                        <a:pt x="341" y="165"/>
                        <a:pt x="372" y="151"/>
                        <a:pt x="404" y="141"/>
                      </a:cubicBezTo>
                      <a:cubicBezTo>
                        <a:pt x="424" y="137"/>
                        <a:pt x="443" y="135"/>
                        <a:pt x="463" y="135"/>
                      </a:cubicBezTo>
                      <a:cubicBezTo>
                        <a:pt x="476" y="135"/>
                        <a:pt x="488" y="135"/>
                        <a:pt x="501" y="137"/>
                      </a:cubicBezTo>
                      <a:cubicBezTo>
                        <a:pt x="534" y="142"/>
                        <a:pt x="566" y="155"/>
                        <a:pt x="598" y="177"/>
                      </a:cubicBezTo>
                      <a:lnTo>
                        <a:pt x="687" y="68"/>
                      </a:lnTo>
                      <a:cubicBezTo>
                        <a:pt x="667" y="54"/>
                        <a:pt x="645" y="42"/>
                        <a:pt x="621" y="30"/>
                      </a:cubicBezTo>
                      <a:cubicBezTo>
                        <a:pt x="595" y="18"/>
                        <a:pt x="570" y="11"/>
                        <a:pt x="541" y="6"/>
                      </a:cubicBezTo>
                      <a:cubicBezTo>
                        <a:pt x="523" y="2"/>
                        <a:pt x="505" y="1"/>
                        <a:pt x="486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1504;p40">
                  <a:extLst>
                    <a:ext uri="{FF2B5EF4-FFF2-40B4-BE49-F238E27FC236}">
                      <a16:creationId xmlns:a16="http://schemas.microsoft.com/office/drawing/2014/main" id="{19766EFE-D28C-4D1C-88BA-E8389A036E8A}"/>
                    </a:ext>
                  </a:extLst>
                </p:cNvPr>
                <p:cNvSpPr/>
                <p:nvPr/>
              </p:nvSpPr>
              <p:spPr>
                <a:xfrm>
                  <a:off x="5580672" y="2184978"/>
                  <a:ext cx="19182" cy="15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090" extrusionOk="0">
                      <a:moveTo>
                        <a:pt x="60" y="0"/>
                      </a:moveTo>
                      <a:cubicBezTo>
                        <a:pt x="46" y="0"/>
                        <a:pt x="31" y="7"/>
                        <a:pt x="20" y="20"/>
                      </a:cubicBezTo>
                      <a:cubicBezTo>
                        <a:pt x="1" y="41"/>
                        <a:pt x="3" y="72"/>
                        <a:pt x="23" y="87"/>
                      </a:cubicBezTo>
                      <a:lnTo>
                        <a:pt x="1225" y="1080"/>
                      </a:lnTo>
                      <a:cubicBezTo>
                        <a:pt x="1232" y="1087"/>
                        <a:pt x="1242" y="1090"/>
                        <a:pt x="1251" y="1090"/>
                      </a:cubicBezTo>
                      <a:cubicBezTo>
                        <a:pt x="1265" y="1090"/>
                        <a:pt x="1280" y="1083"/>
                        <a:pt x="1292" y="1070"/>
                      </a:cubicBezTo>
                      <a:cubicBezTo>
                        <a:pt x="1308" y="1047"/>
                        <a:pt x="1308" y="1018"/>
                        <a:pt x="1289" y="1002"/>
                      </a:cubicBezTo>
                      <a:lnTo>
                        <a:pt x="85" y="9"/>
                      </a:lnTo>
                      <a:cubicBezTo>
                        <a:pt x="78" y="3"/>
                        <a:pt x="6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1505;p40">
                  <a:extLst>
                    <a:ext uri="{FF2B5EF4-FFF2-40B4-BE49-F238E27FC236}">
                      <a16:creationId xmlns:a16="http://schemas.microsoft.com/office/drawing/2014/main" id="{7E035798-25F1-4EED-AF3A-2BEB709AEB7C}"/>
                    </a:ext>
                  </a:extLst>
                </p:cNvPr>
                <p:cNvSpPr/>
                <p:nvPr/>
              </p:nvSpPr>
              <p:spPr>
                <a:xfrm>
                  <a:off x="5582417" y="2182881"/>
                  <a:ext cx="19182" cy="15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090" extrusionOk="0">
                      <a:moveTo>
                        <a:pt x="59" y="1"/>
                      </a:moveTo>
                      <a:cubicBezTo>
                        <a:pt x="44" y="1"/>
                        <a:pt x="29" y="7"/>
                        <a:pt x="19" y="20"/>
                      </a:cubicBezTo>
                      <a:cubicBezTo>
                        <a:pt x="1" y="41"/>
                        <a:pt x="1" y="72"/>
                        <a:pt x="20" y="87"/>
                      </a:cubicBezTo>
                      <a:lnTo>
                        <a:pt x="1224" y="1079"/>
                      </a:lnTo>
                      <a:cubicBezTo>
                        <a:pt x="1232" y="1086"/>
                        <a:pt x="1241" y="1089"/>
                        <a:pt x="1250" y="1089"/>
                      </a:cubicBezTo>
                      <a:cubicBezTo>
                        <a:pt x="1264" y="1089"/>
                        <a:pt x="1279" y="1082"/>
                        <a:pt x="1290" y="1069"/>
                      </a:cubicBezTo>
                      <a:cubicBezTo>
                        <a:pt x="1307" y="1047"/>
                        <a:pt x="1306" y="1018"/>
                        <a:pt x="1289" y="1002"/>
                      </a:cubicBezTo>
                      <a:lnTo>
                        <a:pt x="84" y="10"/>
                      </a:lnTo>
                      <a:cubicBezTo>
                        <a:pt x="77" y="3"/>
                        <a:pt x="68" y="1"/>
                        <a:pt x="59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8" name="Google Shape;1506;p40">
                <a:extLst>
                  <a:ext uri="{FF2B5EF4-FFF2-40B4-BE49-F238E27FC236}">
                    <a16:creationId xmlns:a16="http://schemas.microsoft.com/office/drawing/2014/main" id="{411EC3BD-65EB-430E-9726-562FB5DB6154}"/>
                  </a:ext>
                </a:extLst>
              </p:cNvPr>
              <p:cNvSpPr/>
              <p:nvPr/>
            </p:nvSpPr>
            <p:spPr>
              <a:xfrm>
                <a:off x="5604018" y="2168553"/>
                <a:ext cx="8638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4" extrusionOk="0">
                    <a:moveTo>
                      <a:pt x="292" y="1"/>
                    </a:moveTo>
                    <a:cubicBezTo>
                      <a:pt x="265" y="1"/>
                      <a:pt x="237" y="5"/>
                      <a:pt x="210" y="14"/>
                    </a:cubicBezTo>
                    <a:cubicBezTo>
                      <a:pt x="75" y="60"/>
                      <a:pt x="0" y="208"/>
                      <a:pt x="46" y="345"/>
                    </a:cubicBezTo>
                    <a:cubicBezTo>
                      <a:pt x="83" y="455"/>
                      <a:pt x="185" y="524"/>
                      <a:pt x="295" y="524"/>
                    </a:cubicBezTo>
                    <a:cubicBezTo>
                      <a:pt x="322" y="524"/>
                      <a:pt x="350" y="520"/>
                      <a:pt x="377" y="511"/>
                    </a:cubicBezTo>
                    <a:cubicBezTo>
                      <a:pt x="515" y="465"/>
                      <a:pt x="588" y="318"/>
                      <a:pt x="542" y="180"/>
                    </a:cubicBezTo>
                    <a:cubicBezTo>
                      <a:pt x="505" y="70"/>
                      <a:pt x="403" y="1"/>
                      <a:pt x="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1507;p40">
                <a:extLst>
                  <a:ext uri="{FF2B5EF4-FFF2-40B4-BE49-F238E27FC236}">
                    <a16:creationId xmlns:a16="http://schemas.microsoft.com/office/drawing/2014/main" id="{6BE7DC38-EE5A-42C3-973F-E3CCD054F498}"/>
                  </a:ext>
                </a:extLst>
              </p:cNvPr>
              <p:cNvSpPr/>
              <p:nvPr/>
            </p:nvSpPr>
            <p:spPr>
              <a:xfrm>
                <a:off x="5568676" y="2205670"/>
                <a:ext cx="8623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24" extrusionOk="0">
                    <a:moveTo>
                      <a:pt x="294" y="0"/>
                    </a:moveTo>
                    <a:cubicBezTo>
                      <a:pt x="266" y="0"/>
                      <a:pt x="238" y="5"/>
                      <a:pt x="210" y="14"/>
                    </a:cubicBezTo>
                    <a:cubicBezTo>
                      <a:pt x="74" y="60"/>
                      <a:pt x="1" y="208"/>
                      <a:pt x="47" y="344"/>
                    </a:cubicBezTo>
                    <a:cubicBezTo>
                      <a:pt x="82" y="454"/>
                      <a:pt x="184" y="523"/>
                      <a:pt x="294" y="523"/>
                    </a:cubicBezTo>
                    <a:cubicBezTo>
                      <a:pt x="321" y="523"/>
                      <a:pt x="349" y="519"/>
                      <a:pt x="376" y="510"/>
                    </a:cubicBezTo>
                    <a:cubicBezTo>
                      <a:pt x="514" y="464"/>
                      <a:pt x="587" y="316"/>
                      <a:pt x="541" y="179"/>
                    </a:cubicBezTo>
                    <a:cubicBezTo>
                      <a:pt x="505" y="69"/>
                      <a:pt x="404" y="0"/>
                      <a:pt x="2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5" name="Google Shape;1508;p40">
              <a:extLst>
                <a:ext uri="{FF2B5EF4-FFF2-40B4-BE49-F238E27FC236}">
                  <a16:creationId xmlns:a16="http://schemas.microsoft.com/office/drawing/2014/main" id="{45068FF1-48EA-426E-BF62-C0C7F3321040}"/>
                </a:ext>
              </a:extLst>
            </p:cNvPr>
            <p:cNvGrpSpPr/>
            <p:nvPr/>
          </p:nvGrpSpPr>
          <p:grpSpPr>
            <a:xfrm rot="3261489">
              <a:off x="2568846" y="2838051"/>
              <a:ext cx="129804" cy="174660"/>
              <a:chOff x="6440774" y="2206506"/>
              <a:chExt cx="68588" cy="92272"/>
            </a:xfrm>
          </p:grpSpPr>
          <p:sp>
            <p:nvSpPr>
              <p:cNvPr id="696" name="Google Shape;1509;p40">
                <a:extLst>
                  <a:ext uri="{FF2B5EF4-FFF2-40B4-BE49-F238E27FC236}">
                    <a16:creationId xmlns:a16="http://schemas.microsoft.com/office/drawing/2014/main" id="{DC226F0C-A59E-4464-83FF-C6D974A590D0}"/>
                  </a:ext>
                </a:extLst>
              </p:cNvPr>
              <p:cNvSpPr/>
              <p:nvPr/>
            </p:nvSpPr>
            <p:spPr>
              <a:xfrm>
                <a:off x="6440774" y="2206506"/>
                <a:ext cx="68588" cy="9227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6292" extrusionOk="0">
                    <a:moveTo>
                      <a:pt x="2339" y="1"/>
                    </a:moveTo>
                    <a:lnTo>
                      <a:pt x="1" y="1171"/>
                    </a:lnTo>
                    <a:cubicBezTo>
                      <a:pt x="1" y="1171"/>
                      <a:pt x="1338" y="5123"/>
                      <a:pt x="2339" y="6292"/>
                    </a:cubicBezTo>
                    <a:lnTo>
                      <a:pt x="4676" y="5344"/>
                    </a:lnTo>
                    <a:cubicBezTo>
                      <a:pt x="4676" y="5344"/>
                      <a:pt x="2785" y="1837"/>
                      <a:pt x="23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1510;p40">
                <a:extLst>
                  <a:ext uri="{FF2B5EF4-FFF2-40B4-BE49-F238E27FC236}">
                    <a16:creationId xmlns:a16="http://schemas.microsoft.com/office/drawing/2014/main" id="{5BEE5F8A-BE2E-4A74-915F-4A30607B4D92}"/>
                  </a:ext>
                </a:extLst>
              </p:cNvPr>
              <p:cNvSpPr/>
              <p:nvPr/>
            </p:nvSpPr>
            <p:spPr>
              <a:xfrm>
                <a:off x="6444308" y="2211961"/>
                <a:ext cx="61241" cy="83004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5660" extrusionOk="0">
                    <a:moveTo>
                      <a:pt x="2015" y="0"/>
                    </a:moveTo>
                    <a:lnTo>
                      <a:pt x="1" y="947"/>
                    </a:lnTo>
                    <a:cubicBezTo>
                      <a:pt x="1" y="947"/>
                      <a:pt x="1343" y="4694"/>
                      <a:pt x="2173" y="5660"/>
                    </a:cubicBezTo>
                    <a:lnTo>
                      <a:pt x="4176" y="4843"/>
                    </a:lnTo>
                    <a:cubicBezTo>
                      <a:pt x="4176" y="4843"/>
                      <a:pt x="2384" y="1519"/>
                      <a:pt x="2015" y="0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1511;p40">
                <a:extLst>
                  <a:ext uri="{FF2B5EF4-FFF2-40B4-BE49-F238E27FC236}">
                    <a16:creationId xmlns:a16="http://schemas.microsoft.com/office/drawing/2014/main" id="{8ADAA435-E1DB-4D63-9875-0F560758A7FC}"/>
                  </a:ext>
                </a:extLst>
              </p:cNvPr>
              <p:cNvSpPr/>
              <p:nvPr/>
            </p:nvSpPr>
            <p:spPr>
              <a:xfrm>
                <a:off x="6457961" y="2241820"/>
                <a:ext cx="27702" cy="2431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658" extrusionOk="0">
                    <a:moveTo>
                      <a:pt x="944" y="1"/>
                    </a:moveTo>
                    <a:cubicBezTo>
                      <a:pt x="794" y="1"/>
                      <a:pt x="643" y="42"/>
                      <a:pt x="506" y="127"/>
                    </a:cubicBezTo>
                    <a:cubicBezTo>
                      <a:pt x="119" y="370"/>
                      <a:pt x="1" y="880"/>
                      <a:pt x="243" y="1269"/>
                    </a:cubicBezTo>
                    <a:cubicBezTo>
                      <a:pt x="400" y="1520"/>
                      <a:pt x="670" y="1658"/>
                      <a:pt x="946" y="1658"/>
                    </a:cubicBezTo>
                    <a:cubicBezTo>
                      <a:pt x="1096" y="1658"/>
                      <a:pt x="1248" y="1617"/>
                      <a:pt x="1385" y="1531"/>
                    </a:cubicBezTo>
                    <a:cubicBezTo>
                      <a:pt x="1772" y="1288"/>
                      <a:pt x="1889" y="778"/>
                      <a:pt x="1648" y="391"/>
                    </a:cubicBezTo>
                    <a:cubicBezTo>
                      <a:pt x="1491" y="139"/>
                      <a:pt x="1221" y="1"/>
                      <a:pt x="9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9" name="Google Shape;1512;p40">
                <a:extLst>
                  <a:ext uri="{FF2B5EF4-FFF2-40B4-BE49-F238E27FC236}">
                    <a16:creationId xmlns:a16="http://schemas.microsoft.com/office/drawing/2014/main" id="{78AA5144-9268-4483-AE29-FCAE41063951}"/>
                  </a:ext>
                </a:extLst>
              </p:cNvPr>
              <p:cNvGrpSpPr/>
              <p:nvPr/>
            </p:nvGrpSpPr>
            <p:grpSpPr>
              <a:xfrm>
                <a:off x="6461877" y="2246556"/>
                <a:ext cx="19490" cy="14841"/>
                <a:chOff x="6461877" y="2246556"/>
                <a:chExt cx="19490" cy="14841"/>
              </a:xfrm>
            </p:grpSpPr>
            <p:sp>
              <p:nvSpPr>
                <p:cNvPr id="702" name="Google Shape;1513;p40">
                  <a:extLst>
                    <a:ext uri="{FF2B5EF4-FFF2-40B4-BE49-F238E27FC236}">
                      <a16:creationId xmlns:a16="http://schemas.microsoft.com/office/drawing/2014/main" id="{92FEA317-6E3C-4E0C-9EC2-699DE27A84B8}"/>
                    </a:ext>
                  </a:extLst>
                </p:cNvPr>
                <p:cNvSpPr/>
                <p:nvPr/>
              </p:nvSpPr>
              <p:spPr>
                <a:xfrm>
                  <a:off x="6464414" y="2246556"/>
                  <a:ext cx="15208" cy="14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1012" extrusionOk="0">
                      <a:moveTo>
                        <a:pt x="654" y="1"/>
                      </a:moveTo>
                      <a:cubicBezTo>
                        <a:pt x="652" y="1"/>
                        <a:pt x="650" y="1"/>
                        <a:pt x="648" y="1"/>
                      </a:cubicBezTo>
                      <a:cubicBezTo>
                        <a:pt x="611" y="2"/>
                        <a:pt x="576" y="13"/>
                        <a:pt x="541" y="35"/>
                      </a:cubicBezTo>
                      <a:cubicBezTo>
                        <a:pt x="513" y="53"/>
                        <a:pt x="492" y="73"/>
                        <a:pt x="476" y="95"/>
                      </a:cubicBezTo>
                      <a:cubicBezTo>
                        <a:pt x="461" y="117"/>
                        <a:pt x="449" y="141"/>
                        <a:pt x="442" y="167"/>
                      </a:cubicBezTo>
                      <a:cubicBezTo>
                        <a:pt x="434" y="193"/>
                        <a:pt x="431" y="219"/>
                        <a:pt x="432" y="248"/>
                      </a:cubicBezTo>
                      <a:cubicBezTo>
                        <a:pt x="432" y="276"/>
                        <a:pt x="435" y="306"/>
                        <a:pt x="441" y="336"/>
                      </a:cubicBezTo>
                      <a:cubicBezTo>
                        <a:pt x="447" y="366"/>
                        <a:pt x="453" y="395"/>
                        <a:pt x="462" y="427"/>
                      </a:cubicBezTo>
                      <a:cubicBezTo>
                        <a:pt x="470" y="457"/>
                        <a:pt x="479" y="487"/>
                        <a:pt x="489" y="516"/>
                      </a:cubicBezTo>
                      <a:cubicBezTo>
                        <a:pt x="500" y="552"/>
                        <a:pt x="511" y="587"/>
                        <a:pt x="519" y="623"/>
                      </a:cubicBezTo>
                      <a:cubicBezTo>
                        <a:pt x="529" y="658"/>
                        <a:pt x="536" y="692"/>
                        <a:pt x="537" y="723"/>
                      </a:cubicBezTo>
                      <a:cubicBezTo>
                        <a:pt x="539" y="754"/>
                        <a:pt x="537" y="783"/>
                        <a:pt x="527" y="809"/>
                      </a:cubicBezTo>
                      <a:cubicBezTo>
                        <a:pt x="519" y="834"/>
                        <a:pt x="503" y="854"/>
                        <a:pt x="478" y="869"/>
                      </a:cubicBezTo>
                      <a:cubicBezTo>
                        <a:pt x="448" y="888"/>
                        <a:pt x="418" y="897"/>
                        <a:pt x="388" y="897"/>
                      </a:cubicBezTo>
                      <a:cubicBezTo>
                        <a:pt x="359" y="897"/>
                        <a:pt x="330" y="891"/>
                        <a:pt x="303" y="877"/>
                      </a:cubicBezTo>
                      <a:cubicBezTo>
                        <a:pt x="275" y="863"/>
                        <a:pt x="251" y="844"/>
                        <a:pt x="226" y="818"/>
                      </a:cubicBezTo>
                      <a:cubicBezTo>
                        <a:pt x="201" y="793"/>
                        <a:pt x="179" y="764"/>
                        <a:pt x="159" y="731"/>
                      </a:cubicBezTo>
                      <a:cubicBezTo>
                        <a:pt x="138" y="697"/>
                        <a:pt x="121" y="660"/>
                        <a:pt x="113" y="625"/>
                      </a:cubicBezTo>
                      <a:cubicBezTo>
                        <a:pt x="105" y="588"/>
                        <a:pt x="103" y="553"/>
                        <a:pt x="107" y="520"/>
                      </a:cubicBezTo>
                      <a:cubicBezTo>
                        <a:pt x="112" y="487"/>
                        <a:pt x="122" y="456"/>
                        <a:pt x="139" y="427"/>
                      </a:cubicBezTo>
                      <a:cubicBezTo>
                        <a:pt x="156" y="399"/>
                        <a:pt x="179" y="373"/>
                        <a:pt x="207" y="353"/>
                      </a:cubicBezTo>
                      <a:lnTo>
                        <a:pt x="141" y="248"/>
                      </a:lnTo>
                      <a:cubicBezTo>
                        <a:pt x="98" y="276"/>
                        <a:pt x="65" y="312"/>
                        <a:pt x="43" y="355"/>
                      </a:cubicBezTo>
                      <a:cubicBezTo>
                        <a:pt x="21" y="396"/>
                        <a:pt x="9" y="441"/>
                        <a:pt x="4" y="490"/>
                      </a:cubicBezTo>
                      <a:cubicBezTo>
                        <a:pt x="0" y="538"/>
                        <a:pt x="5" y="588"/>
                        <a:pt x="19" y="639"/>
                      </a:cubicBezTo>
                      <a:cubicBezTo>
                        <a:pt x="32" y="689"/>
                        <a:pt x="52" y="738"/>
                        <a:pt x="80" y="782"/>
                      </a:cubicBezTo>
                      <a:cubicBezTo>
                        <a:pt x="111" y="832"/>
                        <a:pt x="144" y="874"/>
                        <a:pt x="182" y="910"/>
                      </a:cubicBezTo>
                      <a:cubicBezTo>
                        <a:pt x="218" y="945"/>
                        <a:pt x="257" y="972"/>
                        <a:pt x="297" y="988"/>
                      </a:cubicBezTo>
                      <a:cubicBezTo>
                        <a:pt x="331" y="1003"/>
                        <a:pt x="366" y="1012"/>
                        <a:pt x="402" y="1012"/>
                      </a:cubicBezTo>
                      <a:cubicBezTo>
                        <a:pt x="407" y="1012"/>
                        <a:pt x="413" y="1012"/>
                        <a:pt x="419" y="1011"/>
                      </a:cubicBezTo>
                      <a:cubicBezTo>
                        <a:pt x="461" y="1009"/>
                        <a:pt x="501" y="997"/>
                        <a:pt x="542" y="970"/>
                      </a:cubicBezTo>
                      <a:cubicBezTo>
                        <a:pt x="569" y="954"/>
                        <a:pt x="590" y="934"/>
                        <a:pt x="607" y="913"/>
                      </a:cubicBezTo>
                      <a:cubicBezTo>
                        <a:pt x="622" y="891"/>
                        <a:pt x="633" y="868"/>
                        <a:pt x="640" y="842"/>
                      </a:cubicBezTo>
                      <a:cubicBezTo>
                        <a:pt x="646" y="818"/>
                        <a:pt x="649" y="791"/>
                        <a:pt x="649" y="764"/>
                      </a:cubicBezTo>
                      <a:cubicBezTo>
                        <a:pt x="648" y="736"/>
                        <a:pt x="645" y="706"/>
                        <a:pt x="640" y="677"/>
                      </a:cubicBezTo>
                      <a:cubicBezTo>
                        <a:pt x="635" y="647"/>
                        <a:pt x="627" y="618"/>
                        <a:pt x="619" y="587"/>
                      </a:cubicBezTo>
                      <a:cubicBezTo>
                        <a:pt x="610" y="556"/>
                        <a:pt x="601" y="526"/>
                        <a:pt x="593" y="497"/>
                      </a:cubicBezTo>
                      <a:cubicBezTo>
                        <a:pt x="581" y="459"/>
                        <a:pt x="571" y="422"/>
                        <a:pt x="561" y="386"/>
                      </a:cubicBezTo>
                      <a:cubicBezTo>
                        <a:pt x="551" y="349"/>
                        <a:pt x="544" y="316"/>
                        <a:pt x="543" y="284"/>
                      </a:cubicBezTo>
                      <a:cubicBezTo>
                        <a:pt x="541" y="252"/>
                        <a:pt x="544" y="224"/>
                        <a:pt x="552" y="198"/>
                      </a:cubicBezTo>
                      <a:cubicBezTo>
                        <a:pt x="562" y="173"/>
                        <a:pt x="579" y="152"/>
                        <a:pt x="605" y="137"/>
                      </a:cubicBezTo>
                      <a:cubicBezTo>
                        <a:pt x="626" y="123"/>
                        <a:pt x="648" y="116"/>
                        <a:pt x="670" y="116"/>
                      </a:cubicBezTo>
                      <a:cubicBezTo>
                        <a:pt x="673" y="116"/>
                        <a:pt x="676" y="116"/>
                        <a:pt x="679" y="117"/>
                      </a:cubicBezTo>
                      <a:cubicBezTo>
                        <a:pt x="704" y="118"/>
                        <a:pt x="729" y="126"/>
                        <a:pt x="752" y="140"/>
                      </a:cubicBezTo>
                      <a:cubicBezTo>
                        <a:pt x="776" y="153"/>
                        <a:pt x="797" y="171"/>
                        <a:pt x="817" y="194"/>
                      </a:cubicBezTo>
                      <a:cubicBezTo>
                        <a:pt x="838" y="217"/>
                        <a:pt x="858" y="242"/>
                        <a:pt x="875" y="268"/>
                      </a:cubicBezTo>
                      <a:cubicBezTo>
                        <a:pt x="893" y="298"/>
                        <a:pt x="906" y="328"/>
                        <a:pt x="914" y="358"/>
                      </a:cubicBezTo>
                      <a:cubicBezTo>
                        <a:pt x="924" y="389"/>
                        <a:pt x="928" y="418"/>
                        <a:pt x="926" y="447"/>
                      </a:cubicBezTo>
                      <a:cubicBezTo>
                        <a:pt x="924" y="476"/>
                        <a:pt x="917" y="503"/>
                        <a:pt x="904" y="528"/>
                      </a:cubicBezTo>
                      <a:cubicBezTo>
                        <a:pt x="890" y="554"/>
                        <a:pt x="871" y="577"/>
                        <a:pt x="844" y="598"/>
                      </a:cubicBezTo>
                      <a:lnTo>
                        <a:pt x="909" y="702"/>
                      </a:lnTo>
                      <a:cubicBezTo>
                        <a:pt x="927" y="689"/>
                        <a:pt x="943" y="674"/>
                        <a:pt x="959" y="656"/>
                      </a:cubicBezTo>
                      <a:cubicBezTo>
                        <a:pt x="975" y="640"/>
                        <a:pt x="990" y="620"/>
                        <a:pt x="1001" y="597"/>
                      </a:cubicBezTo>
                      <a:cubicBezTo>
                        <a:pt x="1014" y="576"/>
                        <a:pt x="1023" y="552"/>
                        <a:pt x="1029" y="525"/>
                      </a:cubicBezTo>
                      <a:cubicBezTo>
                        <a:pt x="1036" y="498"/>
                        <a:pt x="1037" y="468"/>
                        <a:pt x="1035" y="437"/>
                      </a:cubicBezTo>
                      <a:cubicBezTo>
                        <a:pt x="1032" y="406"/>
                        <a:pt x="1024" y="372"/>
                        <a:pt x="1013" y="336"/>
                      </a:cubicBezTo>
                      <a:cubicBezTo>
                        <a:pt x="999" y="298"/>
                        <a:pt x="979" y="261"/>
                        <a:pt x="953" y="219"/>
                      </a:cubicBezTo>
                      <a:cubicBezTo>
                        <a:pt x="924" y="172"/>
                        <a:pt x="894" y="132"/>
                        <a:pt x="859" y="99"/>
                      </a:cubicBezTo>
                      <a:cubicBezTo>
                        <a:pt x="825" y="66"/>
                        <a:pt x="791" y="42"/>
                        <a:pt x="755" y="25"/>
                      </a:cubicBezTo>
                      <a:cubicBezTo>
                        <a:pt x="722" y="9"/>
                        <a:pt x="68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1514;p40">
                  <a:extLst>
                    <a:ext uri="{FF2B5EF4-FFF2-40B4-BE49-F238E27FC236}">
                      <a16:creationId xmlns:a16="http://schemas.microsoft.com/office/drawing/2014/main" id="{E9C18628-B729-4A39-BAAE-B16D369BA184}"/>
                    </a:ext>
                  </a:extLst>
                </p:cNvPr>
                <p:cNvSpPr/>
                <p:nvPr/>
              </p:nvSpPr>
              <p:spPr>
                <a:xfrm>
                  <a:off x="6461877" y="2247187"/>
                  <a:ext cx="18229" cy="11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807" extrusionOk="0">
                      <a:moveTo>
                        <a:pt x="1192" y="0"/>
                      </a:moveTo>
                      <a:cubicBezTo>
                        <a:pt x="1186" y="0"/>
                        <a:pt x="1180" y="2"/>
                        <a:pt x="1174" y="6"/>
                      </a:cubicBezTo>
                      <a:lnTo>
                        <a:pt x="21" y="727"/>
                      </a:lnTo>
                      <a:cubicBezTo>
                        <a:pt x="3" y="739"/>
                        <a:pt x="0" y="765"/>
                        <a:pt x="11" y="784"/>
                      </a:cubicBezTo>
                      <a:cubicBezTo>
                        <a:pt x="21" y="799"/>
                        <a:pt x="36" y="807"/>
                        <a:pt x="50" y="807"/>
                      </a:cubicBezTo>
                      <a:cubicBezTo>
                        <a:pt x="57" y="807"/>
                        <a:pt x="63" y="805"/>
                        <a:pt x="69" y="802"/>
                      </a:cubicBezTo>
                      <a:lnTo>
                        <a:pt x="1222" y="80"/>
                      </a:lnTo>
                      <a:cubicBezTo>
                        <a:pt x="1239" y="69"/>
                        <a:pt x="1243" y="43"/>
                        <a:pt x="1232" y="23"/>
                      </a:cubicBezTo>
                      <a:cubicBezTo>
                        <a:pt x="1222" y="9"/>
                        <a:pt x="1207" y="0"/>
                        <a:pt x="1192" y="0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1515;p40">
                  <a:extLst>
                    <a:ext uri="{FF2B5EF4-FFF2-40B4-BE49-F238E27FC236}">
                      <a16:creationId xmlns:a16="http://schemas.microsoft.com/office/drawing/2014/main" id="{6F9BDF22-5FDD-40EE-A507-83F571E128BC}"/>
                    </a:ext>
                  </a:extLst>
                </p:cNvPr>
                <p:cNvSpPr/>
                <p:nvPr/>
              </p:nvSpPr>
              <p:spPr>
                <a:xfrm>
                  <a:off x="6463109" y="2249196"/>
                  <a:ext cx="18258" cy="11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808" extrusionOk="0">
                      <a:moveTo>
                        <a:pt x="1194" y="1"/>
                      </a:moveTo>
                      <a:cubicBezTo>
                        <a:pt x="1188" y="1"/>
                        <a:pt x="1181" y="2"/>
                        <a:pt x="1176" y="6"/>
                      </a:cubicBezTo>
                      <a:lnTo>
                        <a:pt x="24" y="727"/>
                      </a:lnTo>
                      <a:cubicBezTo>
                        <a:pt x="5" y="738"/>
                        <a:pt x="1" y="764"/>
                        <a:pt x="13" y="784"/>
                      </a:cubicBezTo>
                      <a:cubicBezTo>
                        <a:pt x="22" y="799"/>
                        <a:pt x="37" y="807"/>
                        <a:pt x="52" y="807"/>
                      </a:cubicBezTo>
                      <a:cubicBezTo>
                        <a:pt x="58" y="807"/>
                        <a:pt x="64" y="805"/>
                        <a:pt x="69" y="802"/>
                      </a:cubicBezTo>
                      <a:lnTo>
                        <a:pt x="1223" y="81"/>
                      </a:lnTo>
                      <a:cubicBezTo>
                        <a:pt x="1240" y="68"/>
                        <a:pt x="1245" y="43"/>
                        <a:pt x="1232" y="23"/>
                      </a:cubicBezTo>
                      <a:cubicBezTo>
                        <a:pt x="1223" y="8"/>
                        <a:pt x="1209" y="1"/>
                        <a:pt x="1194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0" name="Google Shape;1516;p40">
                <a:extLst>
                  <a:ext uri="{FF2B5EF4-FFF2-40B4-BE49-F238E27FC236}">
                    <a16:creationId xmlns:a16="http://schemas.microsoft.com/office/drawing/2014/main" id="{7A993019-874C-4388-9978-B037709ADF29}"/>
                  </a:ext>
                </a:extLst>
              </p:cNvPr>
              <p:cNvSpPr/>
              <p:nvPr/>
            </p:nvSpPr>
            <p:spPr>
              <a:xfrm>
                <a:off x="6457639" y="2227946"/>
                <a:ext cx="8594" cy="8579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85" extrusionOk="0">
                    <a:moveTo>
                      <a:pt x="293" y="1"/>
                    </a:moveTo>
                    <a:cubicBezTo>
                      <a:pt x="131" y="1"/>
                      <a:pt x="1" y="131"/>
                      <a:pt x="1" y="292"/>
                    </a:cubicBezTo>
                    <a:cubicBezTo>
                      <a:pt x="1" y="454"/>
                      <a:pt x="131" y="584"/>
                      <a:pt x="293" y="584"/>
                    </a:cubicBezTo>
                    <a:cubicBezTo>
                      <a:pt x="455" y="584"/>
                      <a:pt x="585" y="454"/>
                      <a:pt x="585" y="292"/>
                    </a:cubicBezTo>
                    <a:cubicBezTo>
                      <a:pt x="585" y="131"/>
                      <a:pt x="455" y="1"/>
                      <a:pt x="2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1517;p40">
                <a:extLst>
                  <a:ext uri="{FF2B5EF4-FFF2-40B4-BE49-F238E27FC236}">
                    <a16:creationId xmlns:a16="http://schemas.microsoft.com/office/drawing/2014/main" id="{25E25165-3CCF-402D-B920-38BFAD6F47AC}"/>
                  </a:ext>
                </a:extLst>
              </p:cNvPr>
              <p:cNvSpPr/>
              <p:nvPr/>
            </p:nvSpPr>
            <p:spPr>
              <a:xfrm>
                <a:off x="6479680" y="2271208"/>
                <a:ext cx="8579" cy="8579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85" extrusionOk="0">
                    <a:moveTo>
                      <a:pt x="292" y="0"/>
                    </a:moveTo>
                    <a:cubicBezTo>
                      <a:pt x="131" y="0"/>
                      <a:pt x="1" y="132"/>
                      <a:pt x="1" y="292"/>
                    </a:cubicBezTo>
                    <a:cubicBezTo>
                      <a:pt x="1" y="454"/>
                      <a:pt x="131" y="585"/>
                      <a:pt x="292" y="585"/>
                    </a:cubicBezTo>
                    <a:cubicBezTo>
                      <a:pt x="454" y="585"/>
                      <a:pt x="584" y="454"/>
                      <a:pt x="584" y="292"/>
                    </a:cubicBezTo>
                    <a:cubicBezTo>
                      <a:pt x="584" y="132"/>
                      <a:pt x="454" y="0"/>
                      <a:pt x="2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4" name="Google Shape;1518;p40">
            <a:extLst>
              <a:ext uri="{FF2B5EF4-FFF2-40B4-BE49-F238E27FC236}">
                <a16:creationId xmlns:a16="http://schemas.microsoft.com/office/drawing/2014/main" id="{3A898BFA-08A8-4F06-A2FC-BB6F408D0A7F}"/>
              </a:ext>
            </a:extLst>
          </p:cNvPr>
          <p:cNvGrpSpPr/>
          <p:nvPr/>
        </p:nvGrpSpPr>
        <p:grpSpPr>
          <a:xfrm>
            <a:off x="4981131" y="1166794"/>
            <a:ext cx="1166887" cy="759415"/>
            <a:chOff x="1067673" y="2584419"/>
            <a:chExt cx="625710" cy="407215"/>
          </a:xfrm>
        </p:grpSpPr>
        <p:grpSp>
          <p:nvGrpSpPr>
            <p:cNvPr id="715" name="Google Shape;1519;p40">
              <a:extLst>
                <a:ext uri="{FF2B5EF4-FFF2-40B4-BE49-F238E27FC236}">
                  <a16:creationId xmlns:a16="http://schemas.microsoft.com/office/drawing/2014/main" id="{219A7CFD-AC26-4E34-BCD3-225F6595323C}"/>
                </a:ext>
              </a:extLst>
            </p:cNvPr>
            <p:cNvGrpSpPr/>
            <p:nvPr/>
          </p:nvGrpSpPr>
          <p:grpSpPr>
            <a:xfrm>
              <a:off x="1326962" y="2816972"/>
              <a:ext cx="129803" cy="174662"/>
              <a:chOff x="6440774" y="2206506"/>
              <a:chExt cx="68588" cy="92272"/>
            </a:xfrm>
          </p:grpSpPr>
          <p:sp>
            <p:nvSpPr>
              <p:cNvPr id="736" name="Google Shape;1520;p40">
                <a:extLst>
                  <a:ext uri="{FF2B5EF4-FFF2-40B4-BE49-F238E27FC236}">
                    <a16:creationId xmlns:a16="http://schemas.microsoft.com/office/drawing/2014/main" id="{1C15BB2A-75A3-4DD5-B4BF-8C181A10343C}"/>
                  </a:ext>
                </a:extLst>
              </p:cNvPr>
              <p:cNvSpPr/>
              <p:nvPr/>
            </p:nvSpPr>
            <p:spPr>
              <a:xfrm>
                <a:off x="6440774" y="2206506"/>
                <a:ext cx="68588" cy="9227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6292" extrusionOk="0">
                    <a:moveTo>
                      <a:pt x="2339" y="1"/>
                    </a:moveTo>
                    <a:lnTo>
                      <a:pt x="1" y="1171"/>
                    </a:lnTo>
                    <a:cubicBezTo>
                      <a:pt x="1" y="1171"/>
                      <a:pt x="1338" y="5123"/>
                      <a:pt x="2339" y="6292"/>
                    </a:cubicBezTo>
                    <a:lnTo>
                      <a:pt x="4676" y="5344"/>
                    </a:lnTo>
                    <a:cubicBezTo>
                      <a:pt x="4676" y="5344"/>
                      <a:pt x="2785" y="1837"/>
                      <a:pt x="23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1521;p40">
                <a:extLst>
                  <a:ext uri="{FF2B5EF4-FFF2-40B4-BE49-F238E27FC236}">
                    <a16:creationId xmlns:a16="http://schemas.microsoft.com/office/drawing/2014/main" id="{CD042586-ECAA-4AC4-A98E-FA273DB81F47}"/>
                  </a:ext>
                </a:extLst>
              </p:cNvPr>
              <p:cNvSpPr/>
              <p:nvPr/>
            </p:nvSpPr>
            <p:spPr>
              <a:xfrm>
                <a:off x="6444308" y="2211961"/>
                <a:ext cx="61241" cy="83004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5660" extrusionOk="0">
                    <a:moveTo>
                      <a:pt x="2015" y="0"/>
                    </a:moveTo>
                    <a:lnTo>
                      <a:pt x="1" y="947"/>
                    </a:lnTo>
                    <a:cubicBezTo>
                      <a:pt x="1" y="947"/>
                      <a:pt x="1343" y="4694"/>
                      <a:pt x="2173" y="5660"/>
                    </a:cubicBezTo>
                    <a:lnTo>
                      <a:pt x="4176" y="4843"/>
                    </a:lnTo>
                    <a:cubicBezTo>
                      <a:pt x="4176" y="4843"/>
                      <a:pt x="2384" y="1519"/>
                      <a:pt x="2015" y="0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1522;p40">
                <a:extLst>
                  <a:ext uri="{FF2B5EF4-FFF2-40B4-BE49-F238E27FC236}">
                    <a16:creationId xmlns:a16="http://schemas.microsoft.com/office/drawing/2014/main" id="{13ED325D-7A04-4829-9DE7-675F42B9CAA5}"/>
                  </a:ext>
                </a:extLst>
              </p:cNvPr>
              <p:cNvSpPr/>
              <p:nvPr/>
            </p:nvSpPr>
            <p:spPr>
              <a:xfrm>
                <a:off x="6457961" y="2241820"/>
                <a:ext cx="27702" cy="2431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658" extrusionOk="0">
                    <a:moveTo>
                      <a:pt x="944" y="1"/>
                    </a:moveTo>
                    <a:cubicBezTo>
                      <a:pt x="794" y="1"/>
                      <a:pt x="643" y="42"/>
                      <a:pt x="506" y="127"/>
                    </a:cubicBezTo>
                    <a:cubicBezTo>
                      <a:pt x="119" y="370"/>
                      <a:pt x="1" y="880"/>
                      <a:pt x="243" y="1269"/>
                    </a:cubicBezTo>
                    <a:cubicBezTo>
                      <a:pt x="400" y="1520"/>
                      <a:pt x="670" y="1658"/>
                      <a:pt x="946" y="1658"/>
                    </a:cubicBezTo>
                    <a:cubicBezTo>
                      <a:pt x="1096" y="1658"/>
                      <a:pt x="1248" y="1617"/>
                      <a:pt x="1385" y="1531"/>
                    </a:cubicBezTo>
                    <a:cubicBezTo>
                      <a:pt x="1772" y="1288"/>
                      <a:pt x="1889" y="778"/>
                      <a:pt x="1648" y="391"/>
                    </a:cubicBezTo>
                    <a:cubicBezTo>
                      <a:pt x="1491" y="139"/>
                      <a:pt x="1221" y="1"/>
                      <a:pt x="9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9" name="Google Shape;1523;p40">
                <a:extLst>
                  <a:ext uri="{FF2B5EF4-FFF2-40B4-BE49-F238E27FC236}">
                    <a16:creationId xmlns:a16="http://schemas.microsoft.com/office/drawing/2014/main" id="{DFA96372-C299-42DC-ACF0-4867C7516FDD}"/>
                  </a:ext>
                </a:extLst>
              </p:cNvPr>
              <p:cNvGrpSpPr/>
              <p:nvPr/>
            </p:nvGrpSpPr>
            <p:grpSpPr>
              <a:xfrm>
                <a:off x="6461877" y="2246556"/>
                <a:ext cx="19490" cy="14841"/>
                <a:chOff x="6461877" y="2246556"/>
                <a:chExt cx="19490" cy="14841"/>
              </a:xfrm>
            </p:grpSpPr>
            <p:sp>
              <p:nvSpPr>
                <p:cNvPr id="742" name="Google Shape;1524;p40">
                  <a:extLst>
                    <a:ext uri="{FF2B5EF4-FFF2-40B4-BE49-F238E27FC236}">
                      <a16:creationId xmlns:a16="http://schemas.microsoft.com/office/drawing/2014/main" id="{AF01F0AC-99CF-41AA-A5F6-7625CA231E15}"/>
                    </a:ext>
                  </a:extLst>
                </p:cNvPr>
                <p:cNvSpPr/>
                <p:nvPr/>
              </p:nvSpPr>
              <p:spPr>
                <a:xfrm>
                  <a:off x="6464414" y="2246556"/>
                  <a:ext cx="15208" cy="14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1012" extrusionOk="0">
                      <a:moveTo>
                        <a:pt x="654" y="1"/>
                      </a:moveTo>
                      <a:cubicBezTo>
                        <a:pt x="652" y="1"/>
                        <a:pt x="650" y="1"/>
                        <a:pt x="648" y="1"/>
                      </a:cubicBezTo>
                      <a:cubicBezTo>
                        <a:pt x="611" y="2"/>
                        <a:pt x="576" y="13"/>
                        <a:pt x="541" y="35"/>
                      </a:cubicBezTo>
                      <a:cubicBezTo>
                        <a:pt x="513" y="53"/>
                        <a:pt x="492" y="73"/>
                        <a:pt x="476" y="95"/>
                      </a:cubicBezTo>
                      <a:cubicBezTo>
                        <a:pt x="461" y="117"/>
                        <a:pt x="449" y="141"/>
                        <a:pt x="442" y="167"/>
                      </a:cubicBezTo>
                      <a:cubicBezTo>
                        <a:pt x="434" y="193"/>
                        <a:pt x="431" y="219"/>
                        <a:pt x="432" y="248"/>
                      </a:cubicBezTo>
                      <a:cubicBezTo>
                        <a:pt x="432" y="276"/>
                        <a:pt x="435" y="306"/>
                        <a:pt x="441" y="336"/>
                      </a:cubicBezTo>
                      <a:cubicBezTo>
                        <a:pt x="447" y="366"/>
                        <a:pt x="453" y="395"/>
                        <a:pt x="462" y="427"/>
                      </a:cubicBezTo>
                      <a:cubicBezTo>
                        <a:pt x="470" y="457"/>
                        <a:pt x="479" y="487"/>
                        <a:pt x="489" y="516"/>
                      </a:cubicBezTo>
                      <a:cubicBezTo>
                        <a:pt x="500" y="552"/>
                        <a:pt x="511" y="587"/>
                        <a:pt x="519" y="623"/>
                      </a:cubicBezTo>
                      <a:cubicBezTo>
                        <a:pt x="529" y="658"/>
                        <a:pt x="536" y="692"/>
                        <a:pt x="537" y="723"/>
                      </a:cubicBezTo>
                      <a:cubicBezTo>
                        <a:pt x="539" y="754"/>
                        <a:pt x="537" y="783"/>
                        <a:pt x="527" y="809"/>
                      </a:cubicBezTo>
                      <a:cubicBezTo>
                        <a:pt x="519" y="834"/>
                        <a:pt x="503" y="854"/>
                        <a:pt x="478" y="869"/>
                      </a:cubicBezTo>
                      <a:cubicBezTo>
                        <a:pt x="448" y="888"/>
                        <a:pt x="418" y="897"/>
                        <a:pt x="388" y="897"/>
                      </a:cubicBezTo>
                      <a:cubicBezTo>
                        <a:pt x="359" y="897"/>
                        <a:pt x="330" y="891"/>
                        <a:pt x="303" y="877"/>
                      </a:cubicBezTo>
                      <a:cubicBezTo>
                        <a:pt x="275" y="863"/>
                        <a:pt x="251" y="844"/>
                        <a:pt x="226" y="818"/>
                      </a:cubicBezTo>
                      <a:cubicBezTo>
                        <a:pt x="201" y="793"/>
                        <a:pt x="179" y="764"/>
                        <a:pt x="159" y="731"/>
                      </a:cubicBezTo>
                      <a:cubicBezTo>
                        <a:pt x="138" y="697"/>
                        <a:pt x="121" y="660"/>
                        <a:pt x="113" y="625"/>
                      </a:cubicBezTo>
                      <a:cubicBezTo>
                        <a:pt x="105" y="588"/>
                        <a:pt x="103" y="553"/>
                        <a:pt x="107" y="520"/>
                      </a:cubicBezTo>
                      <a:cubicBezTo>
                        <a:pt x="112" y="487"/>
                        <a:pt x="122" y="456"/>
                        <a:pt x="139" y="427"/>
                      </a:cubicBezTo>
                      <a:cubicBezTo>
                        <a:pt x="156" y="399"/>
                        <a:pt x="179" y="373"/>
                        <a:pt x="207" y="353"/>
                      </a:cubicBezTo>
                      <a:lnTo>
                        <a:pt x="141" y="248"/>
                      </a:lnTo>
                      <a:cubicBezTo>
                        <a:pt x="98" y="276"/>
                        <a:pt x="65" y="312"/>
                        <a:pt x="43" y="355"/>
                      </a:cubicBezTo>
                      <a:cubicBezTo>
                        <a:pt x="21" y="396"/>
                        <a:pt x="9" y="441"/>
                        <a:pt x="4" y="490"/>
                      </a:cubicBezTo>
                      <a:cubicBezTo>
                        <a:pt x="0" y="538"/>
                        <a:pt x="5" y="588"/>
                        <a:pt x="19" y="639"/>
                      </a:cubicBezTo>
                      <a:cubicBezTo>
                        <a:pt x="32" y="689"/>
                        <a:pt x="52" y="738"/>
                        <a:pt x="80" y="782"/>
                      </a:cubicBezTo>
                      <a:cubicBezTo>
                        <a:pt x="111" y="832"/>
                        <a:pt x="144" y="874"/>
                        <a:pt x="182" y="910"/>
                      </a:cubicBezTo>
                      <a:cubicBezTo>
                        <a:pt x="218" y="945"/>
                        <a:pt x="257" y="972"/>
                        <a:pt x="297" y="988"/>
                      </a:cubicBezTo>
                      <a:cubicBezTo>
                        <a:pt x="331" y="1003"/>
                        <a:pt x="366" y="1012"/>
                        <a:pt x="402" y="1012"/>
                      </a:cubicBezTo>
                      <a:cubicBezTo>
                        <a:pt x="407" y="1012"/>
                        <a:pt x="413" y="1012"/>
                        <a:pt x="419" y="1011"/>
                      </a:cubicBezTo>
                      <a:cubicBezTo>
                        <a:pt x="461" y="1009"/>
                        <a:pt x="501" y="997"/>
                        <a:pt x="542" y="970"/>
                      </a:cubicBezTo>
                      <a:cubicBezTo>
                        <a:pt x="569" y="954"/>
                        <a:pt x="590" y="934"/>
                        <a:pt x="607" y="913"/>
                      </a:cubicBezTo>
                      <a:cubicBezTo>
                        <a:pt x="622" y="891"/>
                        <a:pt x="633" y="868"/>
                        <a:pt x="640" y="842"/>
                      </a:cubicBezTo>
                      <a:cubicBezTo>
                        <a:pt x="646" y="818"/>
                        <a:pt x="649" y="791"/>
                        <a:pt x="649" y="764"/>
                      </a:cubicBezTo>
                      <a:cubicBezTo>
                        <a:pt x="648" y="736"/>
                        <a:pt x="645" y="706"/>
                        <a:pt x="640" y="677"/>
                      </a:cubicBezTo>
                      <a:cubicBezTo>
                        <a:pt x="635" y="647"/>
                        <a:pt x="627" y="618"/>
                        <a:pt x="619" y="587"/>
                      </a:cubicBezTo>
                      <a:cubicBezTo>
                        <a:pt x="610" y="556"/>
                        <a:pt x="601" y="526"/>
                        <a:pt x="593" y="497"/>
                      </a:cubicBezTo>
                      <a:cubicBezTo>
                        <a:pt x="581" y="459"/>
                        <a:pt x="571" y="422"/>
                        <a:pt x="561" y="386"/>
                      </a:cubicBezTo>
                      <a:cubicBezTo>
                        <a:pt x="551" y="349"/>
                        <a:pt x="544" y="316"/>
                        <a:pt x="543" y="284"/>
                      </a:cubicBezTo>
                      <a:cubicBezTo>
                        <a:pt x="541" y="252"/>
                        <a:pt x="544" y="224"/>
                        <a:pt x="552" y="198"/>
                      </a:cubicBezTo>
                      <a:cubicBezTo>
                        <a:pt x="562" y="173"/>
                        <a:pt x="579" y="152"/>
                        <a:pt x="605" y="137"/>
                      </a:cubicBezTo>
                      <a:cubicBezTo>
                        <a:pt x="626" y="123"/>
                        <a:pt x="648" y="116"/>
                        <a:pt x="670" y="116"/>
                      </a:cubicBezTo>
                      <a:cubicBezTo>
                        <a:pt x="673" y="116"/>
                        <a:pt x="676" y="116"/>
                        <a:pt x="679" y="117"/>
                      </a:cubicBezTo>
                      <a:cubicBezTo>
                        <a:pt x="704" y="118"/>
                        <a:pt x="729" y="126"/>
                        <a:pt x="752" y="140"/>
                      </a:cubicBezTo>
                      <a:cubicBezTo>
                        <a:pt x="776" y="153"/>
                        <a:pt x="797" y="171"/>
                        <a:pt x="817" y="194"/>
                      </a:cubicBezTo>
                      <a:cubicBezTo>
                        <a:pt x="838" y="217"/>
                        <a:pt x="858" y="242"/>
                        <a:pt x="875" y="268"/>
                      </a:cubicBezTo>
                      <a:cubicBezTo>
                        <a:pt x="893" y="298"/>
                        <a:pt x="906" y="328"/>
                        <a:pt x="914" y="358"/>
                      </a:cubicBezTo>
                      <a:cubicBezTo>
                        <a:pt x="924" y="389"/>
                        <a:pt x="928" y="418"/>
                        <a:pt x="926" y="447"/>
                      </a:cubicBezTo>
                      <a:cubicBezTo>
                        <a:pt x="924" y="476"/>
                        <a:pt x="917" y="503"/>
                        <a:pt x="904" y="528"/>
                      </a:cubicBezTo>
                      <a:cubicBezTo>
                        <a:pt x="890" y="554"/>
                        <a:pt x="871" y="577"/>
                        <a:pt x="844" y="598"/>
                      </a:cubicBezTo>
                      <a:lnTo>
                        <a:pt x="909" y="702"/>
                      </a:lnTo>
                      <a:cubicBezTo>
                        <a:pt x="927" y="689"/>
                        <a:pt x="943" y="674"/>
                        <a:pt x="959" y="656"/>
                      </a:cubicBezTo>
                      <a:cubicBezTo>
                        <a:pt x="975" y="640"/>
                        <a:pt x="990" y="620"/>
                        <a:pt x="1001" y="597"/>
                      </a:cubicBezTo>
                      <a:cubicBezTo>
                        <a:pt x="1014" y="576"/>
                        <a:pt x="1023" y="552"/>
                        <a:pt x="1029" y="525"/>
                      </a:cubicBezTo>
                      <a:cubicBezTo>
                        <a:pt x="1036" y="498"/>
                        <a:pt x="1037" y="468"/>
                        <a:pt x="1035" y="437"/>
                      </a:cubicBezTo>
                      <a:cubicBezTo>
                        <a:pt x="1032" y="406"/>
                        <a:pt x="1024" y="372"/>
                        <a:pt x="1013" y="336"/>
                      </a:cubicBezTo>
                      <a:cubicBezTo>
                        <a:pt x="999" y="298"/>
                        <a:pt x="979" y="261"/>
                        <a:pt x="953" y="219"/>
                      </a:cubicBezTo>
                      <a:cubicBezTo>
                        <a:pt x="924" y="172"/>
                        <a:pt x="894" y="132"/>
                        <a:pt x="859" y="99"/>
                      </a:cubicBezTo>
                      <a:cubicBezTo>
                        <a:pt x="825" y="66"/>
                        <a:pt x="791" y="42"/>
                        <a:pt x="755" y="25"/>
                      </a:cubicBezTo>
                      <a:cubicBezTo>
                        <a:pt x="722" y="9"/>
                        <a:pt x="688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1525;p40">
                  <a:extLst>
                    <a:ext uri="{FF2B5EF4-FFF2-40B4-BE49-F238E27FC236}">
                      <a16:creationId xmlns:a16="http://schemas.microsoft.com/office/drawing/2014/main" id="{80AE7C3A-9420-45D3-9E95-1A411B238CE8}"/>
                    </a:ext>
                  </a:extLst>
                </p:cNvPr>
                <p:cNvSpPr/>
                <p:nvPr/>
              </p:nvSpPr>
              <p:spPr>
                <a:xfrm>
                  <a:off x="6461877" y="2247187"/>
                  <a:ext cx="18229" cy="11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807" extrusionOk="0">
                      <a:moveTo>
                        <a:pt x="1192" y="0"/>
                      </a:moveTo>
                      <a:cubicBezTo>
                        <a:pt x="1186" y="0"/>
                        <a:pt x="1180" y="2"/>
                        <a:pt x="1174" y="6"/>
                      </a:cubicBezTo>
                      <a:lnTo>
                        <a:pt x="21" y="727"/>
                      </a:lnTo>
                      <a:cubicBezTo>
                        <a:pt x="3" y="739"/>
                        <a:pt x="0" y="765"/>
                        <a:pt x="11" y="784"/>
                      </a:cubicBezTo>
                      <a:cubicBezTo>
                        <a:pt x="21" y="799"/>
                        <a:pt x="36" y="807"/>
                        <a:pt x="50" y="807"/>
                      </a:cubicBezTo>
                      <a:cubicBezTo>
                        <a:pt x="57" y="807"/>
                        <a:pt x="63" y="805"/>
                        <a:pt x="69" y="802"/>
                      </a:cubicBezTo>
                      <a:lnTo>
                        <a:pt x="1222" y="80"/>
                      </a:lnTo>
                      <a:cubicBezTo>
                        <a:pt x="1239" y="69"/>
                        <a:pt x="1243" y="43"/>
                        <a:pt x="1232" y="23"/>
                      </a:cubicBezTo>
                      <a:cubicBezTo>
                        <a:pt x="1222" y="9"/>
                        <a:pt x="1207" y="0"/>
                        <a:pt x="1192" y="0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1526;p40">
                  <a:extLst>
                    <a:ext uri="{FF2B5EF4-FFF2-40B4-BE49-F238E27FC236}">
                      <a16:creationId xmlns:a16="http://schemas.microsoft.com/office/drawing/2014/main" id="{EA5242ED-6A7F-4459-990B-9A7D02DD7530}"/>
                    </a:ext>
                  </a:extLst>
                </p:cNvPr>
                <p:cNvSpPr/>
                <p:nvPr/>
              </p:nvSpPr>
              <p:spPr>
                <a:xfrm>
                  <a:off x="6463109" y="2249196"/>
                  <a:ext cx="18258" cy="11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808" extrusionOk="0">
                      <a:moveTo>
                        <a:pt x="1194" y="1"/>
                      </a:moveTo>
                      <a:cubicBezTo>
                        <a:pt x="1188" y="1"/>
                        <a:pt x="1181" y="2"/>
                        <a:pt x="1176" y="6"/>
                      </a:cubicBezTo>
                      <a:lnTo>
                        <a:pt x="24" y="727"/>
                      </a:lnTo>
                      <a:cubicBezTo>
                        <a:pt x="5" y="738"/>
                        <a:pt x="1" y="764"/>
                        <a:pt x="13" y="784"/>
                      </a:cubicBezTo>
                      <a:cubicBezTo>
                        <a:pt x="22" y="799"/>
                        <a:pt x="37" y="807"/>
                        <a:pt x="52" y="807"/>
                      </a:cubicBezTo>
                      <a:cubicBezTo>
                        <a:pt x="58" y="807"/>
                        <a:pt x="64" y="805"/>
                        <a:pt x="69" y="802"/>
                      </a:cubicBezTo>
                      <a:lnTo>
                        <a:pt x="1223" y="81"/>
                      </a:lnTo>
                      <a:cubicBezTo>
                        <a:pt x="1240" y="68"/>
                        <a:pt x="1245" y="43"/>
                        <a:pt x="1232" y="23"/>
                      </a:cubicBezTo>
                      <a:cubicBezTo>
                        <a:pt x="1223" y="8"/>
                        <a:pt x="1209" y="1"/>
                        <a:pt x="1194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40" name="Google Shape;1527;p40">
                <a:extLst>
                  <a:ext uri="{FF2B5EF4-FFF2-40B4-BE49-F238E27FC236}">
                    <a16:creationId xmlns:a16="http://schemas.microsoft.com/office/drawing/2014/main" id="{40FE9ED9-0943-4145-8F69-8822B5EF0B90}"/>
                  </a:ext>
                </a:extLst>
              </p:cNvPr>
              <p:cNvSpPr/>
              <p:nvPr/>
            </p:nvSpPr>
            <p:spPr>
              <a:xfrm>
                <a:off x="6457639" y="2227946"/>
                <a:ext cx="8594" cy="8579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85" extrusionOk="0">
                    <a:moveTo>
                      <a:pt x="293" y="1"/>
                    </a:moveTo>
                    <a:cubicBezTo>
                      <a:pt x="131" y="1"/>
                      <a:pt x="1" y="131"/>
                      <a:pt x="1" y="292"/>
                    </a:cubicBezTo>
                    <a:cubicBezTo>
                      <a:pt x="1" y="454"/>
                      <a:pt x="131" y="584"/>
                      <a:pt x="293" y="584"/>
                    </a:cubicBezTo>
                    <a:cubicBezTo>
                      <a:pt x="455" y="584"/>
                      <a:pt x="585" y="454"/>
                      <a:pt x="585" y="292"/>
                    </a:cubicBezTo>
                    <a:cubicBezTo>
                      <a:pt x="585" y="131"/>
                      <a:pt x="455" y="1"/>
                      <a:pt x="2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1528;p40">
                <a:extLst>
                  <a:ext uri="{FF2B5EF4-FFF2-40B4-BE49-F238E27FC236}">
                    <a16:creationId xmlns:a16="http://schemas.microsoft.com/office/drawing/2014/main" id="{76022871-4C9F-4B79-B604-0EFC544C1323}"/>
                  </a:ext>
                </a:extLst>
              </p:cNvPr>
              <p:cNvSpPr/>
              <p:nvPr/>
            </p:nvSpPr>
            <p:spPr>
              <a:xfrm>
                <a:off x="6479680" y="2271208"/>
                <a:ext cx="8579" cy="8579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85" extrusionOk="0">
                    <a:moveTo>
                      <a:pt x="292" y="0"/>
                    </a:moveTo>
                    <a:cubicBezTo>
                      <a:pt x="131" y="0"/>
                      <a:pt x="1" y="132"/>
                      <a:pt x="1" y="292"/>
                    </a:cubicBezTo>
                    <a:cubicBezTo>
                      <a:pt x="1" y="454"/>
                      <a:pt x="131" y="585"/>
                      <a:pt x="292" y="585"/>
                    </a:cubicBezTo>
                    <a:cubicBezTo>
                      <a:pt x="454" y="585"/>
                      <a:pt x="584" y="454"/>
                      <a:pt x="584" y="292"/>
                    </a:cubicBezTo>
                    <a:cubicBezTo>
                      <a:pt x="584" y="132"/>
                      <a:pt x="454" y="0"/>
                      <a:pt x="2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" name="Google Shape;1529;p40">
              <a:extLst>
                <a:ext uri="{FF2B5EF4-FFF2-40B4-BE49-F238E27FC236}">
                  <a16:creationId xmlns:a16="http://schemas.microsoft.com/office/drawing/2014/main" id="{C6C28570-78D5-43A0-8A6B-FFC90105C1B6}"/>
                </a:ext>
              </a:extLst>
            </p:cNvPr>
            <p:cNvGrpSpPr/>
            <p:nvPr/>
          </p:nvGrpSpPr>
          <p:grpSpPr>
            <a:xfrm>
              <a:off x="1509281" y="2778708"/>
              <a:ext cx="184102" cy="182148"/>
              <a:chOff x="1730306" y="2724458"/>
              <a:chExt cx="184102" cy="182148"/>
            </a:xfrm>
          </p:grpSpPr>
          <p:sp>
            <p:nvSpPr>
              <p:cNvPr id="727" name="Google Shape;1530;p40">
                <a:extLst>
                  <a:ext uri="{FF2B5EF4-FFF2-40B4-BE49-F238E27FC236}">
                    <a16:creationId xmlns:a16="http://schemas.microsoft.com/office/drawing/2014/main" id="{FEBF225E-7A61-41A1-A188-DF6601AD6D4E}"/>
                  </a:ext>
                </a:extLst>
              </p:cNvPr>
              <p:cNvSpPr/>
              <p:nvPr/>
            </p:nvSpPr>
            <p:spPr>
              <a:xfrm>
                <a:off x="1730306" y="2724458"/>
                <a:ext cx="184102" cy="182148"/>
              </a:xfrm>
              <a:custGeom>
                <a:avLst/>
                <a:gdLst/>
                <a:ahLst/>
                <a:cxnLst/>
                <a:rect l="l" t="t" r="r" b="b"/>
                <a:pathLst>
                  <a:path w="5934" h="5871" extrusionOk="0">
                    <a:moveTo>
                      <a:pt x="471" y="0"/>
                    </a:moveTo>
                    <a:lnTo>
                      <a:pt x="1" y="2594"/>
                    </a:lnTo>
                    <a:cubicBezTo>
                      <a:pt x="1" y="2594"/>
                      <a:pt x="4043" y="4839"/>
                      <a:pt x="5511" y="5871"/>
                    </a:cubicBezTo>
                    <a:lnTo>
                      <a:pt x="5934" y="2987"/>
                    </a:lnTo>
                    <a:cubicBezTo>
                      <a:pt x="5934" y="2987"/>
                      <a:pt x="2962" y="471"/>
                      <a:pt x="4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1531;p40">
                <a:extLst>
                  <a:ext uri="{FF2B5EF4-FFF2-40B4-BE49-F238E27FC236}">
                    <a16:creationId xmlns:a16="http://schemas.microsoft.com/office/drawing/2014/main" id="{7C6E0623-5AF8-40D1-ABFB-917C23FF78F4}"/>
                  </a:ext>
                </a:extLst>
              </p:cNvPr>
              <p:cNvSpPr/>
              <p:nvPr/>
            </p:nvSpPr>
            <p:spPr>
              <a:xfrm>
                <a:off x="1737163" y="2731811"/>
                <a:ext cx="170606" cy="164122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5290" extrusionOk="0">
                    <a:moveTo>
                      <a:pt x="410" y="0"/>
                    </a:moveTo>
                    <a:lnTo>
                      <a:pt x="1" y="2252"/>
                    </a:lnTo>
                    <a:cubicBezTo>
                      <a:pt x="662" y="2620"/>
                      <a:pt x="3671" y="4310"/>
                      <a:pt x="5140" y="5290"/>
                    </a:cubicBezTo>
                    <a:lnTo>
                      <a:pt x="5499" y="2833"/>
                    </a:lnTo>
                    <a:cubicBezTo>
                      <a:pt x="5016" y="2438"/>
                      <a:pt x="2549" y="493"/>
                      <a:pt x="410" y="0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1532;p40">
                <a:extLst>
                  <a:ext uri="{FF2B5EF4-FFF2-40B4-BE49-F238E27FC236}">
                    <a16:creationId xmlns:a16="http://schemas.microsoft.com/office/drawing/2014/main" id="{AC7A4E78-BD04-4896-837F-7B17B54C9472}"/>
                  </a:ext>
                </a:extLst>
              </p:cNvPr>
              <p:cNvSpPr/>
              <p:nvPr/>
            </p:nvSpPr>
            <p:spPr>
              <a:xfrm>
                <a:off x="1791021" y="2783498"/>
                <a:ext cx="67355" cy="58979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1901" extrusionOk="0">
                    <a:moveTo>
                      <a:pt x="1086" y="0"/>
                    </a:moveTo>
                    <a:cubicBezTo>
                      <a:pt x="762" y="0"/>
                      <a:pt x="446" y="166"/>
                      <a:pt x="269" y="466"/>
                    </a:cubicBezTo>
                    <a:cubicBezTo>
                      <a:pt x="0" y="915"/>
                      <a:pt x="149" y="1499"/>
                      <a:pt x="600" y="1768"/>
                    </a:cubicBezTo>
                    <a:cubicBezTo>
                      <a:pt x="751" y="1858"/>
                      <a:pt x="918" y="1901"/>
                      <a:pt x="1083" y="1901"/>
                    </a:cubicBezTo>
                    <a:cubicBezTo>
                      <a:pt x="1408" y="1901"/>
                      <a:pt x="1724" y="1735"/>
                      <a:pt x="1901" y="1435"/>
                    </a:cubicBezTo>
                    <a:cubicBezTo>
                      <a:pt x="2170" y="984"/>
                      <a:pt x="2022" y="402"/>
                      <a:pt x="1570" y="134"/>
                    </a:cubicBezTo>
                    <a:cubicBezTo>
                      <a:pt x="1418" y="43"/>
                      <a:pt x="1251" y="0"/>
                      <a:pt x="10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0" name="Google Shape;1533;p40">
                <a:extLst>
                  <a:ext uri="{FF2B5EF4-FFF2-40B4-BE49-F238E27FC236}">
                    <a16:creationId xmlns:a16="http://schemas.microsoft.com/office/drawing/2014/main" id="{3D90760B-2FEE-4329-A822-D5FA6618F1EC}"/>
                  </a:ext>
                </a:extLst>
              </p:cNvPr>
              <p:cNvGrpSpPr/>
              <p:nvPr/>
            </p:nvGrpSpPr>
            <p:grpSpPr>
              <a:xfrm>
                <a:off x="1807433" y="2788772"/>
                <a:ext cx="34376" cy="47406"/>
                <a:chOff x="1807433" y="2788772"/>
                <a:chExt cx="34376" cy="47406"/>
              </a:xfrm>
            </p:grpSpPr>
            <p:sp>
              <p:nvSpPr>
                <p:cNvPr id="733" name="Google Shape;1534;p40">
                  <a:extLst>
                    <a:ext uri="{FF2B5EF4-FFF2-40B4-BE49-F238E27FC236}">
                      <a16:creationId xmlns:a16="http://schemas.microsoft.com/office/drawing/2014/main" id="{219BD292-06FE-429A-A374-3F21DE1FA746}"/>
                    </a:ext>
                  </a:extLst>
                </p:cNvPr>
                <p:cNvSpPr/>
                <p:nvPr/>
              </p:nvSpPr>
              <p:spPr>
                <a:xfrm>
                  <a:off x="1807433" y="2794294"/>
                  <a:ext cx="34376" cy="38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" h="1226" extrusionOk="0">
                      <a:moveTo>
                        <a:pt x="540" y="1"/>
                      </a:moveTo>
                      <a:cubicBezTo>
                        <a:pt x="532" y="1"/>
                        <a:pt x="523" y="1"/>
                        <a:pt x="515" y="2"/>
                      </a:cubicBezTo>
                      <a:cubicBezTo>
                        <a:pt x="466" y="4"/>
                        <a:pt x="420" y="17"/>
                        <a:pt x="379" y="42"/>
                      </a:cubicBezTo>
                      <a:cubicBezTo>
                        <a:pt x="338" y="66"/>
                        <a:pt x="303" y="102"/>
                        <a:pt x="275" y="149"/>
                      </a:cubicBezTo>
                      <a:cubicBezTo>
                        <a:pt x="256" y="180"/>
                        <a:pt x="245" y="210"/>
                        <a:pt x="241" y="242"/>
                      </a:cubicBezTo>
                      <a:cubicBezTo>
                        <a:pt x="235" y="272"/>
                        <a:pt x="236" y="302"/>
                        <a:pt x="243" y="330"/>
                      </a:cubicBezTo>
                      <a:cubicBezTo>
                        <a:pt x="249" y="360"/>
                        <a:pt x="259" y="389"/>
                        <a:pt x="275" y="416"/>
                      </a:cubicBezTo>
                      <a:cubicBezTo>
                        <a:pt x="290" y="444"/>
                        <a:pt x="307" y="472"/>
                        <a:pt x="329" y="499"/>
                      </a:cubicBezTo>
                      <a:cubicBezTo>
                        <a:pt x="350" y="527"/>
                        <a:pt x="372" y="554"/>
                        <a:pt x="398" y="581"/>
                      </a:cubicBezTo>
                      <a:cubicBezTo>
                        <a:pt x="422" y="607"/>
                        <a:pt x="447" y="633"/>
                        <a:pt x="472" y="659"/>
                      </a:cubicBezTo>
                      <a:cubicBezTo>
                        <a:pt x="504" y="692"/>
                        <a:pt x="534" y="723"/>
                        <a:pt x="562" y="755"/>
                      </a:cubicBezTo>
                      <a:cubicBezTo>
                        <a:pt x="591" y="788"/>
                        <a:pt x="616" y="819"/>
                        <a:pt x="634" y="850"/>
                      </a:cubicBezTo>
                      <a:cubicBezTo>
                        <a:pt x="653" y="880"/>
                        <a:pt x="664" y="912"/>
                        <a:pt x="670" y="942"/>
                      </a:cubicBezTo>
                      <a:cubicBezTo>
                        <a:pt x="673" y="972"/>
                        <a:pt x="666" y="1003"/>
                        <a:pt x="649" y="1032"/>
                      </a:cubicBezTo>
                      <a:cubicBezTo>
                        <a:pt x="632" y="1060"/>
                        <a:pt x="610" y="1081"/>
                        <a:pt x="584" y="1092"/>
                      </a:cubicBezTo>
                      <a:cubicBezTo>
                        <a:pt x="560" y="1103"/>
                        <a:pt x="534" y="1107"/>
                        <a:pt x="506" y="1107"/>
                      </a:cubicBezTo>
                      <a:cubicBezTo>
                        <a:pt x="503" y="1107"/>
                        <a:pt x="500" y="1107"/>
                        <a:pt x="497" y="1107"/>
                      </a:cubicBezTo>
                      <a:cubicBezTo>
                        <a:pt x="466" y="1105"/>
                        <a:pt x="435" y="1099"/>
                        <a:pt x="400" y="1086"/>
                      </a:cubicBezTo>
                      <a:cubicBezTo>
                        <a:pt x="368" y="1075"/>
                        <a:pt x="336" y="1058"/>
                        <a:pt x="304" y="1039"/>
                      </a:cubicBezTo>
                      <a:cubicBezTo>
                        <a:pt x="270" y="1019"/>
                        <a:pt x="241" y="996"/>
                        <a:pt x="215" y="969"/>
                      </a:cubicBezTo>
                      <a:cubicBezTo>
                        <a:pt x="191" y="944"/>
                        <a:pt x="172" y="914"/>
                        <a:pt x="158" y="885"/>
                      </a:cubicBezTo>
                      <a:cubicBezTo>
                        <a:pt x="145" y="853"/>
                        <a:pt x="138" y="823"/>
                        <a:pt x="138" y="789"/>
                      </a:cubicBezTo>
                      <a:cubicBezTo>
                        <a:pt x="138" y="755"/>
                        <a:pt x="146" y="722"/>
                        <a:pt x="162" y="688"/>
                      </a:cubicBezTo>
                      <a:lnTo>
                        <a:pt x="41" y="615"/>
                      </a:lnTo>
                      <a:cubicBezTo>
                        <a:pt x="30" y="637"/>
                        <a:pt x="21" y="661"/>
                        <a:pt x="13" y="688"/>
                      </a:cubicBezTo>
                      <a:cubicBezTo>
                        <a:pt x="6" y="714"/>
                        <a:pt x="3" y="741"/>
                        <a:pt x="2" y="770"/>
                      </a:cubicBezTo>
                      <a:cubicBezTo>
                        <a:pt x="1" y="798"/>
                        <a:pt x="4" y="828"/>
                        <a:pt x="12" y="858"/>
                      </a:cubicBezTo>
                      <a:cubicBezTo>
                        <a:pt x="19" y="889"/>
                        <a:pt x="33" y="920"/>
                        <a:pt x="52" y="950"/>
                      </a:cubicBezTo>
                      <a:cubicBezTo>
                        <a:pt x="72" y="982"/>
                        <a:pt x="97" y="1012"/>
                        <a:pt x="129" y="1042"/>
                      </a:cubicBezTo>
                      <a:cubicBezTo>
                        <a:pt x="161" y="1072"/>
                        <a:pt x="201" y="1103"/>
                        <a:pt x="249" y="1131"/>
                      </a:cubicBezTo>
                      <a:cubicBezTo>
                        <a:pt x="304" y="1163"/>
                        <a:pt x="358" y="1187"/>
                        <a:pt x="409" y="1203"/>
                      </a:cubicBezTo>
                      <a:cubicBezTo>
                        <a:pt x="456" y="1217"/>
                        <a:pt x="499" y="1225"/>
                        <a:pt x="540" y="1225"/>
                      </a:cubicBezTo>
                      <a:cubicBezTo>
                        <a:pt x="545" y="1225"/>
                        <a:pt x="549" y="1225"/>
                        <a:pt x="554" y="1225"/>
                      </a:cubicBezTo>
                      <a:cubicBezTo>
                        <a:pt x="599" y="1224"/>
                        <a:pt x="639" y="1213"/>
                        <a:pt x="676" y="1192"/>
                      </a:cubicBezTo>
                      <a:cubicBezTo>
                        <a:pt x="712" y="1173"/>
                        <a:pt x="743" y="1141"/>
                        <a:pt x="767" y="1102"/>
                      </a:cubicBezTo>
                      <a:cubicBezTo>
                        <a:pt x="786" y="1069"/>
                        <a:pt x="798" y="1037"/>
                        <a:pt x="802" y="1007"/>
                      </a:cubicBezTo>
                      <a:cubicBezTo>
                        <a:pt x="805" y="975"/>
                        <a:pt x="805" y="945"/>
                        <a:pt x="799" y="916"/>
                      </a:cubicBezTo>
                      <a:cubicBezTo>
                        <a:pt x="794" y="885"/>
                        <a:pt x="782" y="856"/>
                        <a:pt x="767" y="827"/>
                      </a:cubicBezTo>
                      <a:cubicBezTo>
                        <a:pt x="751" y="799"/>
                        <a:pt x="732" y="770"/>
                        <a:pt x="711" y="743"/>
                      </a:cubicBezTo>
                      <a:cubicBezTo>
                        <a:pt x="690" y="714"/>
                        <a:pt x="667" y="687"/>
                        <a:pt x="642" y="661"/>
                      </a:cubicBezTo>
                      <a:cubicBezTo>
                        <a:pt x="617" y="635"/>
                        <a:pt x="593" y="608"/>
                        <a:pt x="567" y="584"/>
                      </a:cubicBezTo>
                      <a:cubicBezTo>
                        <a:pt x="538" y="554"/>
                        <a:pt x="508" y="522"/>
                        <a:pt x="480" y="491"/>
                      </a:cubicBezTo>
                      <a:cubicBezTo>
                        <a:pt x="451" y="460"/>
                        <a:pt x="428" y="430"/>
                        <a:pt x="409" y="398"/>
                      </a:cubicBezTo>
                      <a:cubicBezTo>
                        <a:pt x="390" y="367"/>
                        <a:pt x="378" y="337"/>
                        <a:pt x="375" y="306"/>
                      </a:cubicBezTo>
                      <a:cubicBezTo>
                        <a:pt x="369" y="277"/>
                        <a:pt x="376" y="247"/>
                        <a:pt x="393" y="219"/>
                      </a:cubicBezTo>
                      <a:cubicBezTo>
                        <a:pt x="414" y="183"/>
                        <a:pt x="439" y="158"/>
                        <a:pt x="469" y="143"/>
                      </a:cubicBezTo>
                      <a:cubicBezTo>
                        <a:pt x="499" y="127"/>
                        <a:pt x="532" y="118"/>
                        <a:pt x="567" y="118"/>
                      </a:cubicBezTo>
                      <a:cubicBezTo>
                        <a:pt x="603" y="118"/>
                        <a:pt x="639" y="126"/>
                        <a:pt x="678" y="138"/>
                      </a:cubicBezTo>
                      <a:cubicBezTo>
                        <a:pt x="715" y="151"/>
                        <a:pt x="753" y="169"/>
                        <a:pt x="791" y="191"/>
                      </a:cubicBezTo>
                      <a:cubicBezTo>
                        <a:pt x="831" y="216"/>
                        <a:pt x="867" y="244"/>
                        <a:pt x="894" y="276"/>
                      </a:cubicBezTo>
                      <a:cubicBezTo>
                        <a:pt x="921" y="308"/>
                        <a:pt x="941" y="343"/>
                        <a:pt x="956" y="379"/>
                      </a:cubicBezTo>
                      <a:cubicBezTo>
                        <a:pt x="967" y="416"/>
                        <a:pt x="973" y="454"/>
                        <a:pt x="971" y="491"/>
                      </a:cubicBezTo>
                      <a:cubicBezTo>
                        <a:pt x="969" y="530"/>
                        <a:pt x="960" y="566"/>
                        <a:pt x="941" y="603"/>
                      </a:cubicBezTo>
                      <a:lnTo>
                        <a:pt x="1063" y="675"/>
                      </a:lnTo>
                      <a:cubicBezTo>
                        <a:pt x="1091" y="624"/>
                        <a:pt x="1106" y="569"/>
                        <a:pt x="1107" y="516"/>
                      </a:cubicBezTo>
                      <a:cubicBezTo>
                        <a:pt x="1108" y="460"/>
                        <a:pt x="1096" y="408"/>
                        <a:pt x="1076" y="357"/>
                      </a:cubicBezTo>
                      <a:cubicBezTo>
                        <a:pt x="1055" y="305"/>
                        <a:pt x="1023" y="256"/>
                        <a:pt x="984" y="211"/>
                      </a:cubicBezTo>
                      <a:cubicBezTo>
                        <a:pt x="943" y="168"/>
                        <a:pt x="897" y="129"/>
                        <a:pt x="845" y="98"/>
                      </a:cubicBezTo>
                      <a:cubicBezTo>
                        <a:pt x="788" y="64"/>
                        <a:pt x="730" y="38"/>
                        <a:pt x="674" y="21"/>
                      </a:cubicBezTo>
                      <a:cubicBezTo>
                        <a:pt x="628" y="8"/>
                        <a:pt x="583" y="1"/>
                        <a:pt x="540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1535;p40">
                  <a:extLst>
                    <a:ext uri="{FF2B5EF4-FFF2-40B4-BE49-F238E27FC236}">
                      <a16:creationId xmlns:a16="http://schemas.microsoft.com/office/drawing/2014/main" id="{AB88CB14-8218-4C09-B970-03F1078398C1}"/>
                    </a:ext>
                  </a:extLst>
                </p:cNvPr>
                <p:cNvSpPr/>
                <p:nvPr/>
              </p:nvSpPr>
              <p:spPr>
                <a:xfrm>
                  <a:off x="1813328" y="2791688"/>
                  <a:ext cx="28233" cy="4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" h="1434" extrusionOk="0">
                      <a:moveTo>
                        <a:pt x="849" y="1"/>
                      </a:moveTo>
                      <a:cubicBezTo>
                        <a:pt x="833" y="1"/>
                        <a:pt x="818" y="8"/>
                        <a:pt x="810" y="21"/>
                      </a:cubicBezTo>
                      <a:lnTo>
                        <a:pt x="14" y="1362"/>
                      </a:lnTo>
                      <a:cubicBezTo>
                        <a:pt x="1" y="1383"/>
                        <a:pt x="11" y="1411"/>
                        <a:pt x="34" y="1426"/>
                      </a:cubicBezTo>
                      <a:cubicBezTo>
                        <a:pt x="43" y="1431"/>
                        <a:pt x="52" y="1434"/>
                        <a:pt x="62" y="1434"/>
                      </a:cubicBezTo>
                      <a:cubicBezTo>
                        <a:pt x="77" y="1434"/>
                        <a:pt x="92" y="1426"/>
                        <a:pt x="100" y="1413"/>
                      </a:cubicBezTo>
                      <a:lnTo>
                        <a:pt x="897" y="73"/>
                      </a:lnTo>
                      <a:cubicBezTo>
                        <a:pt x="910" y="51"/>
                        <a:pt x="900" y="23"/>
                        <a:pt x="877" y="8"/>
                      </a:cubicBezTo>
                      <a:cubicBezTo>
                        <a:pt x="868" y="3"/>
                        <a:pt x="858" y="1"/>
                        <a:pt x="849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1536;p40">
                  <a:extLst>
                    <a:ext uri="{FF2B5EF4-FFF2-40B4-BE49-F238E27FC236}">
                      <a16:creationId xmlns:a16="http://schemas.microsoft.com/office/drawing/2014/main" id="{F4A6C7E3-45AE-488D-9F9B-D6A1DD68CCAD}"/>
                    </a:ext>
                  </a:extLst>
                </p:cNvPr>
                <p:cNvSpPr/>
                <p:nvPr/>
              </p:nvSpPr>
              <p:spPr>
                <a:xfrm>
                  <a:off x="1808395" y="2788772"/>
                  <a:ext cx="28233" cy="4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" h="1434" extrusionOk="0">
                      <a:moveTo>
                        <a:pt x="847" y="0"/>
                      </a:moveTo>
                      <a:cubicBezTo>
                        <a:pt x="832" y="0"/>
                        <a:pt x="817" y="7"/>
                        <a:pt x="810" y="20"/>
                      </a:cubicBezTo>
                      <a:lnTo>
                        <a:pt x="13" y="1361"/>
                      </a:lnTo>
                      <a:cubicBezTo>
                        <a:pt x="1" y="1383"/>
                        <a:pt x="9" y="1411"/>
                        <a:pt x="34" y="1425"/>
                      </a:cubicBezTo>
                      <a:cubicBezTo>
                        <a:pt x="43" y="1430"/>
                        <a:pt x="53" y="1433"/>
                        <a:pt x="63" y="1433"/>
                      </a:cubicBezTo>
                      <a:cubicBezTo>
                        <a:pt x="78" y="1433"/>
                        <a:pt x="92" y="1426"/>
                        <a:pt x="100" y="1413"/>
                      </a:cubicBezTo>
                      <a:lnTo>
                        <a:pt x="897" y="72"/>
                      </a:lnTo>
                      <a:cubicBezTo>
                        <a:pt x="910" y="51"/>
                        <a:pt x="899" y="22"/>
                        <a:pt x="877" y="8"/>
                      </a:cubicBezTo>
                      <a:cubicBezTo>
                        <a:pt x="867" y="3"/>
                        <a:pt x="857" y="0"/>
                        <a:pt x="847" y="0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31" name="Google Shape;1537;p40">
                <a:extLst>
                  <a:ext uri="{FF2B5EF4-FFF2-40B4-BE49-F238E27FC236}">
                    <a16:creationId xmlns:a16="http://schemas.microsoft.com/office/drawing/2014/main" id="{58940774-0D2E-4571-A63A-1F8E8136D3EF}"/>
                  </a:ext>
                </a:extLst>
              </p:cNvPr>
              <p:cNvSpPr/>
              <p:nvPr/>
            </p:nvSpPr>
            <p:spPr>
              <a:xfrm>
                <a:off x="1769366" y="2774718"/>
                <a:ext cx="18553" cy="1625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24" extrusionOk="0">
                    <a:moveTo>
                      <a:pt x="298" y="1"/>
                    </a:moveTo>
                    <a:cubicBezTo>
                      <a:pt x="258" y="1"/>
                      <a:pt x="218" y="10"/>
                      <a:pt x="180" y="29"/>
                    </a:cubicBezTo>
                    <a:cubicBezTo>
                      <a:pt x="50" y="95"/>
                      <a:pt x="0" y="253"/>
                      <a:pt x="66" y="382"/>
                    </a:cubicBezTo>
                    <a:cubicBezTo>
                      <a:pt x="112" y="472"/>
                      <a:pt x="204" y="524"/>
                      <a:pt x="300" y="524"/>
                    </a:cubicBezTo>
                    <a:cubicBezTo>
                      <a:pt x="340" y="524"/>
                      <a:pt x="381" y="514"/>
                      <a:pt x="419" y="495"/>
                    </a:cubicBezTo>
                    <a:cubicBezTo>
                      <a:pt x="546" y="428"/>
                      <a:pt x="597" y="272"/>
                      <a:pt x="530" y="143"/>
                    </a:cubicBezTo>
                    <a:cubicBezTo>
                      <a:pt x="484" y="53"/>
                      <a:pt x="393" y="1"/>
                      <a:pt x="2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1538;p40">
                <a:extLst>
                  <a:ext uri="{FF2B5EF4-FFF2-40B4-BE49-F238E27FC236}">
                    <a16:creationId xmlns:a16="http://schemas.microsoft.com/office/drawing/2014/main" id="{3A585F79-7927-48E5-BB0E-06D091588C52}"/>
                  </a:ext>
                </a:extLst>
              </p:cNvPr>
              <p:cNvSpPr/>
              <p:nvPr/>
            </p:nvSpPr>
            <p:spPr>
              <a:xfrm>
                <a:off x="1858376" y="2836611"/>
                <a:ext cx="18553" cy="16288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25" extrusionOk="0">
                    <a:moveTo>
                      <a:pt x="298" y="0"/>
                    </a:moveTo>
                    <a:cubicBezTo>
                      <a:pt x="258" y="0"/>
                      <a:pt x="217" y="9"/>
                      <a:pt x="179" y="29"/>
                    </a:cubicBezTo>
                    <a:cubicBezTo>
                      <a:pt x="50" y="96"/>
                      <a:pt x="0" y="254"/>
                      <a:pt x="66" y="383"/>
                    </a:cubicBezTo>
                    <a:cubicBezTo>
                      <a:pt x="112" y="472"/>
                      <a:pt x="204" y="524"/>
                      <a:pt x="299" y="524"/>
                    </a:cubicBezTo>
                    <a:cubicBezTo>
                      <a:pt x="339" y="524"/>
                      <a:pt x="380" y="515"/>
                      <a:pt x="418" y="495"/>
                    </a:cubicBezTo>
                    <a:cubicBezTo>
                      <a:pt x="546" y="429"/>
                      <a:pt x="597" y="271"/>
                      <a:pt x="531" y="144"/>
                    </a:cubicBezTo>
                    <a:cubicBezTo>
                      <a:pt x="484" y="53"/>
                      <a:pt x="393" y="0"/>
                      <a:pt x="2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7" name="Google Shape;1539;p40">
              <a:extLst>
                <a:ext uri="{FF2B5EF4-FFF2-40B4-BE49-F238E27FC236}">
                  <a16:creationId xmlns:a16="http://schemas.microsoft.com/office/drawing/2014/main" id="{308656A0-C372-4A8D-A8D5-76618CD489BF}"/>
                </a:ext>
              </a:extLst>
            </p:cNvPr>
            <p:cNvGrpSpPr/>
            <p:nvPr/>
          </p:nvGrpSpPr>
          <p:grpSpPr>
            <a:xfrm rot="5235277">
              <a:off x="1071001" y="2589653"/>
              <a:ext cx="184111" cy="182156"/>
              <a:chOff x="1730306" y="2724458"/>
              <a:chExt cx="184102" cy="182148"/>
            </a:xfrm>
          </p:grpSpPr>
          <p:sp>
            <p:nvSpPr>
              <p:cNvPr id="718" name="Google Shape;1540;p40">
                <a:extLst>
                  <a:ext uri="{FF2B5EF4-FFF2-40B4-BE49-F238E27FC236}">
                    <a16:creationId xmlns:a16="http://schemas.microsoft.com/office/drawing/2014/main" id="{299475CB-02A7-4713-8134-0DCFDA02BFA9}"/>
                  </a:ext>
                </a:extLst>
              </p:cNvPr>
              <p:cNvSpPr/>
              <p:nvPr/>
            </p:nvSpPr>
            <p:spPr>
              <a:xfrm>
                <a:off x="1730306" y="2724458"/>
                <a:ext cx="184102" cy="182148"/>
              </a:xfrm>
              <a:custGeom>
                <a:avLst/>
                <a:gdLst/>
                <a:ahLst/>
                <a:cxnLst/>
                <a:rect l="l" t="t" r="r" b="b"/>
                <a:pathLst>
                  <a:path w="5934" h="5871" extrusionOk="0">
                    <a:moveTo>
                      <a:pt x="471" y="0"/>
                    </a:moveTo>
                    <a:lnTo>
                      <a:pt x="1" y="2594"/>
                    </a:lnTo>
                    <a:cubicBezTo>
                      <a:pt x="1" y="2594"/>
                      <a:pt x="4043" y="4839"/>
                      <a:pt x="5511" y="5871"/>
                    </a:cubicBezTo>
                    <a:lnTo>
                      <a:pt x="5934" y="2987"/>
                    </a:lnTo>
                    <a:cubicBezTo>
                      <a:pt x="5934" y="2987"/>
                      <a:pt x="2962" y="471"/>
                      <a:pt x="4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1541;p40">
                <a:extLst>
                  <a:ext uri="{FF2B5EF4-FFF2-40B4-BE49-F238E27FC236}">
                    <a16:creationId xmlns:a16="http://schemas.microsoft.com/office/drawing/2014/main" id="{0FC1F466-2906-429D-8ACA-05618B36BDED}"/>
                  </a:ext>
                </a:extLst>
              </p:cNvPr>
              <p:cNvSpPr/>
              <p:nvPr/>
            </p:nvSpPr>
            <p:spPr>
              <a:xfrm>
                <a:off x="1737163" y="2731811"/>
                <a:ext cx="170606" cy="164122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5290" extrusionOk="0">
                    <a:moveTo>
                      <a:pt x="410" y="0"/>
                    </a:moveTo>
                    <a:lnTo>
                      <a:pt x="1" y="2252"/>
                    </a:lnTo>
                    <a:cubicBezTo>
                      <a:pt x="662" y="2620"/>
                      <a:pt x="3671" y="4310"/>
                      <a:pt x="5140" y="5290"/>
                    </a:cubicBezTo>
                    <a:lnTo>
                      <a:pt x="5499" y="2833"/>
                    </a:lnTo>
                    <a:cubicBezTo>
                      <a:pt x="5016" y="2438"/>
                      <a:pt x="2549" y="493"/>
                      <a:pt x="410" y="0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1542;p40">
                <a:extLst>
                  <a:ext uri="{FF2B5EF4-FFF2-40B4-BE49-F238E27FC236}">
                    <a16:creationId xmlns:a16="http://schemas.microsoft.com/office/drawing/2014/main" id="{6CAD490F-EAD0-499E-8B3C-C487D06B7072}"/>
                  </a:ext>
                </a:extLst>
              </p:cNvPr>
              <p:cNvSpPr/>
              <p:nvPr/>
            </p:nvSpPr>
            <p:spPr>
              <a:xfrm>
                <a:off x="1791021" y="2783498"/>
                <a:ext cx="67355" cy="58979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1901" extrusionOk="0">
                    <a:moveTo>
                      <a:pt x="1086" y="0"/>
                    </a:moveTo>
                    <a:cubicBezTo>
                      <a:pt x="762" y="0"/>
                      <a:pt x="446" y="166"/>
                      <a:pt x="269" y="466"/>
                    </a:cubicBezTo>
                    <a:cubicBezTo>
                      <a:pt x="0" y="915"/>
                      <a:pt x="149" y="1499"/>
                      <a:pt x="600" y="1768"/>
                    </a:cubicBezTo>
                    <a:cubicBezTo>
                      <a:pt x="751" y="1858"/>
                      <a:pt x="918" y="1901"/>
                      <a:pt x="1083" y="1901"/>
                    </a:cubicBezTo>
                    <a:cubicBezTo>
                      <a:pt x="1408" y="1901"/>
                      <a:pt x="1724" y="1735"/>
                      <a:pt x="1901" y="1435"/>
                    </a:cubicBezTo>
                    <a:cubicBezTo>
                      <a:pt x="2170" y="984"/>
                      <a:pt x="2022" y="402"/>
                      <a:pt x="1570" y="134"/>
                    </a:cubicBezTo>
                    <a:cubicBezTo>
                      <a:pt x="1418" y="43"/>
                      <a:pt x="1251" y="0"/>
                      <a:pt x="10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1" name="Google Shape;1543;p40">
                <a:extLst>
                  <a:ext uri="{FF2B5EF4-FFF2-40B4-BE49-F238E27FC236}">
                    <a16:creationId xmlns:a16="http://schemas.microsoft.com/office/drawing/2014/main" id="{BA1A39CA-5A8B-427E-8D9B-FD99E59B32DB}"/>
                  </a:ext>
                </a:extLst>
              </p:cNvPr>
              <p:cNvGrpSpPr/>
              <p:nvPr/>
            </p:nvGrpSpPr>
            <p:grpSpPr>
              <a:xfrm>
                <a:off x="1807433" y="2788772"/>
                <a:ext cx="34376" cy="47406"/>
                <a:chOff x="1807433" y="2788772"/>
                <a:chExt cx="34376" cy="47406"/>
              </a:xfrm>
            </p:grpSpPr>
            <p:sp>
              <p:nvSpPr>
                <p:cNvPr id="724" name="Google Shape;1544;p40">
                  <a:extLst>
                    <a:ext uri="{FF2B5EF4-FFF2-40B4-BE49-F238E27FC236}">
                      <a16:creationId xmlns:a16="http://schemas.microsoft.com/office/drawing/2014/main" id="{65B55475-0278-4F0B-9B7C-D68B48AF2874}"/>
                    </a:ext>
                  </a:extLst>
                </p:cNvPr>
                <p:cNvSpPr/>
                <p:nvPr/>
              </p:nvSpPr>
              <p:spPr>
                <a:xfrm>
                  <a:off x="1807433" y="2794294"/>
                  <a:ext cx="34376" cy="38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" h="1226" extrusionOk="0">
                      <a:moveTo>
                        <a:pt x="540" y="1"/>
                      </a:moveTo>
                      <a:cubicBezTo>
                        <a:pt x="532" y="1"/>
                        <a:pt x="523" y="1"/>
                        <a:pt x="515" y="2"/>
                      </a:cubicBezTo>
                      <a:cubicBezTo>
                        <a:pt x="466" y="4"/>
                        <a:pt x="420" y="17"/>
                        <a:pt x="379" y="42"/>
                      </a:cubicBezTo>
                      <a:cubicBezTo>
                        <a:pt x="338" y="66"/>
                        <a:pt x="303" y="102"/>
                        <a:pt x="275" y="149"/>
                      </a:cubicBezTo>
                      <a:cubicBezTo>
                        <a:pt x="256" y="180"/>
                        <a:pt x="245" y="210"/>
                        <a:pt x="241" y="242"/>
                      </a:cubicBezTo>
                      <a:cubicBezTo>
                        <a:pt x="235" y="272"/>
                        <a:pt x="236" y="302"/>
                        <a:pt x="243" y="330"/>
                      </a:cubicBezTo>
                      <a:cubicBezTo>
                        <a:pt x="249" y="360"/>
                        <a:pt x="259" y="389"/>
                        <a:pt x="275" y="416"/>
                      </a:cubicBezTo>
                      <a:cubicBezTo>
                        <a:pt x="290" y="444"/>
                        <a:pt x="307" y="472"/>
                        <a:pt x="329" y="499"/>
                      </a:cubicBezTo>
                      <a:cubicBezTo>
                        <a:pt x="350" y="527"/>
                        <a:pt x="372" y="554"/>
                        <a:pt x="398" y="581"/>
                      </a:cubicBezTo>
                      <a:cubicBezTo>
                        <a:pt x="422" y="607"/>
                        <a:pt x="447" y="633"/>
                        <a:pt x="472" y="659"/>
                      </a:cubicBezTo>
                      <a:cubicBezTo>
                        <a:pt x="504" y="692"/>
                        <a:pt x="534" y="723"/>
                        <a:pt x="562" y="755"/>
                      </a:cubicBezTo>
                      <a:cubicBezTo>
                        <a:pt x="591" y="788"/>
                        <a:pt x="616" y="819"/>
                        <a:pt x="634" y="850"/>
                      </a:cubicBezTo>
                      <a:cubicBezTo>
                        <a:pt x="653" y="880"/>
                        <a:pt x="664" y="912"/>
                        <a:pt x="670" y="942"/>
                      </a:cubicBezTo>
                      <a:cubicBezTo>
                        <a:pt x="673" y="972"/>
                        <a:pt x="666" y="1003"/>
                        <a:pt x="649" y="1032"/>
                      </a:cubicBezTo>
                      <a:cubicBezTo>
                        <a:pt x="632" y="1060"/>
                        <a:pt x="610" y="1081"/>
                        <a:pt x="584" y="1092"/>
                      </a:cubicBezTo>
                      <a:cubicBezTo>
                        <a:pt x="560" y="1103"/>
                        <a:pt x="534" y="1107"/>
                        <a:pt x="506" y="1107"/>
                      </a:cubicBezTo>
                      <a:cubicBezTo>
                        <a:pt x="503" y="1107"/>
                        <a:pt x="500" y="1107"/>
                        <a:pt x="497" y="1107"/>
                      </a:cubicBezTo>
                      <a:cubicBezTo>
                        <a:pt x="466" y="1105"/>
                        <a:pt x="435" y="1099"/>
                        <a:pt x="400" y="1086"/>
                      </a:cubicBezTo>
                      <a:cubicBezTo>
                        <a:pt x="368" y="1075"/>
                        <a:pt x="336" y="1058"/>
                        <a:pt x="304" y="1039"/>
                      </a:cubicBezTo>
                      <a:cubicBezTo>
                        <a:pt x="270" y="1019"/>
                        <a:pt x="241" y="996"/>
                        <a:pt x="215" y="969"/>
                      </a:cubicBezTo>
                      <a:cubicBezTo>
                        <a:pt x="191" y="944"/>
                        <a:pt x="172" y="914"/>
                        <a:pt x="158" y="885"/>
                      </a:cubicBezTo>
                      <a:cubicBezTo>
                        <a:pt x="145" y="853"/>
                        <a:pt x="138" y="823"/>
                        <a:pt x="138" y="789"/>
                      </a:cubicBezTo>
                      <a:cubicBezTo>
                        <a:pt x="138" y="755"/>
                        <a:pt x="146" y="722"/>
                        <a:pt x="162" y="688"/>
                      </a:cubicBezTo>
                      <a:lnTo>
                        <a:pt x="41" y="615"/>
                      </a:lnTo>
                      <a:cubicBezTo>
                        <a:pt x="30" y="637"/>
                        <a:pt x="21" y="661"/>
                        <a:pt x="13" y="688"/>
                      </a:cubicBezTo>
                      <a:cubicBezTo>
                        <a:pt x="6" y="714"/>
                        <a:pt x="3" y="741"/>
                        <a:pt x="2" y="770"/>
                      </a:cubicBezTo>
                      <a:cubicBezTo>
                        <a:pt x="1" y="798"/>
                        <a:pt x="4" y="828"/>
                        <a:pt x="12" y="858"/>
                      </a:cubicBezTo>
                      <a:cubicBezTo>
                        <a:pt x="19" y="889"/>
                        <a:pt x="33" y="920"/>
                        <a:pt x="52" y="950"/>
                      </a:cubicBezTo>
                      <a:cubicBezTo>
                        <a:pt x="72" y="982"/>
                        <a:pt x="97" y="1012"/>
                        <a:pt x="129" y="1042"/>
                      </a:cubicBezTo>
                      <a:cubicBezTo>
                        <a:pt x="161" y="1072"/>
                        <a:pt x="201" y="1103"/>
                        <a:pt x="249" y="1131"/>
                      </a:cubicBezTo>
                      <a:cubicBezTo>
                        <a:pt x="304" y="1163"/>
                        <a:pt x="358" y="1187"/>
                        <a:pt x="409" y="1203"/>
                      </a:cubicBezTo>
                      <a:cubicBezTo>
                        <a:pt x="456" y="1217"/>
                        <a:pt x="499" y="1225"/>
                        <a:pt x="540" y="1225"/>
                      </a:cubicBezTo>
                      <a:cubicBezTo>
                        <a:pt x="545" y="1225"/>
                        <a:pt x="549" y="1225"/>
                        <a:pt x="554" y="1225"/>
                      </a:cubicBezTo>
                      <a:cubicBezTo>
                        <a:pt x="599" y="1224"/>
                        <a:pt x="639" y="1213"/>
                        <a:pt x="676" y="1192"/>
                      </a:cubicBezTo>
                      <a:cubicBezTo>
                        <a:pt x="712" y="1173"/>
                        <a:pt x="743" y="1141"/>
                        <a:pt x="767" y="1102"/>
                      </a:cubicBezTo>
                      <a:cubicBezTo>
                        <a:pt x="786" y="1069"/>
                        <a:pt x="798" y="1037"/>
                        <a:pt x="802" y="1007"/>
                      </a:cubicBezTo>
                      <a:cubicBezTo>
                        <a:pt x="805" y="975"/>
                        <a:pt x="805" y="945"/>
                        <a:pt x="799" y="916"/>
                      </a:cubicBezTo>
                      <a:cubicBezTo>
                        <a:pt x="794" y="885"/>
                        <a:pt x="782" y="856"/>
                        <a:pt x="767" y="827"/>
                      </a:cubicBezTo>
                      <a:cubicBezTo>
                        <a:pt x="751" y="799"/>
                        <a:pt x="732" y="770"/>
                        <a:pt x="711" y="743"/>
                      </a:cubicBezTo>
                      <a:cubicBezTo>
                        <a:pt x="690" y="714"/>
                        <a:pt x="667" y="687"/>
                        <a:pt x="642" y="661"/>
                      </a:cubicBezTo>
                      <a:cubicBezTo>
                        <a:pt x="617" y="635"/>
                        <a:pt x="593" y="608"/>
                        <a:pt x="567" y="584"/>
                      </a:cubicBezTo>
                      <a:cubicBezTo>
                        <a:pt x="538" y="554"/>
                        <a:pt x="508" y="522"/>
                        <a:pt x="480" y="491"/>
                      </a:cubicBezTo>
                      <a:cubicBezTo>
                        <a:pt x="451" y="460"/>
                        <a:pt x="428" y="430"/>
                        <a:pt x="409" y="398"/>
                      </a:cubicBezTo>
                      <a:cubicBezTo>
                        <a:pt x="390" y="367"/>
                        <a:pt x="378" y="337"/>
                        <a:pt x="375" y="306"/>
                      </a:cubicBezTo>
                      <a:cubicBezTo>
                        <a:pt x="369" y="277"/>
                        <a:pt x="376" y="247"/>
                        <a:pt x="393" y="219"/>
                      </a:cubicBezTo>
                      <a:cubicBezTo>
                        <a:pt x="414" y="183"/>
                        <a:pt x="439" y="158"/>
                        <a:pt x="469" y="143"/>
                      </a:cubicBezTo>
                      <a:cubicBezTo>
                        <a:pt x="499" y="127"/>
                        <a:pt x="532" y="118"/>
                        <a:pt x="567" y="118"/>
                      </a:cubicBezTo>
                      <a:cubicBezTo>
                        <a:pt x="603" y="118"/>
                        <a:pt x="639" y="126"/>
                        <a:pt x="678" y="138"/>
                      </a:cubicBezTo>
                      <a:cubicBezTo>
                        <a:pt x="715" y="151"/>
                        <a:pt x="753" y="169"/>
                        <a:pt x="791" y="191"/>
                      </a:cubicBezTo>
                      <a:cubicBezTo>
                        <a:pt x="831" y="216"/>
                        <a:pt x="867" y="244"/>
                        <a:pt x="894" y="276"/>
                      </a:cubicBezTo>
                      <a:cubicBezTo>
                        <a:pt x="921" y="308"/>
                        <a:pt x="941" y="343"/>
                        <a:pt x="956" y="379"/>
                      </a:cubicBezTo>
                      <a:cubicBezTo>
                        <a:pt x="967" y="416"/>
                        <a:pt x="973" y="454"/>
                        <a:pt x="971" y="491"/>
                      </a:cubicBezTo>
                      <a:cubicBezTo>
                        <a:pt x="969" y="530"/>
                        <a:pt x="960" y="566"/>
                        <a:pt x="941" y="603"/>
                      </a:cubicBezTo>
                      <a:lnTo>
                        <a:pt x="1063" y="675"/>
                      </a:lnTo>
                      <a:cubicBezTo>
                        <a:pt x="1091" y="624"/>
                        <a:pt x="1106" y="569"/>
                        <a:pt x="1107" y="516"/>
                      </a:cubicBezTo>
                      <a:cubicBezTo>
                        <a:pt x="1108" y="460"/>
                        <a:pt x="1096" y="408"/>
                        <a:pt x="1076" y="357"/>
                      </a:cubicBezTo>
                      <a:cubicBezTo>
                        <a:pt x="1055" y="305"/>
                        <a:pt x="1023" y="256"/>
                        <a:pt x="984" y="211"/>
                      </a:cubicBezTo>
                      <a:cubicBezTo>
                        <a:pt x="943" y="168"/>
                        <a:pt x="897" y="129"/>
                        <a:pt x="845" y="98"/>
                      </a:cubicBezTo>
                      <a:cubicBezTo>
                        <a:pt x="788" y="64"/>
                        <a:pt x="730" y="38"/>
                        <a:pt x="674" y="21"/>
                      </a:cubicBezTo>
                      <a:cubicBezTo>
                        <a:pt x="628" y="8"/>
                        <a:pt x="583" y="1"/>
                        <a:pt x="540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1545;p40">
                  <a:extLst>
                    <a:ext uri="{FF2B5EF4-FFF2-40B4-BE49-F238E27FC236}">
                      <a16:creationId xmlns:a16="http://schemas.microsoft.com/office/drawing/2014/main" id="{42F3E3D5-713E-417C-BE59-07AE785196B1}"/>
                    </a:ext>
                  </a:extLst>
                </p:cNvPr>
                <p:cNvSpPr/>
                <p:nvPr/>
              </p:nvSpPr>
              <p:spPr>
                <a:xfrm>
                  <a:off x="1813328" y="2791688"/>
                  <a:ext cx="28233" cy="4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" h="1434" extrusionOk="0">
                      <a:moveTo>
                        <a:pt x="849" y="1"/>
                      </a:moveTo>
                      <a:cubicBezTo>
                        <a:pt x="833" y="1"/>
                        <a:pt x="818" y="8"/>
                        <a:pt x="810" y="21"/>
                      </a:cubicBezTo>
                      <a:lnTo>
                        <a:pt x="14" y="1362"/>
                      </a:lnTo>
                      <a:cubicBezTo>
                        <a:pt x="1" y="1383"/>
                        <a:pt x="11" y="1411"/>
                        <a:pt x="34" y="1426"/>
                      </a:cubicBezTo>
                      <a:cubicBezTo>
                        <a:pt x="43" y="1431"/>
                        <a:pt x="52" y="1434"/>
                        <a:pt x="62" y="1434"/>
                      </a:cubicBezTo>
                      <a:cubicBezTo>
                        <a:pt x="77" y="1434"/>
                        <a:pt x="92" y="1426"/>
                        <a:pt x="100" y="1413"/>
                      </a:cubicBezTo>
                      <a:lnTo>
                        <a:pt x="897" y="73"/>
                      </a:lnTo>
                      <a:cubicBezTo>
                        <a:pt x="910" y="51"/>
                        <a:pt x="900" y="23"/>
                        <a:pt x="877" y="8"/>
                      </a:cubicBezTo>
                      <a:cubicBezTo>
                        <a:pt x="868" y="3"/>
                        <a:pt x="858" y="1"/>
                        <a:pt x="849" y="1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1546;p40">
                  <a:extLst>
                    <a:ext uri="{FF2B5EF4-FFF2-40B4-BE49-F238E27FC236}">
                      <a16:creationId xmlns:a16="http://schemas.microsoft.com/office/drawing/2014/main" id="{C0FBD53B-7480-48DC-8E7E-73C7952A8917}"/>
                    </a:ext>
                  </a:extLst>
                </p:cNvPr>
                <p:cNvSpPr/>
                <p:nvPr/>
              </p:nvSpPr>
              <p:spPr>
                <a:xfrm>
                  <a:off x="1808395" y="2788772"/>
                  <a:ext cx="28233" cy="4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" h="1434" extrusionOk="0">
                      <a:moveTo>
                        <a:pt x="847" y="0"/>
                      </a:moveTo>
                      <a:cubicBezTo>
                        <a:pt x="832" y="0"/>
                        <a:pt x="817" y="7"/>
                        <a:pt x="810" y="20"/>
                      </a:cubicBezTo>
                      <a:lnTo>
                        <a:pt x="13" y="1361"/>
                      </a:lnTo>
                      <a:cubicBezTo>
                        <a:pt x="1" y="1383"/>
                        <a:pt x="9" y="1411"/>
                        <a:pt x="34" y="1425"/>
                      </a:cubicBezTo>
                      <a:cubicBezTo>
                        <a:pt x="43" y="1430"/>
                        <a:pt x="53" y="1433"/>
                        <a:pt x="63" y="1433"/>
                      </a:cubicBezTo>
                      <a:cubicBezTo>
                        <a:pt x="78" y="1433"/>
                        <a:pt x="92" y="1426"/>
                        <a:pt x="100" y="1413"/>
                      </a:cubicBezTo>
                      <a:lnTo>
                        <a:pt x="897" y="72"/>
                      </a:lnTo>
                      <a:cubicBezTo>
                        <a:pt x="910" y="51"/>
                        <a:pt x="899" y="22"/>
                        <a:pt x="877" y="8"/>
                      </a:cubicBezTo>
                      <a:cubicBezTo>
                        <a:pt x="867" y="3"/>
                        <a:pt x="857" y="0"/>
                        <a:pt x="847" y="0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22" name="Google Shape;1547;p40">
                <a:extLst>
                  <a:ext uri="{FF2B5EF4-FFF2-40B4-BE49-F238E27FC236}">
                    <a16:creationId xmlns:a16="http://schemas.microsoft.com/office/drawing/2014/main" id="{D4B8841F-4888-455A-A165-397481EEB55B}"/>
                  </a:ext>
                </a:extLst>
              </p:cNvPr>
              <p:cNvSpPr/>
              <p:nvPr/>
            </p:nvSpPr>
            <p:spPr>
              <a:xfrm>
                <a:off x="1769366" y="2774718"/>
                <a:ext cx="18553" cy="1625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24" extrusionOk="0">
                    <a:moveTo>
                      <a:pt x="298" y="1"/>
                    </a:moveTo>
                    <a:cubicBezTo>
                      <a:pt x="258" y="1"/>
                      <a:pt x="218" y="10"/>
                      <a:pt x="180" y="29"/>
                    </a:cubicBezTo>
                    <a:cubicBezTo>
                      <a:pt x="50" y="95"/>
                      <a:pt x="0" y="253"/>
                      <a:pt x="66" y="382"/>
                    </a:cubicBezTo>
                    <a:cubicBezTo>
                      <a:pt x="112" y="472"/>
                      <a:pt x="204" y="524"/>
                      <a:pt x="300" y="524"/>
                    </a:cubicBezTo>
                    <a:cubicBezTo>
                      <a:pt x="340" y="524"/>
                      <a:pt x="381" y="514"/>
                      <a:pt x="419" y="495"/>
                    </a:cubicBezTo>
                    <a:cubicBezTo>
                      <a:pt x="546" y="428"/>
                      <a:pt x="597" y="272"/>
                      <a:pt x="530" y="143"/>
                    </a:cubicBezTo>
                    <a:cubicBezTo>
                      <a:pt x="484" y="53"/>
                      <a:pt x="393" y="1"/>
                      <a:pt x="2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1548;p40">
                <a:extLst>
                  <a:ext uri="{FF2B5EF4-FFF2-40B4-BE49-F238E27FC236}">
                    <a16:creationId xmlns:a16="http://schemas.microsoft.com/office/drawing/2014/main" id="{ACACCED6-0679-4AC6-A928-F4B7A07AEFA9}"/>
                  </a:ext>
                </a:extLst>
              </p:cNvPr>
              <p:cNvSpPr/>
              <p:nvPr/>
            </p:nvSpPr>
            <p:spPr>
              <a:xfrm>
                <a:off x="1858376" y="2836611"/>
                <a:ext cx="18553" cy="16288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25" extrusionOk="0">
                    <a:moveTo>
                      <a:pt x="298" y="0"/>
                    </a:moveTo>
                    <a:cubicBezTo>
                      <a:pt x="258" y="0"/>
                      <a:pt x="217" y="9"/>
                      <a:pt x="179" y="29"/>
                    </a:cubicBezTo>
                    <a:cubicBezTo>
                      <a:pt x="50" y="96"/>
                      <a:pt x="0" y="254"/>
                      <a:pt x="66" y="383"/>
                    </a:cubicBezTo>
                    <a:cubicBezTo>
                      <a:pt x="112" y="472"/>
                      <a:pt x="204" y="524"/>
                      <a:pt x="299" y="524"/>
                    </a:cubicBezTo>
                    <a:cubicBezTo>
                      <a:pt x="339" y="524"/>
                      <a:pt x="380" y="515"/>
                      <a:pt x="418" y="495"/>
                    </a:cubicBezTo>
                    <a:cubicBezTo>
                      <a:pt x="546" y="429"/>
                      <a:pt x="597" y="271"/>
                      <a:pt x="531" y="144"/>
                    </a:cubicBezTo>
                    <a:cubicBezTo>
                      <a:pt x="484" y="53"/>
                      <a:pt x="393" y="0"/>
                      <a:pt x="2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5" name="Google Shape;1557;p40">
            <a:extLst>
              <a:ext uri="{FF2B5EF4-FFF2-40B4-BE49-F238E27FC236}">
                <a16:creationId xmlns:a16="http://schemas.microsoft.com/office/drawing/2014/main" id="{EDE8DA59-9B6F-4772-8E6D-B268C127B0AC}"/>
              </a:ext>
            </a:extLst>
          </p:cNvPr>
          <p:cNvGrpSpPr/>
          <p:nvPr/>
        </p:nvGrpSpPr>
        <p:grpSpPr>
          <a:xfrm rot="3009641">
            <a:off x="6456615" y="1275615"/>
            <a:ext cx="307868" cy="409837"/>
            <a:chOff x="3792831" y="3564172"/>
            <a:chExt cx="307885" cy="409860"/>
          </a:xfrm>
        </p:grpSpPr>
        <p:sp>
          <p:nvSpPr>
            <p:cNvPr id="746" name="Google Shape;1558;p40">
              <a:extLst>
                <a:ext uri="{FF2B5EF4-FFF2-40B4-BE49-F238E27FC236}">
                  <a16:creationId xmlns:a16="http://schemas.microsoft.com/office/drawing/2014/main" id="{14990AB8-F193-4379-8B80-C4875FDD6D63}"/>
                </a:ext>
              </a:extLst>
            </p:cNvPr>
            <p:cNvSpPr/>
            <p:nvPr/>
          </p:nvSpPr>
          <p:spPr>
            <a:xfrm>
              <a:off x="3792831" y="3564172"/>
              <a:ext cx="307885" cy="409860"/>
            </a:xfrm>
            <a:custGeom>
              <a:avLst/>
              <a:gdLst/>
              <a:ahLst/>
              <a:cxnLst/>
              <a:rect l="l" t="t" r="r" b="b"/>
              <a:pathLst>
                <a:path w="486894" h="648251" extrusionOk="0">
                  <a:moveTo>
                    <a:pt x="239877" y="15689"/>
                  </a:moveTo>
                  <a:cubicBezTo>
                    <a:pt x="300290" y="222658"/>
                    <a:pt x="446282" y="497299"/>
                    <a:pt x="470842" y="542790"/>
                  </a:cubicBezTo>
                  <a:lnTo>
                    <a:pt x="245886" y="633894"/>
                  </a:lnTo>
                  <a:cubicBezTo>
                    <a:pt x="133288" y="505324"/>
                    <a:pt x="29198" y="165310"/>
                    <a:pt x="15123" y="118165"/>
                  </a:cubicBezTo>
                  <a:lnTo>
                    <a:pt x="239877" y="15689"/>
                  </a:lnTo>
                  <a:close/>
                  <a:moveTo>
                    <a:pt x="244077" y="1"/>
                  </a:moveTo>
                  <a:cubicBezTo>
                    <a:pt x="243144" y="1"/>
                    <a:pt x="242217" y="203"/>
                    <a:pt x="241370" y="606"/>
                  </a:cubicBezTo>
                  <a:lnTo>
                    <a:pt x="4477" y="108607"/>
                  </a:lnTo>
                  <a:cubicBezTo>
                    <a:pt x="1533" y="109938"/>
                    <a:pt x="0" y="113285"/>
                    <a:pt x="887" y="116391"/>
                  </a:cubicBezTo>
                  <a:cubicBezTo>
                    <a:pt x="5525" y="132361"/>
                    <a:pt x="115503" y="509236"/>
                    <a:pt x="239192" y="646113"/>
                  </a:cubicBezTo>
                  <a:cubicBezTo>
                    <a:pt x="240442" y="647485"/>
                    <a:pt x="242257" y="648251"/>
                    <a:pt x="244072" y="648251"/>
                  </a:cubicBezTo>
                  <a:cubicBezTo>
                    <a:pt x="244878" y="648251"/>
                    <a:pt x="245725" y="648089"/>
                    <a:pt x="246491" y="647767"/>
                  </a:cubicBezTo>
                  <a:lnTo>
                    <a:pt x="482538" y="552187"/>
                  </a:lnTo>
                  <a:cubicBezTo>
                    <a:pt x="484272" y="551501"/>
                    <a:pt x="485603" y="550090"/>
                    <a:pt x="486248" y="548315"/>
                  </a:cubicBezTo>
                  <a:cubicBezTo>
                    <a:pt x="486893" y="546541"/>
                    <a:pt x="486692" y="544605"/>
                    <a:pt x="485845" y="542951"/>
                  </a:cubicBezTo>
                  <a:cubicBezTo>
                    <a:pt x="484110" y="539846"/>
                    <a:pt x="314164" y="229191"/>
                    <a:pt x="250363" y="4760"/>
                  </a:cubicBezTo>
                  <a:cubicBezTo>
                    <a:pt x="249839" y="2945"/>
                    <a:pt x="248548" y="1412"/>
                    <a:pt x="246814" y="606"/>
                  </a:cubicBezTo>
                  <a:cubicBezTo>
                    <a:pt x="245947" y="203"/>
                    <a:pt x="245009" y="1"/>
                    <a:pt x="24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559;p40">
              <a:extLst>
                <a:ext uri="{FF2B5EF4-FFF2-40B4-BE49-F238E27FC236}">
                  <a16:creationId xmlns:a16="http://schemas.microsoft.com/office/drawing/2014/main" id="{12D6490C-3D30-4240-97B5-A59720FA5FB1}"/>
                </a:ext>
              </a:extLst>
            </p:cNvPr>
            <p:cNvSpPr/>
            <p:nvPr/>
          </p:nvSpPr>
          <p:spPr>
            <a:xfrm>
              <a:off x="3875992" y="3718004"/>
              <a:ext cx="120293" cy="120276"/>
            </a:xfrm>
            <a:custGeom>
              <a:avLst/>
              <a:gdLst/>
              <a:ahLst/>
              <a:cxnLst/>
              <a:rect l="l" t="t" r="r" b="b"/>
              <a:pathLst>
                <a:path w="190233" h="190233" extrusionOk="0">
                  <a:moveTo>
                    <a:pt x="95096" y="13107"/>
                  </a:moveTo>
                  <a:cubicBezTo>
                    <a:pt x="140305" y="13107"/>
                    <a:pt x="177126" y="49887"/>
                    <a:pt x="177126" y="95096"/>
                  </a:cubicBezTo>
                  <a:cubicBezTo>
                    <a:pt x="177126" y="140305"/>
                    <a:pt x="140305" y="177126"/>
                    <a:pt x="95096" y="177126"/>
                  </a:cubicBezTo>
                  <a:cubicBezTo>
                    <a:pt x="49887" y="177126"/>
                    <a:pt x="13107" y="140305"/>
                    <a:pt x="13107" y="95096"/>
                  </a:cubicBezTo>
                  <a:cubicBezTo>
                    <a:pt x="13107" y="49887"/>
                    <a:pt x="49887" y="13107"/>
                    <a:pt x="95096" y="13107"/>
                  </a:cubicBezTo>
                  <a:close/>
                  <a:moveTo>
                    <a:pt x="95096" y="0"/>
                  </a:moveTo>
                  <a:cubicBezTo>
                    <a:pt x="42668" y="0"/>
                    <a:pt x="0" y="42628"/>
                    <a:pt x="0" y="95096"/>
                  </a:cubicBezTo>
                  <a:cubicBezTo>
                    <a:pt x="0" y="147564"/>
                    <a:pt x="42668" y="190233"/>
                    <a:pt x="95096" y="190233"/>
                  </a:cubicBezTo>
                  <a:cubicBezTo>
                    <a:pt x="147564" y="190233"/>
                    <a:pt x="190233" y="147564"/>
                    <a:pt x="190233" y="95096"/>
                  </a:cubicBezTo>
                  <a:cubicBezTo>
                    <a:pt x="190233" y="42628"/>
                    <a:pt x="147564" y="0"/>
                    <a:pt x="95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560;p40">
              <a:extLst>
                <a:ext uri="{FF2B5EF4-FFF2-40B4-BE49-F238E27FC236}">
                  <a16:creationId xmlns:a16="http://schemas.microsoft.com/office/drawing/2014/main" id="{6680A89C-9706-4205-945C-72749EF7C697}"/>
                </a:ext>
              </a:extLst>
            </p:cNvPr>
            <p:cNvSpPr/>
            <p:nvPr/>
          </p:nvSpPr>
          <p:spPr>
            <a:xfrm>
              <a:off x="3900704" y="3764958"/>
              <a:ext cx="83672" cy="35380"/>
            </a:xfrm>
            <a:custGeom>
              <a:avLst/>
              <a:gdLst/>
              <a:ahLst/>
              <a:cxnLst/>
              <a:rect l="l" t="t" r="r" b="b"/>
              <a:pathLst>
                <a:path w="132320" h="55959" extrusionOk="0">
                  <a:moveTo>
                    <a:pt x="124916" y="1"/>
                  </a:moveTo>
                  <a:cubicBezTo>
                    <a:pt x="124175" y="1"/>
                    <a:pt x="123420" y="125"/>
                    <a:pt x="122681" y="385"/>
                  </a:cubicBezTo>
                  <a:lnTo>
                    <a:pt x="5122" y="43255"/>
                  </a:lnTo>
                  <a:cubicBezTo>
                    <a:pt x="1734" y="44506"/>
                    <a:pt x="0" y="48256"/>
                    <a:pt x="1210" y="51684"/>
                  </a:cubicBezTo>
                  <a:cubicBezTo>
                    <a:pt x="2178" y="54305"/>
                    <a:pt x="4678" y="55959"/>
                    <a:pt x="7380" y="55959"/>
                  </a:cubicBezTo>
                  <a:cubicBezTo>
                    <a:pt x="8106" y="55959"/>
                    <a:pt x="8872" y="55838"/>
                    <a:pt x="9639" y="55596"/>
                  </a:cubicBezTo>
                  <a:lnTo>
                    <a:pt x="127198" y="12726"/>
                  </a:lnTo>
                  <a:cubicBezTo>
                    <a:pt x="130586" y="11476"/>
                    <a:pt x="132320" y="7725"/>
                    <a:pt x="131110" y="4297"/>
                  </a:cubicBezTo>
                  <a:cubicBezTo>
                    <a:pt x="130129" y="1640"/>
                    <a:pt x="127611" y="1"/>
                    <a:pt x="124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561;p40">
              <a:extLst>
                <a:ext uri="{FF2B5EF4-FFF2-40B4-BE49-F238E27FC236}">
                  <a16:creationId xmlns:a16="http://schemas.microsoft.com/office/drawing/2014/main" id="{A074A416-46A9-44FD-B919-A8528C9132F9}"/>
                </a:ext>
              </a:extLst>
            </p:cNvPr>
            <p:cNvSpPr/>
            <p:nvPr/>
          </p:nvSpPr>
          <p:spPr>
            <a:xfrm>
              <a:off x="3900729" y="3740907"/>
              <a:ext cx="74440" cy="74475"/>
            </a:xfrm>
            <a:custGeom>
              <a:avLst/>
              <a:gdLst/>
              <a:ahLst/>
              <a:cxnLst/>
              <a:rect l="l" t="t" r="r" b="b"/>
              <a:pathLst>
                <a:path w="117721" h="117792" extrusionOk="0">
                  <a:moveTo>
                    <a:pt x="69611" y="1"/>
                  </a:moveTo>
                  <a:cubicBezTo>
                    <a:pt x="66594" y="1"/>
                    <a:pt x="63901" y="2077"/>
                    <a:pt x="63236" y="5153"/>
                  </a:cubicBezTo>
                  <a:cubicBezTo>
                    <a:pt x="62430" y="8662"/>
                    <a:pt x="64688" y="12130"/>
                    <a:pt x="68197" y="12937"/>
                  </a:cubicBezTo>
                  <a:cubicBezTo>
                    <a:pt x="68479" y="13017"/>
                    <a:pt x="97314" y="19712"/>
                    <a:pt x="101146" y="42941"/>
                  </a:cubicBezTo>
                  <a:cubicBezTo>
                    <a:pt x="105058" y="66695"/>
                    <a:pt x="100621" y="74196"/>
                    <a:pt x="98524" y="76334"/>
                  </a:cubicBezTo>
                  <a:cubicBezTo>
                    <a:pt x="97958" y="76900"/>
                    <a:pt x="96430" y="78510"/>
                    <a:pt x="92443" y="78510"/>
                  </a:cubicBezTo>
                  <a:cubicBezTo>
                    <a:pt x="91600" y="78510"/>
                    <a:pt x="90648" y="78438"/>
                    <a:pt x="89571" y="78270"/>
                  </a:cubicBezTo>
                  <a:cubicBezTo>
                    <a:pt x="84167" y="77463"/>
                    <a:pt x="74690" y="64356"/>
                    <a:pt x="67068" y="53790"/>
                  </a:cubicBezTo>
                  <a:cubicBezTo>
                    <a:pt x="54975" y="37016"/>
                    <a:pt x="41510" y="18277"/>
                    <a:pt x="25932" y="18277"/>
                  </a:cubicBezTo>
                  <a:cubicBezTo>
                    <a:pt x="23795" y="18277"/>
                    <a:pt x="21618" y="18630"/>
                    <a:pt x="19399" y="19389"/>
                  </a:cubicBezTo>
                  <a:cubicBezTo>
                    <a:pt x="10970" y="22253"/>
                    <a:pt x="5404" y="29875"/>
                    <a:pt x="3711" y="40844"/>
                  </a:cubicBezTo>
                  <a:cubicBezTo>
                    <a:pt x="0" y="64921"/>
                    <a:pt x="15003" y="102386"/>
                    <a:pt x="33998" y="116502"/>
                  </a:cubicBezTo>
                  <a:cubicBezTo>
                    <a:pt x="35208" y="117348"/>
                    <a:pt x="36579" y="117792"/>
                    <a:pt x="37910" y="117792"/>
                  </a:cubicBezTo>
                  <a:cubicBezTo>
                    <a:pt x="39926" y="117792"/>
                    <a:pt x="41902" y="116865"/>
                    <a:pt x="43193" y="115171"/>
                  </a:cubicBezTo>
                  <a:cubicBezTo>
                    <a:pt x="45371" y="112227"/>
                    <a:pt x="44766" y="108113"/>
                    <a:pt x="41822" y="105976"/>
                  </a:cubicBezTo>
                  <a:cubicBezTo>
                    <a:pt x="26618" y="94684"/>
                    <a:pt x="13672" y="62219"/>
                    <a:pt x="16656" y="42820"/>
                  </a:cubicBezTo>
                  <a:cubicBezTo>
                    <a:pt x="17584" y="36771"/>
                    <a:pt x="19963" y="33061"/>
                    <a:pt x="23674" y="31770"/>
                  </a:cubicBezTo>
                  <a:cubicBezTo>
                    <a:pt x="24392" y="31522"/>
                    <a:pt x="25133" y="31404"/>
                    <a:pt x="25894" y="31404"/>
                  </a:cubicBezTo>
                  <a:cubicBezTo>
                    <a:pt x="34915" y="31404"/>
                    <a:pt x="46717" y="47989"/>
                    <a:pt x="56461" y="61452"/>
                  </a:cubicBezTo>
                  <a:cubicBezTo>
                    <a:pt x="67350" y="76576"/>
                    <a:pt x="76747" y="89642"/>
                    <a:pt x="87636" y="91256"/>
                  </a:cubicBezTo>
                  <a:cubicBezTo>
                    <a:pt x="89287" y="91496"/>
                    <a:pt x="90834" y="91605"/>
                    <a:pt x="92283" y="91605"/>
                  </a:cubicBezTo>
                  <a:cubicBezTo>
                    <a:pt x="100065" y="91605"/>
                    <a:pt x="104991" y="88447"/>
                    <a:pt x="107881" y="85489"/>
                  </a:cubicBezTo>
                  <a:cubicBezTo>
                    <a:pt x="115705" y="77584"/>
                    <a:pt x="117721" y="62945"/>
                    <a:pt x="114091" y="40804"/>
                  </a:cubicBezTo>
                  <a:cubicBezTo>
                    <a:pt x="108808" y="8742"/>
                    <a:pt x="72552" y="475"/>
                    <a:pt x="71020" y="152"/>
                  </a:cubicBezTo>
                  <a:cubicBezTo>
                    <a:pt x="70547" y="50"/>
                    <a:pt x="70075" y="1"/>
                    <a:pt x="69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562;p40">
              <a:extLst>
                <a:ext uri="{FF2B5EF4-FFF2-40B4-BE49-F238E27FC236}">
                  <a16:creationId xmlns:a16="http://schemas.microsoft.com/office/drawing/2014/main" id="{D6205535-8A95-4E3E-8B89-662054643575}"/>
                </a:ext>
              </a:extLst>
            </p:cNvPr>
            <p:cNvSpPr/>
            <p:nvPr/>
          </p:nvSpPr>
          <p:spPr>
            <a:xfrm>
              <a:off x="3888284" y="3689420"/>
              <a:ext cx="22137" cy="22107"/>
            </a:xfrm>
            <a:custGeom>
              <a:avLst/>
              <a:gdLst/>
              <a:ahLst/>
              <a:cxnLst/>
              <a:rect l="l" t="t" r="r" b="b"/>
              <a:pathLst>
                <a:path w="35007" h="34966" extrusionOk="0">
                  <a:moveTo>
                    <a:pt x="17504" y="0"/>
                  </a:moveTo>
                  <a:cubicBezTo>
                    <a:pt x="7825" y="0"/>
                    <a:pt x="1" y="7824"/>
                    <a:pt x="1" y="17503"/>
                  </a:cubicBezTo>
                  <a:cubicBezTo>
                    <a:pt x="1" y="27117"/>
                    <a:pt x="7785" y="34966"/>
                    <a:pt x="17429" y="34966"/>
                  </a:cubicBezTo>
                  <a:cubicBezTo>
                    <a:pt x="17454" y="34966"/>
                    <a:pt x="17479" y="34966"/>
                    <a:pt x="17504" y="34966"/>
                  </a:cubicBezTo>
                  <a:cubicBezTo>
                    <a:pt x="27183" y="34966"/>
                    <a:pt x="35006" y="27142"/>
                    <a:pt x="35006" y="17503"/>
                  </a:cubicBezTo>
                  <a:cubicBezTo>
                    <a:pt x="35006" y="7824"/>
                    <a:pt x="27183" y="0"/>
                    <a:pt x="17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563;p40">
              <a:extLst>
                <a:ext uri="{FF2B5EF4-FFF2-40B4-BE49-F238E27FC236}">
                  <a16:creationId xmlns:a16="http://schemas.microsoft.com/office/drawing/2014/main" id="{673215DA-95C4-4468-B9F8-ECBA9896F59F}"/>
                </a:ext>
              </a:extLst>
            </p:cNvPr>
            <p:cNvSpPr/>
            <p:nvPr/>
          </p:nvSpPr>
          <p:spPr>
            <a:xfrm>
              <a:off x="3962826" y="3856128"/>
              <a:ext cx="21142" cy="21139"/>
            </a:xfrm>
            <a:custGeom>
              <a:avLst/>
              <a:gdLst/>
              <a:ahLst/>
              <a:cxnLst/>
              <a:rect l="l" t="t" r="r" b="b"/>
              <a:pathLst>
                <a:path w="33434" h="33434" extrusionOk="0">
                  <a:moveTo>
                    <a:pt x="16737" y="1"/>
                  </a:moveTo>
                  <a:cubicBezTo>
                    <a:pt x="7502" y="1"/>
                    <a:pt x="1" y="7502"/>
                    <a:pt x="1" y="16738"/>
                  </a:cubicBezTo>
                  <a:cubicBezTo>
                    <a:pt x="1" y="25973"/>
                    <a:pt x="7502" y="33434"/>
                    <a:pt x="16737" y="33434"/>
                  </a:cubicBezTo>
                  <a:cubicBezTo>
                    <a:pt x="25973" y="33434"/>
                    <a:pt x="33434" y="25973"/>
                    <a:pt x="33434" y="16738"/>
                  </a:cubicBezTo>
                  <a:cubicBezTo>
                    <a:pt x="33434" y="7502"/>
                    <a:pt x="25973" y="1"/>
                    <a:pt x="16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1557;p40">
            <a:extLst>
              <a:ext uri="{FF2B5EF4-FFF2-40B4-BE49-F238E27FC236}">
                <a16:creationId xmlns:a16="http://schemas.microsoft.com/office/drawing/2014/main" id="{1EF02128-7AB5-4DDF-BF0C-2ED9CC171103}"/>
              </a:ext>
            </a:extLst>
          </p:cNvPr>
          <p:cNvGrpSpPr/>
          <p:nvPr/>
        </p:nvGrpSpPr>
        <p:grpSpPr>
          <a:xfrm rot="3009641">
            <a:off x="8656949" y="2064388"/>
            <a:ext cx="307868" cy="409837"/>
            <a:chOff x="3792831" y="3564172"/>
            <a:chExt cx="307885" cy="409860"/>
          </a:xfrm>
        </p:grpSpPr>
        <p:sp>
          <p:nvSpPr>
            <p:cNvPr id="753" name="Google Shape;1558;p40">
              <a:extLst>
                <a:ext uri="{FF2B5EF4-FFF2-40B4-BE49-F238E27FC236}">
                  <a16:creationId xmlns:a16="http://schemas.microsoft.com/office/drawing/2014/main" id="{D1945BC4-A3C0-4C64-8FC1-6FC577005719}"/>
                </a:ext>
              </a:extLst>
            </p:cNvPr>
            <p:cNvSpPr/>
            <p:nvPr/>
          </p:nvSpPr>
          <p:spPr>
            <a:xfrm>
              <a:off x="3792831" y="3564172"/>
              <a:ext cx="307885" cy="409860"/>
            </a:xfrm>
            <a:custGeom>
              <a:avLst/>
              <a:gdLst/>
              <a:ahLst/>
              <a:cxnLst/>
              <a:rect l="l" t="t" r="r" b="b"/>
              <a:pathLst>
                <a:path w="486894" h="648251" extrusionOk="0">
                  <a:moveTo>
                    <a:pt x="239877" y="15689"/>
                  </a:moveTo>
                  <a:cubicBezTo>
                    <a:pt x="300290" y="222658"/>
                    <a:pt x="446282" y="497299"/>
                    <a:pt x="470842" y="542790"/>
                  </a:cubicBezTo>
                  <a:lnTo>
                    <a:pt x="245886" y="633894"/>
                  </a:lnTo>
                  <a:cubicBezTo>
                    <a:pt x="133288" y="505324"/>
                    <a:pt x="29198" y="165310"/>
                    <a:pt x="15123" y="118165"/>
                  </a:cubicBezTo>
                  <a:lnTo>
                    <a:pt x="239877" y="15689"/>
                  </a:lnTo>
                  <a:close/>
                  <a:moveTo>
                    <a:pt x="244077" y="1"/>
                  </a:moveTo>
                  <a:cubicBezTo>
                    <a:pt x="243144" y="1"/>
                    <a:pt x="242217" y="203"/>
                    <a:pt x="241370" y="606"/>
                  </a:cubicBezTo>
                  <a:lnTo>
                    <a:pt x="4477" y="108607"/>
                  </a:lnTo>
                  <a:cubicBezTo>
                    <a:pt x="1533" y="109938"/>
                    <a:pt x="0" y="113285"/>
                    <a:pt x="887" y="116391"/>
                  </a:cubicBezTo>
                  <a:cubicBezTo>
                    <a:pt x="5525" y="132361"/>
                    <a:pt x="115503" y="509236"/>
                    <a:pt x="239192" y="646113"/>
                  </a:cubicBezTo>
                  <a:cubicBezTo>
                    <a:pt x="240442" y="647485"/>
                    <a:pt x="242257" y="648251"/>
                    <a:pt x="244072" y="648251"/>
                  </a:cubicBezTo>
                  <a:cubicBezTo>
                    <a:pt x="244878" y="648251"/>
                    <a:pt x="245725" y="648089"/>
                    <a:pt x="246491" y="647767"/>
                  </a:cubicBezTo>
                  <a:lnTo>
                    <a:pt x="482538" y="552187"/>
                  </a:lnTo>
                  <a:cubicBezTo>
                    <a:pt x="484272" y="551501"/>
                    <a:pt x="485603" y="550090"/>
                    <a:pt x="486248" y="548315"/>
                  </a:cubicBezTo>
                  <a:cubicBezTo>
                    <a:pt x="486893" y="546541"/>
                    <a:pt x="486692" y="544605"/>
                    <a:pt x="485845" y="542951"/>
                  </a:cubicBezTo>
                  <a:cubicBezTo>
                    <a:pt x="484110" y="539846"/>
                    <a:pt x="314164" y="229191"/>
                    <a:pt x="250363" y="4760"/>
                  </a:cubicBezTo>
                  <a:cubicBezTo>
                    <a:pt x="249839" y="2945"/>
                    <a:pt x="248548" y="1412"/>
                    <a:pt x="246814" y="606"/>
                  </a:cubicBezTo>
                  <a:cubicBezTo>
                    <a:pt x="245947" y="203"/>
                    <a:pt x="245009" y="1"/>
                    <a:pt x="244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559;p40">
              <a:extLst>
                <a:ext uri="{FF2B5EF4-FFF2-40B4-BE49-F238E27FC236}">
                  <a16:creationId xmlns:a16="http://schemas.microsoft.com/office/drawing/2014/main" id="{9CFCA857-8E39-4E5C-891A-DCD9A5320D39}"/>
                </a:ext>
              </a:extLst>
            </p:cNvPr>
            <p:cNvSpPr/>
            <p:nvPr/>
          </p:nvSpPr>
          <p:spPr>
            <a:xfrm>
              <a:off x="3875992" y="3718004"/>
              <a:ext cx="120293" cy="120276"/>
            </a:xfrm>
            <a:custGeom>
              <a:avLst/>
              <a:gdLst/>
              <a:ahLst/>
              <a:cxnLst/>
              <a:rect l="l" t="t" r="r" b="b"/>
              <a:pathLst>
                <a:path w="190233" h="190233" extrusionOk="0">
                  <a:moveTo>
                    <a:pt x="95096" y="13107"/>
                  </a:moveTo>
                  <a:cubicBezTo>
                    <a:pt x="140305" y="13107"/>
                    <a:pt x="177126" y="49887"/>
                    <a:pt x="177126" y="95096"/>
                  </a:cubicBezTo>
                  <a:cubicBezTo>
                    <a:pt x="177126" y="140305"/>
                    <a:pt x="140305" y="177126"/>
                    <a:pt x="95096" y="177126"/>
                  </a:cubicBezTo>
                  <a:cubicBezTo>
                    <a:pt x="49887" y="177126"/>
                    <a:pt x="13107" y="140305"/>
                    <a:pt x="13107" y="95096"/>
                  </a:cubicBezTo>
                  <a:cubicBezTo>
                    <a:pt x="13107" y="49887"/>
                    <a:pt x="49887" y="13107"/>
                    <a:pt x="95096" y="13107"/>
                  </a:cubicBezTo>
                  <a:close/>
                  <a:moveTo>
                    <a:pt x="95096" y="0"/>
                  </a:moveTo>
                  <a:cubicBezTo>
                    <a:pt x="42668" y="0"/>
                    <a:pt x="0" y="42628"/>
                    <a:pt x="0" y="95096"/>
                  </a:cubicBezTo>
                  <a:cubicBezTo>
                    <a:pt x="0" y="147564"/>
                    <a:pt x="42668" y="190233"/>
                    <a:pt x="95096" y="190233"/>
                  </a:cubicBezTo>
                  <a:cubicBezTo>
                    <a:pt x="147564" y="190233"/>
                    <a:pt x="190233" y="147564"/>
                    <a:pt x="190233" y="95096"/>
                  </a:cubicBezTo>
                  <a:cubicBezTo>
                    <a:pt x="190233" y="42628"/>
                    <a:pt x="147564" y="0"/>
                    <a:pt x="95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560;p40">
              <a:extLst>
                <a:ext uri="{FF2B5EF4-FFF2-40B4-BE49-F238E27FC236}">
                  <a16:creationId xmlns:a16="http://schemas.microsoft.com/office/drawing/2014/main" id="{5EB2B83C-9BCF-43B3-8987-A7E0677FC247}"/>
                </a:ext>
              </a:extLst>
            </p:cNvPr>
            <p:cNvSpPr/>
            <p:nvPr/>
          </p:nvSpPr>
          <p:spPr>
            <a:xfrm>
              <a:off x="3900704" y="3764958"/>
              <a:ext cx="83672" cy="35380"/>
            </a:xfrm>
            <a:custGeom>
              <a:avLst/>
              <a:gdLst/>
              <a:ahLst/>
              <a:cxnLst/>
              <a:rect l="l" t="t" r="r" b="b"/>
              <a:pathLst>
                <a:path w="132320" h="55959" extrusionOk="0">
                  <a:moveTo>
                    <a:pt x="124916" y="1"/>
                  </a:moveTo>
                  <a:cubicBezTo>
                    <a:pt x="124175" y="1"/>
                    <a:pt x="123420" y="125"/>
                    <a:pt x="122681" y="385"/>
                  </a:cubicBezTo>
                  <a:lnTo>
                    <a:pt x="5122" y="43255"/>
                  </a:lnTo>
                  <a:cubicBezTo>
                    <a:pt x="1734" y="44506"/>
                    <a:pt x="0" y="48256"/>
                    <a:pt x="1210" y="51684"/>
                  </a:cubicBezTo>
                  <a:cubicBezTo>
                    <a:pt x="2178" y="54305"/>
                    <a:pt x="4678" y="55959"/>
                    <a:pt x="7380" y="55959"/>
                  </a:cubicBezTo>
                  <a:cubicBezTo>
                    <a:pt x="8106" y="55959"/>
                    <a:pt x="8872" y="55838"/>
                    <a:pt x="9639" y="55596"/>
                  </a:cubicBezTo>
                  <a:lnTo>
                    <a:pt x="127198" y="12726"/>
                  </a:lnTo>
                  <a:cubicBezTo>
                    <a:pt x="130586" y="11476"/>
                    <a:pt x="132320" y="7725"/>
                    <a:pt x="131110" y="4297"/>
                  </a:cubicBezTo>
                  <a:cubicBezTo>
                    <a:pt x="130129" y="1640"/>
                    <a:pt x="127611" y="1"/>
                    <a:pt x="124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561;p40">
              <a:extLst>
                <a:ext uri="{FF2B5EF4-FFF2-40B4-BE49-F238E27FC236}">
                  <a16:creationId xmlns:a16="http://schemas.microsoft.com/office/drawing/2014/main" id="{9ED52297-9F26-4512-B76C-5242830AE3BC}"/>
                </a:ext>
              </a:extLst>
            </p:cNvPr>
            <p:cNvSpPr/>
            <p:nvPr/>
          </p:nvSpPr>
          <p:spPr>
            <a:xfrm>
              <a:off x="3900729" y="3740907"/>
              <a:ext cx="74440" cy="74475"/>
            </a:xfrm>
            <a:custGeom>
              <a:avLst/>
              <a:gdLst/>
              <a:ahLst/>
              <a:cxnLst/>
              <a:rect l="l" t="t" r="r" b="b"/>
              <a:pathLst>
                <a:path w="117721" h="117792" extrusionOk="0">
                  <a:moveTo>
                    <a:pt x="69611" y="1"/>
                  </a:moveTo>
                  <a:cubicBezTo>
                    <a:pt x="66594" y="1"/>
                    <a:pt x="63901" y="2077"/>
                    <a:pt x="63236" y="5153"/>
                  </a:cubicBezTo>
                  <a:cubicBezTo>
                    <a:pt x="62430" y="8662"/>
                    <a:pt x="64688" y="12130"/>
                    <a:pt x="68197" y="12937"/>
                  </a:cubicBezTo>
                  <a:cubicBezTo>
                    <a:pt x="68479" y="13017"/>
                    <a:pt x="97314" y="19712"/>
                    <a:pt x="101146" y="42941"/>
                  </a:cubicBezTo>
                  <a:cubicBezTo>
                    <a:pt x="105058" y="66695"/>
                    <a:pt x="100621" y="74196"/>
                    <a:pt x="98524" y="76334"/>
                  </a:cubicBezTo>
                  <a:cubicBezTo>
                    <a:pt x="97958" y="76900"/>
                    <a:pt x="96430" y="78510"/>
                    <a:pt x="92443" y="78510"/>
                  </a:cubicBezTo>
                  <a:cubicBezTo>
                    <a:pt x="91600" y="78510"/>
                    <a:pt x="90648" y="78438"/>
                    <a:pt x="89571" y="78270"/>
                  </a:cubicBezTo>
                  <a:cubicBezTo>
                    <a:pt x="84167" y="77463"/>
                    <a:pt x="74690" y="64356"/>
                    <a:pt x="67068" y="53790"/>
                  </a:cubicBezTo>
                  <a:cubicBezTo>
                    <a:pt x="54975" y="37016"/>
                    <a:pt x="41510" y="18277"/>
                    <a:pt x="25932" y="18277"/>
                  </a:cubicBezTo>
                  <a:cubicBezTo>
                    <a:pt x="23795" y="18277"/>
                    <a:pt x="21618" y="18630"/>
                    <a:pt x="19399" y="19389"/>
                  </a:cubicBezTo>
                  <a:cubicBezTo>
                    <a:pt x="10970" y="22253"/>
                    <a:pt x="5404" y="29875"/>
                    <a:pt x="3711" y="40844"/>
                  </a:cubicBezTo>
                  <a:cubicBezTo>
                    <a:pt x="0" y="64921"/>
                    <a:pt x="15003" y="102386"/>
                    <a:pt x="33998" y="116502"/>
                  </a:cubicBezTo>
                  <a:cubicBezTo>
                    <a:pt x="35208" y="117348"/>
                    <a:pt x="36579" y="117792"/>
                    <a:pt x="37910" y="117792"/>
                  </a:cubicBezTo>
                  <a:cubicBezTo>
                    <a:pt x="39926" y="117792"/>
                    <a:pt x="41902" y="116865"/>
                    <a:pt x="43193" y="115171"/>
                  </a:cubicBezTo>
                  <a:cubicBezTo>
                    <a:pt x="45371" y="112227"/>
                    <a:pt x="44766" y="108113"/>
                    <a:pt x="41822" y="105976"/>
                  </a:cubicBezTo>
                  <a:cubicBezTo>
                    <a:pt x="26618" y="94684"/>
                    <a:pt x="13672" y="62219"/>
                    <a:pt x="16656" y="42820"/>
                  </a:cubicBezTo>
                  <a:cubicBezTo>
                    <a:pt x="17584" y="36771"/>
                    <a:pt x="19963" y="33061"/>
                    <a:pt x="23674" y="31770"/>
                  </a:cubicBezTo>
                  <a:cubicBezTo>
                    <a:pt x="24392" y="31522"/>
                    <a:pt x="25133" y="31404"/>
                    <a:pt x="25894" y="31404"/>
                  </a:cubicBezTo>
                  <a:cubicBezTo>
                    <a:pt x="34915" y="31404"/>
                    <a:pt x="46717" y="47989"/>
                    <a:pt x="56461" y="61452"/>
                  </a:cubicBezTo>
                  <a:cubicBezTo>
                    <a:pt x="67350" y="76576"/>
                    <a:pt x="76747" y="89642"/>
                    <a:pt x="87636" y="91256"/>
                  </a:cubicBezTo>
                  <a:cubicBezTo>
                    <a:pt x="89287" y="91496"/>
                    <a:pt x="90834" y="91605"/>
                    <a:pt x="92283" y="91605"/>
                  </a:cubicBezTo>
                  <a:cubicBezTo>
                    <a:pt x="100065" y="91605"/>
                    <a:pt x="104991" y="88447"/>
                    <a:pt x="107881" y="85489"/>
                  </a:cubicBezTo>
                  <a:cubicBezTo>
                    <a:pt x="115705" y="77584"/>
                    <a:pt x="117721" y="62945"/>
                    <a:pt x="114091" y="40804"/>
                  </a:cubicBezTo>
                  <a:cubicBezTo>
                    <a:pt x="108808" y="8742"/>
                    <a:pt x="72552" y="475"/>
                    <a:pt x="71020" y="152"/>
                  </a:cubicBezTo>
                  <a:cubicBezTo>
                    <a:pt x="70547" y="50"/>
                    <a:pt x="70075" y="1"/>
                    <a:pt x="69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562;p40">
              <a:extLst>
                <a:ext uri="{FF2B5EF4-FFF2-40B4-BE49-F238E27FC236}">
                  <a16:creationId xmlns:a16="http://schemas.microsoft.com/office/drawing/2014/main" id="{9C77AC32-AB85-4A19-9856-38664940FE80}"/>
                </a:ext>
              </a:extLst>
            </p:cNvPr>
            <p:cNvSpPr/>
            <p:nvPr/>
          </p:nvSpPr>
          <p:spPr>
            <a:xfrm>
              <a:off x="3888284" y="3689420"/>
              <a:ext cx="22137" cy="22107"/>
            </a:xfrm>
            <a:custGeom>
              <a:avLst/>
              <a:gdLst/>
              <a:ahLst/>
              <a:cxnLst/>
              <a:rect l="l" t="t" r="r" b="b"/>
              <a:pathLst>
                <a:path w="35007" h="34966" extrusionOk="0">
                  <a:moveTo>
                    <a:pt x="17504" y="0"/>
                  </a:moveTo>
                  <a:cubicBezTo>
                    <a:pt x="7825" y="0"/>
                    <a:pt x="1" y="7824"/>
                    <a:pt x="1" y="17503"/>
                  </a:cubicBezTo>
                  <a:cubicBezTo>
                    <a:pt x="1" y="27117"/>
                    <a:pt x="7785" y="34966"/>
                    <a:pt x="17429" y="34966"/>
                  </a:cubicBezTo>
                  <a:cubicBezTo>
                    <a:pt x="17454" y="34966"/>
                    <a:pt x="17479" y="34966"/>
                    <a:pt x="17504" y="34966"/>
                  </a:cubicBezTo>
                  <a:cubicBezTo>
                    <a:pt x="27183" y="34966"/>
                    <a:pt x="35006" y="27142"/>
                    <a:pt x="35006" y="17503"/>
                  </a:cubicBezTo>
                  <a:cubicBezTo>
                    <a:pt x="35006" y="7824"/>
                    <a:pt x="27183" y="0"/>
                    <a:pt x="17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563;p40">
              <a:extLst>
                <a:ext uri="{FF2B5EF4-FFF2-40B4-BE49-F238E27FC236}">
                  <a16:creationId xmlns:a16="http://schemas.microsoft.com/office/drawing/2014/main" id="{C3ED4226-4640-45F5-9727-9FB1434F75AD}"/>
                </a:ext>
              </a:extLst>
            </p:cNvPr>
            <p:cNvSpPr/>
            <p:nvPr/>
          </p:nvSpPr>
          <p:spPr>
            <a:xfrm>
              <a:off x="3962826" y="3856128"/>
              <a:ext cx="21142" cy="21139"/>
            </a:xfrm>
            <a:custGeom>
              <a:avLst/>
              <a:gdLst/>
              <a:ahLst/>
              <a:cxnLst/>
              <a:rect l="l" t="t" r="r" b="b"/>
              <a:pathLst>
                <a:path w="33434" h="33434" extrusionOk="0">
                  <a:moveTo>
                    <a:pt x="16737" y="1"/>
                  </a:moveTo>
                  <a:cubicBezTo>
                    <a:pt x="7502" y="1"/>
                    <a:pt x="1" y="7502"/>
                    <a:pt x="1" y="16738"/>
                  </a:cubicBezTo>
                  <a:cubicBezTo>
                    <a:pt x="1" y="25973"/>
                    <a:pt x="7502" y="33434"/>
                    <a:pt x="16737" y="33434"/>
                  </a:cubicBezTo>
                  <a:cubicBezTo>
                    <a:pt x="25973" y="33434"/>
                    <a:pt x="33434" y="25973"/>
                    <a:pt x="33434" y="16738"/>
                  </a:cubicBezTo>
                  <a:cubicBezTo>
                    <a:pt x="33434" y="7502"/>
                    <a:pt x="25973" y="1"/>
                    <a:pt x="16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875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1"/>
          <p:cNvSpPr txBox="1">
            <a:spLocks noGrp="1"/>
          </p:cNvSpPr>
          <p:nvPr>
            <p:ph type="title" idx="5"/>
          </p:nvPr>
        </p:nvSpPr>
        <p:spPr>
          <a:xfrm>
            <a:off x="678251" y="1660713"/>
            <a:ext cx="734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01</a:t>
            </a:r>
            <a:endParaRPr sz="3500" dirty="0"/>
          </a:p>
        </p:txBody>
      </p:sp>
      <p:sp>
        <p:nvSpPr>
          <p:cNvPr id="443" name="Google Shape;443;p31"/>
          <p:cNvSpPr txBox="1">
            <a:spLocks noGrp="1"/>
          </p:cNvSpPr>
          <p:nvPr>
            <p:ph type="title" idx="6"/>
          </p:nvPr>
        </p:nvSpPr>
        <p:spPr>
          <a:xfrm>
            <a:off x="4648515" y="1660713"/>
            <a:ext cx="991472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03</a:t>
            </a:r>
            <a:endParaRPr sz="3500" dirty="0"/>
          </a:p>
        </p:txBody>
      </p:sp>
      <p:sp>
        <p:nvSpPr>
          <p:cNvPr id="444" name="Google Shape;444;p31"/>
          <p:cNvSpPr txBox="1">
            <a:spLocks noGrp="1"/>
          </p:cNvSpPr>
          <p:nvPr>
            <p:ph type="title" idx="7"/>
          </p:nvPr>
        </p:nvSpPr>
        <p:spPr>
          <a:xfrm>
            <a:off x="671030" y="2937939"/>
            <a:ext cx="883568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02</a:t>
            </a:r>
            <a:endParaRPr sz="3500" dirty="0"/>
          </a:p>
        </p:txBody>
      </p:sp>
      <p:sp>
        <p:nvSpPr>
          <p:cNvPr id="448" name="Google Shape;448;p31"/>
          <p:cNvSpPr txBox="1">
            <a:spLocks noGrp="1"/>
          </p:cNvSpPr>
          <p:nvPr>
            <p:ph type="subTitle" idx="14"/>
          </p:nvPr>
        </p:nvSpPr>
        <p:spPr>
          <a:xfrm>
            <a:off x="1416125" y="1812769"/>
            <a:ext cx="2973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Tổng quan</a:t>
            </a:r>
            <a:endParaRPr sz="3500" dirty="0"/>
          </a:p>
        </p:txBody>
      </p:sp>
      <p:sp>
        <p:nvSpPr>
          <p:cNvPr id="449" name="Google Shape;449;p31"/>
          <p:cNvSpPr txBox="1">
            <a:spLocks noGrp="1"/>
          </p:cNvSpPr>
          <p:nvPr>
            <p:ph type="subTitle" idx="15"/>
          </p:nvPr>
        </p:nvSpPr>
        <p:spPr>
          <a:xfrm>
            <a:off x="1444687" y="3098749"/>
            <a:ext cx="2973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Thuật toán </a:t>
            </a:r>
            <a:endParaRPr sz="3500" dirty="0"/>
          </a:p>
        </p:txBody>
      </p:sp>
      <p:sp>
        <p:nvSpPr>
          <p:cNvPr id="451" name="Google Shape;451;p31"/>
          <p:cNvSpPr txBox="1">
            <a:spLocks noGrp="1"/>
          </p:cNvSpPr>
          <p:nvPr>
            <p:ph type="subTitle" idx="17"/>
          </p:nvPr>
        </p:nvSpPr>
        <p:spPr>
          <a:xfrm>
            <a:off x="5711262" y="1850452"/>
            <a:ext cx="2973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V</a:t>
            </a:r>
            <a:r>
              <a:rPr lang="en-US" sz="3500"/>
              <a:t>í dụ</a:t>
            </a:r>
            <a:endParaRPr sz="3500" dirty="0"/>
          </a:p>
        </p:txBody>
      </p:sp>
      <p:sp>
        <p:nvSpPr>
          <p:cNvPr id="454" name="Google Shape;454;p31"/>
          <p:cNvSpPr txBox="1">
            <a:spLocks noGrp="1"/>
          </p:cNvSpPr>
          <p:nvPr>
            <p:ph type="title"/>
          </p:nvPr>
        </p:nvSpPr>
        <p:spPr>
          <a:xfrm>
            <a:off x="539675" y="3833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Nội dung</a:t>
            </a:r>
            <a:endParaRPr sz="3800" dirty="0"/>
          </a:p>
        </p:txBody>
      </p:sp>
      <p:grpSp>
        <p:nvGrpSpPr>
          <p:cNvPr id="460" name="Google Shape;460;p31"/>
          <p:cNvGrpSpPr/>
          <p:nvPr/>
        </p:nvGrpSpPr>
        <p:grpSpPr>
          <a:xfrm>
            <a:off x="7886166" y="3098749"/>
            <a:ext cx="969054" cy="1775301"/>
            <a:chOff x="7886166" y="3098749"/>
            <a:chExt cx="969054" cy="1775301"/>
          </a:xfrm>
        </p:grpSpPr>
        <p:grpSp>
          <p:nvGrpSpPr>
            <p:cNvPr id="461" name="Google Shape;461;p31"/>
            <p:cNvGrpSpPr/>
            <p:nvPr/>
          </p:nvGrpSpPr>
          <p:grpSpPr>
            <a:xfrm>
              <a:off x="8286110" y="3098749"/>
              <a:ext cx="458760" cy="339422"/>
              <a:chOff x="14761284" y="1821185"/>
              <a:chExt cx="738013" cy="546111"/>
            </a:xfrm>
          </p:grpSpPr>
          <p:sp>
            <p:nvSpPr>
              <p:cNvPr id="462" name="Google Shape;462;p31"/>
              <p:cNvSpPr/>
              <p:nvPr/>
            </p:nvSpPr>
            <p:spPr>
              <a:xfrm>
                <a:off x="14761943" y="1821185"/>
                <a:ext cx="736768" cy="546111"/>
              </a:xfrm>
              <a:custGeom>
                <a:avLst/>
                <a:gdLst/>
                <a:ahLst/>
                <a:cxnLst/>
                <a:rect l="l" t="t" r="r" b="b"/>
                <a:pathLst>
                  <a:path w="811866" h="601775" extrusionOk="0">
                    <a:moveTo>
                      <a:pt x="655187" y="14462"/>
                    </a:moveTo>
                    <a:lnTo>
                      <a:pt x="796541" y="412994"/>
                    </a:lnTo>
                    <a:lnTo>
                      <a:pt x="150670" y="587296"/>
                    </a:lnTo>
                    <a:cubicBezTo>
                      <a:pt x="99170" y="438119"/>
                      <a:pt x="25166" y="221874"/>
                      <a:pt x="14398" y="186102"/>
                    </a:cubicBezTo>
                    <a:lnTo>
                      <a:pt x="655187" y="14462"/>
                    </a:lnTo>
                    <a:close/>
                    <a:moveTo>
                      <a:pt x="659344" y="1"/>
                    </a:moveTo>
                    <a:cubicBezTo>
                      <a:pt x="658783" y="1"/>
                      <a:pt x="658213" y="74"/>
                      <a:pt x="657647" y="225"/>
                    </a:cubicBezTo>
                    <a:lnTo>
                      <a:pt x="4880" y="175092"/>
                    </a:lnTo>
                    <a:cubicBezTo>
                      <a:pt x="2017" y="175859"/>
                      <a:pt x="1" y="178440"/>
                      <a:pt x="1" y="181424"/>
                    </a:cubicBezTo>
                    <a:cubicBezTo>
                      <a:pt x="1" y="190297"/>
                      <a:pt x="98121" y="475262"/>
                      <a:pt x="140265" y="597378"/>
                    </a:cubicBezTo>
                    <a:cubicBezTo>
                      <a:pt x="141233" y="600081"/>
                      <a:pt x="143733" y="601774"/>
                      <a:pt x="146436" y="601774"/>
                    </a:cubicBezTo>
                    <a:cubicBezTo>
                      <a:pt x="147000" y="601774"/>
                      <a:pt x="147605" y="601734"/>
                      <a:pt x="148170" y="601573"/>
                    </a:cubicBezTo>
                    <a:lnTo>
                      <a:pt x="806784" y="423802"/>
                    </a:lnTo>
                    <a:cubicBezTo>
                      <a:pt x="808559" y="423318"/>
                      <a:pt x="810051" y="422149"/>
                      <a:pt x="810898" y="420535"/>
                    </a:cubicBezTo>
                    <a:cubicBezTo>
                      <a:pt x="811745" y="418922"/>
                      <a:pt x="811866" y="417027"/>
                      <a:pt x="811261" y="415293"/>
                    </a:cubicBezTo>
                    <a:lnTo>
                      <a:pt x="665552" y="4379"/>
                    </a:lnTo>
                    <a:cubicBezTo>
                      <a:pt x="664582" y="1705"/>
                      <a:pt x="662062" y="1"/>
                      <a:pt x="659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1"/>
              <p:cNvSpPr/>
              <p:nvPr/>
            </p:nvSpPr>
            <p:spPr>
              <a:xfrm>
                <a:off x="14761284" y="1824177"/>
                <a:ext cx="594546" cy="276022"/>
              </a:xfrm>
              <a:custGeom>
                <a:avLst/>
                <a:gdLst/>
                <a:ahLst/>
                <a:cxnLst/>
                <a:rect l="l" t="t" r="r" b="b"/>
                <a:pathLst>
                  <a:path w="655147" h="304156" extrusionOk="0">
                    <a:moveTo>
                      <a:pt x="647772" y="1"/>
                    </a:moveTo>
                    <a:cubicBezTo>
                      <a:pt x="645791" y="1"/>
                      <a:pt x="643834" y="900"/>
                      <a:pt x="642524" y="2615"/>
                    </a:cubicBezTo>
                    <a:lnTo>
                      <a:pt x="424424" y="290081"/>
                    </a:lnTo>
                    <a:lnTo>
                      <a:pt x="9115" y="171795"/>
                    </a:lnTo>
                    <a:cubicBezTo>
                      <a:pt x="8544" y="171641"/>
                      <a:pt x="7966" y="171567"/>
                      <a:pt x="7394" y="171567"/>
                    </a:cubicBezTo>
                    <a:cubicBezTo>
                      <a:pt x="4528" y="171567"/>
                      <a:pt x="1816" y="173421"/>
                      <a:pt x="1009" y="176312"/>
                    </a:cubicBezTo>
                    <a:cubicBezTo>
                      <a:pt x="1" y="179821"/>
                      <a:pt x="2017" y="183451"/>
                      <a:pt x="5526" y="184418"/>
                    </a:cubicBezTo>
                    <a:lnTo>
                      <a:pt x="425150" y="303914"/>
                    </a:lnTo>
                    <a:cubicBezTo>
                      <a:pt x="425755" y="304075"/>
                      <a:pt x="426360" y="304156"/>
                      <a:pt x="426924" y="304156"/>
                    </a:cubicBezTo>
                    <a:cubicBezTo>
                      <a:pt x="428981" y="304156"/>
                      <a:pt x="430917" y="303228"/>
                      <a:pt x="432167" y="301574"/>
                    </a:cubicBezTo>
                    <a:lnTo>
                      <a:pt x="652969" y="10519"/>
                    </a:lnTo>
                    <a:cubicBezTo>
                      <a:pt x="655147" y="7656"/>
                      <a:pt x="654623" y="3542"/>
                      <a:pt x="651719" y="1324"/>
                    </a:cubicBezTo>
                    <a:cubicBezTo>
                      <a:pt x="650530" y="433"/>
                      <a:pt x="649146" y="1"/>
                      <a:pt x="6477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1"/>
              <p:cNvSpPr/>
              <p:nvPr/>
            </p:nvSpPr>
            <p:spPr>
              <a:xfrm>
                <a:off x="14888062" y="2057153"/>
                <a:ext cx="158107" cy="310144"/>
              </a:xfrm>
              <a:custGeom>
                <a:avLst/>
                <a:gdLst/>
                <a:ahLst/>
                <a:cxnLst/>
                <a:rect l="l" t="t" r="r" b="b"/>
                <a:pathLst>
                  <a:path w="174223" h="341756" extrusionOk="0">
                    <a:moveTo>
                      <a:pt x="166778" y="0"/>
                    </a:moveTo>
                    <a:cubicBezTo>
                      <a:pt x="164348" y="0"/>
                      <a:pt x="161975" y="1369"/>
                      <a:pt x="160873" y="3717"/>
                    </a:cubicBezTo>
                    <a:lnTo>
                      <a:pt x="1573" y="332359"/>
                    </a:lnTo>
                    <a:cubicBezTo>
                      <a:pt x="1" y="335625"/>
                      <a:pt x="1372" y="339537"/>
                      <a:pt x="4638" y="341110"/>
                    </a:cubicBezTo>
                    <a:cubicBezTo>
                      <a:pt x="5526" y="341554"/>
                      <a:pt x="6534" y="341755"/>
                      <a:pt x="7462" y="341755"/>
                    </a:cubicBezTo>
                    <a:cubicBezTo>
                      <a:pt x="9922" y="341755"/>
                      <a:pt x="12261" y="340424"/>
                      <a:pt x="13390" y="338085"/>
                    </a:cubicBezTo>
                    <a:lnTo>
                      <a:pt x="172650" y="9444"/>
                    </a:lnTo>
                    <a:cubicBezTo>
                      <a:pt x="174222" y="6177"/>
                      <a:pt x="172851" y="2265"/>
                      <a:pt x="169585" y="652"/>
                    </a:cubicBezTo>
                    <a:cubicBezTo>
                      <a:pt x="168689" y="209"/>
                      <a:pt x="167729" y="0"/>
                      <a:pt x="1667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1"/>
              <p:cNvSpPr/>
              <p:nvPr/>
            </p:nvSpPr>
            <p:spPr>
              <a:xfrm>
                <a:off x="15210094" y="1998523"/>
                <a:ext cx="289203" cy="207483"/>
              </a:xfrm>
              <a:custGeom>
                <a:avLst/>
                <a:gdLst/>
                <a:ahLst/>
                <a:cxnLst/>
                <a:rect l="l" t="t" r="r" b="b"/>
                <a:pathLst>
                  <a:path w="318681" h="228631" extrusionOk="0">
                    <a:moveTo>
                      <a:pt x="7442" y="0"/>
                    </a:moveTo>
                    <a:cubicBezTo>
                      <a:pt x="5398" y="0"/>
                      <a:pt x="3374" y="955"/>
                      <a:pt x="2098" y="2748"/>
                    </a:cubicBezTo>
                    <a:cubicBezTo>
                      <a:pt x="0" y="5732"/>
                      <a:pt x="686" y="9805"/>
                      <a:pt x="3630" y="11902"/>
                    </a:cubicBezTo>
                    <a:lnTo>
                      <a:pt x="307470" y="227421"/>
                    </a:lnTo>
                    <a:cubicBezTo>
                      <a:pt x="308599" y="228228"/>
                      <a:pt x="309930" y="228631"/>
                      <a:pt x="311260" y="228631"/>
                    </a:cubicBezTo>
                    <a:cubicBezTo>
                      <a:pt x="313317" y="228631"/>
                      <a:pt x="315334" y="227663"/>
                      <a:pt x="316584" y="225848"/>
                    </a:cubicBezTo>
                    <a:cubicBezTo>
                      <a:pt x="318681" y="222904"/>
                      <a:pt x="317995" y="218791"/>
                      <a:pt x="315051" y="216734"/>
                    </a:cubicBezTo>
                    <a:lnTo>
                      <a:pt x="11212" y="1215"/>
                    </a:lnTo>
                    <a:cubicBezTo>
                      <a:pt x="10076" y="395"/>
                      <a:pt x="8755" y="0"/>
                      <a:pt x="7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" name="Google Shape;466;p31"/>
            <p:cNvGrpSpPr/>
            <p:nvPr/>
          </p:nvGrpSpPr>
          <p:grpSpPr>
            <a:xfrm>
              <a:off x="8465211" y="4088989"/>
              <a:ext cx="390009" cy="347643"/>
              <a:chOff x="15372958" y="2491987"/>
              <a:chExt cx="627412" cy="559339"/>
            </a:xfrm>
          </p:grpSpPr>
          <p:sp>
            <p:nvSpPr>
              <p:cNvPr id="467" name="Google Shape;467;p31"/>
              <p:cNvSpPr/>
              <p:nvPr/>
            </p:nvSpPr>
            <p:spPr>
              <a:xfrm>
                <a:off x="15373836" y="2491987"/>
                <a:ext cx="626533" cy="559339"/>
              </a:xfrm>
              <a:custGeom>
                <a:avLst/>
                <a:gdLst/>
                <a:ahLst/>
                <a:cxnLst/>
                <a:rect l="l" t="t" r="r" b="b"/>
                <a:pathLst>
                  <a:path w="690395" h="616351" extrusionOk="0">
                    <a:moveTo>
                      <a:pt x="13108" y="14761"/>
                    </a:moveTo>
                    <a:lnTo>
                      <a:pt x="675876" y="166035"/>
                    </a:lnTo>
                    <a:lnTo>
                      <a:pt x="605220" y="601630"/>
                    </a:lnTo>
                    <a:lnTo>
                      <a:pt x="13108" y="447371"/>
                    </a:lnTo>
                    <a:lnTo>
                      <a:pt x="13108" y="14761"/>
                    </a:lnTo>
                    <a:close/>
                    <a:moveTo>
                      <a:pt x="6595" y="0"/>
                    </a:moveTo>
                    <a:cubicBezTo>
                      <a:pt x="5117" y="0"/>
                      <a:pt x="3659" y="508"/>
                      <a:pt x="2501" y="1452"/>
                    </a:cubicBezTo>
                    <a:cubicBezTo>
                      <a:pt x="928" y="2662"/>
                      <a:pt x="1" y="4558"/>
                      <a:pt x="1" y="6534"/>
                    </a:cubicBezTo>
                    <a:lnTo>
                      <a:pt x="1" y="452412"/>
                    </a:lnTo>
                    <a:cubicBezTo>
                      <a:pt x="1" y="455397"/>
                      <a:pt x="2017" y="458018"/>
                      <a:pt x="4881" y="458744"/>
                    </a:cubicBezTo>
                    <a:lnTo>
                      <a:pt x="608849" y="616149"/>
                    </a:lnTo>
                    <a:cubicBezTo>
                      <a:pt x="609414" y="616270"/>
                      <a:pt x="609978" y="616350"/>
                      <a:pt x="610503" y="616350"/>
                    </a:cubicBezTo>
                    <a:cubicBezTo>
                      <a:pt x="611793" y="616350"/>
                      <a:pt x="613043" y="615987"/>
                      <a:pt x="614132" y="615261"/>
                    </a:cubicBezTo>
                    <a:cubicBezTo>
                      <a:pt x="615625" y="614253"/>
                      <a:pt x="616673" y="612680"/>
                      <a:pt x="616996" y="610825"/>
                    </a:cubicBezTo>
                    <a:lnTo>
                      <a:pt x="689870" y="162043"/>
                    </a:lnTo>
                    <a:cubicBezTo>
                      <a:pt x="690395" y="158655"/>
                      <a:pt x="688217" y="155389"/>
                      <a:pt x="684829" y="154622"/>
                    </a:cubicBezTo>
                    <a:lnTo>
                      <a:pt x="8026" y="162"/>
                    </a:lnTo>
                    <a:cubicBezTo>
                      <a:pt x="7553" y="53"/>
                      <a:pt x="7073" y="0"/>
                      <a:pt x="65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1"/>
              <p:cNvSpPr/>
              <p:nvPr/>
            </p:nvSpPr>
            <p:spPr>
              <a:xfrm>
                <a:off x="15373141" y="2507864"/>
                <a:ext cx="623825" cy="329248"/>
              </a:xfrm>
              <a:custGeom>
                <a:avLst/>
                <a:gdLst/>
                <a:ahLst/>
                <a:cxnLst/>
                <a:rect l="l" t="t" r="r" b="b"/>
                <a:pathLst>
                  <a:path w="687410" h="362808" extrusionOk="0">
                    <a:moveTo>
                      <a:pt x="7316" y="0"/>
                    </a:moveTo>
                    <a:cubicBezTo>
                      <a:pt x="5796" y="0"/>
                      <a:pt x="4266" y="522"/>
                      <a:pt x="3025" y="1580"/>
                    </a:cubicBezTo>
                    <a:cubicBezTo>
                      <a:pt x="283" y="3960"/>
                      <a:pt x="1" y="8114"/>
                      <a:pt x="2380" y="10856"/>
                    </a:cubicBezTo>
                    <a:lnTo>
                      <a:pt x="306179" y="360550"/>
                    </a:lnTo>
                    <a:cubicBezTo>
                      <a:pt x="307470" y="362001"/>
                      <a:pt x="309284" y="362808"/>
                      <a:pt x="311140" y="362808"/>
                    </a:cubicBezTo>
                    <a:cubicBezTo>
                      <a:pt x="312148" y="362808"/>
                      <a:pt x="313156" y="362566"/>
                      <a:pt x="314084" y="362122"/>
                    </a:cubicBezTo>
                    <a:lnTo>
                      <a:pt x="682893" y="175358"/>
                    </a:lnTo>
                    <a:cubicBezTo>
                      <a:pt x="686120" y="173745"/>
                      <a:pt x="687410" y="169793"/>
                      <a:pt x="685797" y="166567"/>
                    </a:cubicBezTo>
                    <a:cubicBezTo>
                      <a:pt x="684597" y="164280"/>
                      <a:pt x="682262" y="162986"/>
                      <a:pt x="679869" y="162986"/>
                    </a:cubicBezTo>
                    <a:cubicBezTo>
                      <a:pt x="678886" y="162986"/>
                      <a:pt x="677893" y="163205"/>
                      <a:pt x="676965" y="163663"/>
                    </a:cubicBezTo>
                    <a:lnTo>
                      <a:pt x="312712" y="348088"/>
                    </a:lnTo>
                    <a:lnTo>
                      <a:pt x="12261" y="2266"/>
                    </a:lnTo>
                    <a:cubicBezTo>
                      <a:pt x="10980" y="764"/>
                      <a:pt x="9155" y="0"/>
                      <a:pt x="7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1"/>
              <p:cNvSpPr/>
              <p:nvPr/>
            </p:nvSpPr>
            <p:spPr>
              <a:xfrm>
                <a:off x="15372958" y="2765705"/>
                <a:ext cx="237636" cy="142811"/>
              </a:xfrm>
              <a:custGeom>
                <a:avLst/>
                <a:gdLst/>
                <a:ahLst/>
                <a:cxnLst/>
                <a:rect l="l" t="t" r="r" b="b"/>
                <a:pathLst>
                  <a:path w="261858" h="157368" extrusionOk="0">
                    <a:moveTo>
                      <a:pt x="254349" y="1"/>
                    </a:moveTo>
                    <a:cubicBezTo>
                      <a:pt x="253230" y="1"/>
                      <a:pt x="252095" y="288"/>
                      <a:pt x="251050" y="891"/>
                    </a:cubicBezTo>
                    <a:lnTo>
                      <a:pt x="4195" y="145148"/>
                    </a:lnTo>
                    <a:cubicBezTo>
                      <a:pt x="1090" y="146963"/>
                      <a:pt x="1" y="150996"/>
                      <a:pt x="1856" y="154101"/>
                    </a:cubicBezTo>
                    <a:cubicBezTo>
                      <a:pt x="3066" y="156199"/>
                      <a:pt x="5244" y="157368"/>
                      <a:pt x="7542" y="157368"/>
                    </a:cubicBezTo>
                    <a:cubicBezTo>
                      <a:pt x="8631" y="157368"/>
                      <a:pt x="9801" y="157086"/>
                      <a:pt x="10849" y="156481"/>
                    </a:cubicBezTo>
                    <a:lnTo>
                      <a:pt x="257664" y="12224"/>
                    </a:lnTo>
                    <a:cubicBezTo>
                      <a:pt x="260809" y="10368"/>
                      <a:pt x="261858" y="6376"/>
                      <a:pt x="260043" y="3230"/>
                    </a:cubicBezTo>
                    <a:cubicBezTo>
                      <a:pt x="258778" y="1157"/>
                      <a:pt x="256596" y="1"/>
                      <a:pt x="25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1"/>
              <p:cNvSpPr/>
              <p:nvPr/>
            </p:nvSpPr>
            <p:spPr>
              <a:xfrm>
                <a:off x="15766211" y="2765689"/>
                <a:ext cx="168464" cy="285637"/>
              </a:xfrm>
              <a:custGeom>
                <a:avLst/>
                <a:gdLst/>
                <a:ahLst/>
                <a:cxnLst/>
                <a:rect l="l" t="t" r="r" b="b"/>
                <a:pathLst>
                  <a:path w="185635" h="314751" extrusionOk="0">
                    <a:moveTo>
                      <a:pt x="7491" y="0"/>
                    </a:moveTo>
                    <a:cubicBezTo>
                      <a:pt x="6390" y="0"/>
                      <a:pt x="5270" y="279"/>
                      <a:pt x="4235" y="869"/>
                    </a:cubicBezTo>
                    <a:cubicBezTo>
                      <a:pt x="1089" y="2643"/>
                      <a:pt x="0" y="6636"/>
                      <a:pt x="1775" y="9822"/>
                    </a:cubicBezTo>
                    <a:lnTo>
                      <a:pt x="172447" y="311403"/>
                    </a:lnTo>
                    <a:cubicBezTo>
                      <a:pt x="173657" y="313540"/>
                      <a:pt x="175875" y="314750"/>
                      <a:pt x="178134" y="314750"/>
                    </a:cubicBezTo>
                    <a:cubicBezTo>
                      <a:pt x="179223" y="314750"/>
                      <a:pt x="180352" y="314468"/>
                      <a:pt x="181360" y="313903"/>
                    </a:cubicBezTo>
                    <a:cubicBezTo>
                      <a:pt x="184546" y="312129"/>
                      <a:pt x="185635" y="308136"/>
                      <a:pt x="183860" y="304991"/>
                    </a:cubicBezTo>
                    <a:lnTo>
                      <a:pt x="13188" y="3329"/>
                    </a:lnTo>
                    <a:cubicBezTo>
                      <a:pt x="11990" y="1205"/>
                      <a:pt x="9781" y="0"/>
                      <a:pt x="74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31"/>
            <p:cNvGrpSpPr/>
            <p:nvPr/>
          </p:nvGrpSpPr>
          <p:grpSpPr>
            <a:xfrm>
              <a:off x="8344169" y="4476704"/>
              <a:ext cx="342643" cy="397346"/>
              <a:chOff x="14643327" y="2601839"/>
              <a:chExt cx="551214" cy="639307"/>
            </a:xfrm>
          </p:grpSpPr>
          <p:sp>
            <p:nvSpPr>
              <p:cNvPr id="472" name="Google Shape;472;p31"/>
              <p:cNvSpPr/>
              <p:nvPr/>
            </p:nvSpPr>
            <p:spPr>
              <a:xfrm>
                <a:off x="14643327" y="2601839"/>
                <a:ext cx="551214" cy="639307"/>
              </a:xfrm>
              <a:custGeom>
                <a:avLst/>
                <a:gdLst/>
                <a:ahLst/>
                <a:cxnLst/>
                <a:rect l="l" t="t" r="r" b="b"/>
                <a:pathLst>
                  <a:path w="607398" h="704470" extrusionOk="0">
                    <a:moveTo>
                      <a:pt x="427973" y="14819"/>
                    </a:moveTo>
                    <a:lnTo>
                      <a:pt x="591951" y="577209"/>
                    </a:lnTo>
                    <a:lnTo>
                      <a:pt x="212293" y="689888"/>
                    </a:lnTo>
                    <a:lnTo>
                      <a:pt x="15286" y="144155"/>
                    </a:lnTo>
                    <a:lnTo>
                      <a:pt x="427973" y="14819"/>
                    </a:lnTo>
                    <a:close/>
                    <a:moveTo>
                      <a:pt x="432402" y="0"/>
                    </a:moveTo>
                    <a:cubicBezTo>
                      <a:pt x="431733" y="0"/>
                      <a:pt x="431066" y="100"/>
                      <a:pt x="430433" y="301"/>
                    </a:cubicBezTo>
                    <a:lnTo>
                      <a:pt x="4800" y="133669"/>
                    </a:lnTo>
                    <a:cubicBezTo>
                      <a:pt x="3106" y="134193"/>
                      <a:pt x="1695" y="135403"/>
                      <a:pt x="929" y="137016"/>
                    </a:cubicBezTo>
                    <a:cubicBezTo>
                      <a:pt x="122" y="138630"/>
                      <a:pt x="1" y="140485"/>
                      <a:pt x="606" y="142138"/>
                    </a:cubicBezTo>
                    <a:lnTo>
                      <a:pt x="202090" y="700132"/>
                    </a:lnTo>
                    <a:cubicBezTo>
                      <a:pt x="203036" y="702779"/>
                      <a:pt x="205507" y="704469"/>
                      <a:pt x="208206" y="704469"/>
                    </a:cubicBezTo>
                    <a:cubicBezTo>
                      <a:pt x="208384" y="704469"/>
                      <a:pt x="208564" y="704462"/>
                      <a:pt x="208744" y="704447"/>
                    </a:cubicBezTo>
                    <a:cubicBezTo>
                      <a:pt x="209188" y="704407"/>
                      <a:pt x="209672" y="704366"/>
                      <a:pt x="210116" y="704205"/>
                    </a:cubicBezTo>
                    <a:lnTo>
                      <a:pt x="601953" y="587896"/>
                    </a:lnTo>
                    <a:cubicBezTo>
                      <a:pt x="605421" y="586847"/>
                      <a:pt x="607398" y="583258"/>
                      <a:pt x="606389" y="579790"/>
                    </a:cubicBezTo>
                    <a:lnTo>
                      <a:pt x="438701" y="4737"/>
                    </a:lnTo>
                    <a:cubicBezTo>
                      <a:pt x="438217" y="3043"/>
                      <a:pt x="437047" y="1632"/>
                      <a:pt x="435515" y="785"/>
                    </a:cubicBezTo>
                    <a:cubicBezTo>
                      <a:pt x="434568" y="262"/>
                      <a:pt x="433483" y="0"/>
                      <a:pt x="432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1"/>
              <p:cNvSpPr/>
              <p:nvPr/>
            </p:nvSpPr>
            <p:spPr>
              <a:xfrm>
                <a:off x="14709790" y="2688030"/>
                <a:ext cx="277895" cy="92227"/>
              </a:xfrm>
              <a:custGeom>
                <a:avLst/>
                <a:gdLst/>
                <a:ahLst/>
                <a:cxnLst/>
                <a:rect l="l" t="t" r="r" b="b"/>
                <a:pathLst>
                  <a:path w="306220" h="101628" extrusionOk="0">
                    <a:moveTo>
                      <a:pt x="298935" y="0"/>
                    </a:moveTo>
                    <a:cubicBezTo>
                      <a:pt x="298300" y="0"/>
                      <a:pt x="297656" y="97"/>
                      <a:pt x="297024" y="300"/>
                    </a:cubicBezTo>
                    <a:lnTo>
                      <a:pt x="5445" y="88822"/>
                    </a:lnTo>
                    <a:cubicBezTo>
                      <a:pt x="1977" y="89871"/>
                      <a:pt x="1" y="93541"/>
                      <a:pt x="1049" y="97009"/>
                    </a:cubicBezTo>
                    <a:cubicBezTo>
                      <a:pt x="1922" y="99819"/>
                      <a:pt x="4476" y="101628"/>
                      <a:pt x="7296" y="101628"/>
                    </a:cubicBezTo>
                    <a:cubicBezTo>
                      <a:pt x="7471" y="101628"/>
                      <a:pt x="7648" y="101621"/>
                      <a:pt x="7824" y="101607"/>
                    </a:cubicBezTo>
                    <a:cubicBezTo>
                      <a:pt x="8308" y="101607"/>
                      <a:pt x="8752" y="101526"/>
                      <a:pt x="9236" y="101365"/>
                    </a:cubicBezTo>
                    <a:lnTo>
                      <a:pt x="300775" y="12842"/>
                    </a:lnTo>
                    <a:cubicBezTo>
                      <a:pt x="304243" y="11794"/>
                      <a:pt x="306219" y="8124"/>
                      <a:pt x="305171" y="4655"/>
                    </a:cubicBezTo>
                    <a:cubicBezTo>
                      <a:pt x="304318" y="1834"/>
                      <a:pt x="301704" y="0"/>
                      <a:pt x="298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1"/>
              <p:cNvSpPr/>
              <p:nvPr/>
            </p:nvSpPr>
            <p:spPr>
              <a:xfrm>
                <a:off x="14747267" y="2767033"/>
                <a:ext cx="284153" cy="90046"/>
              </a:xfrm>
              <a:custGeom>
                <a:avLst/>
                <a:gdLst/>
                <a:ahLst/>
                <a:cxnLst/>
                <a:rect l="l" t="t" r="r" b="b"/>
                <a:pathLst>
                  <a:path w="313116" h="99224" extrusionOk="0">
                    <a:moveTo>
                      <a:pt x="305836" y="1"/>
                    </a:moveTo>
                    <a:cubicBezTo>
                      <a:pt x="305227" y="1"/>
                      <a:pt x="304610" y="89"/>
                      <a:pt x="304001" y="275"/>
                    </a:cubicBezTo>
                    <a:lnTo>
                      <a:pt x="5485" y="86378"/>
                    </a:lnTo>
                    <a:cubicBezTo>
                      <a:pt x="1977" y="87386"/>
                      <a:pt x="1" y="91016"/>
                      <a:pt x="969" y="94484"/>
                    </a:cubicBezTo>
                    <a:cubicBezTo>
                      <a:pt x="1805" y="97373"/>
                      <a:pt x="4397" y="99223"/>
                      <a:pt x="7225" y="99223"/>
                    </a:cubicBezTo>
                    <a:cubicBezTo>
                      <a:pt x="7397" y="99223"/>
                      <a:pt x="7570" y="99216"/>
                      <a:pt x="7744" y="99202"/>
                    </a:cubicBezTo>
                    <a:cubicBezTo>
                      <a:pt x="8187" y="99162"/>
                      <a:pt x="8671" y="99081"/>
                      <a:pt x="9115" y="98960"/>
                    </a:cubicBezTo>
                    <a:lnTo>
                      <a:pt x="307631" y="12858"/>
                    </a:lnTo>
                    <a:cubicBezTo>
                      <a:pt x="311099" y="11890"/>
                      <a:pt x="313116" y="8220"/>
                      <a:pt x="312108" y="4752"/>
                    </a:cubicBezTo>
                    <a:cubicBezTo>
                      <a:pt x="311311" y="1899"/>
                      <a:pt x="308660" y="1"/>
                      <a:pt x="305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1"/>
              <p:cNvSpPr/>
              <p:nvPr/>
            </p:nvSpPr>
            <p:spPr>
              <a:xfrm>
                <a:off x="14775924" y="2835596"/>
                <a:ext cx="260547" cy="88308"/>
              </a:xfrm>
              <a:custGeom>
                <a:avLst/>
                <a:gdLst/>
                <a:ahLst/>
                <a:cxnLst/>
                <a:rect l="l" t="t" r="r" b="b"/>
                <a:pathLst>
                  <a:path w="287104" h="97309" extrusionOk="0">
                    <a:moveTo>
                      <a:pt x="279778" y="0"/>
                    </a:moveTo>
                    <a:cubicBezTo>
                      <a:pt x="279143" y="0"/>
                      <a:pt x="278500" y="97"/>
                      <a:pt x="277868" y="300"/>
                    </a:cubicBezTo>
                    <a:cubicBezTo>
                      <a:pt x="250807" y="8567"/>
                      <a:pt x="13430" y="81160"/>
                      <a:pt x="4880" y="84709"/>
                    </a:cubicBezTo>
                    <a:cubicBezTo>
                      <a:pt x="1533" y="86080"/>
                      <a:pt x="0" y="89911"/>
                      <a:pt x="1331" y="93218"/>
                    </a:cubicBezTo>
                    <a:cubicBezTo>
                      <a:pt x="2396" y="95765"/>
                      <a:pt x="4857" y="97309"/>
                      <a:pt x="7433" y="97309"/>
                    </a:cubicBezTo>
                    <a:cubicBezTo>
                      <a:pt x="7590" y="97309"/>
                      <a:pt x="7747" y="97303"/>
                      <a:pt x="7905" y="97291"/>
                    </a:cubicBezTo>
                    <a:cubicBezTo>
                      <a:pt x="8550" y="97251"/>
                      <a:pt x="9276" y="97090"/>
                      <a:pt x="9921" y="96807"/>
                    </a:cubicBezTo>
                    <a:cubicBezTo>
                      <a:pt x="16656" y="94065"/>
                      <a:pt x="176117" y="45105"/>
                      <a:pt x="281659" y="12842"/>
                    </a:cubicBezTo>
                    <a:cubicBezTo>
                      <a:pt x="285127" y="11794"/>
                      <a:pt x="287103" y="8124"/>
                      <a:pt x="286014" y="4655"/>
                    </a:cubicBezTo>
                    <a:cubicBezTo>
                      <a:pt x="285161" y="1834"/>
                      <a:pt x="282547" y="0"/>
                      <a:pt x="279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1"/>
              <p:cNvSpPr/>
              <p:nvPr/>
            </p:nvSpPr>
            <p:spPr>
              <a:xfrm>
                <a:off x="14806814" y="2906291"/>
                <a:ext cx="260400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286942" h="84173" extrusionOk="0">
                    <a:moveTo>
                      <a:pt x="279770" y="1"/>
                    </a:moveTo>
                    <a:cubicBezTo>
                      <a:pt x="279199" y="1"/>
                      <a:pt x="278615" y="76"/>
                      <a:pt x="278029" y="234"/>
                    </a:cubicBezTo>
                    <a:lnTo>
                      <a:pt x="5646" y="71254"/>
                    </a:lnTo>
                    <a:cubicBezTo>
                      <a:pt x="2137" y="72181"/>
                      <a:pt x="0" y="75770"/>
                      <a:pt x="928" y="79239"/>
                    </a:cubicBezTo>
                    <a:cubicBezTo>
                      <a:pt x="1697" y="82201"/>
                      <a:pt x="4412" y="84173"/>
                      <a:pt x="7356" y="84173"/>
                    </a:cubicBezTo>
                    <a:cubicBezTo>
                      <a:pt x="7498" y="84173"/>
                      <a:pt x="7641" y="84168"/>
                      <a:pt x="7784" y="84159"/>
                    </a:cubicBezTo>
                    <a:cubicBezTo>
                      <a:pt x="8147" y="84118"/>
                      <a:pt x="8550" y="84038"/>
                      <a:pt x="8953" y="83917"/>
                    </a:cubicBezTo>
                    <a:lnTo>
                      <a:pt x="281376" y="12897"/>
                    </a:lnTo>
                    <a:cubicBezTo>
                      <a:pt x="284844" y="11970"/>
                      <a:pt x="286942" y="8421"/>
                      <a:pt x="286014" y="4912"/>
                    </a:cubicBezTo>
                    <a:cubicBezTo>
                      <a:pt x="285272" y="1976"/>
                      <a:pt x="282694" y="1"/>
                      <a:pt x="27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14839605" y="2982555"/>
                <a:ext cx="254435" cy="79946"/>
              </a:xfrm>
              <a:custGeom>
                <a:avLst/>
                <a:gdLst/>
                <a:ahLst/>
                <a:cxnLst/>
                <a:rect l="l" t="t" r="r" b="b"/>
                <a:pathLst>
                  <a:path w="280369" h="88095" extrusionOk="0">
                    <a:moveTo>
                      <a:pt x="273005" y="0"/>
                    </a:moveTo>
                    <a:cubicBezTo>
                      <a:pt x="272424" y="0"/>
                      <a:pt x="271836" y="79"/>
                      <a:pt x="271254" y="243"/>
                    </a:cubicBezTo>
                    <a:cubicBezTo>
                      <a:pt x="169141" y="29481"/>
                      <a:pt x="14600" y="73400"/>
                      <a:pt x="6010" y="75013"/>
                    </a:cubicBezTo>
                    <a:cubicBezTo>
                      <a:pt x="2582" y="75457"/>
                      <a:pt x="1" y="78522"/>
                      <a:pt x="243" y="82030"/>
                    </a:cubicBezTo>
                    <a:cubicBezTo>
                      <a:pt x="513" y="85470"/>
                      <a:pt x="3413" y="88095"/>
                      <a:pt x="6849" y="88095"/>
                    </a:cubicBezTo>
                    <a:cubicBezTo>
                      <a:pt x="6999" y="88095"/>
                      <a:pt x="7149" y="88090"/>
                      <a:pt x="7300" y="88080"/>
                    </a:cubicBezTo>
                    <a:cubicBezTo>
                      <a:pt x="13148" y="87636"/>
                      <a:pt x="196404" y="35329"/>
                      <a:pt x="274884" y="12866"/>
                    </a:cubicBezTo>
                    <a:cubicBezTo>
                      <a:pt x="278352" y="11858"/>
                      <a:pt x="280369" y="8228"/>
                      <a:pt x="279361" y="4760"/>
                    </a:cubicBezTo>
                    <a:cubicBezTo>
                      <a:pt x="278523" y="1879"/>
                      <a:pt x="275850" y="0"/>
                      <a:pt x="27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14858198" y="3070388"/>
                <a:ext cx="267756" cy="70286"/>
              </a:xfrm>
              <a:custGeom>
                <a:avLst/>
                <a:gdLst/>
                <a:ahLst/>
                <a:cxnLst/>
                <a:rect l="l" t="t" r="r" b="b"/>
                <a:pathLst>
                  <a:path w="295048" h="77450" extrusionOk="0">
                    <a:moveTo>
                      <a:pt x="287834" y="0"/>
                    </a:moveTo>
                    <a:cubicBezTo>
                      <a:pt x="287352" y="0"/>
                      <a:pt x="286864" y="54"/>
                      <a:pt x="286377" y="166"/>
                    </a:cubicBezTo>
                    <a:lnTo>
                      <a:pt x="5767" y="64491"/>
                    </a:lnTo>
                    <a:cubicBezTo>
                      <a:pt x="2218" y="65298"/>
                      <a:pt x="0" y="68806"/>
                      <a:pt x="807" y="72355"/>
                    </a:cubicBezTo>
                    <a:cubicBezTo>
                      <a:pt x="1539" y="75400"/>
                      <a:pt x="4260" y="77450"/>
                      <a:pt x="7280" y="77450"/>
                    </a:cubicBezTo>
                    <a:cubicBezTo>
                      <a:pt x="7421" y="77450"/>
                      <a:pt x="7562" y="77446"/>
                      <a:pt x="7703" y="77437"/>
                    </a:cubicBezTo>
                    <a:cubicBezTo>
                      <a:pt x="8026" y="77396"/>
                      <a:pt x="8348" y="77316"/>
                      <a:pt x="8671" y="77275"/>
                    </a:cubicBezTo>
                    <a:lnTo>
                      <a:pt x="289321" y="12950"/>
                    </a:lnTo>
                    <a:cubicBezTo>
                      <a:pt x="292870" y="12144"/>
                      <a:pt x="295048" y="8595"/>
                      <a:pt x="294241" y="5086"/>
                    </a:cubicBezTo>
                    <a:cubicBezTo>
                      <a:pt x="293547" y="2065"/>
                      <a:pt x="290818" y="0"/>
                      <a:pt x="287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9" name="Google Shape;479;p31"/>
            <p:cNvSpPr/>
            <p:nvPr/>
          </p:nvSpPr>
          <p:spPr>
            <a:xfrm flipH="1">
              <a:off x="7886166" y="3593600"/>
              <a:ext cx="849307" cy="455280"/>
            </a:xfrm>
            <a:custGeom>
              <a:avLst/>
              <a:gdLst/>
              <a:ahLst/>
              <a:cxnLst/>
              <a:rect l="l" t="t" r="r" b="b"/>
              <a:pathLst>
                <a:path w="11980" h="6422" extrusionOk="0">
                  <a:moveTo>
                    <a:pt x="1" y="0"/>
                  </a:moveTo>
                  <a:lnTo>
                    <a:pt x="44" y="227"/>
                  </a:lnTo>
                  <a:lnTo>
                    <a:pt x="78" y="402"/>
                  </a:lnTo>
                  <a:lnTo>
                    <a:pt x="1204" y="6296"/>
                  </a:lnTo>
                  <a:lnTo>
                    <a:pt x="1227" y="6422"/>
                  </a:lnTo>
                  <a:lnTo>
                    <a:pt x="11174" y="6422"/>
                  </a:lnTo>
                  <a:lnTo>
                    <a:pt x="11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 flipH="1">
              <a:off x="7896800" y="3593600"/>
              <a:ext cx="835625" cy="455280"/>
            </a:xfrm>
            <a:custGeom>
              <a:avLst/>
              <a:gdLst/>
              <a:ahLst/>
              <a:cxnLst/>
              <a:rect l="l" t="t" r="r" b="b"/>
              <a:pathLst>
                <a:path w="11787" h="6422" extrusionOk="0">
                  <a:moveTo>
                    <a:pt x="11574" y="0"/>
                  </a:moveTo>
                  <a:lnTo>
                    <a:pt x="6510" y="4130"/>
                  </a:lnTo>
                  <a:lnTo>
                    <a:pt x="1" y="227"/>
                  </a:lnTo>
                  <a:lnTo>
                    <a:pt x="35" y="402"/>
                  </a:lnTo>
                  <a:lnTo>
                    <a:pt x="3858" y="2696"/>
                  </a:lnTo>
                  <a:lnTo>
                    <a:pt x="1161" y="6296"/>
                  </a:lnTo>
                  <a:lnTo>
                    <a:pt x="1184" y="6422"/>
                  </a:lnTo>
                  <a:lnTo>
                    <a:pt x="1234" y="6422"/>
                  </a:lnTo>
                  <a:lnTo>
                    <a:pt x="3975" y="2764"/>
                  </a:lnTo>
                  <a:lnTo>
                    <a:pt x="6482" y="4270"/>
                  </a:lnTo>
                  <a:cubicBezTo>
                    <a:pt x="6493" y="4274"/>
                    <a:pt x="6505" y="4278"/>
                    <a:pt x="6516" y="4278"/>
                  </a:cubicBezTo>
                  <a:cubicBezTo>
                    <a:pt x="6531" y="4278"/>
                    <a:pt x="6546" y="4272"/>
                    <a:pt x="6559" y="4263"/>
                  </a:cubicBezTo>
                  <a:lnTo>
                    <a:pt x="8381" y="2776"/>
                  </a:lnTo>
                  <a:lnTo>
                    <a:pt x="10567" y="6422"/>
                  </a:lnTo>
                  <a:lnTo>
                    <a:pt x="10724" y="6422"/>
                  </a:lnTo>
                  <a:lnTo>
                    <a:pt x="8488" y="2692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3"/>
          <p:cNvSpPr txBox="1">
            <a:spLocks noGrp="1"/>
          </p:cNvSpPr>
          <p:nvPr>
            <p:ph type="title"/>
          </p:nvPr>
        </p:nvSpPr>
        <p:spPr>
          <a:xfrm>
            <a:off x="3508181" y="2381330"/>
            <a:ext cx="4052076" cy="1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quan</a:t>
            </a:r>
            <a:endParaRPr dirty="0"/>
          </a:p>
        </p:txBody>
      </p:sp>
      <p:sp>
        <p:nvSpPr>
          <p:cNvPr id="664" name="Google Shape;664;p33"/>
          <p:cNvSpPr txBox="1">
            <a:spLocks noGrp="1"/>
          </p:cNvSpPr>
          <p:nvPr>
            <p:ph type="title" idx="2"/>
          </p:nvPr>
        </p:nvSpPr>
        <p:spPr>
          <a:xfrm>
            <a:off x="3489125" y="1492650"/>
            <a:ext cx="1164300" cy="7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665" name="Google Shape;665;p33"/>
          <p:cNvGrpSpPr/>
          <p:nvPr/>
        </p:nvGrpSpPr>
        <p:grpSpPr>
          <a:xfrm>
            <a:off x="693415" y="889974"/>
            <a:ext cx="2938785" cy="3999182"/>
            <a:chOff x="1397358" y="889974"/>
            <a:chExt cx="2938785" cy="3999182"/>
          </a:xfrm>
        </p:grpSpPr>
        <p:grpSp>
          <p:nvGrpSpPr>
            <p:cNvPr id="666" name="Google Shape;666;p33"/>
            <p:cNvGrpSpPr/>
            <p:nvPr/>
          </p:nvGrpSpPr>
          <p:grpSpPr>
            <a:xfrm>
              <a:off x="1397358" y="889974"/>
              <a:ext cx="2559673" cy="3726715"/>
              <a:chOff x="5842209" y="-9"/>
              <a:chExt cx="2790138" cy="4062258"/>
            </a:xfrm>
          </p:grpSpPr>
          <p:sp>
            <p:nvSpPr>
              <p:cNvPr id="667" name="Google Shape;667;p33"/>
              <p:cNvSpPr/>
              <p:nvPr/>
            </p:nvSpPr>
            <p:spPr>
              <a:xfrm rot="-3107581">
                <a:off x="6106467" y="1573698"/>
                <a:ext cx="904521" cy="1111743"/>
              </a:xfrm>
              <a:custGeom>
                <a:avLst/>
                <a:gdLst/>
                <a:ahLst/>
                <a:cxnLst/>
                <a:rect l="l" t="t" r="r" b="b"/>
                <a:pathLst>
                  <a:path w="508591" h="625107" extrusionOk="0">
                    <a:moveTo>
                      <a:pt x="7392" y="1"/>
                    </a:moveTo>
                    <a:cubicBezTo>
                      <a:pt x="5944" y="1"/>
                      <a:pt x="4488" y="480"/>
                      <a:pt x="3267" y="1457"/>
                    </a:cubicBezTo>
                    <a:cubicBezTo>
                      <a:pt x="444" y="3716"/>
                      <a:pt x="0" y="7870"/>
                      <a:pt x="2259" y="10652"/>
                    </a:cubicBezTo>
                    <a:lnTo>
                      <a:pt x="496088" y="622646"/>
                    </a:lnTo>
                    <a:cubicBezTo>
                      <a:pt x="497379" y="624259"/>
                      <a:pt x="499274" y="625106"/>
                      <a:pt x="501210" y="625106"/>
                    </a:cubicBezTo>
                    <a:cubicBezTo>
                      <a:pt x="502622" y="625106"/>
                      <a:pt x="504074" y="624622"/>
                      <a:pt x="505324" y="623654"/>
                    </a:cubicBezTo>
                    <a:cubicBezTo>
                      <a:pt x="508106" y="621356"/>
                      <a:pt x="508590" y="617242"/>
                      <a:pt x="506292" y="614419"/>
                    </a:cubicBezTo>
                    <a:lnTo>
                      <a:pt x="12502" y="2425"/>
                    </a:lnTo>
                    <a:cubicBezTo>
                      <a:pt x="11175" y="824"/>
                      <a:pt x="9291" y="1"/>
                      <a:pt x="7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7793069" y="2767277"/>
                <a:ext cx="213428" cy="201561"/>
              </a:xfrm>
              <a:custGeom>
                <a:avLst/>
                <a:gdLst/>
                <a:ahLst/>
                <a:cxnLst/>
                <a:rect l="l" t="t" r="r" b="b"/>
                <a:pathLst>
                  <a:path w="3651" h="344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3651" y="3447"/>
                    </a:lnTo>
                    <a:cubicBezTo>
                      <a:pt x="2891" y="1434"/>
                      <a:pt x="1167" y="532"/>
                      <a:pt x="1167" y="532"/>
                    </a:cubicBez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7793069" y="2767277"/>
                <a:ext cx="54073" cy="14193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42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7167116" y="2858762"/>
                <a:ext cx="205595" cy="20436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9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2023" y="2973"/>
                      <a:pt x="3516" y="3496"/>
                      <a:pt x="3516" y="3496"/>
                    </a:cubicBezTo>
                    <a:cubicBezTo>
                      <a:pt x="3181" y="1882"/>
                      <a:pt x="1590" y="576"/>
                      <a:pt x="1143" y="339"/>
                    </a:cubicBezTo>
                    <a:lnTo>
                      <a:pt x="252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7167116" y="2858762"/>
                <a:ext cx="52086" cy="13889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37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621" y="1574"/>
                      <a:pt x="394" y="680"/>
                      <a:pt x="252" y="7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2" name="Google Shape;672;p33"/>
              <p:cNvGrpSpPr/>
              <p:nvPr/>
            </p:nvGrpSpPr>
            <p:grpSpPr>
              <a:xfrm>
                <a:off x="6548879" y="-9"/>
                <a:ext cx="2083469" cy="3241644"/>
                <a:chOff x="6548879" y="-9"/>
                <a:chExt cx="2083469" cy="3241644"/>
              </a:xfrm>
            </p:grpSpPr>
            <p:sp>
              <p:nvSpPr>
                <p:cNvPr id="673" name="Google Shape;673;p33"/>
                <p:cNvSpPr/>
                <p:nvPr/>
              </p:nvSpPr>
              <p:spPr>
                <a:xfrm>
                  <a:off x="6784985" y="428654"/>
                  <a:ext cx="197820" cy="113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941" extrusionOk="0">
                      <a:moveTo>
                        <a:pt x="1746" y="0"/>
                      </a:moveTo>
                      <a:cubicBezTo>
                        <a:pt x="1700" y="0"/>
                        <a:pt x="1661" y="12"/>
                        <a:pt x="1630" y="37"/>
                      </a:cubicBezTo>
                      <a:cubicBezTo>
                        <a:pt x="1384" y="240"/>
                        <a:pt x="2033" y="953"/>
                        <a:pt x="2033" y="953"/>
                      </a:cubicBezTo>
                      <a:cubicBezTo>
                        <a:pt x="1477" y="777"/>
                        <a:pt x="1036" y="716"/>
                        <a:pt x="714" y="716"/>
                      </a:cubicBezTo>
                      <a:cubicBezTo>
                        <a:pt x="348" y="716"/>
                        <a:pt x="137" y="795"/>
                        <a:pt x="90" y="876"/>
                      </a:cubicBezTo>
                      <a:cubicBezTo>
                        <a:pt x="1" y="1030"/>
                        <a:pt x="602" y="1173"/>
                        <a:pt x="1429" y="1383"/>
                      </a:cubicBezTo>
                      <a:cubicBezTo>
                        <a:pt x="2206" y="1580"/>
                        <a:pt x="2870" y="1941"/>
                        <a:pt x="3178" y="1941"/>
                      </a:cubicBezTo>
                      <a:cubicBezTo>
                        <a:pt x="3317" y="1941"/>
                        <a:pt x="3383" y="1868"/>
                        <a:pt x="3355" y="1673"/>
                      </a:cubicBezTo>
                      <a:cubicBezTo>
                        <a:pt x="3275" y="1104"/>
                        <a:pt x="2193" y="0"/>
                        <a:pt x="17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3"/>
                <p:cNvSpPr/>
                <p:nvPr/>
              </p:nvSpPr>
              <p:spPr>
                <a:xfrm>
                  <a:off x="6963278" y="418950"/>
                  <a:ext cx="404701" cy="167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" h="2863" extrusionOk="0">
                      <a:moveTo>
                        <a:pt x="3436" y="0"/>
                      </a:moveTo>
                      <a:cubicBezTo>
                        <a:pt x="2971" y="0"/>
                        <a:pt x="2595" y="35"/>
                        <a:pt x="2276" y="91"/>
                      </a:cubicBezTo>
                      <a:cubicBezTo>
                        <a:pt x="1927" y="151"/>
                        <a:pt x="1650" y="235"/>
                        <a:pt x="1416" y="326"/>
                      </a:cubicBezTo>
                      <a:cubicBezTo>
                        <a:pt x="1055" y="466"/>
                        <a:pt x="791" y="621"/>
                        <a:pt x="508" y="719"/>
                      </a:cubicBezTo>
                      <a:cubicBezTo>
                        <a:pt x="425" y="747"/>
                        <a:pt x="350" y="760"/>
                        <a:pt x="280" y="760"/>
                      </a:cubicBezTo>
                      <a:cubicBezTo>
                        <a:pt x="128" y="993"/>
                        <a:pt x="39" y="1272"/>
                        <a:pt x="15" y="1551"/>
                      </a:cubicBezTo>
                      <a:cubicBezTo>
                        <a:pt x="1" y="1689"/>
                        <a:pt x="3" y="1830"/>
                        <a:pt x="17" y="1963"/>
                      </a:cubicBezTo>
                      <a:cubicBezTo>
                        <a:pt x="48" y="2237"/>
                        <a:pt x="133" y="2485"/>
                        <a:pt x="261" y="2645"/>
                      </a:cubicBezTo>
                      <a:cubicBezTo>
                        <a:pt x="378" y="2793"/>
                        <a:pt x="472" y="2863"/>
                        <a:pt x="554" y="2863"/>
                      </a:cubicBezTo>
                      <a:cubicBezTo>
                        <a:pt x="708" y="2863"/>
                        <a:pt x="815" y="2614"/>
                        <a:pt x="933" y="2176"/>
                      </a:cubicBezTo>
                      <a:cubicBezTo>
                        <a:pt x="948" y="2115"/>
                        <a:pt x="967" y="2054"/>
                        <a:pt x="990" y="1991"/>
                      </a:cubicBezTo>
                      <a:cubicBezTo>
                        <a:pt x="1201" y="1354"/>
                        <a:pt x="1644" y="636"/>
                        <a:pt x="1829" y="462"/>
                      </a:cubicBezTo>
                      <a:cubicBezTo>
                        <a:pt x="1882" y="412"/>
                        <a:pt x="1947" y="389"/>
                        <a:pt x="2033" y="389"/>
                      </a:cubicBezTo>
                      <a:cubicBezTo>
                        <a:pt x="2277" y="389"/>
                        <a:pt x="2687" y="572"/>
                        <a:pt x="3465" y="853"/>
                      </a:cubicBezTo>
                      <a:cubicBezTo>
                        <a:pt x="4062" y="1069"/>
                        <a:pt x="4926" y="1191"/>
                        <a:pt x="5622" y="1191"/>
                      </a:cubicBezTo>
                      <a:cubicBezTo>
                        <a:pt x="6043" y="1191"/>
                        <a:pt x="6403" y="1147"/>
                        <a:pt x="6606" y="1051"/>
                      </a:cubicBezTo>
                      <a:cubicBezTo>
                        <a:pt x="6659" y="1026"/>
                        <a:pt x="6703" y="996"/>
                        <a:pt x="6733" y="964"/>
                      </a:cubicBezTo>
                      <a:cubicBezTo>
                        <a:pt x="6922" y="763"/>
                        <a:pt x="6864" y="458"/>
                        <a:pt x="6632" y="197"/>
                      </a:cubicBezTo>
                      <a:cubicBezTo>
                        <a:pt x="6574" y="208"/>
                        <a:pt x="6509" y="213"/>
                        <a:pt x="6435" y="213"/>
                      </a:cubicBezTo>
                      <a:cubicBezTo>
                        <a:pt x="5973" y="213"/>
                        <a:pt x="5156" y="21"/>
                        <a:pt x="3553" y="1"/>
                      </a:cubicBezTo>
                      <a:cubicBezTo>
                        <a:pt x="3514" y="0"/>
                        <a:pt x="3475" y="0"/>
                        <a:pt x="3436" y="0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3"/>
                <p:cNvSpPr/>
                <p:nvPr/>
              </p:nvSpPr>
              <p:spPr>
                <a:xfrm>
                  <a:off x="6685142" y="1722069"/>
                  <a:ext cx="1592558" cy="115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3" h="19829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9058" y="19829"/>
                        <a:pt x="9388" y="19784"/>
                        <a:pt x="9388" y="19784"/>
                      </a:cubicBezTo>
                      <a:cubicBezTo>
                        <a:pt x="9388" y="19784"/>
                        <a:pt x="9724" y="16489"/>
                        <a:pt x="10016" y="13824"/>
                      </a:cubicBezTo>
                      <a:cubicBezTo>
                        <a:pt x="10307" y="11159"/>
                        <a:pt x="11067" y="6790"/>
                        <a:pt x="11067" y="6790"/>
                      </a:cubicBezTo>
                      <a:lnTo>
                        <a:pt x="20722" y="6790"/>
                      </a:lnTo>
                      <a:cubicBezTo>
                        <a:pt x="19557" y="7686"/>
                        <a:pt x="18841" y="9904"/>
                        <a:pt x="18820" y="12008"/>
                      </a:cubicBezTo>
                      <a:cubicBezTo>
                        <a:pt x="18797" y="14117"/>
                        <a:pt x="19198" y="17880"/>
                        <a:pt x="19198" y="17880"/>
                      </a:cubicBezTo>
                      <a:cubicBezTo>
                        <a:pt x="19251" y="17926"/>
                        <a:pt x="19372" y="18000"/>
                        <a:pt x="19515" y="18083"/>
                      </a:cubicBezTo>
                      <a:cubicBezTo>
                        <a:pt x="19860" y="18281"/>
                        <a:pt x="20342" y="18529"/>
                        <a:pt x="20342" y="18529"/>
                      </a:cubicBezTo>
                      <a:cubicBezTo>
                        <a:pt x="20342" y="18529"/>
                        <a:pt x="22783" y="13800"/>
                        <a:pt x="23972" y="11652"/>
                      </a:cubicBezTo>
                      <a:cubicBezTo>
                        <a:pt x="25160" y="9502"/>
                        <a:pt x="27153" y="5556"/>
                        <a:pt x="27198" y="4102"/>
                      </a:cubicBezTo>
                      <a:cubicBezTo>
                        <a:pt x="27243" y="2646"/>
                        <a:pt x="27085" y="1660"/>
                        <a:pt x="23321" y="1098"/>
                      </a:cubicBezTo>
                      <a:cubicBezTo>
                        <a:pt x="21439" y="817"/>
                        <a:pt x="18988" y="562"/>
                        <a:pt x="16869" y="369"/>
                      </a:cubicBezTo>
                      <a:cubicBezTo>
                        <a:pt x="14750" y="177"/>
                        <a:pt x="12966" y="46"/>
                        <a:pt x="12421" y="25"/>
                      </a:cubicBezTo>
                      <a:cubicBezTo>
                        <a:pt x="12414" y="249"/>
                        <a:pt x="12413" y="359"/>
                        <a:pt x="12413" y="359"/>
                      </a:cubicBezTo>
                      <a:cubicBezTo>
                        <a:pt x="12413" y="359"/>
                        <a:pt x="9252" y="943"/>
                        <a:pt x="6789" y="875"/>
                      </a:cubicBezTo>
                      <a:cubicBezTo>
                        <a:pt x="5448" y="837"/>
                        <a:pt x="4474" y="762"/>
                        <a:pt x="3679" y="602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3"/>
                <p:cNvSpPr/>
                <p:nvPr/>
              </p:nvSpPr>
              <p:spPr>
                <a:xfrm>
                  <a:off x="6685142" y="1722069"/>
                  <a:ext cx="507937" cy="1151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9" h="19702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7831" y="18061"/>
                        <a:pt x="6408" y="10298"/>
                        <a:pt x="6393" y="8717"/>
                      </a:cubicBezTo>
                      <a:cubicBezTo>
                        <a:pt x="6377" y="7103"/>
                        <a:pt x="7886" y="5400"/>
                        <a:pt x="7886" y="5400"/>
                      </a:cubicBezTo>
                      <a:lnTo>
                        <a:pt x="6237" y="5772"/>
                      </a:lnTo>
                      <a:cubicBezTo>
                        <a:pt x="6237" y="5772"/>
                        <a:pt x="2195" y="5132"/>
                        <a:pt x="2108" y="3952"/>
                      </a:cubicBezTo>
                      <a:cubicBezTo>
                        <a:pt x="2044" y="3118"/>
                        <a:pt x="3072" y="1486"/>
                        <a:pt x="3679" y="603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3"/>
                <p:cNvSpPr/>
                <p:nvPr/>
              </p:nvSpPr>
              <p:spPr>
                <a:xfrm>
                  <a:off x="6548879" y="814645"/>
                  <a:ext cx="1122501" cy="962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2" h="16466" extrusionOk="0">
                      <a:moveTo>
                        <a:pt x="1077" y="10170"/>
                      </a:moveTo>
                      <a:cubicBezTo>
                        <a:pt x="2083" y="12545"/>
                        <a:pt x="4439" y="15054"/>
                        <a:pt x="4439" y="15054"/>
                      </a:cubicBezTo>
                      <a:lnTo>
                        <a:pt x="4321" y="15402"/>
                      </a:lnTo>
                      <a:lnTo>
                        <a:pt x="4281" y="15523"/>
                      </a:lnTo>
                      <a:cubicBezTo>
                        <a:pt x="5423" y="16129"/>
                        <a:pt x="6654" y="16330"/>
                        <a:pt x="9120" y="16398"/>
                      </a:cubicBezTo>
                      <a:cubicBezTo>
                        <a:pt x="11582" y="16466"/>
                        <a:pt x="14744" y="15882"/>
                        <a:pt x="14744" y="15882"/>
                      </a:cubicBezTo>
                      <a:cubicBezTo>
                        <a:pt x="14744" y="15882"/>
                        <a:pt x="14745" y="15772"/>
                        <a:pt x="14751" y="15548"/>
                      </a:cubicBezTo>
                      <a:cubicBezTo>
                        <a:pt x="14760" y="15265"/>
                        <a:pt x="14776" y="14801"/>
                        <a:pt x="14802" y="14147"/>
                      </a:cubicBezTo>
                      <a:cubicBezTo>
                        <a:pt x="14820" y="13681"/>
                        <a:pt x="14845" y="13118"/>
                        <a:pt x="14877" y="12455"/>
                      </a:cubicBezTo>
                      <a:cubicBezTo>
                        <a:pt x="14888" y="12220"/>
                        <a:pt x="14902" y="11971"/>
                        <a:pt x="14920" y="11711"/>
                      </a:cubicBezTo>
                      <a:cubicBezTo>
                        <a:pt x="15070" y="9401"/>
                        <a:pt x="15415" y="6340"/>
                        <a:pt x="15415" y="6340"/>
                      </a:cubicBezTo>
                      <a:cubicBezTo>
                        <a:pt x="15415" y="6340"/>
                        <a:pt x="15436" y="7257"/>
                        <a:pt x="15930" y="8491"/>
                      </a:cubicBezTo>
                      <a:cubicBezTo>
                        <a:pt x="16338" y="9510"/>
                        <a:pt x="16946" y="10576"/>
                        <a:pt x="17142" y="10912"/>
                      </a:cubicBezTo>
                      <a:cubicBezTo>
                        <a:pt x="17128" y="10348"/>
                        <a:pt x="17244" y="9729"/>
                        <a:pt x="17521" y="9094"/>
                      </a:cubicBezTo>
                      <a:cubicBezTo>
                        <a:pt x="17569" y="8982"/>
                        <a:pt x="17621" y="8869"/>
                        <a:pt x="17678" y="8754"/>
                      </a:cubicBezTo>
                      <a:cubicBezTo>
                        <a:pt x="18096" y="7874"/>
                        <a:pt x="18676" y="6926"/>
                        <a:pt x="19200" y="6131"/>
                      </a:cubicBezTo>
                      <a:lnTo>
                        <a:pt x="19201" y="6131"/>
                      </a:lnTo>
                      <a:cubicBezTo>
                        <a:pt x="18843" y="4266"/>
                        <a:pt x="17744" y="1925"/>
                        <a:pt x="16714" y="1142"/>
                      </a:cubicBezTo>
                      <a:cubicBezTo>
                        <a:pt x="16056" y="639"/>
                        <a:pt x="14839" y="281"/>
                        <a:pt x="13716" y="119"/>
                      </a:cubicBezTo>
                      <a:cubicBezTo>
                        <a:pt x="13088" y="29"/>
                        <a:pt x="12487" y="1"/>
                        <a:pt x="12031" y="44"/>
                      </a:cubicBezTo>
                      <a:cubicBezTo>
                        <a:pt x="10845" y="156"/>
                        <a:pt x="7282" y="776"/>
                        <a:pt x="7282" y="776"/>
                      </a:cubicBezTo>
                      <a:cubicBezTo>
                        <a:pt x="7282" y="776"/>
                        <a:pt x="6417" y="768"/>
                        <a:pt x="5310" y="949"/>
                      </a:cubicBezTo>
                      <a:cubicBezTo>
                        <a:pt x="4190" y="1131"/>
                        <a:pt x="2819" y="1511"/>
                        <a:pt x="1839" y="2295"/>
                      </a:cubicBezTo>
                      <a:cubicBezTo>
                        <a:pt x="1439" y="2613"/>
                        <a:pt x="1128" y="3035"/>
                        <a:pt x="897" y="3521"/>
                      </a:cubicBezTo>
                      <a:cubicBezTo>
                        <a:pt x="0" y="5404"/>
                        <a:pt x="276" y="8282"/>
                        <a:pt x="1077" y="1017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8" name="Google Shape;678;p33"/>
                <p:cNvSpPr/>
                <p:nvPr/>
              </p:nvSpPr>
              <p:spPr>
                <a:xfrm>
                  <a:off x="6859284" y="814586"/>
                  <a:ext cx="491394" cy="17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6" h="3029" extrusionOk="0">
                      <a:moveTo>
                        <a:pt x="0" y="950"/>
                      </a:moveTo>
                      <a:cubicBezTo>
                        <a:pt x="621" y="1523"/>
                        <a:pt x="1694" y="2164"/>
                        <a:pt x="3510" y="2472"/>
                      </a:cubicBezTo>
                      <a:cubicBezTo>
                        <a:pt x="6799" y="3029"/>
                        <a:pt x="8156" y="630"/>
                        <a:pt x="8406" y="120"/>
                      </a:cubicBezTo>
                      <a:cubicBezTo>
                        <a:pt x="7778" y="30"/>
                        <a:pt x="7177" y="1"/>
                        <a:pt x="6721" y="45"/>
                      </a:cubicBezTo>
                      <a:cubicBezTo>
                        <a:pt x="5535" y="157"/>
                        <a:pt x="1972" y="777"/>
                        <a:pt x="1972" y="777"/>
                      </a:cubicBezTo>
                      <a:cubicBezTo>
                        <a:pt x="1972" y="777"/>
                        <a:pt x="1107" y="768"/>
                        <a:pt x="0" y="950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3"/>
                <p:cNvSpPr/>
                <p:nvPr/>
              </p:nvSpPr>
              <p:spPr>
                <a:xfrm>
                  <a:off x="7394570" y="1123589"/>
                  <a:ext cx="187765" cy="37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6426" extrusionOk="0">
                      <a:moveTo>
                        <a:pt x="410" y="6185"/>
                      </a:moveTo>
                      <a:cubicBezTo>
                        <a:pt x="423" y="6265"/>
                        <a:pt x="436" y="6345"/>
                        <a:pt x="453" y="6426"/>
                      </a:cubicBezTo>
                      <a:cubicBezTo>
                        <a:pt x="603" y="4116"/>
                        <a:pt x="948" y="1055"/>
                        <a:pt x="948" y="1055"/>
                      </a:cubicBezTo>
                      <a:cubicBezTo>
                        <a:pt x="948" y="1055"/>
                        <a:pt x="969" y="1972"/>
                        <a:pt x="1463" y="3206"/>
                      </a:cubicBezTo>
                      <a:cubicBezTo>
                        <a:pt x="1871" y="4225"/>
                        <a:pt x="2479" y="5291"/>
                        <a:pt x="2675" y="5627"/>
                      </a:cubicBezTo>
                      <a:cubicBezTo>
                        <a:pt x="2661" y="5063"/>
                        <a:pt x="2777" y="4444"/>
                        <a:pt x="3054" y="3809"/>
                      </a:cubicBezTo>
                      <a:cubicBezTo>
                        <a:pt x="3102" y="3697"/>
                        <a:pt x="3154" y="3584"/>
                        <a:pt x="3211" y="3469"/>
                      </a:cubicBezTo>
                      <a:cubicBezTo>
                        <a:pt x="2500" y="2593"/>
                        <a:pt x="1315" y="1028"/>
                        <a:pt x="1007" y="1"/>
                      </a:cubicBezTo>
                      <a:cubicBezTo>
                        <a:pt x="1007" y="1"/>
                        <a:pt x="0" y="3685"/>
                        <a:pt x="410" y="6185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3"/>
                <p:cNvSpPr/>
                <p:nvPr/>
              </p:nvSpPr>
              <p:spPr>
                <a:xfrm>
                  <a:off x="6548879" y="1020471"/>
                  <a:ext cx="865346" cy="75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3" h="12945" extrusionOk="0">
                      <a:moveTo>
                        <a:pt x="1077" y="6649"/>
                      </a:moveTo>
                      <a:cubicBezTo>
                        <a:pt x="2083" y="9024"/>
                        <a:pt x="4439" y="11533"/>
                        <a:pt x="4439" y="11533"/>
                      </a:cubicBezTo>
                      <a:lnTo>
                        <a:pt x="4321" y="11881"/>
                      </a:lnTo>
                      <a:lnTo>
                        <a:pt x="4281" y="12002"/>
                      </a:lnTo>
                      <a:cubicBezTo>
                        <a:pt x="5423" y="12608"/>
                        <a:pt x="6654" y="12809"/>
                        <a:pt x="9120" y="12877"/>
                      </a:cubicBezTo>
                      <a:cubicBezTo>
                        <a:pt x="11582" y="12945"/>
                        <a:pt x="14744" y="12361"/>
                        <a:pt x="14744" y="12361"/>
                      </a:cubicBezTo>
                      <a:cubicBezTo>
                        <a:pt x="14744" y="12361"/>
                        <a:pt x="14745" y="12251"/>
                        <a:pt x="14751" y="12027"/>
                      </a:cubicBezTo>
                      <a:cubicBezTo>
                        <a:pt x="14760" y="11744"/>
                        <a:pt x="14776" y="11280"/>
                        <a:pt x="14802" y="10626"/>
                      </a:cubicBezTo>
                      <a:cubicBezTo>
                        <a:pt x="13354" y="11473"/>
                        <a:pt x="11888" y="11883"/>
                        <a:pt x="9769" y="11802"/>
                      </a:cubicBezTo>
                      <a:cubicBezTo>
                        <a:pt x="7469" y="11712"/>
                        <a:pt x="6668" y="10992"/>
                        <a:pt x="6668" y="10992"/>
                      </a:cubicBezTo>
                      <a:cubicBezTo>
                        <a:pt x="6668" y="10992"/>
                        <a:pt x="4750" y="10040"/>
                        <a:pt x="3348" y="7917"/>
                      </a:cubicBezTo>
                      <a:cubicBezTo>
                        <a:pt x="1941" y="5798"/>
                        <a:pt x="479" y="2725"/>
                        <a:pt x="808" y="588"/>
                      </a:cubicBezTo>
                      <a:cubicBezTo>
                        <a:pt x="840" y="374"/>
                        <a:pt x="870" y="179"/>
                        <a:pt x="897" y="0"/>
                      </a:cubicBezTo>
                      <a:cubicBezTo>
                        <a:pt x="0" y="1883"/>
                        <a:pt x="276" y="4761"/>
                        <a:pt x="1077" y="6649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3"/>
                <p:cNvSpPr/>
                <p:nvPr/>
              </p:nvSpPr>
              <p:spPr>
                <a:xfrm>
                  <a:off x="7550123" y="1065950"/>
                  <a:ext cx="260136" cy="53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0" h="9226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3329" y="9226"/>
                        <a:pt x="4280" y="6736"/>
                        <a:pt x="4345" y="5467"/>
                      </a:cubicBezTo>
                      <a:cubicBezTo>
                        <a:pt x="4413" y="4169"/>
                        <a:pt x="4449" y="1300"/>
                        <a:pt x="4305" y="673"/>
                      </a:cubicBezTo>
                      <a:lnTo>
                        <a:pt x="3545" y="130"/>
                      </a:ln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3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3"/>
                <p:cNvSpPr/>
                <p:nvPr/>
              </p:nvSpPr>
              <p:spPr>
                <a:xfrm>
                  <a:off x="7550123" y="1065950"/>
                  <a:ext cx="207232" cy="532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5" h="9110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1697" y="8174"/>
                        <a:pt x="1406" y="6500"/>
                        <a:pt x="1633" y="5140"/>
                      </a:cubicBezTo>
                      <a:cubicBezTo>
                        <a:pt x="1912" y="3458"/>
                        <a:pt x="2692" y="1560"/>
                        <a:pt x="3545" y="130"/>
                      </a:cubicBez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4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3"/>
                <p:cNvSpPr/>
                <p:nvPr/>
              </p:nvSpPr>
              <p:spPr>
                <a:xfrm>
                  <a:off x="6908738" y="440170"/>
                  <a:ext cx="448837" cy="422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8" h="7226" extrusionOk="0">
                      <a:moveTo>
                        <a:pt x="139" y="2641"/>
                      </a:moveTo>
                      <a:cubicBezTo>
                        <a:pt x="213" y="2847"/>
                        <a:pt x="378" y="3015"/>
                        <a:pt x="556" y="3144"/>
                      </a:cubicBezTo>
                      <a:cubicBezTo>
                        <a:pt x="855" y="3362"/>
                        <a:pt x="1194" y="3469"/>
                        <a:pt x="1194" y="3469"/>
                      </a:cubicBezTo>
                      <a:cubicBezTo>
                        <a:pt x="1093" y="4216"/>
                        <a:pt x="1307" y="4916"/>
                        <a:pt x="1690" y="5500"/>
                      </a:cubicBezTo>
                      <a:cubicBezTo>
                        <a:pt x="1998" y="5968"/>
                        <a:pt x="2417" y="6363"/>
                        <a:pt x="2875" y="6652"/>
                      </a:cubicBezTo>
                      <a:cubicBezTo>
                        <a:pt x="3124" y="6810"/>
                        <a:pt x="3353" y="6929"/>
                        <a:pt x="3567" y="7012"/>
                      </a:cubicBezTo>
                      <a:cubicBezTo>
                        <a:pt x="3753" y="7087"/>
                        <a:pt x="3927" y="7135"/>
                        <a:pt x="4100" y="7160"/>
                      </a:cubicBezTo>
                      <a:cubicBezTo>
                        <a:pt x="4544" y="7225"/>
                        <a:pt x="4961" y="7137"/>
                        <a:pt x="5450" y="6942"/>
                      </a:cubicBezTo>
                      <a:cubicBezTo>
                        <a:pt x="6347" y="6584"/>
                        <a:pt x="7199" y="5620"/>
                        <a:pt x="7446" y="4455"/>
                      </a:cubicBezTo>
                      <a:cubicBezTo>
                        <a:pt x="7474" y="4315"/>
                        <a:pt x="7502" y="4161"/>
                        <a:pt x="7526" y="3996"/>
                      </a:cubicBezTo>
                      <a:cubicBezTo>
                        <a:pt x="7601" y="3496"/>
                        <a:pt x="7652" y="2900"/>
                        <a:pt x="7662" y="2332"/>
                      </a:cubicBezTo>
                      <a:cubicBezTo>
                        <a:pt x="7678" y="1693"/>
                        <a:pt x="7643" y="1087"/>
                        <a:pt x="7539" y="688"/>
                      </a:cubicBezTo>
                      <a:cubicBezTo>
                        <a:pt x="6999" y="941"/>
                        <a:pt x="5355" y="836"/>
                        <a:pt x="4398" y="490"/>
                      </a:cubicBezTo>
                      <a:cubicBezTo>
                        <a:pt x="3893" y="307"/>
                        <a:pt x="3542" y="165"/>
                        <a:pt x="3293" y="91"/>
                      </a:cubicBezTo>
                      <a:cubicBezTo>
                        <a:pt x="3021" y="8"/>
                        <a:pt x="2867" y="1"/>
                        <a:pt x="2762" y="99"/>
                      </a:cubicBezTo>
                      <a:cubicBezTo>
                        <a:pt x="2577" y="273"/>
                        <a:pt x="2134" y="991"/>
                        <a:pt x="1923" y="1628"/>
                      </a:cubicBezTo>
                      <a:cubicBezTo>
                        <a:pt x="1900" y="1691"/>
                        <a:pt x="1881" y="1752"/>
                        <a:pt x="1866" y="1813"/>
                      </a:cubicBezTo>
                      <a:cubicBezTo>
                        <a:pt x="1686" y="2483"/>
                        <a:pt x="1531" y="2709"/>
                        <a:pt x="1194" y="2282"/>
                      </a:cubicBezTo>
                      <a:cubicBezTo>
                        <a:pt x="1066" y="2122"/>
                        <a:pt x="981" y="1874"/>
                        <a:pt x="950" y="1600"/>
                      </a:cubicBezTo>
                      <a:cubicBezTo>
                        <a:pt x="843" y="1410"/>
                        <a:pt x="665" y="1198"/>
                        <a:pt x="409" y="1186"/>
                      </a:cubicBezTo>
                      <a:cubicBezTo>
                        <a:pt x="381" y="1183"/>
                        <a:pt x="356" y="1186"/>
                        <a:pt x="333" y="1193"/>
                      </a:cubicBezTo>
                      <a:cubicBezTo>
                        <a:pt x="126" y="1230"/>
                        <a:pt x="31" y="1485"/>
                        <a:pt x="16" y="1793"/>
                      </a:cubicBezTo>
                      <a:cubicBezTo>
                        <a:pt x="1" y="2069"/>
                        <a:pt x="50" y="2392"/>
                        <a:pt x="139" y="264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3"/>
                <p:cNvSpPr/>
                <p:nvPr/>
              </p:nvSpPr>
              <p:spPr>
                <a:xfrm>
                  <a:off x="6928204" y="440170"/>
                  <a:ext cx="189052" cy="40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7013" extrusionOk="0">
                      <a:moveTo>
                        <a:pt x="223" y="3144"/>
                      </a:moveTo>
                      <a:cubicBezTo>
                        <a:pt x="522" y="3362"/>
                        <a:pt x="861" y="3469"/>
                        <a:pt x="861" y="3469"/>
                      </a:cubicBezTo>
                      <a:cubicBezTo>
                        <a:pt x="760" y="4216"/>
                        <a:pt x="974" y="4916"/>
                        <a:pt x="1357" y="5500"/>
                      </a:cubicBezTo>
                      <a:cubicBezTo>
                        <a:pt x="1665" y="5968"/>
                        <a:pt x="2084" y="6363"/>
                        <a:pt x="2542" y="6652"/>
                      </a:cubicBezTo>
                      <a:cubicBezTo>
                        <a:pt x="2791" y="6810"/>
                        <a:pt x="3020" y="6928"/>
                        <a:pt x="3234" y="7012"/>
                      </a:cubicBezTo>
                      <a:cubicBezTo>
                        <a:pt x="2201" y="6125"/>
                        <a:pt x="1708" y="4833"/>
                        <a:pt x="1737" y="3377"/>
                      </a:cubicBezTo>
                      <a:cubicBezTo>
                        <a:pt x="1766" y="1967"/>
                        <a:pt x="2516" y="713"/>
                        <a:pt x="2960" y="91"/>
                      </a:cubicBezTo>
                      <a:cubicBezTo>
                        <a:pt x="2688" y="8"/>
                        <a:pt x="2534" y="1"/>
                        <a:pt x="2429" y="99"/>
                      </a:cubicBezTo>
                      <a:cubicBezTo>
                        <a:pt x="2244" y="273"/>
                        <a:pt x="1801" y="991"/>
                        <a:pt x="1590" y="1628"/>
                      </a:cubicBezTo>
                      <a:cubicBezTo>
                        <a:pt x="1567" y="1691"/>
                        <a:pt x="1548" y="1752"/>
                        <a:pt x="1533" y="1813"/>
                      </a:cubicBezTo>
                      <a:cubicBezTo>
                        <a:pt x="1353" y="2483"/>
                        <a:pt x="1198" y="2709"/>
                        <a:pt x="861" y="2282"/>
                      </a:cubicBezTo>
                      <a:cubicBezTo>
                        <a:pt x="733" y="2122"/>
                        <a:pt x="648" y="1874"/>
                        <a:pt x="617" y="1600"/>
                      </a:cubicBezTo>
                      <a:cubicBezTo>
                        <a:pt x="510" y="1410"/>
                        <a:pt x="332" y="1198"/>
                        <a:pt x="76" y="1186"/>
                      </a:cubicBezTo>
                      <a:cubicBezTo>
                        <a:pt x="48" y="1183"/>
                        <a:pt x="23" y="1186"/>
                        <a:pt x="0" y="1193"/>
                      </a:cubicBezTo>
                      <a:cubicBezTo>
                        <a:pt x="149" y="1856"/>
                        <a:pt x="203" y="2714"/>
                        <a:pt x="223" y="3144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3"/>
                <p:cNvSpPr/>
                <p:nvPr/>
              </p:nvSpPr>
              <p:spPr>
                <a:xfrm>
                  <a:off x="6909673" y="509442"/>
                  <a:ext cx="446966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6" h="3160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477" y="1875"/>
                        <a:pt x="1771" y="2045"/>
                        <a:pt x="2118" y="2225"/>
                      </a:cubicBezTo>
                      <a:cubicBezTo>
                        <a:pt x="3364" y="2864"/>
                        <a:pt x="4378" y="3159"/>
                        <a:pt x="5419" y="3159"/>
                      </a:cubicBezTo>
                      <a:cubicBezTo>
                        <a:pt x="6082" y="3159"/>
                        <a:pt x="6757" y="3039"/>
                        <a:pt x="7509" y="2811"/>
                      </a:cubicBezTo>
                      <a:cubicBezTo>
                        <a:pt x="7585" y="2311"/>
                        <a:pt x="7636" y="1715"/>
                        <a:pt x="7646" y="1147"/>
                      </a:cubicBezTo>
                      <a:lnTo>
                        <a:pt x="7646" y="1147"/>
                      </a:lnTo>
                      <a:cubicBezTo>
                        <a:pt x="7131" y="1259"/>
                        <a:pt x="6713" y="1324"/>
                        <a:pt x="6208" y="1324"/>
                      </a:cubicBezTo>
                      <a:cubicBezTo>
                        <a:pt x="5691" y="1324"/>
                        <a:pt x="5082" y="1256"/>
                        <a:pt x="4181" y="1097"/>
                      </a:cubicBezTo>
                      <a:cubicBezTo>
                        <a:pt x="3286" y="938"/>
                        <a:pt x="2493" y="676"/>
                        <a:pt x="1907" y="443"/>
                      </a:cubicBezTo>
                      <a:cubicBezTo>
                        <a:pt x="1685" y="355"/>
                        <a:pt x="1494" y="271"/>
                        <a:pt x="1335" y="200"/>
                      </a:cubicBezTo>
                      <a:cubicBezTo>
                        <a:pt x="1152" y="115"/>
                        <a:pt x="1015" y="45"/>
                        <a:pt x="932" y="2"/>
                      </a:cubicBezTo>
                      <a:cubicBezTo>
                        <a:pt x="927" y="45"/>
                        <a:pt x="925" y="88"/>
                        <a:pt x="923" y="131"/>
                      </a:cubicBez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3"/>
                <p:cNvSpPr/>
                <p:nvPr/>
              </p:nvSpPr>
              <p:spPr>
                <a:xfrm>
                  <a:off x="6958835" y="176705"/>
                  <a:ext cx="356415" cy="19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7" h="3412" extrusionOk="0">
                      <a:moveTo>
                        <a:pt x="0" y="3411"/>
                      </a:moveTo>
                      <a:cubicBezTo>
                        <a:pt x="301" y="3079"/>
                        <a:pt x="820" y="2719"/>
                        <a:pt x="1512" y="2519"/>
                      </a:cubicBezTo>
                      <a:cubicBezTo>
                        <a:pt x="1612" y="2490"/>
                        <a:pt x="1711" y="2465"/>
                        <a:pt x="1816" y="2444"/>
                      </a:cubicBezTo>
                      <a:cubicBezTo>
                        <a:pt x="3115" y="2174"/>
                        <a:pt x="4796" y="1972"/>
                        <a:pt x="5848" y="2599"/>
                      </a:cubicBezTo>
                      <a:cubicBezTo>
                        <a:pt x="5937" y="2652"/>
                        <a:pt x="6018" y="2711"/>
                        <a:pt x="6093" y="2769"/>
                      </a:cubicBezTo>
                      <a:lnTo>
                        <a:pt x="6096" y="2769"/>
                      </a:lnTo>
                      <a:cubicBezTo>
                        <a:pt x="6003" y="2444"/>
                        <a:pt x="4928" y="1547"/>
                        <a:pt x="4079" y="965"/>
                      </a:cubicBezTo>
                      <a:cubicBezTo>
                        <a:pt x="3392" y="497"/>
                        <a:pt x="2479" y="0"/>
                        <a:pt x="1796" y="253"/>
                      </a:cubicBezTo>
                      <a:cubicBezTo>
                        <a:pt x="1629" y="315"/>
                        <a:pt x="1477" y="421"/>
                        <a:pt x="1345" y="585"/>
                      </a:cubicBezTo>
                      <a:cubicBezTo>
                        <a:pt x="674" y="1412"/>
                        <a:pt x="0" y="2944"/>
                        <a:pt x="0" y="34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87" name="Google Shape;687;p33"/>
                <p:cNvGrpSpPr/>
                <p:nvPr/>
              </p:nvGrpSpPr>
              <p:grpSpPr>
                <a:xfrm>
                  <a:off x="6984732" y="1787132"/>
                  <a:ext cx="371497" cy="382543"/>
                  <a:chOff x="6984732" y="1787132"/>
                  <a:chExt cx="371497" cy="382543"/>
                </a:xfrm>
              </p:grpSpPr>
              <p:sp>
                <p:nvSpPr>
                  <p:cNvPr id="688" name="Google Shape;688;p33"/>
                  <p:cNvSpPr/>
                  <p:nvPr/>
                </p:nvSpPr>
                <p:spPr>
                  <a:xfrm>
                    <a:off x="6984732" y="1787132"/>
                    <a:ext cx="371497" cy="331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5" h="5678" extrusionOk="0">
                        <a:moveTo>
                          <a:pt x="103" y="1"/>
                        </a:moveTo>
                        <a:cubicBezTo>
                          <a:pt x="66" y="1"/>
                          <a:pt x="32" y="23"/>
                          <a:pt x="19" y="59"/>
                        </a:cubicBezTo>
                        <a:cubicBezTo>
                          <a:pt x="1" y="105"/>
                          <a:pt x="26" y="158"/>
                          <a:pt x="73" y="173"/>
                        </a:cubicBezTo>
                        <a:cubicBezTo>
                          <a:pt x="3538" y="1445"/>
                          <a:pt x="6034" y="2796"/>
                          <a:pt x="6107" y="3212"/>
                        </a:cubicBezTo>
                        <a:cubicBezTo>
                          <a:pt x="6173" y="3582"/>
                          <a:pt x="6036" y="4994"/>
                          <a:pt x="5962" y="5677"/>
                        </a:cubicBezTo>
                        <a:lnTo>
                          <a:pt x="6141" y="5677"/>
                        </a:lnTo>
                        <a:cubicBezTo>
                          <a:pt x="6217" y="4981"/>
                          <a:pt x="6355" y="3572"/>
                          <a:pt x="6285" y="3182"/>
                        </a:cubicBezTo>
                        <a:cubicBezTo>
                          <a:pt x="6176" y="2566"/>
                          <a:pt x="3071" y="1085"/>
                          <a:pt x="133" y="6"/>
                        </a:cubicBezTo>
                        <a:cubicBezTo>
                          <a:pt x="123" y="2"/>
                          <a:pt x="113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33"/>
                  <p:cNvSpPr/>
                  <p:nvPr/>
                </p:nvSpPr>
                <p:spPr>
                  <a:xfrm>
                    <a:off x="7007413" y="2057728"/>
                    <a:ext cx="52027" cy="11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0" h="1915" extrusionOk="0">
                        <a:moveTo>
                          <a:pt x="789" y="0"/>
                        </a:moveTo>
                        <a:cubicBezTo>
                          <a:pt x="765" y="0"/>
                          <a:pt x="742" y="10"/>
                          <a:pt x="724" y="30"/>
                        </a:cubicBezTo>
                        <a:cubicBezTo>
                          <a:pt x="704" y="55"/>
                          <a:pt x="257" y="549"/>
                          <a:pt x="0" y="1354"/>
                        </a:cubicBezTo>
                        <a:cubicBezTo>
                          <a:pt x="122" y="1333"/>
                          <a:pt x="192" y="1315"/>
                          <a:pt x="192" y="1315"/>
                        </a:cubicBezTo>
                        <a:lnTo>
                          <a:pt x="192" y="1315"/>
                        </a:lnTo>
                        <a:cubicBezTo>
                          <a:pt x="192" y="1315"/>
                          <a:pt x="180" y="1366"/>
                          <a:pt x="163" y="1438"/>
                        </a:cubicBezTo>
                        <a:lnTo>
                          <a:pt x="163" y="1438"/>
                        </a:lnTo>
                        <a:cubicBezTo>
                          <a:pt x="407" y="649"/>
                          <a:pt x="851" y="157"/>
                          <a:pt x="857" y="152"/>
                        </a:cubicBezTo>
                        <a:cubicBezTo>
                          <a:pt x="889" y="114"/>
                          <a:pt x="887" y="58"/>
                          <a:pt x="850" y="24"/>
                        </a:cubicBezTo>
                        <a:cubicBezTo>
                          <a:pt x="832" y="8"/>
                          <a:pt x="811" y="0"/>
                          <a:pt x="789" y="0"/>
                        </a:cubicBezTo>
                        <a:close/>
                        <a:moveTo>
                          <a:pt x="163" y="1438"/>
                        </a:moveTo>
                        <a:lnTo>
                          <a:pt x="163" y="1438"/>
                        </a:lnTo>
                        <a:cubicBezTo>
                          <a:pt x="117" y="1586"/>
                          <a:pt x="79" y="1745"/>
                          <a:pt x="51" y="1913"/>
                        </a:cubicBezTo>
                        <a:cubicBezTo>
                          <a:pt x="51" y="1914"/>
                          <a:pt x="51" y="1914"/>
                          <a:pt x="51" y="1914"/>
                        </a:cubicBezTo>
                        <a:cubicBezTo>
                          <a:pt x="51" y="1914"/>
                          <a:pt x="122" y="1613"/>
                          <a:pt x="163" y="143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90" name="Google Shape;690;p33"/>
                <p:cNvSpPr/>
                <p:nvPr/>
              </p:nvSpPr>
              <p:spPr>
                <a:xfrm>
                  <a:off x="6750847" y="1116632"/>
                  <a:ext cx="295210" cy="40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6886" extrusionOk="0">
                      <a:moveTo>
                        <a:pt x="100" y="1"/>
                      </a:moveTo>
                      <a:cubicBezTo>
                        <a:pt x="75" y="1"/>
                        <a:pt x="50" y="11"/>
                        <a:pt x="32" y="32"/>
                      </a:cubicBezTo>
                      <a:cubicBezTo>
                        <a:pt x="1" y="70"/>
                        <a:pt x="5" y="127"/>
                        <a:pt x="44" y="159"/>
                      </a:cubicBezTo>
                      <a:cubicBezTo>
                        <a:pt x="2098" y="1861"/>
                        <a:pt x="4841" y="6790"/>
                        <a:pt x="4869" y="6840"/>
                      </a:cubicBezTo>
                      <a:cubicBezTo>
                        <a:pt x="4886" y="6869"/>
                        <a:pt x="4916" y="6886"/>
                        <a:pt x="4947" y="6886"/>
                      </a:cubicBezTo>
                      <a:cubicBezTo>
                        <a:pt x="4962" y="6886"/>
                        <a:pt x="4978" y="6882"/>
                        <a:pt x="4990" y="6875"/>
                      </a:cubicBezTo>
                      <a:cubicBezTo>
                        <a:pt x="5034" y="6851"/>
                        <a:pt x="5050" y="6795"/>
                        <a:pt x="5026" y="6753"/>
                      </a:cubicBezTo>
                      <a:cubicBezTo>
                        <a:pt x="4999" y="6702"/>
                        <a:pt x="2238" y="1745"/>
                        <a:pt x="158" y="22"/>
                      </a:cubicBezTo>
                      <a:cubicBezTo>
                        <a:pt x="141" y="8"/>
                        <a:pt x="121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EF351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3"/>
                <p:cNvSpPr/>
                <p:nvPr/>
              </p:nvSpPr>
              <p:spPr>
                <a:xfrm>
                  <a:off x="6940655" y="298062"/>
                  <a:ext cx="423525" cy="165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5" h="2830" extrusionOk="0">
                      <a:moveTo>
                        <a:pt x="667" y="2828"/>
                      </a:moveTo>
                      <a:cubicBezTo>
                        <a:pt x="704" y="2828"/>
                        <a:pt x="741" y="2824"/>
                        <a:pt x="780" y="2816"/>
                      </a:cubicBezTo>
                      <a:cubicBezTo>
                        <a:pt x="815" y="2810"/>
                        <a:pt x="855" y="2801"/>
                        <a:pt x="896" y="2787"/>
                      </a:cubicBezTo>
                      <a:cubicBezTo>
                        <a:pt x="901" y="2785"/>
                        <a:pt x="906" y="2784"/>
                        <a:pt x="911" y="2780"/>
                      </a:cubicBezTo>
                      <a:lnTo>
                        <a:pt x="912" y="2780"/>
                      </a:lnTo>
                      <a:cubicBezTo>
                        <a:pt x="1035" y="2737"/>
                        <a:pt x="1155" y="2683"/>
                        <a:pt x="1280" y="2624"/>
                      </a:cubicBezTo>
                      <a:cubicBezTo>
                        <a:pt x="1320" y="2605"/>
                        <a:pt x="1361" y="2585"/>
                        <a:pt x="1402" y="2567"/>
                      </a:cubicBezTo>
                      <a:cubicBezTo>
                        <a:pt x="1524" y="2510"/>
                        <a:pt x="1656" y="2452"/>
                        <a:pt x="1803" y="2394"/>
                      </a:cubicBezTo>
                      <a:cubicBezTo>
                        <a:pt x="1901" y="2357"/>
                        <a:pt x="2006" y="2319"/>
                        <a:pt x="2120" y="2285"/>
                      </a:cubicBezTo>
                      <a:cubicBezTo>
                        <a:pt x="2164" y="2272"/>
                        <a:pt x="2209" y="2258"/>
                        <a:pt x="2255" y="2247"/>
                      </a:cubicBezTo>
                      <a:cubicBezTo>
                        <a:pt x="2308" y="2233"/>
                        <a:pt x="2363" y="2219"/>
                        <a:pt x="2421" y="2207"/>
                      </a:cubicBezTo>
                      <a:cubicBezTo>
                        <a:pt x="2498" y="2188"/>
                        <a:pt x="2577" y="2172"/>
                        <a:pt x="2663" y="2159"/>
                      </a:cubicBezTo>
                      <a:cubicBezTo>
                        <a:pt x="2790" y="2137"/>
                        <a:pt x="2925" y="2118"/>
                        <a:pt x="3071" y="2104"/>
                      </a:cubicBezTo>
                      <a:cubicBezTo>
                        <a:pt x="3116" y="2098"/>
                        <a:pt x="3162" y="2095"/>
                        <a:pt x="3209" y="2092"/>
                      </a:cubicBezTo>
                      <a:cubicBezTo>
                        <a:pt x="3427" y="2074"/>
                        <a:pt x="3670" y="2065"/>
                        <a:pt x="3942" y="2069"/>
                      </a:cubicBezTo>
                      <a:cubicBezTo>
                        <a:pt x="5383" y="2088"/>
                        <a:pt x="6189" y="2245"/>
                        <a:pt x="6672" y="2276"/>
                      </a:cubicBezTo>
                      <a:cubicBezTo>
                        <a:pt x="6724" y="2280"/>
                        <a:pt x="6768" y="2282"/>
                        <a:pt x="6811" y="2282"/>
                      </a:cubicBezTo>
                      <a:cubicBezTo>
                        <a:pt x="6891" y="2282"/>
                        <a:pt x="6958" y="2279"/>
                        <a:pt x="7019" y="2265"/>
                      </a:cubicBezTo>
                      <a:cubicBezTo>
                        <a:pt x="7244" y="2220"/>
                        <a:pt x="7219" y="1396"/>
                        <a:pt x="6497" y="768"/>
                      </a:cubicBezTo>
                      <a:cubicBezTo>
                        <a:pt x="6467" y="743"/>
                        <a:pt x="6435" y="718"/>
                        <a:pt x="6404" y="693"/>
                      </a:cubicBezTo>
                      <a:cubicBezTo>
                        <a:pt x="6361" y="659"/>
                        <a:pt x="6319" y="627"/>
                        <a:pt x="6272" y="596"/>
                      </a:cubicBezTo>
                      <a:cubicBezTo>
                        <a:pt x="6235" y="572"/>
                        <a:pt x="6199" y="546"/>
                        <a:pt x="6159" y="523"/>
                      </a:cubicBezTo>
                      <a:cubicBezTo>
                        <a:pt x="5280" y="0"/>
                        <a:pt x="3963" y="53"/>
                        <a:pt x="2796" y="243"/>
                      </a:cubicBezTo>
                      <a:cubicBezTo>
                        <a:pt x="2751" y="251"/>
                        <a:pt x="2708" y="258"/>
                        <a:pt x="2664" y="265"/>
                      </a:cubicBezTo>
                      <a:cubicBezTo>
                        <a:pt x="2480" y="298"/>
                        <a:pt x="2301" y="331"/>
                        <a:pt x="2126" y="368"/>
                      </a:cubicBezTo>
                      <a:cubicBezTo>
                        <a:pt x="2075" y="378"/>
                        <a:pt x="2027" y="389"/>
                        <a:pt x="1981" y="401"/>
                      </a:cubicBezTo>
                      <a:cubicBezTo>
                        <a:pt x="1954" y="406"/>
                        <a:pt x="1927" y="414"/>
                        <a:pt x="1901" y="423"/>
                      </a:cubicBezTo>
                      <a:cubicBezTo>
                        <a:pt x="1879" y="426"/>
                        <a:pt x="1859" y="433"/>
                        <a:pt x="1839" y="439"/>
                      </a:cubicBezTo>
                      <a:cubicBezTo>
                        <a:pt x="1676" y="483"/>
                        <a:pt x="1524" y="539"/>
                        <a:pt x="1382" y="600"/>
                      </a:cubicBezTo>
                      <a:cubicBezTo>
                        <a:pt x="1332" y="621"/>
                        <a:pt x="1286" y="643"/>
                        <a:pt x="1238" y="664"/>
                      </a:cubicBezTo>
                      <a:cubicBezTo>
                        <a:pt x="999" y="781"/>
                        <a:pt x="792" y="912"/>
                        <a:pt x="618" y="1050"/>
                      </a:cubicBezTo>
                      <a:cubicBezTo>
                        <a:pt x="570" y="1090"/>
                        <a:pt x="522" y="1128"/>
                        <a:pt x="479" y="1168"/>
                      </a:cubicBezTo>
                      <a:cubicBezTo>
                        <a:pt x="416" y="1223"/>
                        <a:pt x="360" y="1280"/>
                        <a:pt x="311" y="1335"/>
                      </a:cubicBezTo>
                      <a:cubicBezTo>
                        <a:pt x="129" y="1535"/>
                        <a:pt x="27" y="1728"/>
                        <a:pt x="20" y="1867"/>
                      </a:cubicBezTo>
                      <a:cubicBezTo>
                        <a:pt x="0" y="2220"/>
                        <a:pt x="186" y="2830"/>
                        <a:pt x="667" y="282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3"/>
                <p:cNvSpPr/>
                <p:nvPr/>
              </p:nvSpPr>
              <p:spPr>
                <a:xfrm>
                  <a:off x="7096325" y="312267"/>
                  <a:ext cx="31918" cy="108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1861" extrusionOk="0">
                      <a:moveTo>
                        <a:pt x="134" y="0"/>
                      </a:moveTo>
                      <a:cubicBezTo>
                        <a:pt x="88" y="8"/>
                        <a:pt x="46" y="15"/>
                        <a:pt x="1" y="22"/>
                      </a:cubicBezTo>
                      <a:cubicBezTo>
                        <a:pt x="79" y="503"/>
                        <a:pt x="216" y="1228"/>
                        <a:pt x="408" y="1860"/>
                      </a:cubicBezTo>
                      <a:cubicBezTo>
                        <a:pt x="453" y="1855"/>
                        <a:pt x="499" y="1852"/>
                        <a:pt x="546" y="1848"/>
                      </a:cubicBezTo>
                      <a:cubicBezTo>
                        <a:pt x="355" y="1219"/>
                        <a:pt x="214" y="484"/>
                        <a:pt x="1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3"/>
                <p:cNvSpPr/>
                <p:nvPr/>
              </p:nvSpPr>
              <p:spPr>
                <a:xfrm>
                  <a:off x="7046052" y="321503"/>
                  <a:ext cx="26423" cy="11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884" extrusionOk="0">
                      <a:moveTo>
                        <a:pt x="178" y="0"/>
                      </a:moveTo>
                      <a:cubicBezTo>
                        <a:pt x="130" y="10"/>
                        <a:pt x="83" y="23"/>
                        <a:pt x="36" y="38"/>
                      </a:cubicBezTo>
                      <a:cubicBezTo>
                        <a:pt x="1" y="522"/>
                        <a:pt x="22" y="1235"/>
                        <a:pt x="317" y="1884"/>
                      </a:cubicBezTo>
                      <a:cubicBezTo>
                        <a:pt x="361" y="1871"/>
                        <a:pt x="406" y="1857"/>
                        <a:pt x="452" y="1846"/>
                      </a:cubicBezTo>
                      <a:cubicBezTo>
                        <a:pt x="154" y="1201"/>
                        <a:pt x="143" y="476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3"/>
                <p:cNvSpPr/>
                <p:nvPr/>
              </p:nvSpPr>
              <p:spPr>
                <a:xfrm>
                  <a:off x="7006185" y="333136"/>
                  <a:ext cx="16427" cy="11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025" extrusionOk="0">
                      <a:moveTo>
                        <a:pt x="261" y="0"/>
                      </a:moveTo>
                      <a:lnTo>
                        <a:pt x="261" y="0"/>
                      </a:lnTo>
                      <a:cubicBezTo>
                        <a:pt x="211" y="21"/>
                        <a:pt x="165" y="43"/>
                        <a:pt x="118" y="65"/>
                      </a:cubicBezTo>
                      <a:cubicBezTo>
                        <a:pt x="59" y="552"/>
                        <a:pt x="0" y="1375"/>
                        <a:pt x="159" y="2024"/>
                      </a:cubicBezTo>
                      <a:cubicBezTo>
                        <a:pt x="199" y="2005"/>
                        <a:pt x="240" y="1985"/>
                        <a:pt x="281" y="1967"/>
                      </a:cubicBezTo>
                      <a:cubicBezTo>
                        <a:pt x="131" y="1310"/>
                        <a:pt x="205" y="457"/>
                        <a:pt x="2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3"/>
                <p:cNvSpPr/>
                <p:nvPr/>
              </p:nvSpPr>
              <p:spPr>
                <a:xfrm>
                  <a:off x="6967487" y="359441"/>
                  <a:ext cx="26481" cy="103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1767" extrusionOk="0">
                      <a:moveTo>
                        <a:pt x="160" y="0"/>
                      </a:moveTo>
                      <a:lnTo>
                        <a:pt x="160" y="0"/>
                      </a:lnTo>
                      <a:cubicBezTo>
                        <a:pt x="112" y="40"/>
                        <a:pt x="63" y="78"/>
                        <a:pt x="20" y="118"/>
                      </a:cubicBezTo>
                      <a:cubicBezTo>
                        <a:pt x="1" y="572"/>
                        <a:pt x="78" y="1205"/>
                        <a:pt x="321" y="1766"/>
                      </a:cubicBezTo>
                      <a:cubicBezTo>
                        <a:pt x="356" y="1760"/>
                        <a:pt x="396" y="1751"/>
                        <a:pt x="437" y="1737"/>
                      </a:cubicBezTo>
                      <a:cubicBezTo>
                        <a:pt x="442" y="1735"/>
                        <a:pt x="447" y="1734"/>
                        <a:pt x="452" y="1730"/>
                      </a:cubicBezTo>
                      <a:cubicBezTo>
                        <a:pt x="183" y="1118"/>
                        <a:pt x="126" y="427"/>
                        <a:pt x="1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3"/>
                <p:cNvSpPr/>
                <p:nvPr/>
              </p:nvSpPr>
              <p:spPr>
                <a:xfrm>
                  <a:off x="7307295" y="332902"/>
                  <a:ext cx="31567" cy="98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1686" extrusionOk="0">
                      <a:moveTo>
                        <a:pt x="1" y="0"/>
                      </a:moveTo>
                      <a:cubicBezTo>
                        <a:pt x="289" y="579"/>
                        <a:pt x="377" y="1232"/>
                        <a:pt x="401" y="1679"/>
                      </a:cubicBezTo>
                      <a:cubicBezTo>
                        <a:pt x="452" y="1684"/>
                        <a:pt x="496" y="1686"/>
                        <a:pt x="539" y="1686"/>
                      </a:cubicBezTo>
                      <a:cubicBezTo>
                        <a:pt x="519" y="1282"/>
                        <a:pt x="446" y="714"/>
                        <a:pt x="225" y="172"/>
                      </a:cubicBezTo>
                      <a:cubicBezTo>
                        <a:pt x="195" y="147"/>
                        <a:pt x="165" y="122"/>
                        <a:pt x="132" y="97"/>
                      </a:cubicBezTo>
                      <a:cubicBezTo>
                        <a:pt x="89" y="63"/>
                        <a:pt x="47" y="30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3"/>
                <p:cNvSpPr/>
                <p:nvPr/>
              </p:nvSpPr>
              <p:spPr>
                <a:xfrm>
                  <a:off x="6958835" y="191437"/>
                  <a:ext cx="105048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3160" extrusionOk="0">
                      <a:moveTo>
                        <a:pt x="1796" y="1"/>
                      </a:moveTo>
                      <a:cubicBezTo>
                        <a:pt x="1629" y="63"/>
                        <a:pt x="1477" y="170"/>
                        <a:pt x="1345" y="333"/>
                      </a:cubicBezTo>
                      <a:cubicBezTo>
                        <a:pt x="674" y="1160"/>
                        <a:pt x="0" y="2692"/>
                        <a:pt x="0" y="3159"/>
                      </a:cubicBezTo>
                      <a:cubicBezTo>
                        <a:pt x="301" y="2827"/>
                        <a:pt x="820" y="2467"/>
                        <a:pt x="1512" y="2267"/>
                      </a:cubicBezTo>
                      <a:cubicBezTo>
                        <a:pt x="1313" y="1538"/>
                        <a:pt x="1536" y="641"/>
                        <a:pt x="1796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3"/>
                <p:cNvSpPr/>
                <p:nvPr/>
              </p:nvSpPr>
              <p:spPr>
                <a:xfrm>
                  <a:off x="6958835" y="761624"/>
                  <a:ext cx="196534" cy="20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2" h="3437" extrusionOk="0">
                      <a:moveTo>
                        <a:pt x="0" y="1683"/>
                      </a:moveTo>
                      <a:cubicBezTo>
                        <a:pt x="0" y="1683"/>
                        <a:pt x="381" y="2160"/>
                        <a:pt x="1165" y="2630"/>
                      </a:cubicBezTo>
                      <a:cubicBezTo>
                        <a:pt x="1950" y="3101"/>
                        <a:pt x="2979" y="3437"/>
                        <a:pt x="3204" y="3370"/>
                      </a:cubicBezTo>
                      <a:cubicBezTo>
                        <a:pt x="3344" y="3328"/>
                        <a:pt x="3362" y="2839"/>
                        <a:pt x="3322" y="2329"/>
                      </a:cubicBezTo>
                      <a:cubicBezTo>
                        <a:pt x="3307" y="2098"/>
                        <a:pt x="3275" y="1861"/>
                        <a:pt x="3242" y="1661"/>
                      </a:cubicBezTo>
                      <a:cubicBezTo>
                        <a:pt x="2872" y="1606"/>
                        <a:pt x="2484" y="1446"/>
                        <a:pt x="2018" y="1153"/>
                      </a:cubicBezTo>
                      <a:cubicBezTo>
                        <a:pt x="1560" y="864"/>
                        <a:pt x="1141" y="469"/>
                        <a:pt x="832" y="1"/>
                      </a:cubicBezTo>
                      <a:lnTo>
                        <a:pt x="288" y="1102"/>
                      </a:ln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3"/>
                <p:cNvSpPr/>
                <p:nvPr/>
              </p:nvSpPr>
              <p:spPr>
                <a:xfrm>
                  <a:off x="6975671" y="761624"/>
                  <a:ext cx="177419" cy="136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2330" extrusionOk="0">
                      <a:moveTo>
                        <a:pt x="0" y="1102"/>
                      </a:moveTo>
                      <a:cubicBezTo>
                        <a:pt x="800" y="1678"/>
                        <a:pt x="2043" y="2230"/>
                        <a:pt x="3034" y="2329"/>
                      </a:cubicBezTo>
                      <a:cubicBezTo>
                        <a:pt x="3019" y="2098"/>
                        <a:pt x="2987" y="1861"/>
                        <a:pt x="2954" y="1661"/>
                      </a:cubicBezTo>
                      <a:cubicBezTo>
                        <a:pt x="2584" y="1606"/>
                        <a:pt x="2196" y="1446"/>
                        <a:pt x="1730" y="1153"/>
                      </a:cubicBezTo>
                      <a:cubicBezTo>
                        <a:pt x="1272" y="864"/>
                        <a:pt x="853" y="469"/>
                        <a:pt x="544" y="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3"/>
                <p:cNvSpPr/>
                <p:nvPr/>
              </p:nvSpPr>
              <p:spPr>
                <a:xfrm>
                  <a:off x="7339037" y="1973083"/>
                  <a:ext cx="667468" cy="806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13789" extrusionOk="0">
                      <a:moveTo>
                        <a:pt x="7634" y="7714"/>
                      </a:moveTo>
                      <a:cubicBezTo>
                        <a:pt x="7611" y="9823"/>
                        <a:pt x="8012" y="13586"/>
                        <a:pt x="8012" y="13586"/>
                      </a:cubicBezTo>
                      <a:cubicBezTo>
                        <a:pt x="8065" y="13632"/>
                        <a:pt x="8186" y="13706"/>
                        <a:pt x="8329" y="13789"/>
                      </a:cubicBezTo>
                      <a:cubicBezTo>
                        <a:pt x="8311" y="12540"/>
                        <a:pt x="8319" y="10398"/>
                        <a:pt x="8612" y="8141"/>
                      </a:cubicBezTo>
                      <a:cubicBezTo>
                        <a:pt x="9022" y="4959"/>
                        <a:pt x="11418" y="1644"/>
                        <a:pt x="11418" y="1644"/>
                      </a:cubicBezTo>
                      <a:cubicBezTo>
                        <a:pt x="11418" y="1644"/>
                        <a:pt x="7722" y="1656"/>
                        <a:pt x="6155" y="1448"/>
                      </a:cubicBezTo>
                      <a:cubicBezTo>
                        <a:pt x="4586" y="1241"/>
                        <a:pt x="224" y="1"/>
                        <a:pt x="224" y="1"/>
                      </a:cubicBezTo>
                      <a:cubicBezTo>
                        <a:pt x="224" y="1"/>
                        <a:pt x="36" y="1655"/>
                        <a:pt x="0" y="2496"/>
                      </a:cubicBezTo>
                      <a:lnTo>
                        <a:pt x="9536" y="2496"/>
                      </a:lnTo>
                      <a:cubicBezTo>
                        <a:pt x="8371" y="3392"/>
                        <a:pt x="7655" y="5610"/>
                        <a:pt x="7634" y="7714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3"/>
                <p:cNvSpPr/>
                <p:nvPr/>
              </p:nvSpPr>
              <p:spPr>
                <a:xfrm>
                  <a:off x="6909673" y="509442"/>
                  <a:ext cx="71903" cy="100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" h="1718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117" y="1644"/>
                        <a:pt x="1207" y="680"/>
                        <a:pt x="923" y="131"/>
                      </a:cubicBezTo>
                      <a:lnTo>
                        <a:pt x="923" y="131"/>
                      </a:ln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33"/>
                <p:cNvSpPr/>
                <p:nvPr/>
              </p:nvSpPr>
              <p:spPr>
                <a:xfrm>
                  <a:off x="7491199" y="-9"/>
                  <a:ext cx="1141149" cy="145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1" h="24944" extrusionOk="0">
                      <a:moveTo>
                        <a:pt x="19322" y="0"/>
                      </a:moveTo>
                      <a:cubicBezTo>
                        <a:pt x="19276" y="0"/>
                        <a:pt x="19230" y="18"/>
                        <a:pt x="19195" y="53"/>
                      </a:cubicBezTo>
                      <a:cubicBezTo>
                        <a:pt x="19195" y="53"/>
                        <a:pt x="18857" y="397"/>
                        <a:pt x="18264" y="997"/>
                      </a:cubicBezTo>
                      <a:cubicBezTo>
                        <a:pt x="17971" y="1298"/>
                        <a:pt x="17613" y="1664"/>
                        <a:pt x="17203" y="2084"/>
                      </a:cubicBezTo>
                      <a:cubicBezTo>
                        <a:pt x="16795" y="2506"/>
                        <a:pt x="16334" y="2981"/>
                        <a:pt x="15832" y="3499"/>
                      </a:cubicBezTo>
                      <a:cubicBezTo>
                        <a:pt x="15331" y="4021"/>
                        <a:pt x="14790" y="4586"/>
                        <a:pt x="14218" y="5184"/>
                      </a:cubicBezTo>
                      <a:cubicBezTo>
                        <a:pt x="13650" y="5786"/>
                        <a:pt x="13052" y="6422"/>
                        <a:pt x="12433" y="7080"/>
                      </a:cubicBezTo>
                      <a:cubicBezTo>
                        <a:pt x="11816" y="7740"/>
                        <a:pt x="11190" y="8433"/>
                        <a:pt x="10547" y="9130"/>
                      </a:cubicBezTo>
                      <a:cubicBezTo>
                        <a:pt x="10224" y="9477"/>
                        <a:pt x="9906" y="9836"/>
                        <a:pt x="9589" y="10199"/>
                      </a:cubicBezTo>
                      <a:cubicBezTo>
                        <a:pt x="9269" y="10561"/>
                        <a:pt x="8950" y="10924"/>
                        <a:pt x="8630" y="11287"/>
                      </a:cubicBezTo>
                      <a:lnTo>
                        <a:pt x="8151" y="11833"/>
                      </a:lnTo>
                      <a:cubicBezTo>
                        <a:pt x="7999" y="12018"/>
                        <a:pt x="7845" y="12203"/>
                        <a:pt x="7694" y="12388"/>
                      </a:cubicBezTo>
                      <a:cubicBezTo>
                        <a:pt x="7389" y="12758"/>
                        <a:pt x="7085" y="13126"/>
                        <a:pt x="6783" y="13492"/>
                      </a:cubicBezTo>
                      <a:cubicBezTo>
                        <a:pt x="6707" y="13587"/>
                        <a:pt x="6636" y="13666"/>
                        <a:pt x="6554" y="13774"/>
                      </a:cubicBezTo>
                      <a:lnTo>
                        <a:pt x="6342" y="14061"/>
                      </a:lnTo>
                      <a:cubicBezTo>
                        <a:pt x="6202" y="14251"/>
                        <a:pt x="6062" y="14440"/>
                        <a:pt x="5922" y="14628"/>
                      </a:cubicBezTo>
                      <a:cubicBezTo>
                        <a:pt x="5783" y="14816"/>
                        <a:pt x="5644" y="15004"/>
                        <a:pt x="5507" y="15188"/>
                      </a:cubicBezTo>
                      <a:cubicBezTo>
                        <a:pt x="5369" y="15374"/>
                        <a:pt x="5230" y="15558"/>
                        <a:pt x="5107" y="15749"/>
                      </a:cubicBezTo>
                      <a:cubicBezTo>
                        <a:pt x="4852" y="16124"/>
                        <a:pt x="4603" y="16495"/>
                        <a:pt x="4357" y="16857"/>
                      </a:cubicBezTo>
                      <a:cubicBezTo>
                        <a:pt x="4235" y="17040"/>
                        <a:pt x="4115" y="17219"/>
                        <a:pt x="3996" y="17397"/>
                      </a:cubicBezTo>
                      <a:cubicBezTo>
                        <a:pt x="3883" y="17578"/>
                        <a:pt x="3771" y="17757"/>
                        <a:pt x="3661" y="17933"/>
                      </a:cubicBezTo>
                      <a:cubicBezTo>
                        <a:pt x="3440" y="18286"/>
                        <a:pt x="3225" y="18629"/>
                        <a:pt x="3017" y="18962"/>
                      </a:cubicBezTo>
                      <a:cubicBezTo>
                        <a:pt x="2811" y="19295"/>
                        <a:pt x="2626" y="19625"/>
                        <a:pt x="2440" y="19937"/>
                      </a:cubicBezTo>
                      <a:cubicBezTo>
                        <a:pt x="2258" y="20251"/>
                        <a:pt x="2078" y="20548"/>
                        <a:pt x="1915" y="20837"/>
                      </a:cubicBezTo>
                      <a:cubicBezTo>
                        <a:pt x="1755" y="21127"/>
                        <a:pt x="1602" y="21401"/>
                        <a:pt x="1459" y="21659"/>
                      </a:cubicBezTo>
                      <a:cubicBezTo>
                        <a:pt x="1169" y="22173"/>
                        <a:pt x="933" y="22632"/>
                        <a:pt x="734" y="23006"/>
                      </a:cubicBezTo>
                      <a:cubicBezTo>
                        <a:pt x="534" y="23380"/>
                        <a:pt x="386" y="23684"/>
                        <a:pt x="281" y="23886"/>
                      </a:cubicBezTo>
                      <a:cubicBezTo>
                        <a:pt x="181" y="24089"/>
                        <a:pt x="127" y="24196"/>
                        <a:pt x="127" y="24196"/>
                      </a:cubicBezTo>
                      <a:cubicBezTo>
                        <a:pt x="0" y="24453"/>
                        <a:pt x="105" y="24763"/>
                        <a:pt x="360" y="24890"/>
                      </a:cubicBezTo>
                      <a:cubicBezTo>
                        <a:pt x="434" y="24926"/>
                        <a:pt x="513" y="24944"/>
                        <a:pt x="590" y="24944"/>
                      </a:cubicBezTo>
                      <a:cubicBezTo>
                        <a:pt x="781" y="24944"/>
                        <a:pt x="964" y="24838"/>
                        <a:pt x="1054" y="24656"/>
                      </a:cubicBezTo>
                      <a:cubicBezTo>
                        <a:pt x="1055" y="24653"/>
                        <a:pt x="1056" y="24651"/>
                        <a:pt x="1058" y="24648"/>
                      </a:cubicBezTo>
                      <a:lnTo>
                        <a:pt x="1061" y="24643"/>
                      </a:lnTo>
                      <a:cubicBezTo>
                        <a:pt x="1061" y="24643"/>
                        <a:pt x="1112" y="24534"/>
                        <a:pt x="1208" y="24330"/>
                      </a:cubicBezTo>
                      <a:cubicBezTo>
                        <a:pt x="1306" y="24129"/>
                        <a:pt x="1442" y="23835"/>
                        <a:pt x="1630" y="23462"/>
                      </a:cubicBezTo>
                      <a:cubicBezTo>
                        <a:pt x="1819" y="23089"/>
                        <a:pt x="2040" y="22632"/>
                        <a:pt x="2316" y="22119"/>
                      </a:cubicBezTo>
                      <a:cubicBezTo>
                        <a:pt x="2452" y="21861"/>
                        <a:pt x="2596" y="21587"/>
                        <a:pt x="2748" y="21298"/>
                      </a:cubicBezTo>
                      <a:cubicBezTo>
                        <a:pt x="2903" y="21010"/>
                        <a:pt x="3074" y="20712"/>
                        <a:pt x="3246" y="20398"/>
                      </a:cubicBezTo>
                      <a:cubicBezTo>
                        <a:pt x="3423" y="20085"/>
                        <a:pt x="3600" y="19755"/>
                        <a:pt x="3796" y="19422"/>
                      </a:cubicBezTo>
                      <a:cubicBezTo>
                        <a:pt x="3993" y="19092"/>
                        <a:pt x="4198" y="18747"/>
                        <a:pt x="4408" y="18394"/>
                      </a:cubicBezTo>
                      <a:cubicBezTo>
                        <a:pt x="4512" y="18218"/>
                        <a:pt x="4618" y="18040"/>
                        <a:pt x="4727" y="17858"/>
                      </a:cubicBezTo>
                      <a:cubicBezTo>
                        <a:pt x="4841" y="17681"/>
                        <a:pt x="4955" y="17501"/>
                        <a:pt x="5072" y="17319"/>
                      </a:cubicBezTo>
                      <a:cubicBezTo>
                        <a:pt x="5304" y="16957"/>
                        <a:pt x="5543" y="16587"/>
                        <a:pt x="5785" y="16211"/>
                      </a:cubicBezTo>
                      <a:cubicBezTo>
                        <a:pt x="5903" y="16019"/>
                        <a:pt x="6035" y="15837"/>
                        <a:pt x="6166" y="15652"/>
                      </a:cubicBezTo>
                      <a:cubicBezTo>
                        <a:pt x="6298" y="15467"/>
                        <a:pt x="6430" y="15280"/>
                        <a:pt x="6563" y="15093"/>
                      </a:cubicBezTo>
                      <a:cubicBezTo>
                        <a:pt x="6695" y="14904"/>
                        <a:pt x="6829" y="14715"/>
                        <a:pt x="6963" y="14526"/>
                      </a:cubicBezTo>
                      <a:lnTo>
                        <a:pt x="7166" y="14240"/>
                      </a:lnTo>
                      <a:cubicBezTo>
                        <a:pt x="7222" y="14158"/>
                        <a:pt x="7308" y="14057"/>
                        <a:pt x="7378" y="13966"/>
                      </a:cubicBezTo>
                      <a:cubicBezTo>
                        <a:pt x="7670" y="13595"/>
                        <a:pt x="7966" y="13220"/>
                        <a:pt x="8263" y="12843"/>
                      </a:cubicBezTo>
                      <a:cubicBezTo>
                        <a:pt x="8411" y="12655"/>
                        <a:pt x="8559" y="12466"/>
                        <a:pt x="8708" y="12278"/>
                      </a:cubicBezTo>
                      <a:lnTo>
                        <a:pt x="9169" y="11729"/>
                      </a:lnTo>
                      <a:cubicBezTo>
                        <a:pt x="9478" y="11362"/>
                        <a:pt x="9785" y="10996"/>
                        <a:pt x="10093" y="10633"/>
                      </a:cubicBezTo>
                      <a:cubicBezTo>
                        <a:pt x="10399" y="10266"/>
                        <a:pt x="10706" y="9904"/>
                        <a:pt x="11021" y="9550"/>
                      </a:cubicBezTo>
                      <a:cubicBezTo>
                        <a:pt x="11646" y="8841"/>
                        <a:pt x="12256" y="8137"/>
                        <a:pt x="12856" y="7466"/>
                      </a:cubicBezTo>
                      <a:cubicBezTo>
                        <a:pt x="13460" y="6796"/>
                        <a:pt x="14043" y="6148"/>
                        <a:pt x="14595" y="5534"/>
                      </a:cubicBezTo>
                      <a:cubicBezTo>
                        <a:pt x="15154" y="4925"/>
                        <a:pt x="15682" y="4349"/>
                        <a:pt x="16170" y="3818"/>
                      </a:cubicBezTo>
                      <a:cubicBezTo>
                        <a:pt x="16660" y="3290"/>
                        <a:pt x="17109" y="2804"/>
                        <a:pt x="17509" y="2374"/>
                      </a:cubicBezTo>
                      <a:cubicBezTo>
                        <a:pt x="17908" y="1946"/>
                        <a:pt x="18257" y="1573"/>
                        <a:pt x="18545" y="1266"/>
                      </a:cubicBezTo>
                      <a:cubicBezTo>
                        <a:pt x="19121" y="653"/>
                        <a:pt x="19452" y="304"/>
                        <a:pt x="19452" y="304"/>
                      </a:cubicBezTo>
                      <a:lnTo>
                        <a:pt x="19454" y="303"/>
                      </a:lnTo>
                      <a:cubicBezTo>
                        <a:pt x="19521" y="231"/>
                        <a:pt x="19518" y="117"/>
                        <a:pt x="19446" y="49"/>
                      </a:cubicBezTo>
                      <a:cubicBezTo>
                        <a:pt x="19410" y="16"/>
                        <a:pt x="19366" y="0"/>
                        <a:pt x="193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33"/>
                <p:cNvSpPr/>
                <p:nvPr/>
              </p:nvSpPr>
              <p:spPr>
                <a:xfrm>
                  <a:off x="7659496" y="1262424"/>
                  <a:ext cx="191974" cy="217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3719" extrusionOk="0">
                      <a:moveTo>
                        <a:pt x="3084" y="1"/>
                      </a:moveTo>
                      <a:cubicBezTo>
                        <a:pt x="3035" y="1"/>
                        <a:pt x="2985" y="21"/>
                        <a:pt x="2950" y="61"/>
                      </a:cubicBezTo>
                      <a:cubicBezTo>
                        <a:pt x="2860" y="162"/>
                        <a:pt x="753" y="2540"/>
                        <a:pt x="61" y="3430"/>
                      </a:cubicBezTo>
                      <a:cubicBezTo>
                        <a:pt x="1" y="3508"/>
                        <a:pt x="14" y="3622"/>
                        <a:pt x="93" y="3681"/>
                      </a:cubicBezTo>
                      <a:cubicBezTo>
                        <a:pt x="125" y="3707"/>
                        <a:pt x="163" y="3719"/>
                        <a:pt x="203" y="3719"/>
                      </a:cubicBezTo>
                      <a:cubicBezTo>
                        <a:pt x="256" y="3719"/>
                        <a:pt x="310" y="3695"/>
                        <a:pt x="345" y="3650"/>
                      </a:cubicBezTo>
                      <a:cubicBezTo>
                        <a:pt x="1028" y="2769"/>
                        <a:pt x="3196" y="323"/>
                        <a:pt x="3218" y="299"/>
                      </a:cubicBezTo>
                      <a:cubicBezTo>
                        <a:pt x="3284" y="225"/>
                        <a:pt x="3278" y="112"/>
                        <a:pt x="3203" y="45"/>
                      </a:cubicBezTo>
                      <a:cubicBezTo>
                        <a:pt x="3168" y="15"/>
                        <a:pt x="3126" y="1"/>
                        <a:pt x="30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3"/>
                <p:cNvSpPr/>
                <p:nvPr/>
              </p:nvSpPr>
              <p:spPr>
                <a:xfrm>
                  <a:off x="7695212" y="1071971"/>
                  <a:ext cx="135738" cy="129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2221" extrusionOk="0">
                      <a:moveTo>
                        <a:pt x="203" y="0"/>
                      </a:moveTo>
                      <a:cubicBezTo>
                        <a:pt x="149" y="0"/>
                        <a:pt x="96" y="24"/>
                        <a:pt x="61" y="70"/>
                      </a:cubicBezTo>
                      <a:cubicBezTo>
                        <a:pt x="0" y="148"/>
                        <a:pt x="15" y="260"/>
                        <a:pt x="93" y="321"/>
                      </a:cubicBezTo>
                      <a:cubicBezTo>
                        <a:pt x="840" y="900"/>
                        <a:pt x="1979" y="2149"/>
                        <a:pt x="1990" y="2161"/>
                      </a:cubicBezTo>
                      <a:cubicBezTo>
                        <a:pt x="2025" y="2201"/>
                        <a:pt x="2074" y="2221"/>
                        <a:pt x="2123" y="2221"/>
                      </a:cubicBezTo>
                      <a:cubicBezTo>
                        <a:pt x="2165" y="2221"/>
                        <a:pt x="2210" y="2205"/>
                        <a:pt x="2243" y="2174"/>
                      </a:cubicBezTo>
                      <a:cubicBezTo>
                        <a:pt x="2317" y="2108"/>
                        <a:pt x="2321" y="1994"/>
                        <a:pt x="2256" y="1920"/>
                      </a:cubicBezTo>
                      <a:cubicBezTo>
                        <a:pt x="2209" y="1869"/>
                        <a:pt x="1085" y="636"/>
                        <a:pt x="312" y="38"/>
                      </a:cubicBezTo>
                      <a:cubicBezTo>
                        <a:pt x="280" y="12"/>
                        <a:pt x="241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3"/>
                <p:cNvSpPr/>
                <p:nvPr/>
              </p:nvSpPr>
              <p:spPr>
                <a:xfrm>
                  <a:off x="8248796" y="49"/>
                  <a:ext cx="382838" cy="324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55452" extrusionOk="0">
                      <a:moveTo>
                        <a:pt x="6354" y="1"/>
                      </a:moveTo>
                      <a:cubicBezTo>
                        <a:pt x="6253" y="1"/>
                        <a:pt x="6195" y="73"/>
                        <a:pt x="6187" y="163"/>
                      </a:cubicBezTo>
                      <a:cubicBezTo>
                        <a:pt x="3424" y="32670"/>
                        <a:pt x="3394" y="32945"/>
                        <a:pt x="2609" y="40001"/>
                      </a:cubicBezTo>
                      <a:lnTo>
                        <a:pt x="2587" y="40201"/>
                      </a:lnTo>
                      <a:cubicBezTo>
                        <a:pt x="1763" y="47632"/>
                        <a:pt x="40" y="55160"/>
                        <a:pt x="22" y="55235"/>
                      </a:cubicBezTo>
                      <a:cubicBezTo>
                        <a:pt x="0" y="55330"/>
                        <a:pt x="60" y="55426"/>
                        <a:pt x="156" y="55447"/>
                      </a:cubicBezTo>
                      <a:cubicBezTo>
                        <a:pt x="169" y="55450"/>
                        <a:pt x="182" y="55451"/>
                        <a:pt x="194" y="55451"/>
                      </a:cubicBezTo>
                      <a:cubicBezTo>
                        <a:pt x="276" y="55451"/>
                        <a:pt x="349" y="55396"/>
                        <a:pt x="368" y="55315"/>
                      </a:cubicBezTo>
                      <a:cubicBezTo>
                        <a:pt x="384" y="55240"/>
                        <a:pt x="2112" y="47691"/>
                        <a:pt x="2939" y="40240"/>
                      </a:cubicBezTo>
                      <a:lnTo>
                        <a:pt x="2961" y="40040"/>
                      </a:lnTo>
                      <a:cubicBezTo>
                        <a:pt x="3746" y="32979"/>
                        <a:pt x="3776" y="32705"/>
                        <a:pt x="6541" y="193"/>
                      </a:cubicBezTo>
                      <a:cubicBezTo>
                        <a:pt x="6548" y="96"/>
                        <a:pt x="6476" y="10"/>
                        <a:pt x="6379" y="2"/>
                      </a:cubicBezTo>
                      <a:cubicBezTo>
                        <a:pt x="6371" y="1"/>
                        <a:pt x="6362" y="1"/>
                        <a:pt x="63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3"/>
                <p:cNvSpPr/>
                <p:nvPr/>
              </p:nvSpPr>
              <p:spPr>
                <a:xfrm>
                  <a:off x="7724967" y="938105"/>
                  <a:ext cx="124982" cy="9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" h="1584" extrusionOk="0">
                      <a:moveTo>
                        <a:pt x="1882" y="209"/>
                      </a:moveTo>
                      <a:cubicBezTo>
                        <a:pt x="2138" y="473"/>
                        <a:pt x="1792" y="1068"/>
                        <a:pt x="1210" y="1314"/>
                      </a:cubicBezTo>
                      <a:cubicBezTo>
                        <a:pt x="628" y="1560"/>
                        <a:pt x="64" y="1583"/>
                        <a:pt x="33" y="1314"/>
                      </a:cubicBezTo>
                      <a:cubicBezTo>
                        <a:pt x="1" y="1046"/>
                        <a:pt x="1681" y="0"/>
                        <a:pt x="1882" y="20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3"/>
                <p:cNvSpPr/>
                <p:nvPr/>
              </p:nvSpPr>
              <p:spPr>
                <a:xfrm>
                  <a:off x="7723096" y="981773"/>
                  <a:ext cx="123111" cy="8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" h="1411" extrusionOk="0">
                      <a:moveTo>
                        <a:pt x="1842" y="99"/>
                      </a:moveTo>
                      <a:cubicBezTo>
                        <a:pt x="2091" y="292"/>
                        <a:pt x="2105" y="507"/>
                        <a:pt x="1842" y="760"/>
                      </a:cubicBezTo>
                      <a:cubicBezTo>
                        <a:pt x="1578" y="1016"/>
                        <a:pt x="807" y="1410"/>
                        <a:pt x="404" y="1181"/>
                      </a:cubicBezTo>
                      <a:cubicBezTo>
                        <a:pt x="0" y="950"/>
                        <a:pt x="413" y="825"/>
                        <a:pt x="772" y="673"/>
                      </a:cubicBezTo>
                      <a:cubicBezTo>
                        <a:pt x="1130" y="522"/>
                        <a:pt x="1717" y="0"/>
                        <a:pt x="1842" y="9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3"/>
                <p:cNvSpPr/>
                <p:nvPr/>
              </p:nvSpPr>
              <p:spPr>
                <a:xfrm>
                  <a:off x="7730169" y="1018776"/>
                  <a:ext cx="121884" cy="6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" h="1167" extrusionOk="0">
                      <a:moveTo>
                        <a:pt x="1721" y="127"/>
                      </a:moveTo>
                      <a:cubicBezTo>
                        <a:pt x="1932" y="296"/>
                        <a:pt x="2084" y="629"/>
                        <a:pt x="1592" y="853"/>
                      </a:cubicBezTo>
                      <a:cubicBezTo>
                        <a:pt x="1099" y="1077"/>
                        <a:pt x="564" y="1167"/>
                        <a:pt x="283" y="942"/>
                      </a:cubicBezTo>
                      <a:cubicBezTo>
                        <a:pt x="0" y="718"/>
                        <a:pt x="225" y="472"/>
                        <a:pt x="695" y="428"/>
                      </a:cubicBezTo>
                      <a:cubicBezTo>
                        <a:pt x="1166" y="383"/>
                        <a:pt x="1564" y="1"/>
                        <a:pt x="1721" y="127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3"/>
                <p:cNvSpPr/>
                <p:nvPr/>
              </p:nvSpPr>
              <p:spPr>
                <a:xfrm>
                  <a:off x="7740633" y="1054727"/>
                  <a:ext cx="107503" cy="59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1022" extrusionOk="0">
                      <a:moveTo>
                        <a:pt x="1569" y="1"/>
                      </a:moveTo>
                      <a:cubicBezTo>
                        <a:pt x="1839" y="215"/>
                        <a:pt x="1659" y="686"/>
                        <a:pt x="1211" y="821"/>
                      </a:cubicBezTo>
                      <a:cubicBezTo>
                        <a:pt x="764" y="955"/>
                        <a:pt x="206" y="1021"/>
                        <a:pt x="104" y="821"/>
                      </a:cubicBezTo>
                      <a:cubicBezTo>
                        <a:pt x="1" y="619"/>
                        <a:pt x="164" y="417"/>
                        <a:pt x="732" y="327"/>
                      </a:cubicBezTo>
                      <a:cubicBezTo>
                        <a:pt x="1300" y="238"/>
                        <a:pt x="156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3"/>
                <p:cNvSpPr/>
                <p:nvPr/>
              </p:nvSpPr>
              <p:spPr>
                <a:xfrm>
                  <a:off x="7692231" y="942899"/>
                  <a:ext cx="62900" cy="11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" h="1976" extrusionOk="0">
                      <a:moveTo>
                        <a:pt x="829" y="1838"/>
                      </a:moveTo>
                      <a:cubicBezTo>
                        <a:pt x="451" y="1975"/>
                        <a:pt x="0" y="269"/>
                        <a:pt x="426" y="134"/>
                      </a:cubicBezTo>
                      <a:cubicBezTo>
                        <a:pt x="852" y="1"/>
                        <a:pt x="1075" y="1748"/>
                        <a:pt x="829" y="1838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3"/>
                <p:cNvSpPr/>
                <p:nvPr/>
              </p:nvSpPr>
              <p:spPr>
                <a:xfrm>
                  <a:off x="6922183" y="1388164"/>
                  <a:ext cx="808058" cy="39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3" h="6811" extrusionOk="0">
                      <a:moveTo>
                        <a:pt x="0" y="6139"/>
                      </a:moveTo>
                      <a:cubicBezTo>
                        <a:pt x="0" y="6139"/>
                        <a:pt x="985" y="6810"/>
                        <a:pt x="4190" y="6139"/>
                      </a:cubicBezTo>
                      <a:cubicBezTo>
                        <a:pt x="7394" y="5467"/>
                        <a:pt x="9728" y="3717"/>
                        <a:pt x="11070" y="2431"/>
                      </a:cubicBezTo>
                      <a:cubicBezTo>
                        <a:pt x="11070" y="2431"/>
                        <a:pt x="11515" y="3189"/>
                        <a:pt x="11927" y="3364"/>
                      </a:cubicBezTo>
                      <a:cubicBezTo>
                        <a:pt x="12069" y="3423"/>
                        <a:pt x="12133" y="3383"/>
                        <a:pt x="12146" y="3286"/>
                      </a:cubicBezTo>
                      <a:cubicBezTo>
                        <a:pt x="12165" y="3142"/>
                        <a:pt x="12068" y="2880"/>
                        <a:pt x="11942" y="2659"/>
                      </a:cubicBezTo>
                      <a:cubicBezTo>
                        <a:pt x="12120" y="2916"/>
                        <a:pt x="12469" y="3373"/>
                        <a:pt x="12724" y="3405"/>
                      </a:cubicBezTo>
                      <a:cubicBezTo>
                        <a:pt x="12891" y="3428"/>
                        <a:pt x="12850" y="3155"/>
                        <a:pt x="12757" y="2859"/>
                      </a:cubicBezTo>
                      <a:cubicBezTo>
                        <a:pt x="12832" y="2973"/>
                        <a:pt x="12917" y="3055"/>
                        <a:pt x="13014" y="3047"/>
                      </a:cubicBezTo>
                      <a:cubicBezTo>
                        <a:pt x="13318" y="3026"/>
                        <a:pt x="13041" y="1934"/>
                        <a:pt x="13017" y="1842"/>
                      </a:cubicBezTo>
                      <a:cubicBezTo>
                        <a:pt x="13050" y="1902"/>
                        <a:pt x="13386" y="2484"/>
                        <a:pt x="13599" y="2464"/>
                      </a:cubicBezTo>
                      <a:cubicBezTo>
                        <a:pt x="13822" y="2443"/>
                        <a:pt x="13464" y="0"/>
                        <a:pt x="11180" y="89"/>
                      </a:cubicBezTo>
                      <a:cubicBezTo>
                        <a:pt x="9746" y="145"/>
                        <a:pt x="9814" y="404"/>
                        <a:pt x="7932" y="963"/>
                      </a:cubicBezTo>
                      <a:cubicBezTo>
                        <a:pt x="6050" y="1524"/>
                        <a:pt x="3339" y="2084"/>
                        <a:pt x="1995" y="1905"/>
                      </a:cubicBezTo>
                      <a:cubicBezTo>
                        <a:pt x="1995" y="1905"/>
                        <a:pt x="920" y="2754"/>
                        <a:pt x="495" y="4009"/>
                      </a:cubicBezTo>
                      <a:cubicBezTo>
                        <a:pt x="409" y="4256"/>
                        <a:pt x="340" y="4488"/>
                        <a:pt x="282" y="4702"/>
                      </a:cubicBezTo>
                      <a:cubicBezTo>
                        <a:pt x="45" y="5574"/>
                        <a:pt x="0" y="6139"/>
                        <a:pt x="0" y="6139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3"/>
                <p:cNvSpPr/>
                <p:nvPr/>
              </p:nvSpPr>
              <p:spPr>
                <a:xfrm>
                  <a:off x="6922183" y="1492100"/>
                  <a:ext cx="710083" cy="29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7" h="5033" extrusionOk="0">
                      <a:moveTo>
                        <a:pt x="0" y="4361"/>
                      </a:moveTo>
                      <a:cubicBezTo>
                        <a:pt x="0" y="4361"/>
                        <a:pt x="985" y="5032"/>
                        <a:pt x="4190" y="4361"/>
                      </a:cubicBezTo>
                      <a:cubicBezTo>
                        <a:pt x="7394" y="3689"/>
                        <a:pt x="9728" y="1939"/>
                        <a:pt x="11070" y="653"/>
                      </a:cubicBezTo>
                      <a:cubicBezTo>
                        <a:pt x="11070" y="653"/>
                        <a:pt x="11515" y="1411"/>
                        <a:pt x="11927" y="1586"/>
                      </a:cubicBezTo>
                      <a:cubicBezTo>
                        <a:pt x="12069" y="1645"/>
                        <a:pt x="12133" y="1605"/>
                        <a:pt x="12146" y="1508"/>
                      </a:cubicBezTo>
                      <a:cubicBezTo>
                        <a:pt x="11714" y="1162"/>
                        <a:pt x="11232" y="656"/>
                        <a:pt x="11180" y="1"/>
                      </a:cubicBezTo>
                      <a:cubicBezTo>
                        <a:pt x="11180" y="1"/>
                        <a:pt x="9880" y="1255"/>
                        <a:pt x="8439" y="2000"/>
                      </a:cubicBezTo>
                      <a:cubicBezTo>
                        <a:pt x="6998" y="2748"/>
                        <a:pt x="2570" y="3495"/>
                        <a:pt x="1840" y="3405"/>
                      </a:cubicBezTo>
                      <a:cubicBezTo>
                        <a:pt x="1447" y="3357"/>
                        <a:pt x="796" y="3126"/>
                        <a:pt x="282" y="2924"/>
                      </a:cubicBezTo>
                      <a:cubicBezTo>
                        <a:pt x="45" y="3796"/>
                        <a:pt x="0" y="4361"/>
                        <a:pt x="0" y="436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3"/>
                <p:cNvSpPr/>
                <p:nvPr/>
              </p:nvSpPr>
              <p:spPr>
                <a:xfrm>
                  <a:off x="7248371" y="533643"/>
                  <a:ext cx="97858" cy="54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926" extrusionOk="0">
                      <a:moveTo>
                        <a:pt x="1189" y="1"/>
                      </a:moveTo>
                      <a:cubicBezTo>
                        <a:pt x="1038" y="1"/>
                        <a:pt x="852" y="38"/>
                        <a:pt x="637" y="145"/>
                      </a:cubicBezTo>
                      <a:cubicBezTo>
                        <a:pt x="78" y="426"/>
                        <a:pt x="1" y="808"/>
                        <a:pt x="224" y="908"/>
                      </a:cubicBezTo>
                      <a:cubicBezTo>
                        <a:pt x="251" y="920"/>
                        <a:pt x="279" y="925"/>
                        <a:pt x="309" y="925"/>
                      </a:cubicBezTo>
                      <a:cubicBezTo>
                        <a:pt x="532" y="925"/>
                        <a:pt x="846" y="628"/>
                        <a:pt x="1143" y="444"/>
                      </a:cubicBezTo>
                      <a:cubicBezTo>
                        <a:pt x="1466" y="247"/>
                        <a:pt x="1673" y="212"/>
                        <a:pt x="1623" y="145"/>
                      </a:cubicBezTo>
                      <a:cubicBezTo>
                        <a:pt x="1585" y="96"/>
                        <a:pt x="1432" y="1"/>
                        <a:pt x="1189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3"/>
                <p:cNvSpPr/>
                <p:nvPr/>
              </p:nvSpPr>
              <p:spPr>
                <a:xfrm>
                  <a:off x="7066863" y="525693"/>
                  <a:ext cx="103528" cy="54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930" extrusionOk="0">
                      <a:moveTo>
                        <a:pt x="251" y="1"/>
                      </a:moveTo>
                      <a:cubicBezTo>
                        <a:pt x="176" y="1"/>
                        <a:pt x="123" y="13"/>
                        <a:pt x="96" y="36"/>
                      </a:cubicBezTo>
                      <a:cubicBezTo>
                        <a:pt x="1" y="114"/>
                        <a:pt x="373" y="417"/>
                        <a:pt x="652" y="635"/>
                      </a:cubicBezTo>
                      <a:cubicBezTo>
                        <a:pt x="863" y="800"/>
                        <a:pt x="1106" y="930"/>
                        <a:pt x="1333" y="930"/>
                      </a:cubicBezTo>
                      <a:cubicBezTo>
                        <a:pt x="1406" y="930"/>
                        <a:pt x="1478" y="916"/>
                        <a:pt x="1546" y="886"/>
                      </a:cubicBezTo>
                      <a:cubicBezTo>
                        <a:pt x="1771" y="788"/>
                        <a:pt x="1651" y="561"/>
                        <a:pt x="1134" y="281"/>
                      </a:cubicBezTo>
                      <a:cubicBezTo>
                        <a:pt x="763" y="81"/>
                        <a:pt x="439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3"/>
                <p:cNvSpPr/>
                <p:nvPr/>
              </p:nvSpPr>
              <p:spPr>
                <a:xfrm>
                  <a:off x="7239777" y="609753"/>
                  <a:ext cx="99085" cy="5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" h="954" extrusionOk="0">
                      <a:moveTo>
                        <a:pt x="991" y="0"/>
                      </a:moveTo>
                      <a:cubicBezTo>
                        <a:pt x="975" y="0"/>
                        <a:pt x="958" y="1"/>
                        <a:pt x="942" y="1"/>
                      </a:cubicBezTo>
                      <a:cubicBezTo>
                        <a:pt x="504" y="19"/>
                        <a:pt x="0" y="705"/>
                        <a:pt x="0" y="705"/>
                      </a:cubicBezTo>
                      <a:cubicBezTo>
                        <a:pt x="0" y="705"/>
                        <a:pt x="369" y="953"/>
                        <a:pt x="890" y="953"/>
                      </a:cubicBezTo>
                      <a:cubicBezTo>
                        <a:pt x="900" y="953"/>
                        <a:pt x="909" y="953"/>
                        <a:pt x="919" y="953"/>
                      </a:cubicBezTo>
                      <a:cubicBezTo>
                        <a:pt x="928" y="954"/>
                        <a:pt x="936" y="954"/>
                        <a:pt x="946" y="954"/>
                      </a:cubicBezTo>
                      <a:cubicBezTo>
                        <a:pt x="969" y="954"/>
                        <a:pt x="994" y="952"/>
                        <a:pt x="1017" y="950"/>
                      </a:cubicBezTo>
                      <a:cubicBezTo>
                        <a:pt x="1325" y="927"/>
                        <a:pt x="1497" y="823"/>
                        <a:pt x="1590" y="728"/>
                      </a:cubicBezTo>
                      <a:cubicBezTo>
                        <a:pt x="1673" y="643"/>
                        <a:pt x="1694" y="568"/>
                        <a:pt x="1694" y="568"/>
                      </a:cubicBezTo>
                      <a:cubicBezTo>
                        <a:pt x="1521" y="213"/>
                        <a:pt x="1387" y="0"/>
                        <a:pt x="9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3"/>
                <p:cNvSpPr/>
                <p:nvPr/>
              </p:nvSpPr>
              <p:spPr>
                <a:xfrm>
                  <a:off x="7059907" y="599933"/>
                  <a:ext cx="109199" cy="5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8" h="999" extrusionOk="0">
                      <a:moveTo>
                        <a:pt x="903" y="1"/>
                      </a:moveTo>
                      <a:cubicBezTo>
                        <a:pt x="294" y="1"/>
                        <a:pt x="1" y="514"/>
                        <a:pt x="1" y="514"/>
                      </a:cubicBezTo>
                      <a:cubicBezTo>
                        <a:pt x="1" y="514"/>
                        <a:pt x="434" y="904"/>
                        <a:pt x="1003" y="979"/>
                      </a:cubicBezTo>
                      <a:cubicBezTo>
                        <a:pt x="1011" y="981"/>
                        <a:pt x="1018" y="981"/>
                        <a:pt x="1027" y="983"/>
                      </a:cubicBezTo>
                      <a:cubicBezTo>
                        <a:pt x="1120" y="994"/>
                        <a:pt x="1204" y="998"/>
                        <a:pt x="1280" y="998"/>
                      </a:cubicBezTo>
                      <a:cubicBezTo>
                        <a:pt x="1305" y="998"/>
                        <a:pt x="1328" y="998"/>
                        <a:pt x="1351" y="997"/>
                      </a:cubicBezTo>
                      <a:lnTo>
                        <a:pt x="1353" y="997"/>
                      </a:lnTo>
                      <a:cubicBezTo>
                        <a:pt x="1420" y="996"/>
                        <a:pt x="1480" y="989"/>
                        <a:pt x="1531" y="981"/>
                      </a:cubicBezTo>
                      <a:cubicBezTo>
                        <a:pt x="1651" y="961"/>
                        <a:pt x="1735" y="933"/>
                        <a:pt x="1786" y="908"/>
                      </a:cubicBezTo>
                      <a:cubicBezTo>
                        <a:pt x="1834" y="888"/>
                        <a:pt x="1855" y="873"/>
                        <a:pt x="1855" y="873"/>
                      </a:cubicBezTo>
                      <a:cubicBezTo>
                        <a:pt x="1855" y="873"/>
                        <a:pt x="1868" y="789"/>
                        <a:pt x="1851" y="677"/>
                      </a:cubicBezTo>
                      <a:cubicBezTo>
                        <a:pt x="1821" y="483"/>
                        <a:pt x="1703" y="196"/>
                        <a:pt x="1279" y="62"/>
                      </a:cubicBezTo>
                      <a:lnTo>
                        <a:pt x="1278" y="62"/>
                      </a:lnTo>
                      <a:cubicBezTo>
                        <a:pt x="1245" y="49"/>
                        <a:pt x="1207" y="41"/>
                        <a:pt x="1169" y="32"/>
                      </a:cubicBezTo>
                      <a:cubicBezTo>
                        <a:pt x="1074" y="10"/>
                        <a:pt x="986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3"/>
                <p:cNvSpPr/>
                <p:nvPr/>
              </p:nvSpPr>
              <p:spPr>
                <a:xfrm>
                  <a:off x="7196812" y="594438"/>
                  <a:ext cx="72487" cy="15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2646" extrusionOk="0">
                      <a:moveTo>
                        <a:pt x="893" y="1"/>
                      </a:moveTo>
                      <a:cubicBezTo>
                        <a:pt x="879" y="1"/>
                        <a:pt x="865" y="8"/>
                        <a:pt x="855" y="21"/>
                      </a:cubicBezTo>
                      <a:cubicBezTo>
                        <a:pt x="731" y="201"/>
                        <a:pt x="648" y="400"/>
                        <a:pt x="594" y="610"/>
                      </a:cubicBezTo>
                      <a:cubicBezTo>
                        <a:pt x="584" y="663"/>
                        <a:pt x="568" y="714"/>
                        <a:pt x="562" y="768"/>
                      </a:cubicBezTo>
                      <a:cubicBezTo>
                        <a:pt x="556" y="822"/>
                        <a:pt x="546" y="875"/>
                        <a:pt x="543" y="929"/>
                      </a:cubicBezTo>
                      <a:lnTo>
                        <a:pt x="537" y="1092"/>
                      </a:lnTo>
                      <a:lnTo>
                        <a:pt x="548" y="1255"/>
                      </a:lnTo>
                      <a:cubicBezTo>
                        <a:pt x="550" y="1309"/>
                        <a:pt x="564" y="1362"/>
                        <a:pt x="572" y="1416"/>
                      </a:cubicBezTo>
                      <a:cubicBezTo>
                        <a:pt x="580" y="1470"/>
                        <a:pt x="590" y="1523"/>
                        <a:pt x="609" y="1574"/>
                      </a:cubicBezTo>
                      <a:lnTo>
                        <a:pt x="655" y="1732"/>
                      </a:lnTo>
                      <a:lnTo>
                        <a:pt x="718" y="1882"/>
                      </a:lnTo>
                      <a:cubicBezTo>
                        <a:pt x="755" y="1984"/>
                        <a:pt x="818" y="2074"/>
                        <a:pt x="867" y="2170"/>
                      </a:cubicBezTo>
                      <a:cubicBezTo>
                        <a:pt x="894" y="2218"/>
                        <a:pt x="927" y="2260"/>
                        <a:pt x="959" y="2305"/>
                      </a:cubicBezTo>
                      <a:lnTo>
                        <a:pt x="986" y="2344"/>
                      </a:lnTo>
                      <a:cubicBezTo>
                        <a:pt x="935" y="2370"/>
                        <a:pt x="883" y="2397"/>
                        <a:pt x="829" y="2418"/>
                      </a:cubicBezTo>
                      <a:cubicBezTo>
                        <a:pt x="742" y="2455"/>
                        <a:pt x="652" y="2483"/>
                        <a:pt x="562" y="2501"/>
                      </a:cubicBezTo>
                      <a:cubicBezTo>
                        <a:pt x="516" y="2510"/>
                        <a:pt x="471" y="2512"/>
                        <a:pt x="426" y="2516"/>
                      </a:cubicBezTo>
                      <a:lnTo>
                        <a:pt x="360" y="2512"/>
                      </a:lnTo>
                      <a:cubicBezTo>
                        <a:pt x="338" y="2512"/>
                        <a:pt x="317" y="2504"/>
                        <a:pt x="296" y="2500"/>
                      </a:cubicBezTo>
                      <a:cubicBezTo>
                        <a:pt x="274" y="2497"/>
                        <a:pt x="255" y="2487"/>
                        <a:pt x="236" y="2479"/>
                      </a:cubicBezTo>
                      <a:cubicBezTo>
                        <a:pt x="217" y="2471"/>
                        <a:pt x="197" y="2461"/>
                        <a:pt x="181" y="2447"/>
                      </a:cubicBezTo>
                      <a:cubicBezTo>
                        <a:pt x="166" y="2433"/>
                        <a:pt x="145" y="2424"/>
                        <a:pt x="132" y="2405"/>
                      </a:cubicBezTo>
                      <a:lnTo>
                        <a:pt x="90" y="2354"/>
                      </a:lnTo>
                      <a:lnTo>
                        <a:pt x="83" y="2346"/>
                      </a:lnTo>
                      <a:cubicBezTo>
                        <a:pt x="75" y="2335"/>
                        <a:pt x="63" y="2330"/>
                        <a:pt x="50" y="2330"/>
                      </a:cubicBezTo>
                      <a:cubicBezTo>
                        <a:pt x="40" y="2330"/>
                        <a:pt x="30" y="2333"/>
                        <a:pt x="22" y="2340"/>
                      </a:cubicBezTo>
                      <a:cubicBezTo>
                        <a:pt x="4" y="2355"/>
                        <a:pt x="1" y="2381"/>
                        <a:pt x="13" y="2399"/>
                      </a:cubicBezTo>
                      <a:lnTo>
                        <a:pt x="60" y="2466"/>
                      </a:lnTo>
                      <a:cubicBezTo>
                        <a:pt x="74" y="2492"/>
                        <a:pt x="99" y="2506"/>
                        <a:pt x="118" y="2527"/>
                      </a:cubicBezTo>
                      <a:cubicBezTo>
                        <a:pt x="137" y="2547"/>
                        <a:pt x="159" y="2563"/>
                        <a:pt x="185" y="2574"/>
                      </a:cubicBezTo>
                      <a:cubicBezTo>
                        <a:pt x="209" y="2589"/>
                        <a:pt x="234" y="2603"/>
                        <a:pt x="262" y="2609"/>
                      </a:cubicBezTo>
                      <a:cubicBezTo>
                        <a:pt x="288" y="2617"/>
                        <a:pt x="314" y="2629"/>
                        <a:pt x="342" y="2632"/>
                      </a:cubicBezTo>
                      <a:lnTo>
                        <a:pt x="421" y="2644"/>
                      </a:lnTo>
                      <a:cubicBezTo>
                        <a:pt x="445" y="2645"/>
                        <a:pt x="468" y="2646"/>
                        <a:pt x="491" y="2646"/>
                      </a:cubicBezTo>
                      <a:cubicBezTo>
                        <a:pt x="522" y="2646"/>
                        <a:pt x="551" y="2644"/>
                        <a:pt x="581" y="2641"/>
                      </a:cubicBezTo>
                      <a:cubicBezTo>
                        <a:pt x="686" y="2630"/>
                        <a:pt x="788" y="2607"/>
                        <a:pt x="886" y="2576"/>
                      </a:cubicBezTo>
                      <a:cubicBezTo>
                        <a:pt x="986" y="2545"/>
                        <a:pt x="1079" y="2508"/>
                        <a:pt x="1175" y="2460"/>
                      </a:cubicBezTo>
                      <a:cubicBezTo>
                        <a:pt x="1221" y="2438"/>
                        <a:pt x="1239" y="2383"/>
                        <a:pt x="1216" y="2337"/>
                      </a:cubicBezTo>
                      <a:cubicBezTo>
                        <a:pt x="1214" y="2332"/>
                        <a:pt x="1211" y="2327"/>
                        <a:pt x="1207" y="2322"/>
                      </a:cubicBezTo>
                      <a:lnTo>
                        <a:pt x="1203" y="2315"/>
                      </a:lnTo>
                      <a:lnTo>
                        <a:pt x="1111" y="2195"/>
                      </a:lnTo>
                      <a:cubicBezTo>
                        <a:pt x="1081" y="2154"/>
                        <a:pt x="1046" y="2116"/>
                        <a:pt x="1019" y="2073"/>
                      </a:cubicBezTo>
                      <a:cubicBezTo>
                        <a:pt x="971" y="1985"/>
                        <a:pt x="908" y="1904"/>
                        <a:pt x="869" y="1811"/>
                      </a:cubicBezTo>
                      <a:lnTo>
                        <a:pt x="805" y="1674"/>
                      </a:lnTo>
                      <a:lnTo>
                        <a:pt x="757" y="1531"/>
                      </a:lnTo>
                      <a:cubicBezTo>
                        <a:pt x="738" y="1484"/>
                        <a:pt x="726" y="1435"/>
                        <a:pt x="718" y="1386"/>
                      </a:cubicBezTo>
                      <a:cubicBezTo>
                        <a:pt x="708" y="1337"/>
                        <a:pt x="693" y="1288"/>
                        <a:pt x="688" y="1238"/>
                      </a:cubicBezTo>
                      <a:lnTo>
                        <a:pt x="673" y="1088"/>
                      </a:lnTo>
                      <a:lnTo>
                        <a:pt x="673" y="936"/>
                      </a:lnTo>
                      <a:cubicBezTo>
                        <a:pt x="673" y="886"/>
                        <a:pt x="680" y="836"/>
                        <a:pt x="683" y="785"/>
                      </a:cubicBezTo>
                      <a:cubicBezTo>
                        <a:pt x="686" y="735"/>
                        <a:pt x="701" y="686"/>
                        <a:pt x="708" y="636"/>
                      </a:cubicBezTo>
                      <a:cubicBezTo>
                        <a:pt x="748" y="438"/>
                        <a:pt x="822" y="241"/>
                        <a:pt x="928" y="72"/>
                      </a:cubicBezTo>
                      <a:lnTo>
                        <a:pt x="929" y="70"/>
                      </a:lnTo>
                      <a:cubicBezTo>
                        <a:pt x="943" y="48"/>
                        <a:pt x="937" y="21"/>
                        <a:pt x="916" y="8"/>
                      </a:cubicBezTo>
                      <a:cubicBezTo>
                        <a:pt x="909" y="3"/>
                        <a:pt x="901" y="1"/>
                        <a:pt x="893" y="1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3"/>
                <p:cNvSpPr/>
                <p:nvPr/>
              </p:nvSpPr>
              <p:spPr>
                <a:xfrm>
                  <a:off x="7117019" y="754960"/>
                  <a:ext cx="79327" cy="20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" h="349" extrusionOk="0">
                      <a:moveTo>
                        <a:pt x="51" y="0"/>
                      </a:moveTo>
                      <a:cubicBezTo>
                        <a:pt x="36" y="0"/>
                        <a:pt x="22" y="8"/>
                        <a:pt x="13" y="21"/>
                      </a:cubicBezTo>
                      <a:cubicBezTo>
                        <a:pt x="1" y="43"/>
                        <a:pt x="7" y="70"/>
                        <a:pt x="28" y="83"/>
                      </a:cubicBezTo>
                      <a:cubicBezTo>
                        <a:pt x="402" y="315"/>
                        <a:pt x="945" y="349"/>
                        <a:pt x="1226" y="349"/>
                      </a:cubicBezTo>
                      <a:cubicBezTo>
                        <a:pt x="1256" y="349"/>
                        <a:pt x="1284" y="348"/>
                        <a:pt x="1307" y="348"/>
                      </a:cubicBezTo>
                      <a:cubicBezTo>
                        <a:pt x="1331" y="348"/>
                        <a:pt x="1356" y="327"/>
                        <a:pt x="1355" y="303"/>
                      </a:cubicBezTo>
                      <a:cubicBezTo>
                        <a:pt x="1355" y="278"/>
                        <a:pt x="1341" y="258"/>
                        <a:pt x="1316" y="258"/>
                      </a:cubicBezTo>
                      <a:lnTo>
                        <a:pt x="1304" y="258"/>
                      </a:lnTo>
                      <a:cubicBezTo>
                        <a:pt x="1283" y="259"/>
                        <a:pt x="1257" y="259"/>
                        <a:pt x="1226" y="259"/>
                      </a:cubicBezTo>
                      <a:cubicBezTo>
                        <a:pt x="979" y="259"/>
                        <a:pt x="435" y="230"/>
                        <a:pt x="75" y="7"/>
                      </a:cubicBezTo>
                      <a:cubicBezTo>
                        <a:pt x="67" y="3"/>
                        <a:pt x="59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7283795" y="621036"/>
                  <a:ext cx="49806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761" extrusionOk="0">
                      <a:moveTo>
                        <a:pt x="426" y="0"/>
                      </a:moveTo>
                      <a:cubicBezTo>
                        <a:pt x="191" y="0"/>
                        <a:pt x="1" y="190"/>
                        <a:pt x="1" y="425"/>
                      </a:cubicBezTo>
                      <a:cubicBezTo>
                        <a:pt x="1" y="562"/>
                        <a:pt x="66" y="685"/>
                        <a:pt x="166" y="760"/>
                      </a:cubicBezTo>
                      <a:cubicBezTo>
                        <a:pt x="175" y="761"/>
                        <a:pt x="183" y="761"/>
                        <a:pt x="193" y="761"/>
                      </a:cubicBezTo>
                      <a:cubicBezTo>
                        <a:pt x="216" y="761"/>
                        <a:pt x="241" y="759"/>
                        <a:pt x="264" y="757"/>
                      </a:cubicBezTo>
                      <a:cubicBezTo>
                        <a:pt x="572" y="734"/>
                        <a:pt x="744" y="630"/>
                        <a:pt x="837" y="535"/>
                      </a:cubicBezTo>
                      <a:cubicBezTo>
                        <a:pt x="846" y="500"/>
                        <a:pt x="851" y="463"/>
                        <a:pt x="851" y="425"/>
                      </a:cubicBezTo>
                      <a:cubicBezTo>
                        <a:pt x="851" y="190"/>
                        <a:pt x="662" y="0"/>
                        <a:pt x="4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7113804" y="615599"/>
                  <a:ext cx="53021" cy="4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731" extrusionOk="0">
                      <a:moveTo>
                        <a:pt x="453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cubicBezTo>
                        <a:pt x="0" y="550"/>
                        <a:pt x="30" y="638"/>
                        <a:pt x="80" y="711"/>
                      </a:cubicBezTo>
                      <a:cubicBezTo>
                        <a:pt x="89" y="713"/>
                        <a:pt x="96" y="713"/>
                        <a:pt x="105" y="715"/>
                      </a:cubicBezTo>
                      <a:cubicBezTo>
                        <a:pt x="198" y="726"/>
                        <a:pt x="282" y="730"/>
                        <a:pt x="358" y="730"/>
                      </a:cubicBezTo>
                      <a:cubicBezTo>
                        <a:pt x="383" y="730"/>
                        <a:pt x="406" y="730"/>
                        <a:pt x="429" y="729"/>
                      </a:cubicBezTo>
                      <a:lnTo>
                        <a:pt x="431" y="729"/>
                      </a:lnTo>
                      <a:cubicBezTo>
                        <a:pt x="498" y="728"/>
                        <a:pt x="558" y="721"/>
                        <a:pt x="609" y="713"/>
                      </a:cubicBezTo>
                      <a:cubicBezTo>
                        <a:pt x="729" y="693"/>
                        <a:pt x="813" y="665"/>
                        <a:pt x="864" y="640"/>
                      </a:cubicBezTo>
                      <a:cubicBezTo>
                        <a:pt x="891" y="585"/>
                        <a:pt x="906" y="520"/>
                        <a:pt x="906" y="453"/>
                      </a:cubicBezTo>
                      <a:cubicBezTo>
                        <a:pt x="906" y="203"/>
                        <a:pt x="704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3"/>
                <p:cNvSpPr/>
                <p:nvPr/>
              </p:nvSpPr>
              <p:spPr>
                <a:xfrm>
                  <a:off x="7239719" y="599933"/>
                  <a:ext cx="99144" cy="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872" extrusionOk="0">
                      <a:moveTo>
                        <a:pt x="950" y="1"/>
                      </a:moveTo>
                      <a:cubicBezTo>
                        <a:pt x="940" y="1"/>
                        <a:pt x="930" y="1"/>
                        <a:pt x="920" y="1"/>
                      </a:cubicBezTo>
                      <a:cubicBezTo>
                        <a:pt x="314" y="26"/>
                        <a:pt x="0" y="872"/>
                        <a:pt x="0" y="872"/>
                      </a:cubicBezTo>
                      <a:cubicBezTo>
                        <a:pt x="0" y="872"/>
                        <a:pt x="467" y="243"/>
                        <a:pt x="990" y="243"/>
                      </a:cubicBezTo>
                      <a:cubicBezTo>
                        <a:pt x="999" y="243"/>
                        <a:pt x="1008" y="243"/>
                        <a:pt x="1017" y="243"/>
                      </a:cubicBezTo>
                      <a:cubicBezTo>
                        <a:pt x="1551" y="266"/>
                        <a:pt x="1695" y="737"/>
                        <a:pt x="1695" y="737"/>
                      </a:cubicBezTo>
                      <a:cubicBezTo>
                        <a:pt x="1695" y="737"/>
                        <a:pt x="1531" y="1"/>
                        <a:pt x="950" y="1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3"/>
                <p:cNvSpPr/>
                <p:nvPr/>
              </p:nvSpPr>
              <p:spPr>
                <a:xfrm>
                  <a:off x="7059907" y="586897"/>
                  <a:ext cx="127496" cy="6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1" h="1095" extrusionOk="0">
                      <a:moveTo>
                        <a:pt x="1087" y="0"/>
                      </a:moveTo>
                      <a:cubicBezTo>
                        <a:pt x="285" y="0"/>
                        <a:pt x="1" y="736"/>
                        <a:pt x="1" y="736"/>
                      </a:cubicBezTo>
                      <a:cubicBezTo>
                        <a:pt x="1" y="736"/>
                        <a:pt x="256" y="259"/>
                        <a:pt x="831" y="259"/>
                      </a:cubicBezTo>
                      <a:cubicBezTo>
                        <a:pt x="933" y="259"/>
                        <a:pt x="1046" y="274"/>
                        <a:pt x="1169" y="310"/>
                      </a:cubicBezTo>
                      <a:cubicBezTo>
                        <a:pt x="1983" y="545"/>
                        <a:pt x="1856" y="1095"/>
                        <a:pt x="1856" y="1095"/>
                      </a:cubicBezTo>
                      <a:cubicBezTo>
                        <a:pt x="1856" y="1095"/>
                        <a:pt x="2181" y="120"/>
                        <a:pt x="1253" y="10"/>
                      </a:cubicBezTo>
                      <a:cubicBezTo>
                        <a:pt x="1195" y="3"/>
                        <a:pt x="1140" y="0"/>
                        <a:pt x="1087" y="0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3"/>
                <p:cNvSpPr/>
                <p:nvPr/>
              </p:nvSpPr>
              <p:spPr>
                <a:xfrm>
                  <a:off x="7768225" y="1081441"/>
                  <a:ext cx="238273" cy="222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6" h="3800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450" y="3800"/>
                        <a:pt x="1917" y="3722"/>
                        <a:pt x="2105" y="3544"/>
                      </a:cubicBezTo>
                      <a:cubicBezTo>
                        <a:pt x="2421" y="3253"/>
                        <a:pt x="4076" y="988"/>
                        <a:pt x="4076" y="988"/>
                      </a:cubicBezTo>
                      <a:lnTo>
                        <a:pt x="4075" y="987"/>
                      </a:lnTo>
                      <a:cubicBezTo>
                        <a:pt x="4023" y="1047"/>
                        <a:pt x="3964" y="1102"/>
                        <a:pt x="3897" y="1148"/>
                      </a:cubicBezTo>
                      <a:cubicBezTo>
                        <a:pt x="3251" y="1601"/>
                        <a:pt x="2438" y="1574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3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3"/>
                <p:cNvSpPr/>
                <p:nvPr/>
              </p:nvSpPr>
              <p:spPr>
                <a:xfrm>
                  <a:off x="7865613" y="1028772"/>
                  <a:ext cx="168767" cy="139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7" h="2385" extrusionOk="0">
                      <a:moveTo>
                        <a:pt x="1387" y="0"/>
                      </a:moveTo>
                      <a:cubicBezTo>
                        <a:pt x="735" y="0"/>
                        <a:pt x="344" y="430"/>
                        <a:pt x="170" y="901"/>
                      </a:cubicBezTo>
                      <a:cubicBezTo>
                        <a:pt x="0" y="1363"/>
                        <a:pt x="36" y="1865"/>
                        <a:pt x="239" y="2049"/>
                      </a:cubicBezTo>
                      <a:cubicBezTo>
                        <a:pt x="480" y="2267"/>
                        <a:pt x="820" y="2385"/>
                        <a:pt x="1186" y="2385"/>
                      </a:cubicBezTo>
                      <a:cubicBezTo>
                        <a:pt x="1534" y="2385"/>
                        <a:pt x="1904" y="2278"/>
                        <a:pt x="2231" y="2049"/>
                      </a:cubicBezTo>
                      <a:cubicBezTo>
                        <a:pt x="2297" y="2002"/>
                        <a:pt x="2356" y="1948"/>
                        <a:pt x="2409" y="1888"/>
                      </a:cubicBezTo>
                      <a:cubicBezTo>
                        <a:pt x="2887" y="1355"/>
                        <a:pt x="2781" y="387"/>
                        <a:pt x="2030" y="121"/>
                      </a:cubicBezTo>
                      <a:cubicBezTo>
                        <a:pt x="1792" y="37"/>
                        <a:pt x="1578" y="0"/>
                        <a:pt x="13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3"/>
                <p:cNvSpPr/>
                <p:nvPr/>
              </p:nvSpPr>
              <p:spPr>
                <a:xfrm>
                  <a:off x="7768225" y="1081441"/>
                  <a:ext cx="114635" cy="218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" h="3738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283" y="2998"/>
                        <a:pt x="1629" y="2062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4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3"/>
                <p:cNvSpPr/>
                <p:nvPr/>
              </p:nvSpPr>
              <p:spPr>
                <a:xfrm>
                  <a:off x="6940655" y="322731"/>
                  <a:ext cx="141526" cy="14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2406" extrusionOk="0">
                      <a:moveTo>
                        <a:pt x="1901" y="1"/>
                      </a:moveTo>
                      <a:lnTo>
                        <a:pt x="1901" y="1"/>
                      </a:lnTo>
                      <a:cubicBezTo>
                        <a:pt x="1879" y="4"/>
                        <a:pt x="1859" y="11"/>
                        <a:pt x="1839" y="17"/>
                      </a:cubicBezTo>
                      <a:cubicBezTo>
                        <a:pt x="1676" y="61"/>
                        <a:pt x="1524" y="117"/>
                        <a:pt x="1382" y="178"/>
                      </a:cubicBezTo>
                      <a:cubicBezTo>
                        <a:pt x="1332" y="199"/>
                        <a:pt x="1286" y="221"/>
                        <a:pt x="1239" y="243"/>
                      </a:cubicBezTo>
                      <a:cubicBezTo>
                        <a:pt x="999" y="359"/>
                        <a:pt x="792" y="490"/>
                        <a:pt x="619" y="628"/>
                      </a:cubicBezTo>
                      <a:cubicBezTo>
                        <a:pt x="571" y="668"/>
                        <a:pt x="522" y="706"/>
                        <a:pt x="479" y="746"/>
                      </a:cubicBezTo>
                      <a:cubicBezTo>
                        <a:pt x="417" y="802"/>
                        <a:pt x="360" y="858"/>
                        <a:pt x="311" y="913"/>
                      </a:cubicBezTo>
                      <a:cubicBezTo>
                        <a:pt x="130" y="1113"/>
                        <a:pt x="27" y="1306"/>
                        <a:pt x="20" y="1445"/>
                      </a:cubicBezTo>
                      <a:cubicBezTo>
                        <a:pt x="0" y="1798"/>
                        <a:pt x="185" y="2406"/>
                        <a:pt x="665" y="2406"/>
                      </a:cubicBezTo>
                      <a:cubicBezTo>
                        <a:pt x="666" y="2406"/>
                        <a:pt x="666" y="2406"/>
                        <a:pt x="667" y="2406"/>
                      </a:cubicBezTo>
                      <a:cubicBezTo>
                        <a:pt x="704" y="2406"/>
                        <a:pt x="741" y="2402"/>
                        <a:pt x="780" y="2394"/>
                      </a:cubicBezTo>
                      <a:cubicBezTo>
                        <a:pt x="815" y="2388"/>
                        <a:pt x="855" y="2379"/>
                        <a:pt x="896" y="2365"/>
                      </a:cubicBezTo>
                      <a:cubicBezTo>
                        <a:pt x="901" y="2363"/>
                        <a:pt x="906" y="2362"/>
                        <a:pt x="911" y="2358"/>
                      </a:cubicBezTo>
                      <a:lnTo>
                        <a:pt x="912" y="2358"/>
                      </a:lnTo>
                      <a:cubicBezTo>
                        <a:pt x="1035" y="2315"/>
                        <a:pt x="1155" y="2261"/>
                        <a:pt x="1280" y="2202"/>
                      </a:cubicBezTo>
                      <a:cubicBezTo>
                        <a:pt x="1320" y="2183"/>
                        <a:pt x="1361" y="2163"/>
                        <a:pt x="1402" y="2145"/>
                      </a:cubicBezTo>
                      <a:cubicBezTo>
                        <a:pt x="1524" y="2088"/>
                        <a:pt x="1656" y="2030"/>
                        <a:pt x="1803" y="1972"/>
                      </a:cubicBezTo>
                      <a:cubicBezTo>
                        <a:pt x="1901" y="1935"/>
                        <a:pt x="2006" y="1897"/>
                        <a:pt x="2120" y="1863"/>
                      </a:cubicBezTo>
                      <a:cubicBezTo>
                        <a:pt x="2164" y="1850"/>
                        <a:pt x="2209" y="1836"/>
                        <a:pt x="2255" y="1825"/>
                      </a:cubicBezTo>
                      <a:cubicBezTo>
                        <a:pt x="2308" y="1811"/>
                        <a:pt x="2363" y="1797"/>
                        <a:pt x="2421" y="1785"/>
                      </a:cubicBezTo>
                      <a:cubicBezTo>
                        <a:pt x="1872" y="1235"/>
                        <a:pt x="1834" y="497"/>
                        <a:pt x="1901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7" name="Google Shape;727;p33"/>
              <p:cNvGrpSpPr/>
              <p:nvPr/>
            </p:nvGrpSpPr>
            <p:grpSpPr>
              <a:xfrm rot="-3319287">
                <a:off x="7665104" y="3341176"/>
                <a:ext cx="793325" cy="503371"/>
                <a:chOff x="9492313" y="2421605"/>
                <a:chExt cx="865707" cy="549249"/>
              </a:xfrm>
            </p:grpSpPr>
            <p:sp>
              <p:nvSpPr>
                <p:cNvPr id="728" name="Google Shape;728;p33"/>
                <p:cNvSpPr/>
                <p:nvPr/>
              </p:nvSpPr>
              <p:spPr>
                <a:xfrm flipH="1">
                  <a:off x="10078106" y="2506727"/>
                  <a:ext cx="134378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" h="2557" extrusionOk="0">
                      <a:moveTo>
                        <a:pt x="639" y="1"/>
                      </a:moveTo>
                      <a:cubicBezTo>
                        <a:pt x="328" y="1"/>
                        <a:pt x="69" y="249"/>
                        <a:pt x="57" y="563"/>
                      </a:cubicBezTo>
                      <a:lnTo>
                        <a:pt x="11" y="1910"/>
                      </a:lnTo>
                      <a:cubicBezTo>
                        <a:pt x="0" y="2229"/>
                        <a:pt x="252" y="2499"/>
                        <a:pt x="573" y="2510"/>
                      </a:cubicBezTo>
                      <a:lnTo>
                        <a:pt x="1918" y="2556"/>
                      </a:lnTo>
                      <a:cubicBezTo>
                        <a:pt x="1926" y="2556"/>
                        <a:pt x="1933" y="2556"/>
                        <a:pt x="1940" y="2556"/>
                      </a:cubicBezTo>
                      <a:cubicBezTo>
                        <a:pt x="2251" y="2556"/>
                        <a:pt x="2509" y="2309"/>
                        <a:pt x="2521" y="1996"/>
                      </a:cubicBezTo>
                      <a:lnTo>
                        <a:pt x="2566" y="649"/>
                      </a:lnTo>
                      <a:cubicBezTo>
                        <a:pt x="2577" y="331"/>
                        <a:pt x="2330" y="64"/>
                        <a:pt x="2013" y="48"/>
                      </a:cubicBezTo>
                      <a:lnTo>
                        <a:pt x="658" y="1"/>
                      </a:lnTo>
                      <a:cubicBezTo>
                        <a:pt x="651" y="1"/>
                        <a:pt x="645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3"/>
                <p:cNvSpPr/>
                <p:nvPr/>
              </p:nvSpPr>
              <p:spPr>
                <a:xfrm flipH="1">
                  <a:off x="10078105" y="2509229"/>
                  <a:ext cx="69691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2509" extrusionOk="0">
                      <a:moveTo>
                        <a:pt x="772" y="0"/>
                      </a:moveTo>
                      <a:cubicBezTo>
                        <a:pt x="586" y="580"/>
                        <a:pt x="239" y="1654"/>
                        <a:pt x="0" y="2485"/>
                      </a:cubicBezTo>
                      <a:lnTo>
                        <a:pt x="677" y="2508"/>
                      </a:lnTo>
                      <a:cubicBezTo>
                        <a:pt x="685" y="2508"/>
                        <a:pt x="692" y="2508"/>
                        <a:pt x="699" y="2508"/>
                      </a:cubicBezTo>
                      <a:cubicBezTo>
                        <a:pt x="1010" y="2508"/>
                        <a:pt x="1268" y="2261"/>
                        <a:pt x="1280" y="1948"/>
                      </a:cubicBezTo>
                      <a:lnTo>
                        <a:pt x="1325" y="601"/>
                      </a:lnTo>
                      <a:cubicBezTo>
                        <a:pt x="1336" y="283"/>
                        <a:pt x="1089" y="16"/>
                        <a:pt x="772" y="0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3"/>
                <p:cNvSpPr/>
                <p:nvPr/>
              </p:nvSpPr>
              <p:spPr>
                <a:xfrm flipH="1">
                  <a:off x="10179802" y="2769286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8" y="1"/>
                      </a:moveTo>
                      <a:cubicBezTo>
                        <a:pt x="52" y="1"/>
                        <a:pt x="28" y="14"/>
                        <a:pt x="26" y="50"/>
                      </a:cubicBezTo>
                      <a:cubicBezTo>
                        <a:pt x="25" y="86"/>
                        <a:pt x="48" y="102"/>
                        <a:pt x="75" y="103"/>
                      </a:cubicBezTo>
                      <a:lnTo>
                        <a:pt x="224" y="107"/>
                      </a:lnTo>
                      <a:lnTo>
                        <a:pt x="204" y="696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7" y="691"/>
                        <a:pt x="4" y="705"/>
                        <a:pt x="2" y="740"/>
                      </a:cubicBezTo>
                      <a:cubicBezTo>
                        <a:pt x="1" y="776"/>
                        <a:pt x="25" y="791"/>
                        <a:pt x="51" y="792"/>
                      </a:cubicBezTo>
                      <a:lnTo>
                        <a:pt x="452" y="805"/>
                      </a:lnTo>
                      <a:cubicBezTo>
                        <a:pt x="453" y="806"/>
                        <a:pt x="454" y="806"/>
                        <a:pt x="455" y="806"/>
                      </a:cubicBezTo>
                      <a:cubicBezTo>
                        <a:pt x="481" y="806"/>
                        <a:pt x="503" y="792"/>
                        <a:pt x="505" y="757"/>
                      </a:cubicBezTo>
                      <a:lnTo>
                        <a:pt x="513" y="501"/>
                      </a:lnTo>
                      <a:cubicBezTo>
                        <a:pt x="514" y="473"/>
                        <a:pt x="503" y="450"/>
                        <a:pt x="465" y="449"/>
                      </a:cubicBezTo>
                      <a:cubicBezTo>
                        <a:pt x="464" y="448"/>
                        <a:pt x="462" y="448"/>
                        <a:pt x="460" y="448"/>
                      </a:cubicBezTo>
                      <a:cubicBezTo>
                        <a:pt x="426" y="448"/>
                        <a:pt x="413" y="469"/>
                        <a:pt x="412" y="497"/>
                      </a:cubicBezTo>
                      <a:lnTo>
                        <a:pt x="405" y="703"/>
                      </a:lnTo>
                      <a:lnTo>
                        <a:pt x="307" y="700"/>
                      </a:lnTo>
                      <a:lnTo>
                        <a:pt x="331" y="9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3"/>
                <p:cNvSpPr/>
                <p:nvPr/>
              </p:nvSpPr>
              <p:spPr>
                <a:xfrm flipH="1">
                  <a:off x="10141646" y="2770589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9" y="1"/>
                      </a:moveTo>
                      <a:cubicBezTo>
                        <a:pt x="53" y="1"/>
                        <a:pt x="27" y="14"/>
                        <a:pt x="26" y="51"/>
                      </a:cubicBezTo>
                      <a:cubicBezTo>
                        <a:pt x="25" y="88"/>
                        <a:pt x="49" y="102"/>
                        <a:pt x="75" y="103"/>
                      </a:cubicBezTo>
                      <a:lnTo>
                        <a:pt x="225" y="108"/>
                      </a:lnTo>
                      <a:lnTo>
                        <a:pt x="204" y="697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6" y="691"/>
                        <a:pt x="3" y="705"/>
                        <a:pt x="2" y="740"/>
                      </a:cubicBezTo>
                      <a:cubicBezTo>
                        <a:pt x="1" y="776"/>
                        <a:pt x="26" y="791"/>
                        <a:pt x="52" y="793"/>
                      </a:cubicBezTo>
                      <a:lnTo>
                        <a:pt x="452" y="806"/>
                      </a:lnTo>
                      <a:cubicBezTo>
                        <a:pt x="454" y="806"/>
                        <a:pt x="456" y="806"/>
                        <a:pt x="457" y="806"/>
                      </a:cubicBezTo>
                      <a:cubicBezTo>
                        <a:pt x="481" y="806"/>
                        <a:pt x="503" y="791"/>
                        <a:pt x="504" y="756"/>
                      </a:cubicBezTo>
                      <a:lnTo>
                        <a:pt x="514" y="501"/>
                      </a:lnTo>
                      <a:cubicBezTo>
                        <a:pt x="514" y="472"/>
                        <a:pt x="502" y="450"/>
                        <a:pt x="464" y="449"/>
                      </a:cubicBezTo>
                      <a:cubicBezTo>
                        <a:pt x="463" y="449"/>
                        <a:pt x="462" y="449"/>
                        <a:pt x="461" y="449"/>
                      </a:cubicBezTo>
                      <a:cubicBezTo>
                        <a:pt x="426" y="449"/>
                        <a:pt x="413" y="469"/>
                        <a:pt x="412" y="498"/>
                      </a:cubicBezTo>
                      <a:lnTo>
                        <a:pt x="404" y="703"/>
                      </a:lnTo>
                      <a:lnTo>
                        <a:pt x="305" y="699"/>
                      </a:lnTo>
                      <a:lnTo>
                        <a:pt x="329" y="9"/>
                      </a:lnTo>
                      <a:lnTo>
                        <a:pt x="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3"/>
                <p:cNvSpPr/>
                <p:nvPr/>
              </p:nvSpPr>
              <p:spPr>
                <a:xfrm flipH="1">
                  <a:off x="10102864" y="2771892"/>
                  <a:ext cx="27470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7" extrusionOk="0">
                      <a:moveTo>
                        <a:pt x="76" y="1"/>
                      </a:moveTo>
                      <a:cubicBezTo>
                        <a:pt x="50" y="1"/>
                        <a:pt x="26" y="16"/>
                        <a:pt x="26" y="50"/>
                      </a:cubicBezTo>
                      <a:cubicBezTo>
                        <a:pt x="24" y="88"/>
                        <a:pt x="48" y="102"/>
                        <a:pt x="74" y="103"/>
                      </a:cubicBezTo>
                      <a:lnTo>
                        <a:pt x="424" y="115"/>
                      </a:lnTo>
                      <a:lnTo>
                        <a:pt x="417" y="358"/>
                      </a:lnTo>
                      <a:lnTo>
                        <a:pt x="130" y="348"/>
                      </a:lnTo>
                      <a:cubicBezTo>
                        <a:pt x="127" y="348"/>
                        <a:pt x="124" y="348"/>
                        <a:pt x="121" y="348"/>
                      </a:cubicBezTo>
                      <a:cubicBezTo>
                        <a:pt x="50" y="348"/>
                        <a:pt x="14" y="385"/>
                        <a:pt x="12" y="460"/>
                      </a:cubicBezTo>
                      <a:lnTo>
                        <a:pt x="0" y="791"/>
                      </a:lnTo>
                      <a:lnTo>
                        <a:pt x="451" y="807"/>
                      </a:lnTo>
                      <a:cubicBezTo>
                        <a:pt x="478" y="807"/>
                        <a:pt x="503" y="794"/>
                        <a:pt x="504" y="758"/>
                      </a:cubicBezTo>
                      <a:cubicBezTo>
                        <a:pt x="506" y="721"/>
                        <a:pt x="481" y="706"/>
                        <a:pt x="455" y="704"/>
                      </a:cubicBezTo>
                      <a:lnTo>
                        <a:pt x="106" y="693"/>
                      </a:lnTo>
                      <a:lnTo>
                        <a:pt x="114" y="450"/>
                      </a:lnTo>
                      <a:lnTo>
                        <a:pt x="401" y="460"/>
                      </a:lnTo>
                      <a:cubicBezTo>
                        <a:pt x="434" y="460"/>
                        <a:pt x="458" y="456"/>
                        <a:pt x="483" y="434"/>
                      </a:cubicBezTo>
                      <a:cubicBezTo>
                        <a:pt x="513" y="408"/>
                        <a:pt x="518" y="381"/>
                        <a:pt x="519" y="343"/>
                      </a:cubicBezTo>
                      <a:lnTo>
                        <a:pt x="526" y="136"/>
                      </a:lnTo>
                      <a:cubicBezTo>
                        <a:pt x="526" y="99"/>
                        <a:pt x="525" y="72"/>
                        <a:pt x="497" y="44"/>
                      </a:cubicBezTo>
                      <a:cubicBezTo>
                        <a:pt x="473" y="20"/>
                        <a:pt x="450" y="14"/>
                        <a:pt x="417" y="13"/>
                      </a:cubicBezTo>
                      <a:lnTo>
                        <a:pt x="78" y="1"/>
                      </a:lnTo>
                      <a:cubicBezTo>
                        <a:pt x="78" y="1"/>
                        <a:pt x="77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3"/>
                <p:cNvSpPr/>
                <p:nvPr/>
              </p:nvSpPr>
              <p:spPr>
                <a:xfrm flipH="1">
                  <a:off x="10064656" y="2773195"/>
                  <a:ext cx="2752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5" extrusionOk="0">
                      <a:moveTo>
                        <a:pt x="78" y="1"/>
                      </a:moveTo>
                      <a:cubicBezTo>
                        <a:pt x="53" y="1"/>
                        <a:pt x="27" y="13"/>
                        <a:pt x="26" y="51"/>
                      </a:cubicBezTo>
                      <a:cubicBezTo>
                        <a:pt x="24" y="88"/>
                        <a:pt x="48" y="102"/>
                        <a:pt x="75" y="103"/>
                      </a:cubicBezTo>
                      <a:lnTo>
                        <a:pt x="425" y="115"/>
                      </a:lnTo>
                      <a:lnTo>
                        <a:pt x="418" y="284"/>
                      </a:lnTo>
                      <a:cubicBezTo>
                        <a:pt x="417" y="340"/>
                        <a:pt x="395" y="357"/>
                        <a:pt x="368" y="357"/>
                      </a:cubicBezTo>
                      <a:cubicBezTo>
                        <a:pt x="368" y="357"/>
                        <a:pt x="367" y="357"/>
                        <a:pt x="366" y="357"/>
                      </a:cubicBezTo>
                      <a:lnTo>
                        <a:pt x="167" y="350"/>
                      </a:lnTo>
                      <a:cubicBezTo>
                        <a:pt x="140" y="350"/>
                        <a:pt x="115" y="362"/>
                        <a:pt x="114" y="399"/>
                      </a:cubicBezTo>
                      <a:cubicBezTo>
                        <a:pt x="112" y="435"/>
                        <a:pt x="135" y="451"/>
                        <a:pt x="162" y="451"/>
                      </a:cubicBezTo>
                      <a:lnTo>
                        <a:pt x="362" y="458"/>
                      </a:lnTo>
                      <a:cubicBezTo>
                        <a:pt x="391" y="459"/>
                        <a:pt x="412" y="478"/>
                        <a:pt x="411" y="534"/>
                      </a:cubicBezTo>
                      <a:lnTo>
                        <a:pt x="405" y="703"/>
                      </a:lnTo>
                      <a:lnTo>
                        <a:pt x="55" y="692"/>
                      </a:lnTo>
                      <a:cubicBezTo>
                        <a:pt x="54" y="692"/>
                        <a:pt x="53" y="692"/>
                        <a:pt x="52" y="692"/>
                      </a:cubicBezTo>
                      <a:cubicBezTo>
                        <a:pt x="26" y="692"/>
                        <a:pt x="3" y="706"/>
                        <a:pt x="2" y="740"/>
                      </a:cubicBezTo>
                      <a:cubicBezTo>
                        <a:pt x="1" y="776"/>
                        <a:pt x="25" y="792"/>
                        <a:pt x="52" y="793"/>
                      </a:cubicBezTo>
                      <a:lnTo>
                        <a:pt x="401" y="805"/>
                      </a:lnTo>
                      <a:cubicBezTo>
                        <a:pt x="402" y="805"/>
                        <a:pt x="404" y="805"/>
                        <a:pt x="406" y="805"/>
                      </a:cubicBezTo>
                      <a:cubicBezTo>
                        <a:pt x="462" y="805"/>
                        <a:pt x="505" y="762"/>
                        <a:pt x="507" y="706"/>
                      </a:cubicBezTo>
                      <a:lnTo>
                        <a:pt x="513" y="511"/>
                      </a:lnTo>
                      <a:cubicBezTo>
                        <a:pt x="513" y="471"/>
                        <a:pt x="507" y="441"/>
                        <a:pt x="477" y="411"/>
                      </a:cubicBezTo>
                      <a:cubicBezTo>
                        <a:pt x="509" y="384"/>
                        <a:pt x="518" y="355"/>
                        <a:pt x="519" y="313"/>
                      </a:cubicBezTo>
                      <a:lnTo>
                        <a:pt x="527" y="119"/>
                      </a:lnTo>
                      <a:cubicBezTo>
                        <a:pt x="528" y="60"/>
                        <a:pt x="487" y="16"/>
                        <a:pt x="428" y="13"/>
                      </a:cubicBez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3"/>
                <p:cNvSpPr/>
                <p:nvPr/>
              </p:nvSpPr>
              <p:spPr>
                <a:xfrm flipH="1">
                  <a:off x="9989021" y="2775958"/>
                  <a:ext cx="23769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802" extrusionOk="0">
                      <a:moveTo>
                        <a:pt x="66" y="0"/>
                      </a:moveTo>
                      <a:cubicBezTo>
                        <a:pt x="30" y="0"/>
                        <a:pt x="18" y="25"/>
                        <a:pt x="18" y="50"/>
                      </a:cubicBezTo>
                      <a:lnTo>
                        <a:pt x="0" y="532"/>
                      </a:lnTo>
                      <a:lnTo>
                        <a:pt x="300" y="542"/>
                      </a:lnTo>
                      <a:lnTo>
                        <a:pt x="294" y="750"/>
                      </a:lnTo>
                      <a:cubicBezTo>
                        <a:pt x="293" y="782"/>
                        <a:pt x="305" y="801"/>
                        <a:pt x="342" y="802"/>
                      </a:cubicBezTo>
                      <a:cubicBezTo>
                        <a:pt x="343" y="802"/>
                        <a:pt x="344" y="802"/>
                        <a:pt x="345" y="802"/>
                      </a:cubicBezTo>
                      <a:cubicBezTo>
                        <a:pt x="379" y="802"/>
                        <a:pt x="393" y="785"/>
                        <a:pt x="395" y="754"/>
                      </a:cubicBezTo>
                      <a:lnTo>
                        <a:pt x="401" y="545"/>
                      </a:lnTo>
                      <a:cubicBezTo>
                        <a:pt x="402" y="545"/>
                        <a:pt x="403" y="545"/>
                        <a:pt x="404" y="545"/>
                      </a:cubicBezTo>
                      <a:cubicBezTo>
                        <a:pt x="430" y="545"/>
                        <a:pt x="453" y="531"/>
                        <a:pt x="454" y="497"/>
                      </a:cubicBezTo>
                      <a:cubicBezTo>
                        <a:pt x="456" y="459"/>
                        <a:pt x="432" y="445"/>
                        <a:pt x="404" y="444"/>
                      </a:cubicBezTo>
                      <a:lnTo>
                        <a:pt x="416" y="149"/>
                      </a:lnTo>
                      <a:cubicBezTo>
                        <a:pt x="416" y="124"/>
                        <a:pt x="404" y="98"/>
                        <a:pt x="365" y="97"/>
                      </a:cubicBezTo>
                      <a:cubicBezTo>
                        <a:pt x="363" y="97"/>
                        <a:pt x="362" y="97"/>
                        <a:pt x="360" y="97"/>
                      </a:cubicBezTo>
                      <a:cubicBezTo>
                        <a:pt x="326" y="97"/>
                        <a:pt x="315" y="121"/>
                        <a:pt x="314" y="146"/>
                      </a:cubicBezTo>
                      <a:lnTo>
                        <a:pt x="303" y="440"/>
                      </a:lnTo>
                      <a:lnTo>
                        <a:pt x="106" y="434"/>
                      </a:lnTo>
                      <a:lnTo>
                        <a:pt x="118" y="53"/>
                      </a:lnTo>
                      <a:cubicBezTo>
                        <a:pt x="119" y="27"/>
                        <a:pt x="108" y="2"/>
                        <a:pt x="70" y="0"/>
                      </a:cubicBezTo>
                      <a:cubicBezTo>
                        <a:pt x="69" y="0"/>
                        <a:pt x="67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3"/>
                <p:cNvSpPr/>
                <p:nvPr/>
              </p:nvSpPr>
              <p:spPr>
                <a:xfrm flipH="1">
                  <a:off x="9950135" y="2777261"/>
                  <a:ext cx="27522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2" extrusionOk="0">
                      <a:moveTo>
                        <a:pt x="127" y="0"/>
                      </a:moveTo>
                      <a:lnTo>
                        <a:pt x="111" y="447"/>
                      </a:lnTo>
                      <a:lnTo>
                        <a:pt x="411" y="457"/>
                      </a:lnTo>
                      <a:lnTo>
                        <a:pt x="404" y="700"/>
                      </a:lnTo>
                      <a:lnTo>
                        <a:pt x="168" y="692"/>
                      </a:lnTo>
                      <a:cubicBezTo>
                        <a:pt x="153" y="691"/>
                        <a:pt x="129" y="675"/>
                        <a:pt x="114" y="669"/>
                      </a:cubicBezTo>
                      <a:lnTo>
                        <a:pt x="85" y="656"/>
                      </a:lnTo>
                      <a:cubicBezTo>
                        <a:pt x="75" y="650"/>
                        <a:pt x="65" y="646"/>
                        <a:pt x="53" y="646"/>
                      </a:cubicBezTo>
                      <a:cubicBezTo>
                        <a:pt x="52" y="646"/>
                        <a:pt x="52" y="646"/>
                        <a:pt x="51" y="646"/>
                      </a:cubicBezTo>
                      <a:cubicBezTo>
                        <a:pt x="26" y="646"/>
                        <a:pt x="4" y="670"/>
                        <a:pt x="3" y="695"/>
                      </a:cubicBezTo>
                      <a:cubicBezTo>
                        <a:pt x="1" y="731"/>
                        <a:pt x="31" y="742"/>
                        <a:pt x="58" y="755"/>
                      </a:cubicBezTo>
                      <a:lnTo>
                        <a:pt x="97" y="774"/>
                      </a:lnTo>
                      <a:cubicBezTo>
                        <a:pt x="122" y="785"/>
                        <a:pt x="136" y="793"/>
                        <a:pt x="162" y="793"/>
                      </a:cubicBezTo>
                      <a:lnTo>
                        <a:pt x="389" y="801"/>
                      </a:lnTo>
                      <a:cubicBezTo>
                        <a:pt x="394" y="801"/>
                        <a:pt x="399" y="801"/>
                        <a:pt x="405" y="801"/>
                      </a:cubicBezTo>
                      <a:cubicBezTo>
                        <a:pt x="433" y="801"/>
                        <a:pt x="456" y="795"/>
                        <a:pt x="479" y="769"/>
                      </a:cubicBezTo>
                      <a:cubicBezTo>
                        <a:pt x="501" y="745"/>
                        <a:pt x="505" y="722"/>
                        <a:pt x="505" y="691"/>
                      </a:cubicBezTo>
                      <a:lnTo>
                        <a:pt x="512" y="474"/>
                      </a:lnTo>
                      <a:cubicBezTo>
                        <a:pt x="514" y="439"/>
                        <a:pt x="512" y="415"/>
                        <a:pt x="485" y="386"/>
                      </a:cubicBezTo>
                      <a:cubicBezTo>
                        <a:pt x="460" y="362"/>
                        <a:pt x="437" y="357"/>
                        <a:pt x="404" y="355"/>
                      </a:cubicBezTo>
                      <a:lnTo>
                        <a:pt x="217" y="349"/>
                      </a:lnTo>
                      <a:lnTo>
                        <a:pt x="225" y="106"/>
                      </a:lnTo>
                      <a:lnTo>
                        <a:pt x="476" y="115"/>
                      </a:lnTo>
                      <a:cubicBezTo>
                        <a:pt x="501" y="115"/>
                        <a:pt x="526" y="101"/>
                        <a:pt x="527" y="65"/>
                      </a:cubicBezTo>
                      <a:cubicBezTo>
                        <a:pt x="528" y="28"/>
                        <a:pt x="505" y="13"/>
                        <a:pt x="478" y="12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3"/>
                <p:cNvSpPr/>
                <p:nvPr/>
              </p:nvSpPr>
              <p:spPr>
                <a:xfrm flipH="1">
                  <a:off x="9912761" y="2778460"/>
                  <a:ext cx="2679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805" extrusionOk="0">
                      <a:moveTo>
                        <a:pt x="110" y="536"/>
                      </a:moveTo>
                      <a:lnTo>
                        <a:pt x="409" y="546"/>
                      </a:lnTo>
                      <a:lnTo>
                        <a:pt x="403" y="703"/>
                      </a:lnTo>
                      <a:lnTo>
                        <a:pt x="106" y="692"/>
                      </a:lnTo>
                      <a:lnTo>
                        <a:pt x="110" y="536"/>
                      </a:lnTo>
                      <a:close/>
                      <a:moveTo>
                        <a:pt x="67" y="0"/>
                      </a:moveTo>
                      <a:cubicBezTo>
                        <a:pt x="34" y="0"/>
                        <a:pt x="25" y="27"/>
                        <a:pt x="24" y="49"/>
                      </a:cubicBezTo>
                      <a:lnTo>
                        <a:pt x="2" y="726"/>
                      </a:lnTo>
                      <a:cubicBezTo>
                        <a:pt x="0" y="772"/>
                        <a:pt x="18" y="791"/>
                        <a:pt x="66" y="792"/>
                      </a:cubicBezTo>
                      <a:lnTo>
                        <a:pt x="436" y="805"/>
                      </a:lnTo>
                      <a:cubicBezTo>
                        <a:pt x="439" y="805"/>
                        <a:pt x="442" y="805"/>
                        <a:pt x="444" y="805"/>
                      </a:cubicBezTo>
                      <a:cubicBezTo>
                        <a:pt x="484" y="805"/>
                        <a:pt x="503" y="788"/>
                        <a:pt x="504" y="743"/>
                      </a:cubicBezTo>
                      <a:lnTo>
                        <a:pt x="513" y="516"/>
                      </a:lnTo>
                      <a:cubicBezTo>
                        <a:pt x="514" y="469"/>
                        <a:pt x="505" y="448"/>
                        <a:pt x="454" y="445"/>
                      </a:cubicBezTo>
                      <a:lnTo>
                        <a:pt x="114" y="434"/>
                      </a:lnTo>
                      <a:lnTo>
                        <a:pt x="125" y="103"/>
                      </a:lnTo>
                      <a:cubicBezTo>
                        <a:pt x="127" y="104"/>
                        <a:pt x="128" y="104"/>
                        <a:pt x="129" y="104"/>
                      </a:cubicBezTo>
                      <a:cubicBezTo>
                        <a:pt x="157" y="104"/>
                        <a:pt x="177" y="83"/>
                        <a:pt x="178" y="54"/>
                      </a:cubicBezTo>
                      <a:cubicBezTo>
                        <a:pt x="179" y="28"/>
                        <a:pt x="158" y="3"/>
                        <a:pt x="132" y="2"/>
                      </a:cubicBezTo>
                      <a:lnTo>
                        <a:pt x="70" y="0"/>
                      </a:lnTo>
                      <a:cubicBezTo>
                        <a:pt x="69" y="0"/>
                        <a:pt x="68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3"/>
                <p:cNvSpPr/>
                <p:nvPr/>
              </p:nvSpPr>
              <p:spPr>
                <a:xfrm flipH="1">
                  <a:off x="9873718" y="2779815"/>
                  <a:ext cx="26532" cy="41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798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9"/>
                      </a:cubicBezTo>
                      <a:lnTo>
                        <a:pt x="1" y="100"/>
                      </a:lnTo>
                      <a:cubicBezTo>
                        <a:pt x="1" y="123"/>
                        <a:pt x="17" y="152"/>
                        <a:pt x="50" y="153"/>
                      </a:cubicBezTo>
                      <a:cubicBezTo>
                        <a:pt x="50" y="153"/>
                        <a:pt x="51" y="153"/>
                        <a:pt x="52" y="153"/>
                      </a:cubicBezTo>
                      <a:cubicBezTo>
                        <a:pt x="84" y="153"/>
                        <a:pt x="102" y="125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5" y="299"/>
                        <a:pt x="397" y="297"/>
                        <a:pt x="363" y="327"/>
                      </a:cubicBezTo>
                      <a:lnTo>
                        <a:pt x="219" y="443"/>
                      </a:lnTo>
                      <a:cubicBezTo>
                        <a:pt x="192" y="465"/>
                        <a:pt x="192" y="467"/>
                        <a:pt x="190" y="501"/>
                      </a:cubicBezTo>
                      <a:lnTo>
                        <a:pt x="181" y="746"/>
                      </a:lnTo>
                      <a:cubicBezTo>
                        <a:pt x="180" y="779"/>
                        <a:pt x="194" y="798"/>
                        <a:pt x="231" y="798"/>
                      </a:cubicBezTo>
                      <a:cubicBezTo>
                        <a:pt x="233" y="798"/>
                        <a:pt x="235" y="798"/>
                        <a:pt x="237" y="798"/>
                      </a:cubicBezTo>
                      <a:cubicBezTo>
                        <a:pt x="269" y="798"/>
                        <a:pt x="283" y="780"/>
                        <a:pt x="284" y="750"/>
                      </a:cubicBezTo>
                      <a:lnTo>
                        <a:pt x="291" y="552"/>
                      </a:lnTo>
                      <a:cubicBezTo>
                        <a:pt x="291" y="516"/>
                        <a:pt x="293" y="515"/>
                        <a:pt x="321" y="492"/>
                      </a:cubicBezTo>
                      <a:lnTo>
                        <a:pt x="467" y="374"/>
                      </a:lnTo>
                      <a:cubicBezTo>
                        <a:pt x="497" y="350"/>
                        <a:pt x="497" y="347"/>
                        <a:pt x="497" y="310"/>
                      </a:cubicBezTo>
                      <a:lnTo>
                        <a:pt x="508" y="15"/>
                      </a:lnTo>
                      <a:lnTo>
                        <a:pt x="56" y="0"/>
                      </a:lnTo>
                      <a:cubicBezTo>
                        <a:pt x="55" y="0"/>
                        <a:pt x="55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3"/>
                <p:cNvSpPr/>
                <p:nvPr/>
              </p:nvSpPr>
              <p:spPr>
                <a:xfrm flipH="1">
                  <a:off x="9797458" y="2782474"/>
                  <a:ext cx="2757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802" extrusionOk="0">
                      <a:moveTo>
                        <a:pt x="125" y="0"/>
                      </a:moveTo>
                      <a:lnTo>
                        <a:pt x="112" y="448"/>
                      </a:lnTo>
                      <a:lnTo>
                        <a:pt x="410" y="458"/>
                      </a:lnTo>
                      <a:lnTo>
                        <a:pt x="402" y="700"/>
                      </a:lnTo>
                      <a:lnTo>
                        <a:pt x="168" y="691"/>
                      </a:lnTo>
                      <a:cubicBezTo>
                        <a:pt x="151" y="691"/>
                        <a:pt x="128" y="677"/>
                        <a:pt x="115" y="670"/>
                      </a:cubicBezTo>
                      <a:lnTo>
                        <a:pt x="85" y="656"/>
                      </a:lnTo>
                      <a:cubicBezTo>
                        <a:pt x="74" y="651"/>
                        <a:pt x="65" y="646"/>
                        <a:pt x="52" y="646"/>
                      </a:cubicBezTo>
                      <a:cubicBezTo>
                        <a:pt x="26" y="646"/>
                        <a:pt x="3" y="669"/>
                        <a:pt x="2" y="697"/>
                      </a:cubicBezTo>
                      <a:cubicBezTo>
                        <a:pt x="0" y="731"/>
                        <a:pt x="30" y="742"/>
                        <a:pt x="58" y="755"/>
                      </a:cubicBezTo>
                      <a:lnTo>
                        <a:pt x="95" y="774"/>
                      </a:lnTo>
                      <a:cubicBezTo>
                        <a:pt x="121" y="785"/>
                        <a:pt x="136" y="793"/>
                        <a:pt x="163" y="795"/>
                      </a:cubicBezTo>
                      <a:lnTo>
                        <a:pt x="388" y="801"/>
                      </a:lnTo>
                      <a:cubicBezTo>
                        <a:pt x="394" y="801"/>
                        <a:pt x="399" y="801"/>
                        <a:pt x="404" y="801"/>
                      </a:cubicBezTo>
                      <a:cubicBezTo>
                        <a:pt x="433" y="801"/>
                        <a:pt x="456" y="795"/>
                        <a:pt x="478" y="770"/>
                      </a:cubicBezTo>
                      <a:cubicBezTo>
                        <a:pt x="500" y="746"/>
                        <a:pt x="504" y="724"/>
                        <a:pt x="505" y="691"/>
                      </a:cubicBezTo>
                      <a:lnTo>
                        <a:pt x="513" y="473"/>
                      </a:lnTo>
                      <a:cubicBezTo>
                        <a:pt x="514" y="439"/>
                        <a:pt x="512" y="414"/>
                        <a:pt x="484" y="386"/>
                      </a:cubicBezTo>
                      <a:cubicBezTo>
                        <a:pt x="460" y="363"/>
                        <a:pt x="436" y="356"/>
                        <a:pt x="403" y="355"/>
                      </a:cubicBezTo>
                      <a:lnTo>
                        <a:pt x="216" y="349"/>
                      </a:lnTo>
                      <a:lnTo>
                        <a:pt x="225" y="106"/>
                      </a:lnTo>
                      <a:lnTo>
                        <a:pt x="474" y="114"/>
                      </a:lnTo>
                      <a:cubicBezTo>
                        <a:pt x="475" y="114"/>
                        <a:pt x="476" y="114"/>
                        <a:pt x="477" y="114"/>
                      </a:cubicBezTo>
                      <a:cubicBezTo>
                        <a:pt x="502" y="114"/>
                        <a:pt x="525" y="99"/>
                        <a:pt x="526" y="65"/>
                      </a:cubicBezTo>
                      <a:cubicBezTo>
                        <a:pt x="528" y="29"/>
                        <a:pt x="503" y="13"/>
                        <a:pt x="478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3"/>
                <p:cNvSpPr/>
                <p:nvPr/>
              </p:nvSpPr>
              <p:spPr>
                <a:xfrm flipH="1">
                  <a:off x="9760136" y="2783673"/>
                  <a:ext cx="26844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7" extrusionOk="0">
                      <a:moveTo>
                        <a:pt x="111" y="536"/>
                      </a:moveTo>
                      <a:lnTo>
                        <a:pt x="410" y="546"/>
                      </a:lnTo>
                      <a:lnTo>
                        <a:pt x="405" y="703"/>
                      </a:lnTo>
                      <a:lnTo>
                        <a:pt x="106" y="692"/>
                      </a:lnTo>
                      <a:lnTo>
                        <a:pt x="111" y="536"/>
                      </a:lnTo>
                      <a:close/>
                      <a:moveTo>
                        <a:pt x="69" y="0"/>
                      </a:moveTo>
                      <a:cubicBezTo>
                        <a:pt x="36" y="0"/>
                        <a:pt x="27" y="28"/>
                        <a:pt x="26" y="50"/>
                      </a:cubicBezTo>
                      <a:lnTo>
                        <a:pt x="3" y="727"/>
                      </a:lnTo>
                      <a:cubicBezTo>
                        <a:pt x="1" y="773"/>
                        <a:pt x="18" y="791"/>
                        <a:pt x="66" y="792"/>
                      </a:cubicBezTo>
                      <a:lnTo>
                        <a:pt x="436" y="806"/>
                      </a:lnTo>
                      <a:cubicBezTo>
                        <a:pt x="437" y="806"/>
                        <a:pt x="439" y="806"/>
                        <a:pt x="440" y="806"/>
                      </a:cubicBezTo>
                      <a:cubicBezTo>
                        <a:pt x="484" y="806"/>
                        <a:pt x="504" y="790"/>
                        <a:pt x="506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6" y="447"/>
                        <a:pt x="454" y="446"/>
                      </a:cubicBezTo>
                      <a:lnTo>
                        <a:pt x="114" y="433"/>
                      </a:lnTo>
                      <a:lnTo>
                        <a:pt x="126" y="104"/>
                      </a:lnTo>
                      <a:cubicBezTo>
                        <a:pt x="127" y="104"/>
                        <a:pt x="127" y="104"/>
                        <a:pt x="128" y="104"/>
                      </a:cubicBezTo>
                      <a:cubicBezTo>
                        <a:pt x="156" y="104"/>
                        <a:pt x="177" y="85"/>
                        <a:pt x="178" y="56"/>
                      </a:cubicBezTo>
                      <a:cubicBezTo>
                        <a:pt x="179" y="29"/>
                        <a:pt x="159" y="3"/>
                        <a:pt x="132" y="2"/>
                      </a:cubicBezTo>
                      <a:lnTo>
                        <a:pt x="71" y="0"/>
                      </a:lnTo>
                      <a:cubicBezTo>
                        <a:pt x="70" y="0"/>
                        <a:pt x="69" y="0"/>
                        <a:pt x="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3"/>
                <p:cNvSpPr/>
                <p:nvPr/>
              </p:nvSpPr>
              <p:spPr>
                <a:xfrm flipH="1">
                  <a:off x="9721146" y="2785028"/>
                  <a:ext cx="26479" cy="41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799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8"/>
                      </a:cubicBezTo>
                      <a:lnTo>
                        <a:pt x="0" y="100"/>
                      </a:lnTo>
                      <a:cubicBezTo>
                        <a:pt x="0" y="123"/>
                        <a:pt x="18" y="152"/>
                        <a:pt x="50" y="153"/>
                      </a:cubicBezTo>
                      <a:cubicBezTo>
                        <a:pt x="51" y="153"/>
                        <a:pt x="52" y="153"/>
                        <a:pt x="52" y="153"/>
                      </a:cubicBezTo>
                      <a:cubicBezTo>
                        <a:pt x="83" y="153"/>
                        <a:pt x="101" y="126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6" y="299"/>
                        <a:pt x="397" y="298"/>
                        <a:pt x="362" y="326"/>
                      </a:cubicBezTo>
                      <a:lnTo>
                        <a:pt x="218" y="443"/>
                      </a:lnTo>
                      <a:cubicBezTo>
                        <a:pt x="192" y="465"/>
                        <a:pt x="191" y="467"/>
                        <a:pt x="190" y="500"/>
                      </a:cubicBezTo>
                      <a:lnTo>
                        <a:pt x="182" y="746"/>
                      </a:lnTo>
                      <a:cubicBezTo>
                        <a:pt x="181" y="779"/>
                        <a:pt x="193" y="798"/>
                        <a:pt x="231" y="799"/>
                      </a:cubicBezTo>
                      <a:cubicBezTo>
                        <a:pt x="232" y="799"/>
                        <a:pt x="233" y="799"/>
                        <a:pt x="234" y="799"/>
                      </a:cubicBezTo>
                      <a:cubicBezTo>
                        <a:pt x="268" y="799"/>
                        <a:pt x="282" y="781"/>
                        <a:pt x="284" y="749"/>
                      </a:cubicBezTo>
                      <a:lnTo>
                        <a:pt x="289" y="553"/>
                      </a:lnTo>
                      <a:cubicBezTo>
                        <a:pt x="291" y="517"/>
                        <a:pt x="293" y="515"/>
                        <a:pt x="321" y="491"/>
                      </a:cubicBezTo>
                      <a:lnTo>
                        <a:pt x="468" y="374"/>
                      </a:lnTo>
                      <a:cubicBezTo>
                        <a:pt x="496" y="351"/>
                        <a:pt x="495" y="347"/>
                        <a:pt x="497" y="310"/>
                      </a:cubicBezTo>
                      <a:lnTo>
                        <a:pt x="507" y="16"/>
                      </a:lnTo>
                      <a:lnTo>
                        <a:pt x="56" y="0"/>
                      </a:lnTo>
                      <a:cubicBezTo>
                        <a:pt x="55" y="0"/>
                        <a:pt x="54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3"/>
                <p:cNvSpPr/>
                <p:nvPr/>
              </p:nvSpPr>
              <p:spPr>
                <a:xfrm flipH="1">
                  <a:off x="9683772" y="2786487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6" y="104"/>
                      </a:moveTo>
                      <a:lnTo>
                        <a:pt x="321" y="107"/>
                      </a:lnTo>
                      <a:lnTo>
                        <a:pt x="313" y="350"/>
                      </a:lnTo>
                      <a:lnTo>
                        <a:pt x="218" y="346"/>
                      </a:lnTo>
                      <a:lnTo>
                        <a:pt x="226" y="104"/>
                      </a:lnTo>
                      <a:close/>
                      <a:moveTo>
                        <a:pt x="113" y="445"/>
                      </a:moveTo>
                      <a:lnTo>
                        <a:pt x="412" y="456"/>
                      </a:lnTo>
                      <a:lnTo>
                        <a:pt x="404" y="698"/>
                      </a:lnTo>
                      <a:lnTo>
                        <a:pt x="105" y="688"/>
                      </a:lnTo>
                      <a:lnTo>
                        <a:pt x="113" y="445"/>
                      </a:lnTo>
                      <a:close/>
                      <a:moveTo>
                        <a:pt x="175" y="1"/>
                      </a:moveTo>
                      <a:cubicBezTo>
                        <a:pt x="144" y="1"/>
                        <a:pt x="127" y="25"/>
                        <a:pt x="127" y="50"/>
                      </a:cubicBezTo>
                      <a:lnTo>
                        <a:pt x="117" y="344"/>
                      </a:lnTo>
                      <a:cubicBezTo>
                        <a:pt x="115" y="344"/>
                        <a:pt x="114" y="344"/>
                        <a:pt x="112" y="344"/>
                      </a:cubicBezTo>
                      <a:cubicBezTo>
                        <a:pt x="82" y="344"/>
                        <a:pt x="58" y="353"/>
                        <a:pt x="41" y="370"/>
                      </a:cubicBezTo>
                      <a:cubicBezTo>
                        <a:pt x="22" y="387"/>
                        <a:pt x="12" y="411"/>
                        <a:pt x="10" y="443"/>
                      </a:cubicBezTo>
                      <a:lnTo>
                        <a:pt x="3" y="684"/>
                      </a:lnTo>
                      <a:cubicBezTo>
                        <a:pt x="1" y="747"/>
                        <a:pt x="37" y="789"/>
                        <a:pt x="101" y="791"/>
                      </a:cubicBezTo>
                      <a:lnTo>
                        <a:pt x="401" y="801"/>
                      </a:lnTo>
                      <a:cubicBezTo>
                        <a:pt x="402" y="801"/>
                        <a:pt x="402" y="801"/>
                        <a:pt x="403" y="801"/>
                      </a:cubicBezTo>
                      <a:cubicBezTo>
                        <a:pt x="464" y="801"/>
                        <a:pt x="503" y="764"/>
                        <a:pt x="505" y="702"/>
                      </a:cubicBezTo>
                      <a:lnTo>
                        <a:pt x="513" y="460"/>
                      </a:lnTo>
                      <a:cubicBezTo>
                        <a:pt x="514" y="430"/>
                        <a:pt x="506" y="403"/>
                        <a:pt x="488" y="385"/>
                      </a:cubicBezTo>
                      <a:cubicBezTo>
                        <a:pt x="472" y="366"/>
                        <a:pt x="447" y="354"/>
                        <a:pt x="415" y="353"/>
                      </a:cubicBezTo>
                      <a:lnTo>
                        <a:pt x="426" y="60"/>
                      </a:lnTo>
                      <a:cubicBezTo>
                        <a:pt x="427" y="33"/>
                        <a:pt x="411" y="9"/>
                        <a:pt x="376" y="7"/>
                      </a:cubicBezTo>
                      <a:lnTo>
                        <a:pt x="179" y="1"/>
                      </a:lnTo>
                      <a:cubicBezTo>
                        <a:pt x="178" y="1"/>
                        <a:pt x="177" y="1"/>
                        <a:pt x="1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3"/>
                <p:cNvSpPr/>
                <p:nvPr/>
              </p:nvSpPr>
              <p:spPr>
                <a:xfrm flipH="1">
                  <a:off x="9607459" y="2789042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7" y="105"/>
                      </a:moveTo>
                      <a:lnTo>
                        <a:pt x="322" y="108"/>
                      </a:lnTo>
                      <a:lnTo>
                        <a:pt x="313" y="351"/>
                      </a:lnTo>
                      <a:lnTo>
                        <a:pt x="217" y="347"/>
                      </a:lnTo>
                      <a:lnTo>
                        <a:pt x="227" y="105"/>
                      </a:lnTo>
                      <a:close/>
                      <a:moveTo>
                        <a:pt x="112" y="447"/>
                      </a:moveTo>
                      <a:lnTo>
                        <a:pt x="411" y="457"/>
                      </a:lnTo>
                      <a:lnTo>
                        <a:pt x="403" y="700"/>
                      </a:lnTo>
                      <a:lnTo>
                        <a:pt x="105" y="689"/>
                      </a:lnTo>
                      <a:lnTo>
                        <a:pt x="112" y="447"/>
                      </a:lnTo>
                      <a:close/>
                      <a:moveTo>
                        <a:pt x="179" y="1"/>
                      </a:moveTo>
                      <a:cubicBezTo>
                        <a:pt x="144" y="1"/>
                        <a:pt x="126" y="24"/>
                        <a:pt x="125" y="51"/>
                      </a:cubicBezTo>
                      <a:lnTo>
                        <a:pt x="117" y="345"/>
                      </a:lnTo>
                      <a:cubicBezTo>
                        <a:pt x="114" y="345"/>
                        <a:pt x="112" y="345"/>
                        <a:pt x="109" y="345"/>
                      </a:cubicBezTo>
                      <a:cubicBezTo>
                        <a:pt x="80" y="345"/>
                        <a:pt x="58" y="355"/>
                        <a:pt x="41" y="371"/>
                      </a:cubicBezTo>
                      <a:cubicBezTo>
                        <a:pt x="22" y="388"/>
                        <a:pt x="12" y="412"/>
                        <a:pt x="11" y="443"/>
                      </a:cubicBezTo>
                      <a:lnTo>
                        <a:pt x="2" y="686"/>
                      </a:lnTo>
                      <a:cubicBezTo>
                        <a:pt x="0" y="748"/>
                        <a:pt x="38" y="789"/>
                        <a:pt x="100" y="791"/>
                      </a:cubicBezTo>
                      <a:lnTo>
                        <a:pt x="400" y="801"/>
                      </a:lnTo>
                      <a:cubicBezTo>
                        <a:pt x="402" y="801"/>
                        <a:pt x="403" y="801"/>
                        <a:pt x="405" y="801"/>
                      </a:cubicBezTo>
                      <a:cubicBezTo>
                        <a:pt x="466" y="801"/>
                        <a:pt x="503" y="764"/>
                        <a:pt x="504" y="703"/>
                      </a:cubicBezTo>
                      <a:lnTo>
                        <a:pt x="513" y="461"/>
                      </a:lnTo>
                      <a:cubicBezTo>
                        <a:pt x="515" y="429"/>
                        <a:pt x="506" y="404"/>
                        <a:pt x="489" y="386"/>
                      </a:cubicBezTo>
                      <a:cubicBezTo>
                        <a:pt x="471" y="368"/>
                        <a:pt x="446" y="356"/>
                        <a:pt x="414" y="354"/>
                      </a:cubicBezTo>
                      <a:lnTo>
                        <a:pt x="425" y="61"/>
                      </a:lnTo>
                      <a:cubicBezTo>
                        <a:pt x="427" y="35"/>
                        <a:pt x="410" y="9"/>
                        <a:pt x="376" y="9"/>
                      </a:cubicBezTo>
                      <a:lnTo>
                        <a:pt x="1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3"/>
                <p:cNvSpPr/>
                <p:nvPr/>
              </p:nvSpPr>
              <p:spPr>
                <a:xfrm flipH="1">
                  <a:off x="9569355" y="2790188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111" y="536"/>
                      </a:moveTo>
                      <a:lnTo>
                        <a:pt x="409" y="547"/>
                      </a:lnTo>
                      <a:lnTo>
                        <a:pt x="405" y="703"/>
                      </a:lnTo>
                      <a:lnTo>
                        <a:pt x="105" y="694"/>
                      </a:lnTo>
                      <a:lnTo>
                        <a:pt x="111" y="536"/>
                      </a:lnTo>
                      <a:close/>
                      <a:moveTo>
                        <a:pt x="69" y="1"/>
                      </a:moveTo>
                      <a:cubicBezTo>
                        <a:pt x="36" y="1"/>
                        <a:pt x="26" y="27"/>
                        <a:pt x="25" y="50"/>
                      </a:cubicBezTo>
                      <a:lnTo>
                        <a:pt x="3" y="727"/>
                      </a:lnTo>
                      <a:cubicBezTo>
                        <a:pt x="1" y="774"/>
                        <a:pt x="18" y="791"/>
                        <a:pt x="67" y="793"/>
                      </a:cubicBezTo>
                      <a:lnTo>
                        <a:pt x="436" y="805"/>
                      </a:lnTo>
                      <a:cubicBezTo>
                        <a:pt x="437" y="805"/>
                        <a:pt x="439" y="805"/>
                        <a:pt x="440" y="805"/>
                      </a:cubicBezTo>
                      <a:cubicBezTo>
                        <a:pt x="483" y="805"/>
                        <a:pt x="503" y="790"/>
                        <a:pt x="505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5" y="447"/>
                        <a:pt x="455" y="446"/>
                      </a:cubicBezTo>
                      <a:lnTo>
                        <a:pt x="113" y="435"/>
                      </a:lnTo>
                      <a:lnTo>
                        <a:pt x="126" y="104"/>
                      </a:lnTo>
                      <a:cubicBezTo>
                        <a:pt x="127" y="104"/>
                        <a:pt x="129" y="104"/>
                        <a:pt x="130" y="104"/>
                      </a:cubicBezTo>
                      <a:cubicBezTo>
                        <a:pt x="157" y="104"/>
                        <a:pt x="177" y="85"/>
                        <a:pt x="177" y="55"/>
                      </a:cubicBezTo>
                      <a:cubicBezTo>
                        <a:pt x="178" y="29"/>
                        <a:pt x="158" y="5"/>
                        <a:pt x="131" y="3"/>
                      </a:cubicBezTo>
                      <a:lnTo>
                        <a:pt x="71" y="1"/>
                      </a:lnTo>
                      <a:cubicBezTo>
                        <a:pt x="70" y="1"/>
                        <a:pt x="69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3"/>
                <p:cNvSpPr/>
                <p:nvPr/>
              </p:nvSpPr>
              <p:spPr>
                <a:xfrm flipH="1">
                  <a:off x="9530417" y="2791491"/>
                  <a:ext cx="26479" cy="41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801" extrusionOk="0">
                      <a:moveTo>
                        <a:pt x="57" y="1"/>
                      </a:moveTo>
                      <a:cubicBezTo>
                        <a:pt x="23" y="1"/>
                        <a:pt x="4" y="28"/>
                        <a:pt x="3" y="50"/>
                      </a:cubicBezTo>
                      <a:lnTo>
                        <a:pt x="1" y="101"/>
                      </a:lnTo>
                      <a:cubicBezTo>
                        <a:pt x="0" y="125"/>
                        <a:pt x="19" y="153"/>
                        <a:pt x="51" y="154"/>
                      </a:cubicBezTo>
                      <a:cubicBezTo>
                        <a:pt x="52" y="154"/>
                        <a:pt x="53" y="154"/>
                        <a:pt x="53" y="154"/>
                      </a:cubicBezTo>
                      <a:cubicBezTo>
                        <a:pt x="84" y="154"/>
                        <a:pt x="103" y="128"/>
                        <a:pt x="104" y="105"/>
                      </a:cubicBezTo>
                      <a:lnTo>
                        <a:pt x="402" y="114"/>
                      </a:lnTo>
                      <a:lnTo>
                        <a:pt x="397" y="255"/>
                      </a:lnTo>
                      <a:cubicBezTo>
                        <a:pt x="396" y="300"/>
                        <a:pt x="398" y="298"/>
                        <a:pt x="363" y="327"/>
                      </a:cubicBezTo>
                      <a:lnTo>
                        <a:pt x="218" y="444"/>
                      </a:lnTo>
                      <a:cubicBezTo>
                        <a:pt x="192" y="466"/>
                        <a:pt x="192" y="468"/>
                        <a:pt x="191" y="502"/>
                      </a:cubicBezTo>
                      <a:lnTo>
                        <a:pt x="182" y="747"/>
                      </a:lnTo>
                      <a:cubicBezTo>
                        <a:pt x="181" y="779"/>
                        <a:pt x="194" y="798"/>
                        <a:pt x="232" y="800"/>
                      </a:cubicBezTo>
                      <a:cubicBezTo>
                        <a:pt x="233" y="800"/>
                        <a:pt x="234" y="800"/>
                        <a:pt x="235" y="800"/>
                      </a:cubicBezTo>
                      <a:cubicBezTo>
                        <a:pt x="268" y="800"/>
                        <a:pt x="282" y="781"/>
                        <a:pt x="284" y="750"/>
                      </a:cubicBezTo>
                      <a:lnTo>
                        <a:pt x="290" y="553"/>
                      </a:lnTo>
                      <a:cubicBezTo>
                        <a:pt x="291" y="517"/>
                        <a:pt x="295" y="515"/>
                        <a:pt x="322" y="492"/>
                      </a:cubicBezTo>
                      <a:lnTo>
                        <a:pt x="468" y="374"/>
                      </a:lnTo>
                      <a:cubicBezTo>
                        <a:pt x="497" y="351"/>
                        <a:pt x="496" y="348"/>
                        <a:pt x="497" y="312"/>
                      </a:cubicBezTo>
                      <a:lnTo>
                        <a:pt x="507" y="17"/>
                      </a:lnTo>
                      <a:lnTo>
                        <a:pt x="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3"/>
                <p:cNvSpPr/>
                <p:nvPr/>
              </p:nvSpPr>
              <p:spPr>
                <a:xfrm flipH="1">
                  <a:off x="9492313" y="2792899"/>
                  <a:ext cx="27470" cy="41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3" extrusionOk="0">
                      <a:moveTo>
                        <a:pt x="126" y="1"/>
                      </a:moveTo>
                      <a:lnTo>
                        <a:pt x="110" y="447"/>
                      </a:lnTo>
                      <a:lnTo>
                        <a:pt x="411" y="458"/>
                      </a:lnTo>
                      <a:lnTo>
                        <a:pt x="402" y="701"/>
                      </a:lnTo>
                      <a:lnTo>
                        <a:pt x="167" y="694"/>
                      </a:lnTo>
                      <a:cubicBezTo>
                        <a:pt x="150" y="694"/>
                        <a:pt x="128" y="677"/>
                        <a:pt x="114" y="671"/>
                      </a:cubicBezTo>
                      <a:lnTo>
                        <a:pt x="84" y="656"/>
                      </a:lnTo>
                      <a:cubicBezTo>
                        <a:pt x="73" y="651"/>
                        <a:pt x="64" y="649"/>
                        <a:pt x="51" y="648"/>
                      </a:cubicBezTo>
                      <a:cubicBezTo>
                        <a:pt x="51" y="648"/>
                        <a:pt x="50" y="648"/>
                        <a:pt x="49" y="648"/>
                      </a:cubicBezTo>
                      <a:cubicBezTo>
                        <a:pt x="24" y="648"/>
                        <a:pt x="1" y="670"/>
                        <a:pt x="1" y="697"/>
                      </a:cubicBezTo>
                      <a:cubicBezTo>
                        <a:pt x="0" y="732"/>
                        <a:pt x="30" y="743"/>
                        <a:pt x="57" y="755"/>
                      </a:cubicBezTo>
                      <a:lnTo>
                        <a:pt x="95" y="774"/>
                      </a:lnTo>
                      <a:cubicBezTo>
                        <a:pt x="120" y="786"/>
                        <a:pt x="136" y="793"/>
                        <a:pt x="162" y="795"/>
                      </a:cubicBezTo>
                      <a:lnTo>
                        <a:pt x="387" y="802"/>
                      </a:lnTo>
                      <a:cubicBezTo>
                        <a:pt x="391" y="802"/>
                        <a:pt x="394" y="802"/>
                        <a:pt x="398" y="802"/>
                      </a:cubicBezTo>
                      <a:cubicBezTo>
                        <a:pt x="429" y="802"/>
                        <a:pt x="453" y="797"/>
                        <a:pt x="477" y="771"/>
                      </a:cubicBezTo>
                      <a:cubicBezTo>
                        <a:pt x="499" y="746"/>
                        <a:pt x="503" y="724"/>
                        <a:pt x="504" y="693"/>
                      </a:cubicBezTo>
                      <a:lnTo>
                        <a:pt x="511" y="475"/>
                      </a:lnTo>
                      <a:cubicBezTo>
                        <a:pt x="514" y="439"/>
                        <a:pt x="510" y="415"/>
                        <a:pt x="482" y="387"/>
                      </a:cubicBezTo>
                      <a:cubicBezTo>
                        <a:pt x="459" y="363"/>
                        <a:pt x="435" y="357"/>
                        <a:pt x="403" y="356"/>
                      </a:cubicBezTo>
                      <a:lnTo>
                        <a:pt x="215" y="349"/>
                      </a:lnTo>
                      <a:lnTo>
                        <a:pt x="223" y="106"/>
                      </a:lnTo>
                      <a:lnTo>
                        <a:pt x="473" y="115"/>
                      </a:lnTo>
                      <a:cubicBezTo>
                        <a:pt x="474" y="115"/>
                        <a:pt x="475" y="115"/>
                        <a:pt x="476" y="115"/>
                      </a:cubicBezTo>
                      <a:cubicBezTo>
                        <a:pt x="501" y="115"/>
                        <a:pt x="525" y="102"/>
                        <a:pt x="526" y="65"/>
                      </a:cubicBezTo>
                      <a:cubicBezTo>
                        <a:pt x="526" y="30"/>
                        <a:pt x="503" y="14"/>
                        <a:pt x="476" y="12"/>
                      </a:cubicBez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3"/>
                <p:cNvSpPr/>
                <p:nvPr/>
              </p:nvSpPr>
              <p:spPr>
                <a:xfrm flipH="1">
                  <a:off x="9626224" y="2884797"/>
                  <a:ext cx="22987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690" extrusionOk="0">
                      <a:moveTo>
                        <a:pt x="64" y="0"/>
                      </a:moveTo>
                      <a:cubicBezTo>
                        <a:pt x="43" y="0"/>
                        <a:pt x="23" y="12"/>
                        <a:pt x="21" y="42"/>
                      </a:cubicBezTo>
                      <a:cubicBezTo>
                        <a:pt x="20" y="74"/>
                        <a:pt x="42" y="86"/>
                        <a:pt x="64" y="87"/>
                      </a:cubicBezTo>
                      <a:lnTo>
                        <a:pt x="192" y="91"/>
                      </a:lnTo>
                      <a:lnTo>
                        <a:pt x="174" y="595"/>
                      </a:lnTo>
                      <a:lnTo>
                        <a:pt x="47" y="591"/>
                      </a:lnTo>
                      <a:cubicBezTo>
                        <a:pt x="46" y="591"/>
                        <a:pt x="45" y="591"/>
                        <a:pt x="44" y="591"/>
                      </a:cubicBezTo>
                      <a:cubicBezTo>
                        <a:pt x="22" y="591"/>
                        <a:pt x="2" y="603"/>
                        <a:pt x="1" y="633"/>
                      </a:cubicBezTo>
                      <a:cubicBezTo>
                        <a:pt x="0" y="664"/>
                        <a:pt x="20" y="677"/>
                        <a:pt x="44" y="678"/>
                      </a:cubicBezTo>
                      <a:lnTo>
                        <a:pt x="386" y="689"/>
                      </a:lnTo>
                      <a:cubicBezTo>
                        <a:pt x="387" y="689"/>
                        <a:pt x="388" y="689"/>
                        <a:pt x="389" y="689"/>
                      </a:cubicBezTo>
                      <a:cubicBezTo>
                        <a:pt x="411" y="689"/>
                        <a:pt x="430" y="678"/>
                        <a:pt x="431" y="648"/>
                      </a:cubicBezTo>
                      <a:lnTo>
                        <a:pt x="439" y="428"/>
                      </a:lnTo>
                      <a:cubicBezTo>
                        <a:pt x="441" y="403"/>
                        <a:pt x="430" y="385"/>
                        <a:pt x="397" y="384"/>
                      </a:cubicBezTo>
                      <a:cubicBezTo>
                        <a:pt x="395" y="383"/>
                        <a:pt x="394" y="383"/>
                        <a:pt x="392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1"/>
                      </a:lnTo>
                      <a:lnTo>
                        <a:pt x="262" y="599"/>
                      </a:lnTo>
                      <a:lnTo>
                        <a:pt x="282" y="7"/>
                      </a:lnTo>
                      <a:lnTo>
                        <a:pt x="67" y="1"/>
                      </a:lnTo>
                      <a:cubicBezTo>
                        <a:pt x="66" y="0"/>
                        <a:pt x="6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3"/>
                <p:cNvSpPr/>
                <p:nvPr/>
              </p:nvSpPr>
              <p:spPr>
                <a:xfrm flipH="1">
                  <a:off x="9593542" y="2885892"/>
                  <a:ext cx="22935" cy="3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91" extrusionOk="0">
                      <a:moveTo>
                        <a:pt x="64" y="0"/>
                      </a:moveTo>
                      <a:cubicBezTo>
                        <a:pt x="43" y="0"/>
                        <a:pt x="22" y="12"/>
                        <a:pt x="21" y="42"/>
                      </a:cubicBezTo>
                      <a:cubicBezTo>
                        <a:pt x="19" y="73"/>
                        <a:pt x="41" y="87"/>
                        <a:pt x="63" y="88"/>
                      </a:cubicBezTo>
                      <a:lnTo>
                        <a:pt x="191" y="92"/>
                      </a:lnTo>
                      <a:lnTo>
                        <a:pt x="174" y="596"/>
                      </a:lnTo>
                      <a:lnTo>
                        <a:pt x="45" y="591"/>
                      </a:lnTo>
                      <a:cubicBezTo>
                        <a:pt x="45" y="591"/>
                        <a:pt x="44" y="591"/>
                        <a:pt x="43" y="591"/>
                      </a:cubicBezTo>
                      <a:cubicBezTo>
                        <a:pt x="22" y="591"/>
                        <a:pt x="2" y="604"/>
                        <a:pt x="0" y="633"/>
                      </a:cubicBezTo>
                      <a:cubicBezTo>
                        <a:pt x="0" y="664"/>
                        <a:pt x="19" y="678"/>
                        <a:pt x="43" y="679"/>
                      </a:cubicBezTo>
                      <a:lnTo>
                        <a:pt x="387" y="690"/>
                      </a:lnTo>
                      <a:cubicBezTo>
                        <a:pt x="388" y="690"/>
                        <a:pt x="388" y="690"/>
                        <a:pt x="389" y="690"/>
                      </a:cubicBezTo>
                      <a:cubicBezTo>
                        <a:pt x="410" y="690"/>
                        <a:pt x="429" y="678"/>
                        <a:pt x="430" y="647"/>
                      </a:cubicBezTo>
                      <a:lnTo>
                        <a:pt x="438" y="429"/>
                      </a:lnTo>
                      <a:cubicBezTo>
                        <a:pt x="440" y="404"/>
                        <a:pt x="429" y="384"/>
                        <a:pt x="397" y="383"/>
                      </a:cubicBezTo>
                      <a:cubicBezTo>
                        <a:pt x="396" y="383"/>
                        <a:pt x="395" y="383"/>
                        <a:pt x="395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2"/>
                      </a:lnTo>
                      <a:lnTo>
                        <a:pt x="261" y="598"/>
                      </a:lnTo>
                      <a:lnTo>
                        <a:pt x="281" y="8"/>
                      </a:lnTo>
                      <a:lnTo>
                        <a:pt x="66" y="0"/>
                      </a:lnTo>
                      <a:cubicBezTo>
                        <a:pt x="65" y="0"/>
                        <a:pt x="64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3"/>
                <p:cNvSpPr/>
                <p:nvPr/>
              </p:nvSpPr>
              <p:spPr>
                <a:xfrm flipH="1">
                  <a:off x="9560233" y="2887612"/>
                  <a:ext cx="23560" cy="3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68" extrusionOk="0">
                      <a:moveTo>
                        <a:pt x="411" y="1"/>
                      </a:moveTo>
                      <a:cubicBezTo>
                        <a:pt x="388" y="1"/>
                        <a:pt x="377" y="16"/>
                        <a:pt x="366" y="32"/>
                      </a:cubicBezTo>
                      <a:lnTo>
                        <a:pt x="22" y="580"/>
                      </a:lnTo>
                      <a:cubicBezTo>
                        <a:pt x="12" y="594"/>
                        <a:pt x="2" y="607"/>
                        <a:pt x="1" y="625"/>
                      </a:cubicBezTo>
                      <a:cubicBezTo>
                        <a:pt x="1" y="648"/>
                        <a:pt x="23" y="667"/>
                        <a:pt x="43" y="668"/>
                      </a:cubicBezTo>
                      <a:cubicBezTo>
                        <a:pt x="65" y="668"/>
                        <a:pt x="76" y="656"/>
                        <a:pt x="87" y="638"/>
                      </a:cubicBezTo>
                      <a:lnTo>
                        <a:pt x="441" y="77"/>
                      </a:lnTo>
                      <a:cubicBezTo>
                        <a:pt x="446" y="69"/>
                        <a:pt x="451" y="57"/>
                        <a:pt x="452" y="45"/>
                      </a:cubicBezTo>
                      <a:cubicBezTo>
                        <a:pt x="452" y="21"/>
                        <a:pt x="433" y="2"/>
                        <a:pt x="4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3"/>
                <p:cNvSpPr/>
                <p:nvPr/>
              </p:nvSpPr>
              <p:spPr>
                <a:xfrm flipH="1">
                  <a:off x="9527602" y="2888185"/>
                  <a:ext cx="23560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90" extrusionOk="0">
                      <a:moveTo>
                        <a:pt x="65" y="0"/>
                      </a:moveTo>
                      <a:cubicBezTo>
                        <a:pt x="44" y="0"/>
                        <a:pt x="25" y="12"/>
                        <a:pt x="24" y="42"/>
                      </a:cubicBezTo>
                      <a:cubicBezTo>
                        <a:pt x="22" y="74"/>
                        <a:pt x="43" y="87"/>
                        <a:pt x="65" y="87"/>
                      </a:cubicBezTo>
                      <a:lnTo>
                        <a:pt x="365" y="97"/>
                      </a:lnTo>
                      <a:lnTo>
                        <a:pt x="358" y="305"/>
                      </a:lnTo>
                      <a:lnTo>
                        <a:pt x="113" y="298"/>
                      </a:lnTo>
                      <a:cubicBezTo>
                        <a:pt x="110" y="298"/>
                        <a:pt x="107" y="297"/>
                        <a:pt x="104" y="297"/>
                      </a:cubicBezTo>
                      <a:cubicBezTo>
                        <a:pt x="44" y="297"/>
                        <a:pt x="13" y="330"/>
                        <a:pt x="11" y="393"/>
                      </a:cubicBezTo>
                      <a:lnTo>
                        <a:pt x="1" y="677"/>
                      </a:lnTo>
                      <a:lnTo>
                        <a:pt x="388" y="689"/>
                      </a:lnTo>
                      <a:cubicBezTo>
                        <a:pt x="389" y="689"/>
                        <a:pt x="390" y="689"/>
                        <a:pt x="391" y="689"/>
                      </a:cubicBezTo>
                      <a:cubicBezTo>
                        <a:pt x="412" y="689"/>
                        <a:pt x="432" y="677"/>
                        <a:pt x="433" y="647"/>
                      </a:cubicBezTo>
                      <a:cubicBezTo>
                        <a:pt x="434" y="616"/>
                        <a:pt x="413" y="603"/>
                        <a:pt x="391" y="602"/>
                      </a:cubicBezTo>
                      <a:lnTo>
                        <a:pt x="92" y="591"/>
                      </a:lnTo>
                      <a:lnTo>
                        <a:pt x="99" y="383"/>
                      </a:lnTo>
                      <a:lnTo>
                        <a:pt x="343" y="393"/>
                      </a:lnTo>
                      <a:cubicBezTo>
                        <a:pt x="372" y="393"/>
                        <a:pt x="392" y="389"/>
                        <a:pt x="415" y="370"/>
                      </a:cubicBezTo>
                      <a:cubicBezTo>
                        <a:pt x="441" y="349"/>
                        <a:pt x="443" y="325"/>
                        <a:pt x="444" y="293"/>
                      </a:cubicBezTo>
                      <a:lnTo>
                        <a:pt x="451" y="115"/>
                      </a:lnTo>
                      <a:cubicBezTo>
                        <a:pt x="452" y="84"/>
                        <a:pt x="450" y="61"/>
                        <a:pt x="427" y="37"/>
                      </a:cubicBezTo>
                      <a:cubicBezTo>
                        <a:pt x="406" y="16"/>
                        <a:pt x="387" y="11"/>
                        <a:pt x="357" y="10"/>
                      </a:cubicBezTo>
                      <a:lnTo>
                        <a:pt x="68" y="0"/>
                      </a:lnTo>
                      <a:cubicBezTo>
                        <a:pt x="67" y="0"/>
                        <a:pt x="66" y="0"/>
                        <a:pt x="6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3"/>
                <p:cNvSpPr/>
                <p:nvPr/>
              </p:nvSpPr>
              <p:spPr>
                <a:xfrm flipH="1">
                  <a:off x="9494815" y="2889332"/>
                  <a:ext cx="23508" cy="35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" h="687" extrusionOk="0">
                      <a:moveTo>
                        <a:pt x="106" y="88"/>
                      </a:moveTo>
                      <a:lnTo>
                        <a:pt x="362" y="97"/>
                      </a:lnTo>
                      <a:lnTo>
                        <a:pt x="345" y="600"/>
                      </a:lnTo>
                      <a:lnTo>
                        <a:pt x="88" y="592"/>
                      </a:lnTo>
                      <a:lnTo>
                        <a:pt x="106" y="88"/>
                      </a:lnTo>
                      <a:close/>
                      <a:moveTo>
                        <a:pt x="105" y="0"/>
                      </a:moveTo>
                      <a:cubicBezTo>
                        <a:pt x="59" y="0"/>
                        <a:pt x="21" y="39"/>
                        <a:pt x="19" y="85"/>
                      </a:cubicBezTo>
                      <a:lnTo>
                        <a:pt x="1" y="589"/>
                      </a:lnTo>
                      <a:cubicBezTo>
                        <a:pt x="0" y="637"/>
                        <a:pt x="36" y="677"/>
                        <a:pt x="86" y="677"/>
                      </a:cubicBezTo>
                      <a:lnTo>
                        <a:pt x="341" y="687"/>
                      </a:lnTo>
                      <a:cubicBezTo>
                        <a:pt x="343" y="687"/>
                        <a:pt x="344" y="687"/>
                        <a:pt x="345" y="687"/>
                      </a:cubicBezTo>
                      <a:cubicBezTo>
                        <a:pt x="393" y="687"/>
                        <a:pt x="430" y="651"/>
                        <a:pt x="431" y="602"/>
                      </a:cubicBezTo>
                      <a:lnTo>
                        <a:pt x="449" y="99"/>
                      </a:lnTo>
                      <a:cubicBezTo>
                        <a:pt x="450" y="52"/>
                        <a:pt x="412" y="12"/>
                        <a:pt x="364" y="10"/>
                      </a:cubicBezTo>
                      <a:lnTo>
                        <a:pt x="109" y="0"/>
                      </a:lnTo>
                      <a:cubicBezTo>
                        <a:pt x="108" y="0"/>
                        <a:pt x="106" y="0"/>
                        <a:pt x="1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33"/>
                <p:cNvSpPr/>
                <p:nvPr/>
              </p:nvSpPr>
              <p:spPr>
                <a:xfrm flipH="1">
                  <a:off x="10196586" y="2879689"/>
                  <a:ext cx="15742" cy="24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3" extrusionOk="0">
                      <a:moveTo>
                        <a:pt x="14" y="0"/>
                      </a:moveTo>
                      <a:lnTo>
                        <a:pt x="0" y="422"/>
                      </a:lnTo>
                      <a:cubicBezTo>
                        <a:pt x="0" y="441"/>
                        <a:pt x="7" y="452"/>
                        <a:pt x="28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49" y="452"/>
                        <a:pt x="58" y="443"/>
                        <a:pt x="59" y="425"/>
                      </a:cubicBezTo>
                      <a:lnTo>
                        <a:pt x="69" y="105"/>
                      </a:lnTo>
                      <a:lnTo>
                        <a:pt x="70" y="105"/>
                      </a:lnTo>
                      <a:lnTo>
                        <a:pt x="70" y="107"/>
                      </a:lnTo>
                      <a:lnTo>
                        <a:pt x="210" y="460"/>
                      </a:lnTo>
                      <a:lnTo>
                        <a:pt x="286" y="463"/>
                      </a:lnTo>
                      <a:lnTo>
                        <a:pt x="301" y="40"/>
                      </a:lnTo>
                      <a:cubicBezTo>
                        <a:pt x="302" y="21"/>
                        <a:pt x="294" y="10"/>
                        <a:pt x="273" y="10"/>
                      </a:cubicBezTo>
                      <a:cubicBezTo>
                        <a:pt x="272" y="10"/>
                        <a:pt x="271" y="10"/>
                        <a:pt x="270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230" y="360"/>
                      </a:lnTo>
                      <a:lnTo>
                        <a:pt x="90" y="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33"/>
                <p:cNvSpPr/>
                <p:nvPr/>
              </p:nvSpPr>
              <p:spPr>
                <a:xfrm flipH="1">
                  <a:off x="10175423" y="2880679"/>
                  <a:ext cx="15377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7" extrusionOk="0">
                      <a:moveTo>
                        <a:pt x="160" y="137"/>
                      </a:moveTo>
                      <a:lnTo>
                        <a:pt x="198" y="298"/>
                      </a:lnTo>
                      <a:lnTo>
                        <a:pt x="198" y="298"/>
                      </a:lnTo>
                      <a:lnTo>
                        <a:pt x="108" y="293"/>
                      </a:lnTo>
                      <a:lnTo>
                        <a:pt x="158" y="137"/>
                      </a:lnTo>
                      <a:close/>
                      <a:moveTo>
                        <a:pt x="163" y="0"/>
                      </a:moveTo>
                      <a:cubicBezTo>
                        <a:pt x="145" y="0"/>
                        <a:pt x="138" y="14"/>
                        <a:pt x="133" y="28"/>
                      </a:cubicBezTo>
                      <a:lnTo>
                        <a:pt x="5" y="418"/>
                      </a:lnTo>
                      <a:cubicBezTo>
                        <a:pt x="1" y="431"/>
                        <a:pt x="16" y="447"/>
                        <a:pt x="32" y="448"/>
                      </a:cubicBezTo>
                      <a:cubicBezTo>
                        <a:pt x="33" y="448"/>
                        <a:pt x="33" y="448"/>
                        <a:pt x="34" y="448"/>
                      </a:cubicBezTo>
                      <a:cubicBezTo>
                        <a:pt x="50" y="448"/>
                        <a:pt x="60" y="433"/>
                        <a:pt x="64" y="420"/>
                      </a:cubicBezTo>
                      <a:lnTo>
                        <a:pt x="89" y="351"/>
                      </a:lnTo>
                      <a:lnTo>
                        <a:pt x="213" y="355"/>
                      </a:lnTo>
                      <a:lnTo>
                        <a:pt x="232" y="425"/>
                      </a:lnTo>
                      <a:cubicBezTo>
                        <a:pt x="237" y="440"/>
                        <a:pt x="244" y="455"/>
                        <a:pt x="262" y="456"/>
                      </a:cubicBezTo>
                      <a:cubicBezTo>
                        <a:pt x="278" y="456"/>
                        <a:pt x="295" y="442"/>
                        <a:pt x="291" y="428"/>
                      </a:cubicBezTo>
                      <a:lnTo>
                        <a:pt x="192" y="30"/>
                      </a:lnTo>
                      <a:cubicBezTo>
                        <a:pt x="189" y="16"/>
                        <a:pt x="182" y="1"/>
                        <a:pt x="1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33"/>
                <p:cNvSpPr/>
                <p:nvPr/>
              </p:nvSpPr>
              <p:spPr>
                <a:xfrm flipH="1">
                  <a:off x="10153009" y="2881200"/>
                  <a:ext cx="15794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1" extrusionOk="0">
                      <a:moveTo>
                        <a:pt x="16" y="1"/>
                      </a:moveTo>
                      <a:lnTo>
                        <a:pt x="1" y="422"/>
                      </a:lnTo>
                      <a:cubicBezTo>
                        <a:pt x="0" y="441"/>
                        <a:pt x="9" y="453"/>
                        <a:pt x="30" y="453"/>
                      </a:cubicBezTo>
                      <a:cubicBezTo>
                        <a:pt x="31" y="453"/>
                        <a:pt x="31" y="453"/>
                        <a:pt x="32" y="453"/>
                      </a:cubicBezTo>
                      <a:cubicBezTo>
                        <a:pt x="50" y="453"/>
                        <a:pt x="59" y="443"/>
                        <a:pt x="60" y="425"/>
                      </a:cubicBezTo>
                      <a:lnTo>
                        <a:pt x="70" y="82"/>
                      </a:lnTo>
                      <a:lnTo>
                        <a:pt x="72" y="82"/>
                      </a:lnTo>
                      <a:lnTo>
                        <a:pt x="124" y="166"/>
                      </a:lnTo>
                      <a:lnTo>
                        <a:pt x="124" y="176"/>
                      </a:lnTo>
                      <a:cubicBezTo>
                        <a:pt x="123" y="194"/>
                        <a:pt x="131" y="210"/>
                        <a:pt x="153" y="211"/>
                      </a:cubicBezTo>
                      <a:cubicBezTo>
                        <a:pt x="153" y="211"/>
                        <a:pt x="154" y="211"/>
                        <a:pt x="154" y="211"/>
                      </a:cubicBezTo>
                      <a:cubicBezTo>
                        <a:pt x="175" y="211"/>
                        <a:pt x="182" y="194"/>
                        <a:pt x="183" y="177"/>
                      </a:cubicBezTo>
                      <a:lnTo>
                        <a:pt x="183" y="168"/>
                      </a:lnTo>
                      <a:lnTo>
                        <a:pt x="240" y="88"/>
                      </a:lnTo>
                      <a:lnTo>
                        <a:pt x="242" y="88"/>
                      </a:lnTo>
                      <a:lnTo>
                        <a:pt x="231" y="431"/>
                      </a:lnTo>
                      <a:cubicBezTo>
                        <a:pt x="230" y="448"/>
                        <a:pt x="238" y="460"/>
                        <a:pt x="258" y="461"/>
                      </a:cubicBezTo>
                      <a:cubicBezTo>
                        <a:pt x="259" y="461"/>
                        <a:pt x="260" y="461"/>
                        <a:pt x="261" y="461"/>
                      </a:cubicBezTo>
                      <a:cubicBezTo>
                        <a:pt x="280" y="461"/>
                        <a:pt x="288" y="450"/>
                        <a:pt x="289" y="432"/>
                      </a:cubicBezTo>
                      <a:lnTo>
                        <a:pt x="303" y="10"/>
                      </a:lnTo>
                      <a:lnTo>
                        <a:pt x="231" y="7"/>
                      </a:lnTo>
                      <a:lnTo>
                        <a:pt x="156" y="107"/>
                      </a:lnTo>
                      <a:lnTo>
                        <a:pt x="89" y="3"/>
                      </a:ln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3"/>
                <p:cNvSpPr/>
                <p:nvPr/>
              </p:nvSpPr>
              <p:spPr>
                <a:xfrm flipH="1">
                  <a:off x="10131168" y="2881878"/>
                  <a:ext cx="15846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462" extrusionOk="0">
                      <a:moveTo>
                        <a:pt x="16" y="0"/>
                      </a:moveTo>
                      <a:lnTo>
                        <a:pt x="1" y="453"/>
                      </a:lnTo>
                      <a:lnTo>
                        <a:pt x="259" y="461"/>
                      </a:lnTo>
                      <a:cubicBezTo>
                        <a:pt x="274" y="461"/>
                        <a:pt x="288" y="455"/>
                        <a:pt x="288" y="434"/>
                      </a:cubicBezTo>
                      <a:cubicBezTo>
                        <a:pt x="289" y="412"/>
                        <a:pt x="275" y="405"/>
                        <a:pt x="261" y="403"/>
                      </a:cubicBezTo>
                      <a:lnTo>
                        <a:pt x="61" y="397"/>
                      </a:lnTo>
                      <a:lnTo>
                        <a:pt x="67" y="257"/>
                      </a:lnTo>
                      <a:lnTo>
                        <a:pt x="152" y="261"/>
                      </a:lnTo>
                      <a:cubicBezTo>
                        <a:pt x="167" y="261"/>
                        <a:pt x="180" y="253"/>
                        <a:pt x="181" y="233"/>
                      </a:cubicBezTo>
                      <a:cubicBezTo>
                        <a:pt x="181" y="212"/>
                        <a:pt x="168" y="204"/>
                        <a:pt x="154" y="204"/>
                      </a:cubicBezTo>
                      <a:lnTo>
                        <a:pt x="68" y="199"/>
                      </a:lnTo>
                      <a:lnTo>
                        <a:pt x="72" y="62"/>
                      </a:lnTo>
                      <a:lnTo>
                        <a:pt x="272" y="69"/>
                      </a:lnTo>
                      <a:cubicBezTo>
                        <a:pt x="288" y="69"/>
                        <a:pt x="301" y="61"/>
                        <a:pt x="302" y="40"/>
                      </a:cubicBezTo>
                      <a:cubicBezTo>
                        <a:pt x="303" y="19"/>
                        <a:pt x="289" y="11"/>
                        <a:pt x="274" y="1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3"/>
                <p:cNvSpPr/>
                <p:nvPr/>
              </p:nvSpPr>
              <p:spPr>
                <a:xfrm flipH="1">
                  <a:off x="10087695" y="2883546"/>
                  <a:ext cx="15638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457" extrusionOk="0">
                      <a:moveTo>
                        <a:pt x="94" y="1"/>
                      </a:moveTo>
                      <a:cubicBezTo>
                        <a:pt x="75" y="1"/>
                        <a:pt x="61" y="1"/>
                        <a:pt x="46" y="10"/>
                      </a:cubicBezTo>
                      <a:cubicBezTo>
                        <a:pt x="25" y="21"/>
                        <a:pt x="13" y="40"/>
                        <a:pt x="12" y="63"/>
                      </a:cubicBezTo>
                      <a:cubicBezTo>
                        <a:pt x="11" y="84"/>
                        <a:pt x="19" y="95"/>
                        <a:pt x="30" y="112"/>
                      </a:cubicBezTo>
                      <a:lnTo>
                        <a:pt x="220" y="375"/>
                      </a:lnTo>
                      <a:cubicBezTo>
                        <a:pt x="222" y="379"/>
                        <a:pt x="229" y="388"/>
                        <a:pt x="229" y="393"/>
                      </a:cubicBezTo>
                      <a:cubicBezTo>
                        <a:pt x="229" y="398"/>
                        <a:pt x="223" y="399"/>
                        <a:pt x="217" y="399"/>
                      </a:cubicBezTo>
                      <a:cubicBezTo>
                        <a:pt x="215" y="399"/>
                        <a:pt x="212" y="399"/>
                        <a:pt x="211" y="399"/>
                      </a:cubicBezTo>
                      <a:lnTo>
                        <a:pt x="84" y="394"/>
                      </a:lnTo>
                      <a:cubicBezTo>
                        <a:pt x="69" y="394"/>
                        <a:pt x="59" y="392"/>
                        <a:pt x="59" y="373"/>
                      </a:cubicBezTo>
                      <a:cubicBezTo>
                        <a:pt x="60" y="358"/>
                        <a:pt x="50" y="344"/>
                        <a:pt x="33" y="344"/>
                      </a:cubicBezTo>
                      <a:cubicBezTo>
                        <a:pt x="33" y="344"/>
                        <a:pt x="32" y="344"/>
                        <a:pt x="31" y="344"/>
                      </a:cubicBezTo>
                      <a:cubicBezTo>
                        <a:pt x="13" y="344"/>
                        <a:pt x="2" y="359"/>
                        <a:pt x="1" y="377"/>
                      </a:cubicBezTo>
                      <a:cubicBezTo>
                        <a:pt x="1" y="397"/>
                        <a:pt x="12" y="419"/>
                        <a:pt x="28" y="432"/>
                      </a:cubicBezTo>
                      <a:cubicBezTo>
                        <a:pt x="45" y="447"/>
                        <a:pt x="63" y="451"/>
                        <a:pt x="85" y="452"/>
                      </a:cubicBezTo>
                      <a:lnTo>
                        <a:pt x="213" y="457"/>
                      </a:lnTo>
                      <a:cubicBezTo>
                        <a:pt x="215" y="457"/>
                        <a:pt x="216" y="457"/>
                        <a:pt x="218" y="457"/>
                      </a:cubicBezTo>
                      <a:cubicBezTo>
                        <a:pt x="256" y="457"/>
                        <a:pt x="287" y="436"/>
                        <a:pt x="289" y="394"/>
                      </a:cubicBezTo>
                      <a:cubicBezTo>
                        <a:pt x="289" y="373"/>
                        <a:pt x="281" y="360"/>
                        <a:pt x="270" y="345"/>
                      </a:cubicBezTo>
                      <a:lnTo>
                        <a:pt x="78" y="82"/>
                      </a:lnTo>
                      <a:cubicBezTo>
                        <a:pt x="77" y="79"/>
                        <a:pt x="70" y="71"/>
                        <a:pt x="71" y="66"/>
                      </a:cubicBezTo>
                      <a:cubicBezTo>
                        <a:pt x="71" y="60"/>
                        <a:pt x="77" y="58"/>
                        <a:pt x="83" y="58"/>
                      </a:cubicBezTo>
                      <a:cubicBezTo>
                        <a:pt x="86" y="58"/>
                        <a:pt x="89" y="59"/>
                        <a:pt x="91" y="59"/>
                      </a:cubicBezTo>
                      <a:lnTo>
                        <a:pt x="213" y="63"/>
                      </a:lnTo>
                      <a:cubicBezTo>
                        <a:pt x="233" y="64"/>
                        <a:pt x="241" y="67"/>
                        <a:pt x="240" y="86"/>
                      </a:cubicBezTo>
                      <a:cubicBezTo>
                        <a:pt x="240" y="103"/>
                        <a:pt x="250" y="114"/>
                        <a:pt x="268" y="114"/>
                      </a:cubicBezTo>
                      <a:cubicBezTo>
                        <a:pt x="269" y="114"/>
                        <a:pt x="269" y="114"/>
                        <a:pt x="270" y="114"/>
                      </a:cubicBezTo>
                      <a:cubicBezTo>
                        <a:pt x="289" y="114"/>
                        <a:pt x="298" y="100"/>
                        <a:pt x="298" y="82"/>
                      </a:cubicBezTo>
                      <a:cubicBezTo>
                        <a:pt x="299" y="62"/>
                        <a:pt x="289" y="40"/>
                        <a:pt x="273" y="27"/>
                      </a:cubicBezTo>
                      <a:cubicBezTo>
                        <a:pt x="258" y="11"/>
                        <a:pt x="239" y="5"/>
                        <a:pt x="217" y="5"/>
                      </a:cubicBez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3"/>
                <p:cNvSpPr/>
                <p:nvPr/>
              </p:nvSpPr>
              <p:spPr>
                <a:xfrm flipH="1">
                  <a:off x="10065802" y="2884224"/>
                  <a:ext cx="15690" cy="23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458" extrusionOk="0">
                      <a:moveTo>
                        <a:pt x="43" y="0"/>
                      </a:moveTo>
                      <a:cubicBezTo>
                        <a:pt x="22" y="0"/>
                        <a:pt x="14" y="9"/>
                        <a:pt x="14" y="28"/>
                      </a:cubicBezTo>
                      <a:lnTo>
                        <a:pt x="2" y="353"/>
                      </a:lnTo>
                      <a:cubicBezTo>
                        <a:pt x="0" y="380"/>
                        <a:pt x="3" y="400"/>
                        <a:pt x="21" y="422"/>
                      </a:cubicBezTo>
                      <a:cubicBezTo>
                        <a:pt x="41" y="446"/>
                        <a:pt x="64" y="453"/>
                        <a:pt x="92" y="454"/>
                      </a:cubicBezTo>
                      <a:lnTo>
                        <a:pt x="191" y="457"/>
                      </a:lnTo>
                      <a:cubicBezTo>
                        <a:pt x="194" y="457"/>
                        <a:pt x="196" y="457"/>
                        <a:pt x="198" y="457"/>
                      </a:cubicBezTo>
                      <a:cubicBezTo>
                        <a:pt x="223" y="457"/>
                        <a:pt x="245" y="451"/>
                        <a:pt x="264" y="430"/>
                      </a:cubicBezTo>
                      <a:cubicBezTo>
                        <a:pt x="284" y="410"/>
                        <a:pt x="288" y="389"/>
                        <a:pt x="288" y="362"/>
                      </a:cubicBezTo>
                      <a:lnTo>
                        <a:pt x="301" y="39"/>
                      </a:lnTo>
                      <a:cubicBezTo>
                        <a:pt x="301" y="20"/>
                        <a:pt x="293" y="8"/>
                        <a:pt x="272" y="8"/>
                      </a:cubicBezTo>
                      <a:cubicBezTo>
                        <a:pt x="252" y="8"/>
                        <a:pt x="242" y="18"/>
                        <a:pt x="241" y="37"/>
                      </a:cubicBezTo>
                      <a:lnTo>
                        <a:pt x="231" y="360"/>
                      </a:lnTo>
                      <a:cubicBezTo>
                        <a:pt x="230" y="392"/>
                        <a:pt x="220" y="400"/>
                        <a:pt x="193" y="400"/>
                      </a:cubicBezTo>
                      <a:lnTo>
                        <a:pt x="94" y="397"/>
                      </a:lnTo>
                      <a:cubicBezTo>
                        <a:pt x="68" y="396"/>
                        <a:pt x="60" y="386"/>
                        <a:pt x="60" y="354"/>
                      </a:cubicBezTo>
                      <a:lnTo>
                        <a:pt x="71" y="30"/>
                      </a:lnTo>
                      <a:cubicBezTo>
                        <a:pt x="71" y="12"/>
                        <a:pt x="64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33"/>
                <p:cNvSpPr/>
                <p:nvPr/>
              </p:nvSpPr>
              <p:spPr>
                <a:xfrm flipH="1">
                  <a:off x="10044013" y="2884901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72" y="61"/>
                      </a:moveTo>
                      <a:lnTo>
                        <a:pt x="201" y="64"/>
                      </a:lnTo>
                      <a:cubicBezTo>
                        <a:pt x="219" y="65"/>
                        <a:pt x="242" y="69"/>
                        <a:pt x="241" y="92"/>
                      </a:cubicBezTo>
                      <a:lnTo>
                        <a:pt x="240" y="133"/>
                      </a:lnTo>
                      <a:cubicBezTo>
                        <a:pt x="239" y="152"/>
                        <a:pt x="221" y="155"/>
                        <a:pt x="206" y="155"/>
                      </a:cubicBezTo>
                      <a:cubicBezTo>
                        <a:pt x="203" y="155"/>
                        <a:pt x="200" y="155"/>
                        <a:pt x="197" y="155"/>
                      </a:cubicBezTo>
                      <a:lnTo>
                        <a:pt x="68" y="151"/>
                      </a:lnTo>
                      <a:lnTo>
                        <a:pt x="72" y="61"/>
                      </a:lnTo>
                      <a:close/>
                      <a:moveTo>
                        <a:pt x="14" y="1"/>
                      </a:moveTo>
                      <a:lnTo>
                        <a:pt x="2" y="423"/>
                      </a:lnTo>
                      <a:cubicBezTo>
                        <a:pt x="1" y="441"/>
                        <a:pt x="9" y="452"/>
                        <a:pt x="29" y="454"/>
                      </a:cubicBezTo>
                      <a:cubicBezTo>
                        <a:pt x="30" y="454"/>
                        <a:pt x="31" y="454"/>
                        <a:pt x="32" y="454"/>
                      </a:cubicBezTo>
                      <a:cubicBezTo>
                        <a:pt x="51" y="454"/>
                        <a:pt x="59" y="442"/>
                        <a:pt x="59" y="425"/>
                      </a:cubicBezTo>
                      <a:lnTo>
                        <a:pt x="66" y="209"/>
                      </a:lnTo>
                      <a:lnTo>
                        <a:pt x="79" y="210"/>
                      </a:lnTo>
                      <a:lnTo>
                        <a:pt x="231" y="443"/>
                      </a:lnTo>
                      <a:cubicBezTo>
                        <a:pt x="238" y="454"/>
                        <a:pt x="245" y="461"/>
                        <a:pt x="257" y="461"/>
                      </a:cubicBezTo>
                      <a:cubicBezTo>
                        <a:pt x="273" y="461"/>
                        <a:pt x="287" y="450"/>
                        <a:pt x="288" y="435"/>
                      </a:cubicBezTo>
                      <a:cubicBezTo>
                        <a:pt x="288" y="423"/>
                        <a:pt x="281" y="412"/>
                        <a:pt x="274" y="403"/>
                      </a:cubicBezTo>
                      <a:lnTo>
                        <a:pt x="150" y="211"/>
                      </a:lnTo>
                      <a:lnTo>
                        <a:pt x="203" y="214"/>
                      </a:lnTo>
                      <a:cubicBezTo>
                        <a:pt x="205" y="214"/>
                        <a:pt x="207" y="214"/>
                        <a:pt x="208" y="214"/>
                      </a:cubicBezTo>
                      <a:cubicBezTo>
                        <a:pt x="253" y="214"/>
                        <a:pt x="296" y="187"/>
                        <a:pt x="297" y="134"/>
                      </a:cubicBezTo>
                      <a:lnTo>
                        <a:pt x="299" y="95"/>
                      </a:lnTo>
                      <a:cubicBezTo>
                        <a:pt x="301" y="43"/>
                        <a:pt x="257" y="9"/>
                        <a:pt x="211" y="7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3"/>
                <p:cNvSpPr/>
                <p:nvPr/>
              </p:nvSpPr>
              <p:spPr>
                <a:xfrm flipH="1">
                  <a:off x="10022173" y="2885683"/>
                  <a:ext cx="15742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2" extrusionOk="0">
                      <a:moveTo>
                        <a:pt x="15" y="0"/>
                      </a:moveTo>
                      <a:lnTo>
                        <a:pt x="0" y="423"/>
                      </a:lnTo>
                      <a:cubicBezTo>
                        <a:pt x="0" y="442"/>
                        <a:pt x="7" y="452"/>
                        <a:pt x="27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50" y="452"/>
                        <a:pt x="57" y="443"/>
                        <a:pt x="58" y="425"/>
                      </a:cubicBezTo>
                      <a:lnTo>
                        <a:pt x="69" y="106"/>
                      </a:lnTo>
                      <a:lnTo>
                        <a:pt x="70" y="106"/>
                      </a:lnTo>
                      <a:lnTo>
                        <a:pt x="210" y="459"/>
                      </a:lnTo>
                      <a:lnTo>
                        <a:pt x="287" y="462"/>
                      </a:lnTo>
                      <a:lnTo>
                        <a:pt x="302" y="39"/>
                      </a:lnTo>
                      <a:cubicBezTo>
                        <a:pt x="302" y="21"/>
                        <a:pt x="294" y="11"/>
                        <a:pt x="274" y="10"/>
                      </a:cubicBezTo>
                      <a:cubicBezTo>
                        <a:pt x="273" y="10"/>
                        <a:pt x="272" y="10"/>
                        <a:pt x="271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91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3"/>
                <p:cNvSpPr/>
                <p:nvPr/>
              </p:nvSpPr>
              <p:spPr>
                <a:xfrm flipH="1">
                  <a:off x="10001010" y="2886622"/>
                  <a:ext cx="15325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7" extrusionOk="0">
                      <a:moveTo>
                        <a:pt x="158" y="139"/>
                      </a:moveTo>
                      <a:lnTo>
                        <a:pt x="197" y="297"/>
                      </a:lnTo>
                      <a:lnTo>
                        <a:pt x="106" y="294"/>
                      </a:lnTo>
                      <a:lnTo>
                        <a:pt x="157" y="139"/>
                      </a:lnTo>
                      <a:close/>
                      <a:moveTo>
                        <a:pt x="159" y="1"/>
                      </a:moveTo>
                      <a:cubicBezTo>
                        <a:pt x="143" y="1"/>
                        <a:pt x="137" y="14"/>
                        <a:pt x="131" y="30"/>
                      </a:cubicBezTo>
                      <a:lnTo>
                        <a:pt x="4" y="418"/>
                      </a:lnTo>
                      <a:cubicBezTo>
                        <a:pt x="1" y="432"/>
                        <a:pt x="15" y="448"/>
                        <a:pt x="31" y="448"/>
                      </a:cubicBezTo>
                      <a:cubicBezTo>
                        <a:pt x="32" y="448"/>
                        <a:pt x="32" y="448"/>
                        <a:pt x="33" y="448"/>
                      </a:cubicBezTo>
                      <a:cubicBezTo>
                        <a:pt x="49" y="448"/>
                        <a:pt x="59" y="434"/>
                        <a:pt x="63" y="421"/>
                      </a:cubicBezTo>
                      <a:lnTo>
                        <a:pt x="88" y="352"/>
                      </a:lnTo>
                      <a:lnTo>
                        <a:pt x="213" y="356"/>
                      </a:lnTo>
                      <a:lnTo>
                        <a:pt x="231" y="426"/>
                      </a:lnTo>
                      <a:cubicBezTo>
                        <a:pt x="234" y="439"/>
                        <a:pt x="243" y="456"/>
                        <a:pt x="261" y="456"/>
                      </a:cubicBezTo>
                      <a:cubicBezTo>
                        <a:pt x="261" y="456"/>
                        <a:pt x="262" y="456"/>
                        <a:pt x="262" y="456"/>
                      </a:cubicBezTo>
                      <a:cubicBezTo>
                        <a:pt x="278" y="456"/>
                        <a:pt x="294" y="442"/>
                        <a:pt x="290" y="428"/>
                      </a:cubicBezTo>
                      <a:lnTo>
                        <a:pt x="192" y="31"/>
                      </a:lnTo>
                      <a:cubicBezTo>
                        <a:pt x="187" y="17"/>
                        <a:pt x="181" y="2"/>
                        <a:pt x="161" y="1"/>
                      </a:cubicBezTo>
                      <a:cubicBezTo>
                        <a:pt x="161" y="1"/>
                        <a:pt x="160" y="1"/>
                        <a:pt x="1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3"/>
                <p:cNvSpPr/>
                <p:nvPr/>
              </p:nvSpPr>
              <p:spPr>
                <a:xfrm flipH="1">
                  <a:off x="9978595" y="2887195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16" y="0"/>
                      </a:moveTo>
                      <a:lnTo>
                        <a:pt x="1" y="422"/>
                      </a:lnTo>
                      <a:cubicBezTo>
                        <a:pt x="0" y="441"/>
                        <a:pt x="8" y="451"/>
                        <a:pt x="27" y="452"/>
                      </a:cubicBezTo>
                      <a:cubicBezTo>
                        <a:pt x="49" y="452"/>
                        <a:pt x="58" y="442"/>
                        <a:pt x="59" y="424"/>
                      </a:cubicBezTo>
                      <a:lnTo>
                        <a:pt x="69" y="82"/>
                      </a:lnTo>
                      <a:lnTo>
                        <a:pt x="71" y="82"/>
                      </a:lnTo>
                      <a:lnTo>
                        <a:pt x="123" y="164"/>
                      </a:lnTo>
                      <a:lnTo>
                        <a:pt x="123" y="174"/>
                      </a:lnTo>
                      <a:cubicBezTo>
                        <a:pt x="123" y="191"/>
                        <a:pt x="131" y="210"/>
                        <a:pt x="152" y="211"/>
                      </a:cubicBezTo>
                      <a:cubicBezTo>
                        <a:pt x="174" y="211"/>
                        <a:pt x="181" y="195"/>
                        <a:pt x="182" y="177"/>
                      </a:cubicBezTo>
                      <a:lnTo>
                        <a:pt x="182" y="167"/>
                      </a:lnTo>
                      <a:lnTo>
                        <a:pt x="240" y="87"/>
                      </a:lnTo>
                      <a:lnTo>
                        <a:pt x="241" y="87"/>
                      </a:lnTo>
                      <a:lnTo>
                        <a:pt x="229" y="429"/>
                      </a:lnTo>
                      <a:cubicBezTo>
                        <a:pt x="229" y="449"/>
                        <a:pt x="236" y="459"/>
                        <a:pt x="257" y="461"/>
                      </a:cubicBezTo>
                      <a:cubicBezTo>
                        <a:pt x="278" y="461"/>
                        <a:pt x="287" y="450"/>
                        <a:pt x="287" y="431"/>
                      </a:cubicBezTo>
                      <a:lnTo>
                        <a:pt x="302" y="9"/>
                      </a:lnTo>
                      <a:lnTo>
                        <a:pt x="229" y="8"/>
                      </a:lnTo>
                      <a:lnTo>
                        <a:pt x="155" y="107"/>
                      </a:lnTo>
                      <a:lnTo>
                        <a:pt x="87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3"/>
                <p:cNvSpPr/>
                <p:nvPr/>
              </p:nvSpPr>
              <p:spPr>
                <a:xfrm flipH="1">
                  <a:off x="9956807" y="2887873"/>
                  <a:ext cx="15794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2" extrusionOk="0">
                      <a:moveTo>
                        <a:pt x="15" y="1"/>
                      </a:moveTo>
                      <a:lnTo>
                        <a:pt x="1" y="452"/>
                      </a:lnTo>
                      <a:lnTo>
                        <a:pt x="259" y="461"/>
                      </a:lnTo>
                      <a:cubicBezTo>
                        <a:pt x="273" y="461"/>
                        <a:pt x="288" y="454"/>
                        <a:pt x="288" y="433"/>
                      </a:cubicBezTo>
                      <a:cubicBezTo>
                        <a:pt x="289" y="412"/>
                        <a:pt x="275" y="404"/>
                        <a:pt x="261" y="404"/>
                      </a:cubicBezTo>
                      <a:lnTo>
                        <a:pt x="60" y="397"/>
                      </a:lnTo>
                      <a:lnTo>
                        <a:pt x="65" y="258"/>
                      </a:lnTo>
                      <a:lnTo>
                        <a:pt x="150" y="260"/>
                      </a:lnTo>
                      <a:cubicBezTo>
                        <a:pt x="166" y="260"/>
                        <a:pt x="180" y="254"/>
                        <a:pt x="180" y="233"/>
                      </a:cubicBezTo>
                      <a:cubicBezTo>
                        <a:pt x="181" y="212"/>
                        <a:pt x="169" y="203"/>
                        <a:pt x="153" y="202"/>
                      </a:cubicBezTo>
                      <a:lnTo>
                        <a:pt x="66" y="200"/>
                      </a:lnTo>
                      <a:lnTo>
                        <a:pt x="73" y="62"/>
                      </a:lnTo>
                      <a:lnTo>
                        <a:pt x="272" y="68"/>
                      </a:lnTo>
                      <a:cubicBezTo>
                        <a:pt x="273" y="68"/>
                        <a:pt x="274" y="68"/>
                        <a:pt x="274" y="68"/>
                      </a:cubicBezTo>
                      <a:cubicBezTo>
                        <a:pt x="288" y="68"/>
                        <a:pt x="301" y="59"/>
                        <a:pt x="302" y="40"/>
                      </a:cubicBezTo>
                      <a:cubicBezTo>
                        <a:pt x="302" y="18"/>
                        <a:pt x="289" y="10"/>
                        <a:pt x="273" y="9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3"/>
                <p:cNvSpPr/>
                <p:nvPr/>
              </p:nvSpPr>
              <p:spPr>
                <a:xfrm flipH="1">
                  <a:off x="9494517" y="2421605"/>
                  <a:ext cx="863503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6" h="10537" extrusionOk="0">
                      <a:moveTo>
                        <a:pt x="16565" y="582"/>
                      </a:moveTo>
                      <a:lnTo>
                        <a:pt x="16565" y="9955"/>
                      </a:lnTo>
                      <a:cubicBezTo>
                        <a:pt x="16565" y="10276"/>
                        <a:pt x="16305" y="10537"/>
                        <a:pt x="15984" y="10537"/>
                      </a:cubicBezTo>
                      <a:lnTo>
                        <a:pt x="582" y="10537"/>
                      </a:lnTo>
                      <a:cubicBezTo>
                        <a:pt x="260" y="10537"/>
                        <a:pt x="0" y="10276"/>
                        <a:pt x="0" y="9955"/>
                      </a:cubicBezTo>
                      <a:lnTo>
                        <a:pt x="0" y="582"/>
                      </a:lnTo>
                      <a:cubicBezTo>
                        <a:pt x="0" y="261"/>
                        <a:pt x="260" y="1"/>
                        <a:pt x="582" y="1"/>
                      </a:cubicBezTo>
                      <a:lnTo>
                        <a:pt x="15984" y="1"/>
                      </a:lnTo>
                      <a:cubicBezTo>
                        <a:pt x="16305" y="1"/>
                        <a:pt x="16565" y="261"/>
                        <a:pt x="16565" y="5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3"/>
                <p:cNvSpPr/>
                <p:nvPr/>
              </p:nvSpPr>
              <p:spPr>
                <a:xfrm flipH="1">
                  <a:off x="9494514" y="2421605"/>
                  <a:ext cx="687998" cy="295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9" h="5669" extrusionOk="0">
                      <a:moveTo>
                        <a:pt x="0" y="1"/>
                      </a:moveTo>
                      <a:cubicBezTo>
                        <a:pt x="1229" y="1886"/>
                        <a:pt x="4573" y="5669"/>
                        <a:pt x="11616" y="5669"/>
                      </a:cubicBezTo>
                      <a:cubicBezTo>
                        <a:pt x="12124" y="5669"/>
                        <a:pt x="12651" y="5649"/>
                        <a:pt x="13198" y="5607"/>
                      </a:cubicBezTo>
                      <a:lnTo>
                        <a:pt x="13198" y="582"/>
                      </a:lnTo>
                      <a:cubicBezTo>
                        <a:pt x="13198" y="261"/>
                        <a:pt x="12938" y="1"/>
                        <a:pt x="12617" y="1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3"/>
                <p:cNvSpPr/>
                <p:nvPr/>
              </p:nvSpPr>
              <p:spPr>
                <a:xfrm flipH="1">
                  <a:off x="9494509" y="2785653"/>
                  <a:ext cx="404855" cy="18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7" h="3553" extrusionOk="0">
                      <a:moveTo>
                        <a:pt x="7766" y="1"/>
                      </a:moveTo>
                      <a:cubicBezTo>
                        <a:pt x="5593" y="2068"/>
                        <a:pt x="2222" y="3082"/>
                        <a:pt x="0" y="3553"/>
                      </a:cubicBezTo>
                      <a:lnTo>
                        <a:pt x="7185" y="3553"/>
                      </a:lnTo>
                      <a:cubicBezTo>
                        <a:pt x="7506" y="3553"/>
                        <a:pt x="7766" y="3292"/>
                        <a:pt x="7766" y="2971"/>
                      </a:cubicBezTo>
                      <a:lnTo>
                        <a:pt x="776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3"/>
                <p:cNvSpPr/>
                <p:nvPr/>
              </p:nvSpPr>
              <p:spPr>
                <a:xfrm flipH="1">
                  <a:off x="9850843" y="2679420"/>
                  <a:ext cx="507176" cy="29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0" h="5591" extrusionOk="0">
                      <a:moveTo>
                        <a:pt x="0" y="1"/>
                      </a:moveTo>
                      <a:lnTo>
                        <a:pt x="0" y="5009"/>
                      </a:lnTo>
                      <a:cubicBezTo>
                        <a:pt x="0" y="5330"/>
                        <a:pt x="260" y="5591"/>
                        <a:pt x="582" y="5591"/>
                      </a:cubicBezTo>
                      <a:lnTo>
                        <a:pt x="9729" y="5591"/>
                      </a:lnTo>
                      <a:cubicBezTo>
                        <a:pt x="6629" y="3025"/>
                        <a:pt x="1836" y="80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3"/>
                <p:cNvSpPr/>
                <p:nvPr/>
              </p:nvSpPr>
              <p:spPr>
                <a:xfrm flipH="1">
                  <a:off x="9576551" y="2528880"/>
                  <a:ext cx="157887" cy="8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" h="1599" extrusionOk="0">
                      <a:moveTo>
                        <a:pt x="582" y="1"/>
                      </a:moveTo>
                      <a:cubicBezTo>
                        <a:pt x="261" y="1"/>
                        <a:pt x="1" y="262"/>
                        <a:pt x="1" y="582"/>
                      </a:cubicBezTo>
                      <a:lnTo>
                        <a:pt x="1" y="1017"/>
                      </a:lnTo>
                      <a:cubicBezTo>
                        <a:pt x="1" y="1339"/>
                        <a:pt x="262" y="1599"/>
                        <a:pt x="582" y="1599"/>
                      </a:cubicBezTo>
                      <a:lnTo>
                        <a:pt x="2446" y="1599"/>
                      </a:lnTo>
                      <a:cubicBezTo>
                        <a:pt x="2768" y="1599"/>
                        <a:pt x="3028" y="1339"/>
                        <a:pt x="3028" y="1017"/>
                      </a:cubicBezTo>
                      <a:lnTo>
                        <a:pt x="3028" y="582"/>
                      </a:lnTo>
                      <a:cubicBezTo>
                        <a:pt x="3028" y="262"/>
                        <a:pt x="2768" y="1"/>
                        <a:pt x="244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3"/>
                <p:cNvSpPr/>
                <p:nvPr/>
              </p:nvSpPr>
              <p:spPr>
                <a:xfrm flipH="1">
                  <a:off x="10169066" y="2489473"/>
                  <a:ext cx="130834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" h="2509" extrusionOk="0">
                      <a:moveTo>
                        <a:pt x="581" y="0"/>
                      </a:moveTo>
                      <a:cubicBezTo>
                        <a:pt x="260" y="0"/>
                        <a:pt x="0" y="259"/>
                        <a:pt x="0" y="580"/>
                      </a:cubicBezTo>
                      <a:lnTo>
                        <a:pt x="0" y="1927"/>
                      </a:lnTo>
                      <a:cubicBezTo>
                        <a:pt x="0" y="2248"/>
                        <a:pt x="260" y="2508"/>
                        <a:pt x="581" y="2508"/>
                      </a:cubicBezTo>
                      <a:lnTo>
                        <a:pt x="1928" y="2508"/>
                      </a:lnTo>
                      <a:cubicBezTo>
                        <a:pt x="2249" y="2508"/>
                        <a:pt x="2509" y="2248"/>
                        <a:pt x="2509" y="1927"/>
                      </a:cubicBezTo>
                      <a:lnTo>
                        <a:pt x="2509" y="580"/>
                      </a:lnTo>
                      <a:cubicBezTo>
                        <a:pt x="2509" y="261"/>
                        <a:pt x="2253" y="3"/>
                        <a:pt x="19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3"/>
                <p:cNvSpPr/>
                <p:nvPr/>
              </p:nvSpPr>
              <p:spPr>
                <a:xfrm flipH="1">
                  <a:off x="10168500" y="2489447"/>
                  <a:ext cx="65730" cy="130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510" extrusionOk="0">
                      <a:moveTo>
                        <a:pt x="688" y="1"/>
                      </a:moveTo>
                      <a:cubicBezTo>
                        <a:pt x="520" y="585"/>
                        <a:pt x="212" y="1671"/>
                        <a:pt x="0" y="2510"/>
                      </a:cubicBezTo>
                      <a:lnTo>
                        <a:pt x="679" y="2510"/>
                      </a:lnTo>
                      <a:cubicBezTo>
                        <a:pt x="1000" y="2510"/>
                        <a:pt x="1260" y="2249"/>
                        <a:pt x="1260" y="1928"/>
                      </a:cubicBezTo>
                      <a:lnTo>
                        <a:pt x="1260" y="580"/>
                      </a:lnTo>
                      <a:cubicBezTo>
                        <a:pt x="1260" y="262"/>
                        <a:pt x="1004" y="4"/>
                        <a:pt x="688" y="1"/>
                      </a:cubicBezTo>
                      <a:close/>
                    </a:path>
                  </a:pathLst>
                </a:custGeom>
                <a:solidFill>
                  <a:srgbClr val="FDFEFF">
                    <a:alpha val="7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3"/>
                <p:cNvSpPr/>
                <p:nvPr/>
              </p:nvSpPr>
              <p:spPr>
                <a:xfrm flipH="1">
                  <a:off x="1026148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2" y="0"/>
                      </a:moveTo>
                      <a:cubicBezTo>
                        <a:pt x="26" y="0"/>
                        <a:pt x="1" y="15"/>
                        <a:pt x="1" y="52"/>
                      </a:cubicBezTo>
                      <a:cubicBezTo>
                        <a:pt x="1" y="89"/>
                        <a:pt x="26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6" y="691"/>
                        <a:pt x="1" y="706"/>
                        <a:pt x="1" y="742"/>
                      </a:cubicBezTo>
                      <a:cubicBezTo>
                        <a:pt x="1" y="779"/>
                        <a:pt x="26" y="793"/>
                        <a:pt x="52" y="793"/>
                      </a:cubicBezTo>
                      <a:lnTo>
                        <a:pt x="454" y="793"/>
                      </a:lnTo>
                      <a:cubicBezTo>
                        <a:pt x="480" y="793"/>
                        <a:pt x="504" y="779"/>
                        <a:pt x="504" y="742"/>
                      </a:cubicBezTo>
                      <a:lnTo>
                        <a:pt x="504" y="485"/>
                      </a:lnTo>
                      <a:cubicBezTo>
                        <a:pt x="504" y="456"/>
                        <a:pt x="491" y="434"/>
                        <a:pt x="454" y="434"/>
                      </a:cubicBezTo>
                      <a:cubicBezTo>
                        <a:pt x="415" y="434"/>
                        <a:pt x="404" y="456"/>
                        <a:pt x="404" y="485"/>
                      </a:cubicBezTo>
                      <a:lnTo>
                        <a:pt x="404" y="690"/>
                      </a:lnTo>
                      <a:lnTo>
                        <a:pt x="304" y="690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3"/>
                <p:cNvSpPr/>
                <p:nvPr/>
              </p:nvSpPr>
              <p:spPr>
                <a:xfrm flipH="1">
                  <a:off x="1022322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5" y="691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52" y="793"/>
                      </a:lnTo>
                      <a:cubicBezTo>
                        <a:pt x="479" y="793"/>
                        <a:pt x="505" y="779"/>
                        <a:pt x="505" y="742"/>
                      </a:cubicBezTo>
                      <a:lnTo>
                        <a:pt x="505" y="485"/>
                      </a:lnTo>
                      <a:cubicBezTo>
                        <a:pt x="505" y="456"/>
                        <a:pt x="491" y="434"/>
                        <a:pt x="452" y="434"/>
                      </a:cubicBezTo>
                      <a:cubicBezTo>
                        <a:pt x="415" y="434"/>
                        <a:pt x="401" y="456"/>
                        <a:pt x="401" y="485"/>
                      </a:cubicBezTo>
                      <a:lnTo>
                        <a:pt x="401" y="690"/>
                      </a:lnTo>
                      <a:lnTo>
                        <a:pt x="303" y="69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3"/>
                <p:cNvSpPr/>
                <p:nvPr/>
              </p:nvSpPr>
              <p:spPr>
                <a:xfrm flipH="1">
                  <a:off x="10185066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1" y="0"/>
                      </a:moveTo>
                      <a:cubicBezTo>
                        <a:pt x="24" y="0"/>
                        <a:pt x="0" y="15"/>
                        <a:pt x="0" y="52"/>
                      </a:cubicBezTo>
                      <a:cubicBezTo>
                        <a:pt x="0" y="89"/>
                        <a:pt x="24" y="103"/>
                        <a:pt x="51" y="103"/>
                      </a:cubicBezTo>
                      <a:lnTo>
                        <a:pt x="401" y="103"/>
                      </a:lnTo>
                      <a:lnTo>
                        <a:pt x="401" y="345"/>
                      </a:lnTo>
                      <a:lnTo>
                        <a:pt x="116" y="345"/>
                      </a:lnTo>
                      <a:cubicBezTo>
                        <a:pt x="40" y="345"/>
                        <a:pt x="0" y="384"/>
                        <a:pt x="0" y="461"/>
                      </a:cubicBezTo>
                      <a:lnTo>
                        <a:pt x="0" y="793"/>
                      </a:lnTo>
                      <a:lnTo>
                        <a:pt x="451" y="793"/>
                      </a:lnTo>
                      <a:cubicBezTo>
                        <a:pt x="478" y="793"/>
                        <a:pt x="503" y="779"/>
                        <a:pt x="503" y="742"/>
                      </a:cubicBezTo>
                      <a:cubicBezTo>
                        <a:pt x="503" y="706"/>
                        <a:pt x="478" y="691"/>
                        <a:pt x="451" y="691"/>
                      </a:cubicBezTo>
                      <a:lnTo>
                        <a:pt x="102" y="691"/>
                      </a:lnTo>
                      <a:lnTo>
                        <a:pt x="102" y="448"/>
                      </a:lnTo>
                      <a:lnTo>
                        <a:pt x="388" y="448"/>
                      </a:lnTo>
                      <a:cubicBezTo>
                        <a:pt x="423" y="448"/>
                        <a:pt x="446" y="443"/>
                        <a:pt x="471" y="419"/>
                      </a:cubicBezTo>
                      <a:cubicBezTo>
                        <a:pt x="500" y="392"/>
                        <a:pt x="503" y="365"/>
                        <a:pt x="503" y="329"/>
                      </a:cubicBezTo>
                      <a:lnTo>
                        <a:pt x="503" y="120"/>
                      </a:lnTo>
                      <a:cubicBezTo>
                        <a:pt x="503" y="84"/>
                        <a:pt x="500" y="56"/>
                        <a:pt x="471" y="29"/>
                      </a:cubicBezTo>
                      <a:cubicBezTo>
                        <a:pt x="446" y="6"/>
                        <a:pt x="423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33"/>
                <p:cNvSpPr/>
                <p:nvPr/>
              </p:nvSpPr>
              <p:spPr>
                <a:xfrm flipH="1">
                  <a:off x="1014696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402" y="103"/>
                      </a:lnTo>
                      <a:lnTo>
                        <a:pt x="402" y="271"/>
                      </a:lnTo>
                      <a:cubicBezTo>
                        <a:pt x="402" y="329"/>
                        <a:pt x="379" y="345"/>
                        <a:pt x="350" y="345"/>
                      </a:cubicBezTo>
                      <a:lnTo>
                        <a:pt x="151" y="345"/>
                      </a:lnTo>
                      <a:cubicBezTo>
                        <a:pt x="125" y="345"/>
                        <a:pt x="100" y="360"/>
                        <a:pt x="100" y="397"/>
                      </a:cubicBezTo>
                      <a:cubicBezTo>
                        <a:pt x="100" y="433"/>
                        <a:pt x="125" y="448"/>
                        <a:pt x="151" y="448"/>
                      </a:cubicBezTo>
                      <a:lnTo>
                        <a:pt x="350" y="448"/>
                      </a:lnTo>
                      <a:cubicBezTo>
                        <a:pt x="380" y="448"/>
                        <a:pt x="402" y="464"/>
                        <a:pt x="402" y="522"/>
                      </a:cubicBezTo>
                      <a:lnTo>
                        <a:pt x="402" y="690"/>
                      </a:lnTo>
                      <a:lnTo>
                        <a:pt x="52" y="690"/>
                      </a:lnTo>
                      <a:cubicBezTo>
                        <a:pt x="25" y="690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02" y="793"/>
                      </a:lnTo>
                      <a:cubicBezTo>
                        <a:pt x="459" y="793"/>
                        <a:pt x="503" y="749"/>
                        <a:pt x="503" y="690"/>
                      </a:cubicBezTo>
                      <a:lnTo>
                        <a:pt x="503" y="496"/>
                      </a:lnTo>
                      <a:cubicBezTo>
                        <a:pt x="503" y="455"/>
                        <a:pt x="495" y="426"/>
                        <a:pt x="463" y="397"/>
                      </a:cubicBezTo>
                      <a:cubicBezTo>
                        <a:pt x="495" y="368"/>
                        <a:pt x="503" y="339"/>
                        <a:pt x="503" y="297"/>
                      </a:cubicBezTo>
                      <a:lnTo>
                        <a:pt x="503" y="103"/>
                      </a:lnTo>
                      <a:cubicBezTo>
                        <a:pt x="503" y="44"/>
                        <a:pt x="45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33"/>
                <p:cNvSpPr/>
                <p:nvPr/>
              </p:nvSpPr>
              <p:spPr>
                <a:xfrm flipH="1">
                  <a:off x="10070546" y="2768347"/>
                  <a:ext cx="2361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794" extrusionOk="0">
                      <a:moveTo>
                        <a:pt x="50" y="0"/>
                      </a:moveTo>
                      <a:cubicBezTo>
                        <a:pt x="13" y="0"/>
                        <a:pt x="0" y="26"/>
                        <a:pt x="0" y="52"/>
                      </a:cubicBezTo>
                      <a:lnTo>
                        <a:pt x="0" y="534"/>
                      </a:lnTo>
                      <a:lnTo>
                        <a:pt x="300" y="534"/>
                      </a:lnTo>
                      <a:lnTo>
                        <a:pt x="300" y="742"/>
                      </a:lnTo>
                      <a:cubicBezTo>
                        <a:pt x="300" y="774"/>
                        <a:pt x="313" y="793"/>
                        <a:pt x="350" y="793"/>
                      </a:cubicBezTo>
                      <a:cubicBezTo>
                        <a:pt x="386" y="793"/>
                        <a:pt x="401" y="774"/>
                        <a:pt x="401" y="742"/>
                      </a:cubicBezTo>
                      <a:lnTo>
                        <a:pt x="401" y="534"/>
                      </a:lnTo>
                      <a:cubicBezTo>
                        <a:pt x="427" y="534"/>
                        <a:pt x="452" y="521"/>
                        <a:pt x="452" y="483"/>
                      </a:cubicBezTo>
                      <a:cubicBezTo>
                        <a:pt x="452" y="447"/>
                        <a:pt x="427" y="433"/>
                        <a:pt x="401" y="433"/>
                      </a:cubicBezTo>
                      <a:lnTo>
                        <a:pt x="401" y="138"/>
                      </a:lnTo>
                      <a:cubicBezTo>
                        <a:pt x="401" y="113"/>
                        <a:pt x="388" y="88"/>
                        <a:pt x="350" y="88"/>
                      </a:cubicBezTo>
                      <a:cubicBezTo>
                        <a:pt x="311" y="88"/>
                        <a:pt x="300" y="113"/>
                        <a:pt x="300" y="138"/>
                      </a:cubicBezTo>
                      <a:lnTo>
                        <a:pt x="300" y="433"/>
                      </a:lnTo>
                      <a:lnTo>
                        <a:pt x="102" y="433"/>
                      </a:lnTo>
                      <a:lnTo>
                        <a:pt x="102" y="52"/>
                      </a:lnTo>
                      <a:cubicBezTo>
                        <a:pt x="102" y="26"/>
                        <a:pt x="90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3"/>
                <p:cNvSpPr/>
                <p:nvPr/>
              </p:nvSpPr>
              <p:spPr>
                <a:xfrm flipH="1">
                  <a:off x="1003244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7" y="691"/>
                      </a:lnTo>
                      <a:cubicBezTo>
                        <a:pt x="150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1" y="652"/>
                        <a:pt x="62" y="648"/>
                        <a:pt x="50" y="648"/>
                      </a:cubicBezTo>
                      <a:cubicBezTo>
                        <a:pt x="24" y="648"/>
                        <a:pt x="1" y="674"/>
                        <a:pt x="1" y="700"/>
                      </a:cubicBezTo>
                      <a:cubicBezTo>
                        <a:pt x="1" y="736"/>
                        <a:pt x="31" y="744"/>
                        <a:pt x="58" y="758"/>
                      </a:cubicBezTo>
                      <a:lnTo>
                        <a:pt x="97" y="774"/>
                      </a:lnTo>
                      <a:cubicBezTo>
                        <a:pt x="123" y="785"/>
                        <a:pt x="138" y="793"/>
                        <a:pt x="165" y="793"/>
                      </a:cubicBezTo>
                      <a:lnTo>
                        <a:pt x="391" y="793"/>
                      </a:lnTo>
                      <a:cubicBezTo>
                        <a:pt x="426" y="793"/>
                        <a:pt x="454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2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3" y="103"/>
                      </a:lnTo>
                      <a:cubicBezTo>
                        <a:pt x="479" y="103"/>
                        <a:pt x="503" y="89"/>
                        <a:pt x="503" y="52"/>
                      </a:cubicBezTo>
                      <a:cubicBezTo>
                        <a:pt x="503" y="15"/>
                        <a:pt x="478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3"/>
                <p:cNvSpPr/>
                <p:nvPr/>
              </p:nvSpPr>
              <p:spPr>
                <a:xfrm flipH="1">
                  <a:off x="999423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402" y="534"/>
                      </a:moveTo>
                      <a:lnTo>
                        <a:pt x="402" y="691"/>
                      </a:lnTo>
                      <a:lnTo>
                        <a:pt x="103" y="691"/>
                      </a:lnTo>
                      <a:lnTo>
                        <a:pt x="103" y="534"/>
                      </a:lnTo>
                      <a:close/>
                      <a:moveTo>
                        <a:pt x="45" y="0"/>
                      </a:moveTo>
                      <a:cubicBezTo>
                        <a:pt x="10" y="0"/>
                        <a:pt x="0" y="28"/>
                        <a:pt x="0" y="52"/>
                      </a:cubicBezTo>
                      <a:lnTo>
                        <a:pt x="0" y="729"/>
                      </a:lnTo>
                      <a:cubicBezTo>
                        <a:pt x="0" y="775"/>
                        <a:pt x="19" y="793"/>
                        <a:pt x="67" y="793"/>
                      </a:cubicBezTo>
                      <a:lnTo>
                        <a:pt x="438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2" y="103"/>
                        <a:pt x="154" y="82"/>
                        <a:pt x="154" y="52"/>
                      </a:cubicBezTo>
                      <a:cubicBezTo>
                        <a:pt x="154" y="26"/>
                        <a:pt x="132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3"/>
                <p:cNvSpPr/>
                <p:nvPr/>
              </p:nvSpPr>
              <p:spPr>
                <a:xfrm flipH="1">
                  <a:off x="9955973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52" y="0"/>
                      </a:moveTo>
                      <a:cubicBezTo>
                        <a:pt x="20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20" y="153"/>
                        <a:pt x="52" y="153"/>
                      </a:cubicBezTo>
                      <a:cubicBezTo>
                        <a:pt x="84" y="153"/>
                        <a:pt x="102" y="124"/>
                        <a:pt x="102" y="103"/>
                      </a:cubicBezTo>
                      <a:lnTo>
                        <a:pt x="403" y="103"/>
                      </a:lnTo>
                      <a:lnTo>
                        <a:pt x="403" y="243"/>
                      </a:lnTo>
                      <a:cubicBezTo>
                        <a:pt x="403" y="288"/>
                        <a:pt x="404" y="287"/>
                        <a:pt x="370" y="316"/>
                      </a:cubicBezTo>
                      <a:lnTo>
                        <a:pt x="231" y="438"/>
                      </a:lnTo>
                      <a:cubicBezTo>
                        <a:pt x="205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7" y="793"/>
                        <a:pt x="255" y="793"/>
                      </a:cubicBezTo>
                      <a:cubicBezTo>
                        <a:pt x="291" y="793"/>
                        <a:pt x="306" y="774"/>
                        <a:pt x="306" y="742"/>
                      </a:cubicBezTo>
                      <a:lnTo>
                        <a:pt x="306" y="544"/>
                      </a:lnTo>
                      <a:cubicBezTo>
                        <a:pt x="306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33"/>
                <p:cNvSpPr/>
                <p:nvPr/>
              </p:nvSpPr>
              <p:spPr>
                <a:xfrm flipH="1">
                  <a:off x="9879713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0" y="0"/>
                      </a:moveTo>
                      <a:lnTo>
                        <a:pt x="100" y="448"/>
                      </a:lnTo>
                      <a:lnTo>
                        <a:pt x="400" y="448"/>
                      </a:lnTo>
                      <a:lnTo>
                        <a:pt x="400" y="691"/>
                      </a:lnTo>
                      <a:lnTo>
                        <a:pt x="166" y="691"/>
                      </a:lnTo>
                      <a:cubicBezTo>
                        <a:pt x="148" y="691"/>
                        <a:pt x="126" y="676"/>
                        <a:pt x="111" y="670"/>
                      </a:cubicBezTo>
                      <a:lnTo>
                        <a:pt x="81" y="657"/>
                      </a:lnTo>
                      <a:cubicBezTo>
                        <a:pt x="70" y="652"/>
                        <a:pt x="61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8" y="758"/>
                      </a:cubicBezTo>
                      <a:lnTo>
                        <a:pt x="96" y="774"/>
                      </a:lnTo>
                      <a:cubicBezTo>
                        <a:pt x="121" y="785"/>
                        <a:pt x="137" y="793"/>
                        <a:pt x="163" y="793"/>
                      </a:cubicBezTo>
                      <a:lnTo>
                        <a:pt x="389" y="793"/>
                      </a:lnTo>
                      <a:cubicBezTo>
                        <a:pt x="426" y="793"/>
                        <a:pt x="452" y="789"/>
                        <a:pt x="478" y="758"/>
                      </a:cubicBezTo>
                      <a:cubicBezTo>
                        <a:pt x="499" y="733"/>
                        <a:pt x="502" y="711"/>
                        <a:pt x="502" y="678"/>
                      </a:cubicBezTo>
                      <a:lnTo>
                        <a:pt x="502" y="461"/>
                      </a:lnTo>
                      <a:cubicBezTo>
                        <a:pt x="502" y="426"/>
                        <a:pt x="499" y="401"/>
                        <a:pt x="472" y="374"/>
                      </a:cubicBezTo>
                      <a:cubicBezTo>
                        <a:pt x="447" y="351"/>
                        <a:pt x="422" y="347"/>
                        <a:pt x="389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1" y="103"/>
                      </a:lnTo>
                      <a:cubicBezTo>
                        <a:pt x="478" y="103"/>
                        <a:pt x="502" y="89"/>
                        <a:pt x="502" y="52"/>
                      </a:cubicBezTo>
                      <a:cubicBezTo>
                        <a:pt x="502" y="15"/>
                        <a:pt x="478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33"/>
                <p:cNvSpPr/>
                <p:nvPr/>
              </p:nvSpPr>
              <p:spPr>
                <a:xfrm flipH="1">
                  <a:off x="9841557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401" y="534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534"/>
                      </a:lnTo>
                      <a:close/>
                      <a:moveTo>
                        <a:pt x="44" y="0"/>
                      </a:moveTo>
                      <a:cubicBezTo>
                        <a:pt x="8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19" y="793"/>
                        <a:pt x="66" y="793"/>
                      </a:cubicBezTo>
                      <a:lnTo>
                        <a:pt x="437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2" y="433"/>
                      </a:cubicBezTo>
                      <a:lnTo>
                        <a:pt x="102" y="433"/>
                      </a:lnTo>
                      <a:lnTo>
                        <a:pt x="102" y="103"/>
                      </a:lnTo>
                      <a:cubicBezTo>
                        <a:pt x="131" y="103"/>
                        <a:pt x="153" y="82"/>
                        <a:pt x="153" y="52"/>
                      </a:cubicBezTo>
                      <a:cubicBezTo>
                        <a:pt x="153" y="26"/>
                        <a:pt x="131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3"/>
                <p:cNvSpPr/>
                <p:nvPr/>
              </p:nvSpPr>
              <p:spPr>
                <a:xfrm flipH="1">
                  <a:off x="9803296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0" y="29"/>
                        <a:pt x="0" y="52"/>
                      </a:cubicBezTo>
                      <a:lnTo>
                        <a:pt x="0" y="103"/>
                      </a:lnTo>
                      <a:cubicBezTo>
                        <a:pt x="0" y="124"/>
                        <a:pt x="19" y="153"/>
                        <a:pt x="52" y="153"/>
                      </a:cubicBezTo>
                      <a:cubicBezTo>
                        <a:pt x="85" y="153"/>
                        <a:pt x="103" y="124"/>
                        <a:pt x="103" y="103"/>
                      </a:cubicBezTo>
                      <a:lnTo>
                        <a:pt x="401" y="103"/>
                      </a:lnTo>
                      <a:lnTo>
                        <a:pt x="401" y="243"/>
                      </a:lnTo>
                      <a:cubicBezTo>
                        <a:pt x="401" y="288"/>
                        <a:pt x="403" y="287"/>
                        <a:pt x="370" y="316"/>
                      </a:cubicBezTo>
                      <a:lnTo>
                        <a:pt x="229" y="438"/>
                      </a:lnTo>
                      <a:cubicBezTo>
                        <a:pt x="204" y="459"/>
                        <a:pt x="203" y="463"/>
                        <a:pt x="203" y="496"/>
                      </a:cubicBezTo>
                      <a:lnTo>
                        <a:pt x="203" y="742"/>
                      </a:lnTo>
                      <a:cubicBezTo>
                        <a:pt x="203" y="774"/>
                        <a:pt x="218" y="793"/>
                        <a:pt x="253" y="793"/>
                      </a:cubicBezTo>
                      <a:cubicBezTo>
                        <a:pt x="291" y="793"/>
                        <a:pt x="304" y="774"/>
                        <a:pt x="304" y="742"/>
                      </a:cubicBezTo>
                      <a:lnTo>
                        <a:pt x="304" y="544"/>
                      </a:lnTo>
                      <a:cubicBezTo>
                        <a:pt x="304" y="508"/>
                        <a:pt x="306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3" y="332"/>
                        <a:pt x="503" y="296"/>
                      </a:cubicBez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3"/>
                <p:cNvSpPr/>
                <p:nvPr/>
              </p:nvSpPr>
              <p:spPr>
                <a:xfrm flipH="1">
                  <a:off x="976519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299" y="103"/>
                      </a:moveTo>
                      <a:lnTo>
                        <a:pt x="299" y="347"/>
                      </a:lnTo>
                      <a:lnTo>
                        <a:pt x="204" y="347"/>
                      </a:lnTo>
                      <a:lnTo>
                        <a:pt x="204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2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5" y="357"/>
                        <a:pt x="27" y="374"/>
                      </a:cubicBezTo>
                      <a:cubicBezTo>
                        <a:pt x="8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3" y="793"/>
                        <a:pt x="502" y="753"/>
                        <a:pt x="502" y="691"/>
                      </a:cubicBezTo>
                      <a:lnTo>
                        <a:pt x="502" y="449"/>
                      </a:lnTo>
                      <a:cubicBezTo>
                        <a:pt x="502" y="418"/>
                        <a:pt x="493" y="391"/>
                        <a:pt x="475" y="374"/>
                      </a:cubicBezTo>
                      <a:cubicBezTo>
                        <a:pt x="457" y="357"/>
                        <a:pt x="432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3"/>
                <p:cNvSpPr/>
                <p:nvPr/>
              </p:nvSpPr>
              <p:spPr>
                <a:xfrm flipH="1">
                  <a:off x="9688828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300" y="103"/>
                      </a:moveTo>
                      <a:lnTo>
                        <a:pt x="300" y="347"/>
                      </a:lnTo>
                      <a:lnTo>
                        <a:pt x="205" y="347"/>
                      </a:lnTo>
                      <a:lnTo>
                        <a:pt x="205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3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6" y="357"/>
                        <a:pt x="27" y="374"/>
                      </a:cubicBezTo>
                      <a:cubicBezTo>
                        <a:pt x="10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5" y="793"/>
                        <a:pt x="503" y="753"/>
                        <a:pt x="503" y="691"/>
                      </a:cubicBezTo>
                      <a:lnTo>
                        <a:pt x="503" y="449"/>
                      </a:lnTo>
                      <a:cubicBezTo>
                        <a:pt x="503" y="418"/>
                        <a:pt x="494" y="391"/>
                        <a:pt x="475" y="374"/>
                      </a:cubicBezTo>
                      <a:cubicBezTo>
                        <a:pt x="457" y="357"/>
                        <a:pt x="433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3"/>
                <p:cNvSpPr/>
                <p:nvPr/>
              </p:nvSpPr>
              <p:spPr>
                <a:xfrm flipH="1">
                  <a:off x="9650619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403" y="534"/>
                      </a:moveTo>
                      <a:lnTo>
                        <a:pt x="403" y="691"/>
                      </a:lnTo>
                      <a:lnTo>
                        <a:pt x="104" y="691"/>
                      </a:lnTo>
                      <a:lnTo>
                        <a:pt x="104" y="534"/>
                      </a:lnTo>
                      <a:close/>
                      <a:moveTo>
                        <a:pt x="46" y="0"/>
                      </a:moveTo>
                      <a:cubicBezTo>
                        <a:pt x="10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20" y="793"/>
                        <a:pt x="68" y="793"/>
                      </a:cubicBezTo>
                      <a:lnTo>
                        <a:pt x="438" y="793"/>
                      </a:lnTo>
                      <a:cubicBezTo>
                        <a:pt x="484" y="793"/>
                        <a:pt x="505" y="777"/>
                        <a:pt x="505" y="729"/>
                      </a:cubicBezTo>
                      <a:lnTo>
                        <a:pt x="505" y="501"/>
                      </a:lnTo>
                      <a:cubicBezTo>
                        <a:pt x="505" y="454"/>
                        <a:pt x="494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3" y="103"/>
                        <a:pt x="153" y="82"/>
                        <a:pt x="153" y="52"/>
                      </a:cubicBezTo>
                      <a:cubicBezTo>
                        <a:pt x="153" y="26"/>
                        <a:pt x="133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3"/>
                <p:cNvSpPr/>
                <p:nvPr/>
              </p:nvSpPr>
              <p:spPr>
                <a:xfrm flipH="1">
                  <a:off x="961246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19" y="153"/>
                        <a:pt x="52" y="153"/>
                      </a:cubicBezTo>
                      <a:cubicBezTo>
                        <a:pt x="84" y="153"/>
                        <a:pt x="103" y="124"/>
                        <a:pt x="103" y="103"/>
                      </a:cubicBezTo>
                      <a:lnTo>
                        <a:pt x="402" y="103"/>
                      </a:lnTo>
                      <a:lnTo>
                        <a:pt x="402" y="243"/>
                      </a:lnTo>
                      <a:cubicBezTo>
                        <a:pt x="402" y="288"/>
                        <a:pt x="404" y="287"/>
                        <a:pt x="371" y="316"/>
                      </a:cubicBezTo>
                      <a:lnTo>
                        <a:pt x="230" y="438"/>
                      </a:lnTo>
                      <a:cubicBezTo>
                        <a:pt x="204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8" y="793"/>
                        <a:pt x="255" y="793"/>
                      </a:cubicBezTo>
                      <a:cubicBezTo>
                        <a:pt x="292" y="793"/>
                        <a:pt x="305" y="774"/>
                        <a:pt x="305" y="742"/>
                      </a:cubicBezTo>
                      <a:lnTo>
                        <a:pt x="305" y="544"/>
                      </a:lnTo>
                      <a:cubicBezTo>
                        <a:pt x="305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3"/>
                <p:cNvSpPr/>
                <p:nvPr/>
              </p:nvSpPr>
              <p:spPr>
                <a:xfrm flipH="1">
                  <a:off x="9574307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6" y="691"/>
                      </a:lnTo>
                      <a:cubicBezTo>
                        <a:pt x="151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0" y="652"/>
                        <a:pt x="62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9" y="758"/>
                      </a:cubicBezTo>
                      <a:lnTo>
                        <a:pt x="97" y="774"/>
                      </a:lnTo>
                      <a:cubicBezTo>
                        <a:pt x="122" y="785"/>
                        <a:pt x="138" y="793"/>
                        <a:pt x="164" y="793"/>
                      </a:cubicBezTo>
                      <a:lnTo>
                        <a:pt x="391" y="793"/>
                      </a:lnTo>
                      <a:cubicBezTo>
                        <a:pt x="427" y="793"/>
                        <a:pt x="453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3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2" y="103"/>
                      </a:lnTo>
                      <a:cubicBezTo>
                        <a:pt x="478" y="103"/>
                        <a:pt x="503" y="89"/>
                        <a:pt x="503" y="52"/>
                      </a:cubicBezTo>
                      <a:cubicBezTo>
                        <a:pt x="503" y="15"/>
                        <a:pt x="479" y="0"/>
                        <a:pt x="4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3"/>
                <p:cNvSpPr/>
                <p:nvPr/>
              </p:nvSpPr>
              <p:spPr>
                <a:xfrm flipH="1">
                  <a:off x="9704361" y="2864676"/>
                  <a:ext cx="22570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679" extrusionOk="0">
                      <a:moveTo>
                        <a:pt x="46" y="0"/>
                      </a:moveTo>
                      <a:cubicBezTo>
                        <a:pt x="23" y="0"/>
                        <a:pt x="1" y="14"/>
                        <a:pt x="1" y="45"/>
                      </a:cubicBezTo>
                      <a:cubicBezTo>
                        <a:pt x="1" y="77"/>
                        <a:pt x="23" y="88"/>
                        <a:pt x="46" y="88"/>
                      </a:cubicBezTo>
                      <a:lnTo>
                        <a:pt x="174" y="88"/>
                      </a:lnTo>
                      <a:lnTo>
                        <a:pt x="174" y="591"/>
                      </a:lnTo>
                      <a:lnTo>
                        <a:pt x="46" y="591"/>
                      </a:lnTo>
                      <a:cubicBezTo>
                        <a:pt x="23" y="591"/>
                        <a:pt x="1" y="605"/>
                        <a:pt x="1" y="636"/>
                      </a:cubicBezTo>
                      <a:cubicBezTo>
                        <a:pt x="1" y="667"/>
                        <a:pt x="23" y="679"/>
                        <a:pt x="46" y="679"/>
                      </a:cubicBezTo>
                      <a:lnTo>
                        <a:pt x="388" y="679"/>
                      </a:lnTo>
                      <a:cubicBezTo>
                        <a:pt x="411" y="679"/>
                        <a:pt x="433" y="667"/>
                        <a:pt x="433" y="636"/>
                      </a:cubicBezTo>
                      <a:lnTo>
                        <a:pt x="433" y="416"/>
                      </a:lnTo>
                      <a:cubicBezTo>
                        <a:pt x="433" y="391"/>
                        <a:pt x="420" y="373"/>
                        <a:pt x="388" y="373"/>
                      </a:cubicBezTo>
                      <a:cubicBezTo>
                        <a:pt x="357" y="373"/>
                        <a:pt x="345" y="391"/>
                        <a:pt x="345" y="416"/>
                      </a:cubicBezTo>
                      <a:lnTo>
                        <a:pt x="345" y="591"/>
                      </a:lnTo>
                      <a:lnTo>
                        <a:pt x="261" y="591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3"/>
                <p:cNvSpPr/>
                <p:nvPr/>
              </p:nvSpPr>
              <p:spPr>
                <a:xfrm flipH="1">
                  <a:off x="9671626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44" y="0"/>
                      </a:moveTo>
                      <a:cubicBezTo>
                        <a:pt x="22" y="0"/>
                        <a:pt x="0" y="14"/>
                        <a:pt x="0" y="45"/>
                      </a:cubicBezTo>
                      <a:cubicBezTo>
                        <a:pt x="0" y="77"/>
                        <a:pt x="22" y="88"/>
                        <a:pt x="44" y="88"/>
                      </a:cubicBezTo>
                      <a:lnTo>
                        <a:pt x="172" y="88"/>
                      </a:lnTo>
                      <a:lnTo>
                        <a:pt x="172" y="591"/>
                      </a:lnTo>
                      <a:lnTo>
                        <a:pt x="44" y="591"/>
                      </a:lnTo>
                      <a:cubicBezTo>
                        <a:pt x="22" y="591"/>
                        <a:pt x="0" y="605"/>
                        <a:pt x="0" y="636"/>
                      </a:cubicBezTo>
                      <a:cubicBezTo>
                        <a:pt x="0" y="667"/>
                        <a:pt x="22" y="679"/>
                        <a:pt x="44" y="679"/>
                      </a:cubicBezTo>
                      <a:lnTo>
                        <a:pt x="387" y="679"/>
                      </a:lnTo>
                      <a:cubicBezTo>
                        <a:pt x="410" y="679"/>
                        <a:pt x="431" y="667"/>
                        <a:pt x="431" y="636"/>
                      </a:cubicBezTo>
                      <a:lnTo>
                        <a:pt x="431" y="416"/>
                      </a:lnTo>
                      <a:cubicBezTo>
                        <a:pt x="431" y="391"/>
                        <a:pt x="419" y="373"/>
                        <a:pt x="387" y="373"/>
                      </a:cubicBezTo>
                      <a:cubicBezTo>
                        <a:pt x="355" y="373"/>
                        <a:pt x="343" y="391"/>
                        <a:pt x="343" y="416"/>
                      </a:cubicBezTo>
                      <a:lnTo>
                        <a:pt x="343" y="591"/>
                      </a:lnTo>
                      <a:lnTo>
                        <a:pt x="259" y="591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3"/>
                <p:cNvSpPr/>
                <p:nvPr/>
              </p:nvSpPr>
              <p:spPr>
                <a:xfrm flipH="1">
                  <a:off x="9638891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389" y="0"/>
                      </a:moveTo>
                      <a:cubicBezTo>
                        <a:pt x="366" y="0"/>
                        <a:pt x="356" y="16"/>
                        <a:pt x="345" y="34"/>
                      </a:cubicBezTo>
                      <a:lnTo>
                        <a:pt x="19" y="592"/>
                      </a:lnTo>
                      <a:cubicBezTo>
                        <a:pt x="11" y="606"/>
                        <a:pt x="0" y="620"/>
                        <a:pt x="0" y="638"/>
                      </a:cubicBezTo>
                      <a:cubicBezTo>
                        <a:pt x="0" y="660"/>
                        <a:pt x="22" y="678"/>
                        <a:pt x="43" y="678"/>
                      </a:cubicBezTo>
                      <a:cubicBezTo>
                        <a:pt x="65" y="678"/>
                        <a:pt x="76" y="666"/>
                        <a:pt x="87" y="647"/>
                      </a:cubicBezTo>
                      <a:lnTo>
                        <a:pt x="421" y="76"/>
                      </a:lnTo>
                      <a:cubicBezTo>
                        <a:pt x="426" y="66"/>
                        <a:pt x="431" y="56"/>
                        <a:pt x="431" y="42"/>
                      </a:cubicBezTo>
                      <a:cubicBezTo>
                        <a:pt x="431" y="19"/>
                        <a:pt x="4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3"/>
                <p:cNvSpPr/>
                <p:nvPr/>
              </p:nvSpPr>
              <p:spPr>
                <a:xfrm flipH="1">
                  <a:off x="9606208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44" y="0"/>
                      </a:moveTo>
                      <a:cubicBezTo>
                        <a:pt x="22" y="0"/>
                        <a:pt x="1" y="13"/>
                        <a:pt x="1" y="44"/>
                      </a:cubicBezTo>
                      <a:cubicBezTo>
                        <a:pt x="1" y="76"/>
                        <a:pt x="22" y="87"/>
                        <a:pt x="44" y="87"/>
                      </a:cubicBezTo>
                      <a:lnTo>
                        <a:pt x="344" y="87"/>
                      </a:lnTo>
                      <a:lnTo>
                        <a:pt x="344" y="296"/>
                      </a:lnTo>
                      <a:lnTo>
                        <a:pt x="100" y="296"/>
                      </a:lnTo>
                      <a:cubicBezTo>
                        <a:pt x="34" y="296"/>
                        <a:pt x="1" y="328"/>
                        <a:pt x="1" y="394"/>
                      </a:cubicBezTo>
                      <a:lnTo>
                        <a:pt x="1" y="678"/>
                      </a:lnTo>
                      <a:lnTo>
                        <a:pt x="388" y="678"/>
                      </a:lnTo>
                      <a:cubicBezTo>
                        <a:pt x="411" y="678"/>
                        <a:pt x="432" y="666"/>
                        <a:pt x="432" y="635"/>
                      </a:cubicBezTo>
                      <a:cubicBezTo>
                        <a:pt x="432" y="604"/>
                        <a:pt x="411" y="590"/>
                        <a:pt x="388" y="590"/>
                      </a:cubicBezTo>
                      <a:lnTo>
                        <a:pt x="88" y="590"/>
                      </a:lnTo>
                      <a:lnTo>
                        <a:pt x="88" y="382"/>
                      </a:lnTo>
                      <a:lnTo>
                        <a:pt x="334" y="382"/>
                      </a:lnTo>
                      <a:cubicBezTo>
                        <a:pt x="363" y="382"/>
                        <a:pt x="383" y="379"/>
                        <a:pt x="403" y="358"/>
                      </a:cubicBezTo>
                      <a:cubicBezTo>
                        <a:pt x="430" y="335"/>
                        <a:pt x="432" y="312"/>
                        <a:pt x="432" y="281"/>
                      </a:cubicBezTo>
                      <a:lnTo>
                        <a:pt x="432" y="102"/>
                      </a:lnTo>
                      <a:cubicBezTo>
                        <a:pt x="432" y="71"/>
                        <a:pt x="430" y="47"/>
                        <a:pt x="403" y="24"/>
                      </a:cubicBezTo>
                      <a:cubicBezTo>
                        <a:pt x="383" y="5"/>
                        <a:pt x="363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3"/>
                <p:cNvSpPr/>
                <p:nvPr/>
              </p:nvSpPr>
              <p:spPr>
                <a:xfrm flipH="1">
                  <a:off x="9573525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345" y="88"/>
                      </a:moveTo>
                      <a:lnTo>
                        <a:pt x="345" y="591"/>
                      </a:lnTo>
                      <a:lnTo>
                        <a:pt x="90" y="591"/>
                      </a:lnTo>
                      <a:lnTo>
                        <a:pt x="90" y="88"/>
                      </a:lnTo>
                      <a:close/>
                      <a:moveTo>
                        <a:pt x="90" y="0"/>
                      </a:moveTo>
                      <a:cubicBezTo>
                        <a:pt x="41" y="0"/>
                        <a:pt x="1" y="41"/>
                        <a:pt x="1" y="88"/>
                      </a:cubicBezTo>
                      <a:lnTo>
                        <a:pt x="1" y="591"/>
                      </a:lnTo>
                      <a:cubicBezTo>
                        <a:pt x="1" y="641"/>
                        <a:pt x="39" y="679"/>
                        <a:pt x="90" y="679"/>
                      </a:cubicBezTo>
                      <a:lnTo>
                        <a:pt x="345" y="679"/>
                      </a:lnTo>
                      <a:cubicBezTo>
                        <a:pt x="394" y="679"/>
                        <a:pt x="432" y="641"/>
                        <a:pt x="432" y="591"/>
                      </a:cubicBezTo>
                      <a:lnTo>
                        <a:pt x="432" y="88"/>
                      </a:lnTo>
                      <a:cubicBezTo>
                        <a:pt x="432" y="41"/>
                        <a:pt x="393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33"/>
                <p:cNvSpPr/>
                <p:nvPr/>
              </p:nvSpPr>
              <p:spPr>
                <a:xfrm flipH="1">
                  <a:off x="10275244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8" y="442"/>
                        <a:pt x="58" y="424"/>
                      </a:cubicBezTo>
                      <a:lnTo>
                        <a:pt x="58" y="104"/>
                      </a:lnTo>
                      <a:lnTo>
                        <a:pt x="60" y="104"/>
                      </a:lnTo>
                      <a:lnTo>
                        <a:pt x="213" y="453"/>
                      </a:lnTo>
                      <a:lnTo>
                        <a:pt x="289" y="453"/>
                      </a:lnTo>
                      <a:lnTo>
                        <a:pt x="289" y="31"/>
                      </a:lnTo>
                      <a:cubicBezTo>
                        <a:pt x="289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30" y="354"/>
                      </a:lnTo>
                      <a:lnTo>
                        <a:pt x="229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3"/>
                <p:cNvSpPr/>
                <p:nvPr/>
              </p:nvSpPr>
              <p:spPr>
                <a:xfrm flipH="1">
                  <a:off x="10253299" y="2878959"/>
                  <a:ext cx="15377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3" extrusionOk="0">
                      <a:moveTo>
                        <a:pt x="149" y="139"/>
                      </a:moveTo>
                      <a:lnTo>
                        <a:pt x="193" y="296"/>
                      </a:lnTo>
                      <a:lnTo>
                        <a:pt x="102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30" y="1"/>
                        <a:pt x="123" y="14"/>
                        <a:pt x="119" y="31"/>
                      </a:cubicBezTo>
                      <a:lnTo>
                        <a:pt x="5" y="424"/>
                      </a:lnTo>
                      <a:cubicBezTo>
                        <a:pt x="0" y="438"/>
                        <a:pt x="17" y="453"/>
                        <a:pt x="33" y="453"/>
                      </a:cubicBezTo>
                      <a:cubicBezTo>
                        <a:pt x="51" y="453"/>
                        <a:pt x="60" y="438"/>
                        <a:pt x="64" y="424"/>
                      </a:cubicBezTo>
                      <a:lnTo>
                        <a:pt x="86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5" y="438"/>
                        <a:pt x="244" y="453"/>
                        <a:pt x="263" y="453"/>
                      </a:cubicBezTo>
                      <a:cubicBezTo>
                        <a:pt x="279" y="453"/>
                        <a:pt x="294" y="438"/>
                        <a:pt x="290" y="424"/>
                      </a:cubicBezTo>
                      <a:lnTo>
                        <a:pt x="179" y="31"/>
                      </a:lnTo>
                      <a:cubicBezTo>
                        <a:pt x="174" y="15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3"/>
                <p:cNvSpPr/>
                <p:nvPr/>
              </p:nvSpPr>
              <p:spPr>
                <a:xfrm flipH="1">
                  <a:off x="10231615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5" y="163"/>
                      </a:lnTo>
                      <a:lnTo>
                        <a:pt x="115" y="172"/>
                      </a:lnTo>
                      <a:cubicBezTo>
                        <a:pt x="115" y="189"/>
                        <a:pt x="123" y="206"/>
                        <a:pt x="145" y="206"/>
                      </a:cubicBezTo>
                      <a:cubicBezTo>
                        <a:pt x="167" y="206"/>
                        <a:pt x="173" y="189"/>
                        <a:pt x="173" y="172"/>
                      </a:cubicBezTo>
                      <a:lnTo>
                        <a:pt x="173" y="163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8" y="453"/>
                        <a:pt x="260" y="453"/>
                      </a:cubicBezTo>
                      <a:cubicBezTo>
                        <a:pt x="281" y="453"/>
                        <a:pt x="289" y="442"/>
                        <a:pt x="289" y="424"/>
                      </a:cubicBezTo>
                      <a:lnTo>
                        <a:pt x="289" y="1"/>
                      </a:lnTo>
                      <a:lnTo>
                        <a:pt x="216" y="1"/>
                      </a:lnTo>
                      <a:lnTo>
                        <a:pt x="145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33"/>
                <p:cNvSpPr/>
                <p:nvPr/>
              </p:nvSpPr>
              <p:spPr>
                <a:xfrm flipH="1">
                  <a:off x="10209826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4" y="453"/>
                        <a:pt x="287" y="444"/>
                        <a:pt x="287" y="424"/>
                      </a:cubicBezTo>
                      <a:cubicBezTo>
                        <a:pt x="287" y="403"/>
                        <a:pt x="274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0" y="255"/>
                        <a:pt x="174" y="248"/>
                        <a:pt x="174" y="226"/>
                      </a:cubicBezTo>
                      <a:cubicBezTo>
                        <a:pt x="174" y="205"/>
                        <a:pt x="160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4" y="59"/>
                        <a:pt x="287" y="51"/>
                        <a:pt x="287" y="30"/>
                      </a:cubicBezTo>
                      <a:cubicBezTo>
                        <a:pt x="287" y="9"/>
                        <a:pt x="274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33"/>
                <p:cNvSpPr/>
                <p:nvPr/>
              </p:nvSpPr>
              <p:spPr>
                <a:xfrm flipH="1">
                  <a:off x="10166197" y="2878959"/>
                  <a:ext cx="14960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453" extrusionOk="0">
                      <a:moveTo>
                        <a:pt x="79" y="1"/>
                      </a:moveTo>
                      <a:cubicBezTo>
                        <a:pt x="60" y="1"/>
                        <a:pt x="47" y="1"/>
                        <a:pt x="31" y="11"/>
                      </a:cubicBezTo>
                      <a:cubicBezTo>
                        <a:pt x="11" y="25"/>
                        <a:pt x="0" y="44"/>
                        <a:pt x="0" y="67"/>
                      </a:cubicBezTo>
                      <a:cubicBezTo>
                        <a:pt x="0" y="87"/>
                        <a:pt x="7" y="99"/>
                        <a:pt x="19" y="115"/>
                      </a:cubicBezTo>
                      <a:lnTo>
                        <a:pt x="219" y="371"/>
                      </a:lnTo>
                      <a:cubicBezTo>
                        <a:pt x="221" y="374"/>
                        <a:pt x="229" y="384"/>
                        <a:pt x="229" y="388"/>
                      </a:cubicBezTo>
                      <a:cubicBezTo>
                        <a:pt x="229" y="395"/>
                        <a:pt x="221" y="396"/>
                        <a:pt x="215" y="396"/>
                      </a:cubicBezTo>
                      <a:cubicBezTo>
                        <a:pt x="213" y="396"/>
                        <a:pt x="210" y="395"/>
                        <a:pt x="209" y="395"/>
                      </a:cubicBezTo>
                      <a:lnTo>
                        <a:pt x="84" y="395"/>
                      </a:lnTo>
                      <a:cubicBezTo>
                        <a:pt x="67" y="395"/>
                        <a:pt x="57" y="392"/>
                        <a:pt x="57" y="376"/>
                      </a:cubicBezTo>
                      <a:cubicBezTo>
                        <a:pt x="57" y="359"/>
                        <a:pt x="47" y="345"/>
                        <a:pt x="31" y="345"/>
                      </a:cubicBezTo>
                      <a:cubicBezTo>
                        <a:pt x="11" y="345"/>
                        <a:pt x="0" y="361"/>
                        <a:pt x="0" y="380"/>
                      </a:cubicBezTo>
                      <a:cubicBezTo>
                        <a:pt x="0" y="401"/>
                        <a:pt x="12" y="422"/>
                        <a:pt x="26" y="434"/>
                      </a:cubicBezTo>
                      <a:cubicBezTo>
                        <a:pt x="44" y="449"/>
                        <a:pt x="63" y="453"/>
                        <a:pt x="86" y="453"/>
                      </a:cubicBezTo>
                      <a:lnTo>
                        <a:pt x="213" y="453"/>
                      </a:lnTo>
                      <a:cubicBezTo>
                        <a:pt x="253" y="453"/>
                        <a:pt x="286" y="431"/>
                        <a:pt x="286" y="387"/>
                      </a:cubicBezTo>
                      <a:cubicBezTo>
                        <a:pt x="286" y="367"/>
                        <a:pt x="278" y="354"/>
                        <a:pt x="267" y="338"/>
                      </a:cubicBezTo>
                      <a:lnTo>
                        <a:pt x="66" y="83"/>
                      </a:lnTo>
                      <a:cubicBezTo>
                        <a:pt x="64" y="79"/>
                        <a:pt x="58" y="72"/>
                        <a:pt x="58" y="67"/>
                      </a:cubicBezTo>
                      <a:cubicBezTo>
                        <a:pt x="58" y="60"/>
                        <a:pt x="64" y="59"/>
                        <a:pt x="70" y="59"/>
                      </a:cubicBezTo>
                      <a:cubicBezTo>
                        <a:pt x="73" y="59"/>
                        <a:pt x="76" y="59"/>
                        <a:pt x="78" y="59"/>
                      </a:cubicBezTo>
                      <a:lnTo>
                        <a:pt x="202" y="59"/>
                      </a:lnTo>
                      <a:cubicBezTo>
                        <a:pt x="220" y="59"/>
                        <a:pt x="229" y="62"/>
                        <a:pt x="229" y="82"/>
                      </a:cubicBezTo>
                      <a:cubicBezTo>
                        <a:pt x="229" y="98"/>
                        <a:pt x="239" y="109"/>
                        <a:pt x="257" y="109"/>
                      </a:cubicBezTo>
                      <a:cubicBezTo>
                        <a:pt x="278" y="109"/>
                        <a:pt x="286" y="94"/>
                        <a:pt x="286" y="75"/>
                      </a:cubicBezTo>
                      <a:cubicBezTo>
                        <a:pt x="286" y="55"/>
                        <a:pt x="275" y="33"/>
                        <a:pt x="259" y="20"/>
                      </a:cubicBezTo>
                      <a:cubicBezTo>
                        <a:pt x="243" y="6"/>
                        <a:pt x="224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33"/>
                <p:cNvSpPr/>
                <p:nvPr/>
              </p:nvSpPr>
              <p:spPr>
                <a:xfrm flipH="1">
                  <a:off x="10144356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30" y="1"/>
                      </a:moveTo>
                      <a:cubicBezTo>
                        <a:pt x="9" y="1"/>
                        <a:pt x="1" y="11"/>
                        <a:pt x="1" y="30"/>
                      </a:cubicBezTo>
                      <a:lnTo>
                        <a:pt x="1" y="354"/>
                      </a:lnTo>
                      <a:cubicBezTo>
                        <a:pt x="1" y="381"/>
                        <a:pt x="4" y="401"/>
                        <a:pt x="23" y="422"/>
                      </a:cubicBezTo>
                      <a:cubicBezTo>
                        <a:pt x="44" y="445"/>
                        <a:pt x="67" y="453"/>
                        <a:pt x="96" y="453"/>
                      </a:cubicBezTo>
                      <a:lnTo>
                        <a:pt x="193" y="453"/>
                      </a:lnTo>
                      <a:cubicBezTo>
                        <a:pt x="223" y="453"/>
                        <a:pt x="245" y="445"/>
                        <a:pt x="266" y="422"/>
                      </a:cubicBezTo>
                      <a:cubicBezTo>
                        <a:pt x="285" y="401"/>
                        <a:pt x="289" y="381"/>
                        <a:pt x="289" y="354"/>
                      </a:cubicBezTo>
                      <a:lnTo>
                        <a:pt x="289" y="30"/>
                      </a:lnTo>
                      <a:cubicBezTo>
                        <a:pt x="289" y="11"/>
                        <a:pt x="281" y="1"/>
                        <a:pt x="259" y="1"/>
                      </a:cubicBezTo>
                      <a:cubicBezTo>
                        <a:pt x="238" y="1"/>
                        <a:pt x="230" y="11"/>
                        <a:pt x="230" y="30"/>
                      </a:cubicBezTo>
                      <a:lnTo>
                        <a:pt x="230" y="354"/>
                      </a:lnTo>
                      <a:cubicBezTo>
                        <a:pt x="230" y="386"/>
                        <a:pt x="220" y="395"/>
                        <a:pt x="193" y="395"/>
                      </a:cubicBezTo>
                      <a:lnTo>
                        <a:pt x="96" y="395"/>
                      </a:lnTo>
                      <a:cubicBezTo>
                        <a:pt x="70" y="395"/>
                        <a:pt x="58" y="386"/>
                        <a:pt x="58" y="354"/>
                      </a:cubicBezTo>
                      <a:lnTo>
                        <a:pt x="58" y="30"/>
                      </a:lnTo>
                      <a:cubicBezTo>
                        <a:pt x="58" y="11"/>
                        <a:pt x="51" y="1"/>
                        <a:pt x="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33"/>
                <p:cNvSpPr/>
                <p:nvPr/>
              </p:nvSpPr>
              <p:spPr>
                <a:xfrm flipH="1">
                  <a:off x="10122567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88" y="58"/>
                      </a:moveTo>
                      <a:cubicBezTo>
                        <a:pt x="205" y="58"/>
                        <a:pt x="230" y="61"/>
                        <a:pt x="230" y="84"/>
                      </a:cubicBezTo>
                      <a:lnTo>
                        <a:pt x="230" y="125"/>
                      </a:lnTo>
                      <a:cubicBezTo>
                        <a:pt x="230" y="148"/>
                        <a:pt x="204" y="150"/>
                        <a:pt x="187" y="150"/>
                      </a:cubicBezTo>
                      <a:lnTo>
                        <a:pt x="59" y="150"/>
                      </a:lnTo>
                      <a:lnTo>
                        <a:pt x="59" y="58"/>
                      </a:lnTo>
                      <a:close/>
                      <a:moveTo>
                        <a:pt x="0" y="1"/>
                      </a:moveTo>
                      <a:lnTo>
                        <a:pt x="0" y="424"/>
                      </a:lnTo>
                      <a:cubicBezTo>
                        <a:pt x="0" y="442"/>
                        <a:pt x="10" y="453"/>
                        <a:pt x="31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207"/>
                      </a:lnTo>
                      <a:lnTo>
                        <a:pt x="72" y="207"/>
                      </a:lnTo>
                      <a:lnTo>
                        <a:pt x="232" y="436"/>
                      </a:lnTo>
                      <a:cubicBezTo>
                        <a:pt x="238" y="444"/>
                        <a:pt x="247" y="453"/>
                        <a:pt x="258" y="453"/>
                      </a:cubicBezTo>
                      <a:cubicBezTo>
                        <a:pt x="274" y="453"/>
                        <a:pt x="287" y="441"/>
                        <a:pt x="287" y="426"/>
                      </a:cubicBezTo>
                      <a:cubicBezTo>
                        <a:pt x="287" y="414"/>
                        <a:pt x="280" y="403"/>
                        <a:pt x="273" y="395"/>
                      </a:cubicBezTo>
                      <a:lnTo>
                        <a:pt x="142" y="207"/>
                      </a:lnTo>
                      <a:lnTo>
                        <a:pt x="196" y="207"/>
                      </a:lnTo>
                      <a:cubicBezTo>
                        <a:pt x="242" y="207"/>
                        <a:pt x="287" y="179"/>
                        <a:pt x="287" y="126"/>
                      </a:cubicBezTo>
                      <a:lnTo>
                        <a:pt x="287" y="84"/>
                      </a:lnTo>
                      <a:cubicBezTo>
                        <a:pt x="287" y="33"/>
                        <a:pt x="242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33"/>
                <p:cNvSpPr/>
                <p:nvPr/>
              </p:nvSpPr>
              <p:spPr>
                <a:xfrm flipH="1">
                  <a:off x="1010077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8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104"/>
                      </a:lnTo>
                      <a:lnTo>
                        <a:pt x="60" y="104"/>
                      </a:lnTo>
                      <a:lnTo>
                        <a:pt x="212" y="453"/>
                      </a:lnTo>
                      <a:lnTo>
                        <a:pt x="288" y="453"/>
                      </a:lnTo>
                      <a:lnTo>
                        <a:pt x="288" y="31"/>
                      </a:lnTo>
                      <a:cubicBezTo>
                        <a:pt x="288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29" y="354"/>
                      </a:lnTo>
                      <a:lnTo>
                        <a:pt x="228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33"/>
                <p:cNvSpPr/>
                <p:nvPr/>
              </p:nvSpPr>
              <p:spPr>
                <a:xfrm flipH="1">
                  <a:off x="10078781" y="2878959"/>
                  <a:ext cx="15325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3" extrusionOk="0">
                      <a:moveTo>
                        <a:pt x="147" y="139"/>
                      </a:moveTo>
                      <a:lnTo>
                        <a:pt x="192" y="296"/>
                      </a:lnTo>
                      <a:lnTo>
                        <a:pt x="101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29" y="1"/>
                        <a:pt x="121" y="14"/>
                        <a:pt x="117" y="31"/>
                      </a:cubicBezTo>
                      <a:lnTo>
                        <a:pt x="3" y="424"/>
                      </a:lnTo>
                      <a:cubicBezTo>
                        <a:pt x="0" y="438"/>
                        <a:pt x="15" y="453"/>
                        <a:pt x="32" y="453"/>
                      </a:cubicBezTo>
                      <a:cubicBezTo>
                        <a:pt x="50" y="453"/>
                        <a:pt x="59" y="438"/>
                        <a:pt x="63" y="424"/>
                      </a:cubicBezTo>
                      <a:lnTo>
                        <a:pt x="85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4" y="438"/>
                        <a:pt x="243" y="453"/>
                        <a:pt x="262" y="453"/>
                      </a:cubicBezTo>
                      <a:cubicBezTo>
                        <a:pt x="278" y="453"/>
                        <a:pt x="293" y="438"/>
                        <a:pt x="288" y="424"/>
                      </a:cubicBezTo>
                      <a:lnTo>
                        <a:pt x="178" y="31"/>
                      </a:lnTo>
                      <a:cubicBezTo>
                        <a:pt x="172" y="15"/>
                        <a:pt x="166" y="1"/>
                        <a:pt x="14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33"/>
                <p:cNvSpPr/>
                <p:nvPr/>
              </p:nvSpPr>
              <p:spPr>
                <a:xfrm flipH="1">
                  <a:off x="1005714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6" y="163"/>
                      </a:lnTo>
                      <a:lnTo>
                        <a:pt x="116" y="172"/>
                      </a:lnTo>
                      <a:cubicBezTo>
                        <a:pt x="116" y="189"/>
                        <a:pt x="124" y="206"/>
                        <a:pt x="144" y="206"/>
                      </a:cubicBezTo>
                      <a:cubicBezTo>
                        <a:pt x="167" y="206"/>
                        <a:pt x="174" y="189"/>
                        <a:pt x="174" y="172"/>
                      </a:cubicBezTo>
                      <a:lnTo>
                        <a:pt x="174" y="163"/>
                      </a:lnTo>
                      <a:lnTo>
                        <a:pt x="228" y="80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9" y="453"/>
                        <a:pt x="259" y="453"/>
                      </a:cubicBezTo>
                      <a:cubicBezTo>
                        <a:pt x="280" y="453"/>
                        <a:pt x="288" y="442"/>
                        <a:pt x="288" y="424"/>
                      </a:cubicBezTo>
                      <a:lnTo>
                        <a:pt x="288" y="1"/>
                      </a:lnTo>
                      <a:lnTo>
                        <a:pt x="216" y="1"/>
                      </a:lnTo>
                      <a:lnTo>
                        <a:pt x="144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33"/>
                <p:cNvSpPr/>
                <p:nvPr/>
              </p:nvSpPr>
              <p:spPr>
                <a:xfrm flipH="1">
                  <a:off x="10035308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5" y="453"/>
                        <a:pt x="288" y="444"/>
                        <a:pt x="288" y="424"/>
                      </a:cubicBezTo>
                      <a:cubicBezTo>
                        <a:pt x="288" y="403"/>
                        <a:pt x="275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1" y="255"/>
                        <a:pt x="174" y="248"/>
                        <a:pt x="174" y="226"/>
                      </a:cubicBezTo>
                      <a:cubicBezTo>
                        <a:pt x="174" y="205"/>
                        <a:pt x="161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5" y="59"/>
                        <a:pt x="288" y="51"/>
                        <a:pt x="288" y="30"/>
                      </a:cubicBezTo>
                      <a:cubicBezTo>
                        <a:pt x="288" y="9"/>
                        <a:pt x="275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33"/>
                <p:cNvSpPr/>
                <p:nvPr/>
              </p:nvSpPr>
              <p:spPr>
                <a:xfrm flipH="1">
                  <a:off x="9858713" y="2421605"/>
                  <a:ext cx="411214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9" h="10537" extrusionOk="0">
                      <a:moveTo>
                        <a:pt x="0" y="1"/>
                      </a:moveTo>
                      <a:lnTo>
                        <a:pt x="2915" y="10537"/>
                      </a:lnTo>
                      <a:lnTo>
                        <a:pt x="7888" y="10537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2" name="Google Shape;802;p33"/>
            <p:cNvGrpSpPr/>
            <p:nvPr/>
          </p:nvGrpSpPr>
          <p:grpSpPr>
            <a:xfrm>
              <a:off x="2515429" y="3847010"/>
              <a:ext cx="491516" cy="363710"/>
              <a:chOff x="14761284" y="1821185"/>
              <a:chExt cx="738013" cy="546111"/>
            </a:xfrm>
          </p:grpSpPr>
          <p:sp>
            <p:nvSpPr>
              <p:cNvPr id="803" name="Google Shape;803;p33"/>
              <p:cNvSpPr/>
              <p:nvPr/>
            </p:nvSpPr>
            <p:spPr>
              <a:xfrm>
                <a:off x="14761943" y="1821185"/>
                <a:ext cx="736768" cy="546111"/>
              </a:xfrm>
              <a:custGeom>
                <a:avLst/>
                <a:gdLst/>
                <a:ahLst/>
                <a:cxnLst/>
                <a:rect l="l" t="t" r="r" b="b"/>
                <a:pathLst>
                  <a:path w="811866" h="601775" extrusionOk="0">
                    <a:moveTo>
                      <a:pt x="655187" y="14462"/>
                    </a:moveTo>
                    <a:lnTo>
                      <a:pt x="796541" y="412994"/>
                    </a:lnTo>
                    <a:lnTo>
                      <a:pt x="150670" y="587296"/>
                    </a:lnTo>
                    <a:cubicBezTo>
                      <a:pt x="99170" y="438119"/>
                      <a:pt x="25166" y="221874"/>
                      <a:pt x="14398" y="186102"/>
                    </a:cubicBezTo>
                    <a:lnTo>
                      <a:pt x="655187" y="14462"/>
                    </a:lnTo>
                    <a:close/>
                    <a:moveTo>
                      <a:pt x="659344" y="1"/>
                    </a:moveTo>
                    <a:cubicBezTo>
                      <a:pt x="658783" y="1"/>
                      <a:pt x="658213" y="74"/>
                      <a:pt x="657647" y="225"/>
                    </a:cubicBezTo>
                    <a:lnTo>
                      <a:pt x="4880" y="175092"/>
                    </a:lnTo>
                    <a:cubicBezTo>
                      <a:pt x="2017" y="175859"/>
                      <a:pt x="1" y="178440"/>
                      <a:pt x="1" y="181424"/>
                    </a:cubicBezTo>
                    <a:cubicBezTo>
                      <a:pt x="1" y="190297"/>
                      <a:pt x="98121" y="475262"/>
                      <a:pt x="140265" y="597378"/>
                    </a:cubicBezTo>
                    <a:cubicBezTo>
                      <a:pt x="141233" y="600081"/>
                      <a:pt x="143733" y="601774"/>
                      <a:pt x="146436" y="601774"/>
                    </a:cubicBezTo>
                    <a:cubicBezTo>
                      <a:pt x="147000" y="601774"/>
                      <a:pt x="147605" y="601734"/>
                      <a:pt x="148170" y="601573"/>
                    </a:cubicBezTo>
                    <a:lnTo>
                      <a:pt x="806784" y="423802"/>
                    </a:lnTo>
                    <a:cubicBezTo>
                      <a:pt x="808559" y="423318"/>
                      <a:pt x="810051" y="422149"/>
                      <a:pt x="810898" y="420535"/>
                    </a:cubicBezTo>
                    <a:cubicBezTo>
                      <a:pt x="811745" y="418922"/>
                      <a:pt x="811866" y="417027"/>
                      <a:pt x="811261" y="415293"/>
                    </a:cubicBezTo>
                    <a:lnTo>
                      <a:pt x="665552" y="4379"/>
                    </a:lnTo>
                    <a:cubicBezTo>
                      <a:pt x="664582" y="1705"/>
                      <a:pt x="662062" y="1"/>
                      <a:pt x="6593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>
                <a:off x="14761284" y="1824177"/>
                <a:ext cx="594546" cy="276022"/>
              </a:xfrm>
              <a:custGeom>
                <a:avLst/>
                <a:gdLst/>
                <a:ahLst/>
                <a:cxnLst/>
                <a:rect l="l" t="t" r="r" b="b"/>
                <a:pathLst>
                  <a:path w="655147" h="304156" extrusionOk="0">
                    <a:moveTo>
                      <a:pt x="647772" y="1"/>
                    </a:moveTo>
                    <a:cubicBezTo>
                      <a:pt x="645791" y="1"/>
                      <a:pt x="643834" y="900"/>
                      <a:pt x="642524" y="2615"/>
                    </a:cubicBezTo>
                    <a:lnTo>
                      <a:pt x="424424" y="290081"/>
                    </a:lnTo>
                    <a:lnTo>
                      <a:pt x="9115" y="171795"/>
                    </a:lnTo>
                    <a:cubicBezTo>
                      <a:pt x="8544" y="171641"/>
                      <a:pt x="7966" y="171567"/>
                      <a:pt x="7394" y="171567"/>
                    </a:cubicBezTo>
                    <a:cubicBezTo>
                      <a:pt x="4528" y="171567"/>
                      <a:pt x="1816" y="173421"/>
                      <a:pt x="1009" y="176312"/>
                    </a:cubicBezTo>
                    <a:cubicBezTo>
                      <a:pt x="1" y="179821"/>
                      <a:pt x="2017" y="183451"/>
                      <a:pt x="5526" y="184418"/>
                    </a:cubicBezTo>
                    <a:lnTo>
                      <a:pt x="425150" y="303914"/>
                    </a:lnTo>
                    <a:cubicBezTo>
                      <a:pt x="425755" y="304075"/>
                      <a:pt x="426360" y="304156"/>
                      <a:pt x="426924" y="304156"/>
                    </a:cubicBezTo>
                    <a:cubicBezTo>
                      <a:pt x="428981" y="304156"/>
                      <a:pt x="430917" y="303228"/>
                      <a:pt x="432167" y="301574"/>
                    </a:cubicBezTo>
                    <a:lnTo>
                      <a:pt x="652969" y="10519"/>
                    </a:lnTo>
                    <a:cubicBezTo>
                      <a:pt x="655147" y="7656"/>
                      <a:pt x="654623" y="3542"/>
                      <a:pt x="651719" y="1324"/>
                    </a:cubicBezTo>
                    <a:cubicBezTo>
                      <a:pt x="650530" y="433"/>
                      <a:pt x="649146" y="1"/>
                      <a:pt x="647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>
                <a:off x="14888062" y="2057153"/>
                <a:ext cx="158107" cy="310144"/>
              </a:xfrm>
              <a:custGeom>
                <a:avLst/>
                <a:gdLst/>
                <a:ahLst/>
                <a:cxnLst/>
                <a:rect l="l" t="t" r="r" b="b"/>
                <a:pathLst>
                  <a:path w="174223" h="341756" extrusionOk="0">
                    <a:moveTo>
                      <a:pt x="166778" y="0"/>
                    </a:moveTo>
                    <a:cubicBezTo>
                      <a:pt x="164348" y="0"/>
                      <a:pt x="161975" y="1369"/>
                      <a:pt x="160873" y="3717"/>
                    </a:cubicBezTo>
                    <a:lnTo>
                      <a:pt x="1573" y="332359"/>
                    </a:lnTo>
                    <a:cubicBezTo>
                      <a:pt x="1" y="335625"/>
                      <a:pt x="1372" y="339537"/>
                      <a:pt x="4638" y="341110"/>
                    </a:cubicBezTo>
                    <a:cubicBezTo>
                      <a:pt x="5526" y="341554"/>
                      <a:pt x="6534" y="341755"/>
                      <a:pt x="7462" y="341755"/>
                    </a:cubicBezTo>
                    <a:cubicBezTo>
                      <a:pt x="9922" y="341755"/>
                      <a:pt x="12261" y="340424"/>
                      <a:pt x="13390" y="338085"/>
                    </a:cubicBezTo>
                    <a:lnTo>
                      <a:pt x="172650" y="9444"/>
                    </a:lnTo>
                    <a:cubicBezTo>
                      <a:pt x="174222" y="6177"/>
                      <a:pt x="172851" y="2265"/>
                      <a:pt x="169585" y="652"/>
                    </a:cubicBezTo>
                    <a:cubicBezTo>
                      <a:pt x="168689" y="209"/>
                      <a:pt x="167729" y="0"/>
                      <a:pt x="166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15210094" y="1998523"/>
                <a:ext cx="289203" cy="207483"/>
              </a:xfrm>
              <a:custGeom>
                <a:avLst/>
                <a:gdLst/>
                <a:ahLst/>
                <a:cxnLst/>
                <a:rect l="l" t="t" r="r" b="b"/>
                <a:pathLst>
                  <a:path w="318681" h="228631" extrusionOk="0">
                    <a:moveTo>
                      <a:pt x="7442" y="0"/>
                    </a:moveTo>
                    <a:cubicBezTo>
                      <a:pt x="5398" y="0"/>
                      <a:pt x="3374" y="955"/>
                      <a:pt x="2098" y="2748"/>
                    </a:cubicBezTo>
                    <a:cubicBezTo>
                      <a:pt x="0" y="5732"/>
                      <a:pt x="686" y="9805"/>
                      <a:pt x="3630" y="11902"/>
                    </a:cubicBezTo>
                    <a:lnTo>
                      <a:pt x="307470" y="227421"/>
                    </a:lnTo>
                    <a:cubicBezTo>
                      <a:pt x="308599" y="228228"/>
                      <a:pt x="309930" y="228631"/>
                      <a:pt x="311260" y="228631"/>
                    </a:cubicBezTo>
                    <a:cubicBezTo>
                      <a:pt x="313317" y="228631"/>
                      <a:pt x="315334" y="227663"/>
                      <a:pt x="316584" y="225848"/>
                    </a:cubicBezTo>
                    <a:cubicBezTo>
                      <a:pt x="318681" y="222904"/>
                      <a:pt x="317995" y="218791"/>
                      <a:pt x="315051" y="216734"/>
                    </a:cubicBezTo>
                    <a:lnTo>
                      <a:pt x="11212" y="1215"/>
                    </a:lnTo>
                    <a:cubicBezTo>
                      <a:pt x="10076" y="395"/>
                      <a:pt x="8755" y="0"/>
                      <a:pt x="74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33"/>
            <p:cNvGrpSpPr/>
            <p:nvPr/>
          </p:nvGrpSpPr>
          <p:grpSpPr>
            <a:xfrm>
              <a:off x="3766651" y="4195317"/>
              <a:ext cx="569491" cy="617249"/>
              <a:chOff x="3842851" y="4042917"/>
              <a:chExt cx="569491" cy="617249"/>
            </a:xfrm>
          </p:grpSpPr>
          <p:grpSp>
            <p:nvGrpSpPr>
              <p:cNvPr id="808" name="Google Shape;808;p33"/>
              <p:cNvGrpSpPr/>
              <p:nvPr/>
            </p:nvGrpSpPr>
            <p:grpSpPr>
              <a:xfrm>
                <a:off x="3842851" y="4287647"/>
                <a:ext cx="417856" cy="372519"/>
                <a:chOff x="15372958" y="2491987"/>
                <a:chExt cx="627412" cy="559339"/>
              </a:xfrm>
            </p:grpSpPr>
            <p:sp>
              <p:nvSpPr>
                <p:cNvPr id="809" name="Google Shape;809;p33"/>
                <p:cNvSpPr/>
                <p:nvPr/>
              </p:nvSpPr>
              <p:spPr>
                <a:xfrm>
                  <a:off x="15373836" y="2491987"/>
                  <a:ext cx="626533" cy="55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395" h="616351" extrusionOk="0">
                      <a:moveTo>
                        <a:pt x="13108" y="14761"/>
                      </a:moveTo>
                      <a:lnTo>
                        <a:pt x="675876" y="166035"/>
                      </a:lnTo>
                      <a:lnTo>
                        <a:pt x="605220" y="601630"/>
                      </a:lnTo>
                      <a:lnTo>
                        <a:pt x="13108" y="447371"/>
                      </a:lnTo>
                      <a:lnTo>
                        <a:pt x="13108" y="14761"/>
                      </a:lnTo>
                      <a:close/>
                      <a:moveTo>
                        <a:pt x="6595" y="0"/>
                      </a:moveTo>
                      <a:cubicBezTo>
                        <a:pt x="5117" y="0"/>
                        <a:pt x="3659" y="508"/>
                        <a:pt x="2501" y="1452"/>
                      </a:cubicBezTo>
                      <a:cubicBezTo>
                        <a:pt x="928" y="2662"/>
                        <a:pt x="1" y="4558"/>
                        <a:pt x="1" y="6534"/>
                      </a:cubicBezTo>
                      <a:lnTo>
                        <a:pt x="1" y="452412"/>
                      </a:lnTo>
                      <a:cubicBezTo>
                        <a:pt x="1" y="455397"/>
                        <a:pt x="2017" y="458018"/>
                        <a:pt x="4881" y="458744"/>
                      </a:cubicBezTo>
                      <a:lnTo>
                        <a:pt x="608849" y="616149"/>
                      </a:lnTo>
                      <a:cubicBezTo>
                        <a:pt x="609414" y="616270"/>
                        <a:pt x="609978" y="616350"/>
                        <a:pt x="610503" y="616350"/>
                      </a:cubicBezTo>
                      <a:cubicBezTo>
                        <a:pt x="611793" y="616350"/>
                        <a:pt x="613043" y="615987"/>
                        <a:pt x="614132" y="615261"/>
                      </a:cubicBezTo>
                      <a:cubicBezTo>
                        <a:pt x="615625" y="614253"/>
                        <a:pt x="616673" y="612680"/>
                        <a:pt x="616996" y="610825"/>
                      </a:cubicBezTo>
                      <a:lnTo>
                        <a:pt x="689870" y="162043"/>
                      </a:lnTo>
                      <a:cubicBezTo>
                        <a:pt x="690395" y="158655"/>
                        <a:pt x="688217" y="155389"/>
                        <a:pt x="684829" y="154622"/>
                      </a:cubicBezTo>
                      <a:lnTo>
                        <a:pt x="8026" y="162"/>
                      </a:lnTo>
                      <a:cubicBezTo>
                        <a:pt x="7553" y="53"/>
                        <a:pt x="7073" y="0"/>
                        <a:pt x="65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3"/>
                <p:cNvSpPr/>
                <p:nvPr/>
              </p:nvSpPr>
              <p:spPr>
                <a:xfrm>
                  <a:off x="15373141" y="2507864"/>
                  <a:ext cx="623825" cy="329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410" h="362808" extrusionOk="0">
                      <a:moveTo>
                        <a:pt x="7316" y="0"/>
                      </a:moveTo>
                      <a:cubicBezTo>
                        <a:pt x="5796" y="0"/>
                        <a:pt x="4266" y="522"/>
                        <a:pt x="3025" y="1580"/>
                      </a:cubicBezTo>
                      <a:cubicBezTo>
                        <a:pt x="283" y="3960"/>
                        <a:pt x="1" y="8114"/>
                        <a:pt x="2380" y="10856"/>
                      </a:cubicBezTo>
                      <a:lnTo>
                        <a:pt x="306179" y="360550"/>
                      </a:lnTo>
                      <a:cubicBezTo>
                        <a:pt x="307470" y="362001"/>
                        <a:pt x="309284" y="362808"/>
                        <a:pt x="311140" y="362808"/>
                      </a:cubicBezTo>
                      <a:cubicBezTo>
                        <a:pt x="312148" y="362808"/>
                        <a:pt x="313156" y="362566"/>
                        <a:pt x="314084" y="362122"/>
                      </a:cubicBezTo>
                      <a:lnTo>
                        <a:pt x="682893" y="175358"/>
                      </a:lnTo>
                      <a:cubicBezTo>
                        <a:pt x="686120" y="173745"/>
                        <a:pt x="687410" y="169793"/>
                        <a:pt x="685797" y="166567"/>
                      </a:cubicBezTo>
                      <a:cubicBezTo>
                        <a:pt x="684597" y="164280"/>
                        <a:pt x="682262" y="162986"/>
                        <a:pt x="679869" y="162986"/>
                      </a:cubicBezTo>
                      <a:cubicBezTo>
                        <a:pt x="678886" y="162986"/>
                        <a:pt x="677893" y="163205"/>
                        <a:pt x="676965" y="163663"/>
                      </a:cubicBezTo>
                      <a:lnTo>
                        <a:pt x="312712" y="348088"/>
                      </a:lnTo>
                      <a:lnTo>
                        <a:pt x="12261" y="2266"/>
                      </a:lnTo>
                      <a:cubicBezTo>
                        <a:pt x="10980" y="764"/>
                        <a:pt x="9155" y="0"/>
                        <a:pt x="73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3"/>
                <p:cNvSpPr/>
                <p:nvPr/>
              </p:nvSpPr>
              <p:spPr>
                <a:xfrm>
                  <a:off x="15372958" y="2765705"/>
                  <a:ext cx="237636" cy="142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58" h="157368" extrusionOk="0">
                      <a:moveTo>
                        <a:pt x="254349" y="1"/>
                      </a:moveTo>
                      <a:cubicBezTo>
                        <a:pt x="253230" y="1"/>
                        <a:pt x="252095" y="288"/>
                        <a:pt x="251050" y="891"/>
                      </a:cubicBezTo>
                      <a:lnTo>
                        <a:pt x="4195" y="145148"/>
                      </a:lnTo>
                      <a:cubicBezTo>
                        <a:pt x="1090" y="146963"/>
                        <a:pt x="1" y="150996"/>
                        <a:pt x="1856" y="154101"/>
                      </a:cubicBezTo>
                      <a:cubicBezTo>
                        <a:pt x="3066" y="156199"/>
                        <a:pt x="5244" y="157368"/>
                        <a:pt x="7542" y="157368"/>
                      </a:cubicBezTo>
                      <a:cubicBezTo>
                        <a:pt x="8631" y="157368"/>
                        <a:pt x="9801" y="157086"/>
                        <a:pt x="10849" y="156481"/>
                      </a:cubicBezTo>
                      <a:lnTo>
                        <a:pt x="257664" y="12224"/>
                      </a:lnTo>
                      <a:cubicBezTo>
                        <a:pt x="260809" y="10368"/>
                        <a:pt x="261858" y="6376"/>
                        <a:pt x="260043" y="3230"/>
                      </a:cubicBezTo>
                      <a:cubicBezTo>
                        <a:pt x="258778" y="1157"/>
                        <a:pt x="256596" y="1"/>
                        <a:pt x="2543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3"/>
                <p:cNvSpPr/>
                <p:nvPr/>
              </p:nvSpPr>
              <p:spPr>
                <a:xfrm>
                  <a:off x="15766211" y="2765689"/>
                  <a:ext cx="168464" cy="285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35" h="314751" extrusionOk="0">
                      <a:moveTo>
                        <a:pt x="7491" y="0"/>
                      </a:moveTo>
                      <a:cubicBezTo>
                        <a:pt x="6390" y="0"/>
                        <a:pt x="5270" y="279"/>
                        <a:pt x="4235" y="869"/>
                      </a:cubicBezTo>
                      <a:cubicBezTo>
                        <a:pt x="1089" y="2643"/>
                        <a:pt x="0" y="6636"/>
                        <a:pt x="1775" y="9822"/>
                      </a:cubicBezTo>
                      <a:lnTo>
                        <a:pt x="172447" y="311403"/>
                      </a:lnTo>
                      <a:cubicBezTo>
                        <a:pt x="173657" y="313540"/>
                        <a:pt x="175875" y="314750"/>
                        <a:pt x="178134" y="314750"/>
                      </a:cubicBezTo>
                      <a:cubicBezTo>
                        <a:pt x="179223" y="314750"/>
                        <a:pt x="180352" y="314468"/>
                        <a:pt x="181360" y="313903"/>
                      </a:cubicBezTo>
                      <a:cubicBezTo>
                        <a:pt x="184546" y="312129"/>
                        <a:pt x="185635" y="308136"/>
                        <a:pt x="183860" y="304991"/>
                      </a:cubicBezTo>
                      <a:lnTo>
                        <a:pt x="13188" y="3329"/>
                      </a:lnTo>
                      <a:cubicBezTo>
                        <a:pt x="11990" y="1205"/>
                        <a:pt x="9781" y="0"/>
                        <a:pt x="74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3" name="Google Shape;813;p33"/>
              <p:cNvGrpSpPr/>
              <p:nvPr/>
            </p:nvGrpSpPr>
            <p:grpSpPr>
              <a:xfrm>
                <a:off x="4026661" y="4042917"/>
                <a:ext cx="385681" cy="467539"/>
                <a:chOff x="15648948" y="2124524"/>
                <a:chExt cx="579101" cy="702011"/>
              </a:xfrm>
            </p:grpSpPr>
            <p:sp>
              <p:nvSpPr>
                <p:cNvPr id="814" name="Google Shape;814;p33"/>
                <p:cNvSpPr/>
                <p:nvPr/>
              </p:nvSpPr>
              <p:spPr>
                <a:xfrm>
                  <a:off x="15648948" y="2124524"/>
                  <a:ext cx="579101" cy="70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28" h="773566" extrusionOk="0">
                      <a:moveTo>
                        <a:pt x="112097" y="1"/>
                      </a:moveTo>
                      <a:cubicBezTo>
                        <a:pt x="110935" y="1"/>
                        <a:pt x="109792" y="297"/>
                        <a:pt x="108768" y="901"/>
                      </a:cubicBezTo>
                      <a:cubicBezTo>
                        <a:pt x="107236" y="1828"/>
                        <a:pt x="106107" y="3361"/>
                        <a:pt x="105744" y="5135"/>
                      </a:cubicBezTo>
                      <a:lnTo>
                        <a:pt x="807" y="479365"/>
                      </a:lnTo>
                      <a:cubicBezTo>
                        <a:pt x="1" y="482914"/>
                        <a:pt x="2259" y="486423"/>
                        <a:pt x="5808" y="487189"/>
                      </a:cubicBezTo>
                      <a:cubicBezTo>
                        <a:pt x="6306" y="487300"/>
                        <a:pt x="6799" y="487353"/>
                        <a:pt x="7282" y="487353"/>
                      </a:cubicBezTo>
                      <a:cubicBezTo>
                        <a:pt x="10318" y="487353"/>
                        <a:pt x="12936" y="485256"/>
                        <a:pt x="13632" y="482228"/>
                      </a:cubicBezTo>
                      <a:lnTo>
                        <a:pt x="116995" y="14814"/>
                      </a:lnTo>
                      <a:lnTo>
                        <a:pt x="622763" y="162419"/>
                      </a:lnTo>
                      <a:lnTo>
                        <a:pt x="455316" y="758805"/>
                      </a:lnTo>
                      <a:lnTo>
                        <a:pt x="354655" y="728639"/>
                      </a:lnTo>
                      <a:cubicBezTo>
                        <a:pt x="354028" y="728461"/>
                        <a:pt x="353399" y="728376"/>
                        <a:pt x="352784" y="728376"/>
                      </a:cubicBezTo>
                      <a:cubicBezTo>
                        <a:pt x="349917" y="728376"/>
                        <a:pt x="347331" y="730220"/>
                        <a:pt x="346468" y="733075"/>
                      </a:cubicBezTo>
                      <a:cubicBezTo>
                        <a:pt x="345419" y="736544"/>
                        <a:pt x="347436" y="740173"/>
                        <a:pt x="350904" y="741222"/>
                      </a:cubicBezTo>
                      <a:lnTo>
                        <a:pt x="457897" y="773284"/>
                      </a:lnTo>
                      <a:cubicBezTo>
                        <a:pt x="458543" y="773445"/>
                        <a:pt x="459147" y="773566"/>
                        <a:pt x="459793" y="773566"/>
                      </a:cubicBezTo>
                      <a:cubicBezTo>
                        <a:pt x="460882" y="773566"/>
                        <a:pt x="461971" y="773284"/>
                        <a:pt x="462979" y="772759"/>
                      </a:cubicBezTo>
                      <a:cubicBezTo>
                        <a:pt x="464511" y="771912"/>
                        <a:pt x="465640" y="770461"/>
                        <a:pt x="466124" y="768767"/>
                      </a:cubicBezTo>
                      <a:lnTo>
                        <a:pt x="637160" y="159717"/>
                      </a:lnTo>
                      <a:cubicBezTo>
                        <a:pt x="638128" y="156248"/>
                        <a:pt x="636112" y="152659"/>
                        <a:pt x="632643" y="151651"/>
                      </a:cubicBezTo>
                      <a:lnTo>
                        <a:pt x="113971" y="255"/>
                      </a:lnTo>
                      <a:cubicBezTo>
                        <a:pt x="113351" y="86"/>
                        <a:pt x="112721" y="1"/>
                        <a:pt x="1120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3"/>
                <p:cNvSpPr/>
                <p:nvPr/>
              </p:nvSpPr>
              <p:spPr>
                <a:xfrm>
                  <a:off x="15818144" y="2222311"/>
                  <a:ext cx="314676" cy="9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50" h="100439" extrusionOk="0">
                      <a:moveTo>
                        <a:pt x="7221" y="1"/>
                      </a:moveTo>
                      <a:cubicBezTo>
                        <a:pt x="4306" y="1"/>
                        <a:pt x="1707" y="1952"/>
                        <a:pt x="928" y="4899"/>
                      </a:cubicBezTo>
                      <a:cubicBezTo>
                        <a:pt x="0" y="8367"/>
                        <a:pt x="2097" y="11956"/>
                        <a:pt x="5606" y="12884"/>
                      </a:cubicBezTo>
                      <a:lnTo>
                        <a:pt x="337797" y="100237"/>
                      </a:lnTo>
                      <a:cubicBezTo>
                        <a:pt x="338361" y="100398"/>
                        <a:pt x="338926" y="100438"/>
                        <a:pt x="339490" y="100438"/>
                      </a:cubicBezTo>
                      <a:cubicBezTo>
                        <a:pt x="342354" y="100438"/>
                        <a:pt x="345056" y="98502"/>
                        <a:pt x="345822" y="95558"/>
                      </a:cubicBezTo>
                      <a:cubicBezTo>
                        <a:pt x="346750" y="92050"/>
                        <a:pt x="344653" y="88460"/>
                        <a:pt x="341144" y="87573"/>
                      </a:cubicBezTo>
                      <a:lnTo>
                        <a:pt x="8913" y="220"/>
                      </a:lnTo>
                      <a:cubicBezTo>
                        <a:pt x="8344" y="72"/>
                        <a:pt x="7777" y="1"/>
                        <a:pt x="7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3"/>
                <p:cNvSpPr/>
                <p:nvPr/>
              </p:nvSpPr>
              <p:spPr>
                <a:xfrm>
                  <a:off x="15813606" y="2309419"/>
                  <a:ext cx="285653" cy="88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769" h="97652" extrusionOk="0">
                      <a:moveTo>
                        <a:pt x="7237" y="0"/>
                      </a:moveTo>
                      <a:cubicBezTo>
                        <a:pt x="4350" y="0"/>
                        <a:pt x="1809" y="1904"/>
                        <a:pt x="1009" y="4774"/>
                      </a:cubicBezTo>
                      <a:cubicBezTo>
                        <a:pt x="0" y="8282"/>
                        <a:pt x="2017" y="11912"/>
                        <a:pt x="5525" y="12880"/>
                      </a:cubicBezTo>
                      <a:lnTo>
                        <a:pt x="305695" y="97410"/>
                      </a:lnTo>
                      <a:cubicBezTo>
                        <a:pt x="306300" y="97571"/>
                        <a:pt x="306864" y="97652"/>
                        <a:pt x="307469" y="97652"/>
                      </a:cubicBezTo>
                      <a:cubicBezTo>
                        <a:pt x="310333" y="97652"/>
                        <a:pt x="312954" y="95756"/>
                        <a:pt x="313801" y="92853"/>
                      </a:cubicBezTo>
                      <a:cubicBezTo>
                        <a:pt x="314769" y="89384"/>
                        <a:pt x="312712" y="85755"/>
                        <a:pt x="309244" y="84787"/>
                      </a:cubicBezTo>
                      <a:lnTo>
                        <a:pt x="9074" y="257"/>
                      </a:lnTo>
                      <a:cubicBezTo>
                        <a:pt x="8455" y="83"/>
                        <a:pt x="7838" y="0"/>
                        <a:pt x="72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3"/>
                <p:cNvSpPr/>
                <p:nvPr/>
              </p:nvSpPr>
              <p:spPr>
                <a:xfrm>
                  <a:off x="15788499" y="2392620"/>
                  <a:ext cx="284299" cy="83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7" h="91913" extrusionOk="0">
                      <a:moveTo>
                        <a:pt x="7314" y="0"/>
                      </a:moveTo>
                      <a:cubicBezTo>
                        <a:pt x="4377" y="0"/>
                        <a:pt x="1746" y="1952"/>
                        <a:pt x="928" y="4882"/>
                      </a:cubicBezTo>
                      <a:cubicBezTo>
                        <a:pt x="1" y="8391"/>
                        <a:pt x="2098" y="11980"/>
                        <a:pt x="5606" y="12907"/>
                      </a:cubicBezTo>
                      <a:lnTo>
                        <a:pt x="304364" y="91710"/>
                      </a:lnTo>
                      <a:cubicBezTo>
                        <a:pt x="304929" y="91872"/>
                        <a:pt x="305493" y="91912"/>
                        <a:pt x="306018" y="91912"/>
                      </a:cubicBezTo>
                      <a:cubicBezTo>
                        <a:pt x="308921" y="91912"/>
                        <a:pt x="311583" y="89976"/>
                        <a:pt x="312349" y="87032"/>
                      </a:cubicBezTo>
                      <a:cubicBezTo>
                        <a:pt x="313277" y="83564"/>
                        <a:pt x="311220" y="79934"/>
                        <a:pt x="307712" y="79007"/>
                      </a:cubicBezTo>
                      <a:lnTo>
                        <a:pt x="8954" y="204"/>
                      </a:lnTo>
                      <a:cubicBezTo>
                        <a:pt x="8403" y="66"/>
                        <a:pt x="7853" y="0"/>
                        <a:pt x="731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3"/>
                <p:cNvSpPr/>
                <p:nvPr/>
              </p:nvSpPr>
              <p:spPr>
                <a:xfrm>
                  <a:off x="15766393" y="2483287"/>
                  <a:ext cx="275443" cy="69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18" h="76453" extrusionOk="0">
                      <a:moveTo>
                        <a:pt x="7146" y="0"/>
                      </a:moveTo>
                      <a:cubicBezTo>
                        <a:pt x="4104" y="0"/>
                        <a:pt x="1432" y="2104"/>
                        <a:pt x="767" y="5150"/>
                      </a:cubicBezTo>
                      <a:cubicBezTo>
                        <a:pt x="1" y="8699"/>
                        <a:pt x="2259" y="12168"/>
                        <a:pt x="5768" y="12934"/>
                      </a:cubicBezTo>
                      <a:lnTo>
                        <a:pt x="294927" y="76291"/>
                      </a:lnTo>
                      <a:cubicBezTo>
                        <a:pt x="295411" y="76412"/>
                        <a:pt x="295895" y="76452"/>
                        <a:pt x="296339" y="76452"/>
                      </a:cubicBezTo>
                      <a:cubicBezTo>
                        <a:pt x="299364" y="76452"/>
                        <a:pt x="302066" y="74355"/>
                        <a:pt x="302751" y="71290"/>
                      </a:cubicBezTo>
                      <a:cubicBezTo>
                        <a:pt x="303518" y="67741"/>
                        <a:pt x="301259" y="64273"/>
                        <a:pt x="297751" y="63507"/>
                      </a:cubicBezTo>
                      <a:lnTo>
                        <a:pt x="8551" y="150"/>
                      </a:lnTo>
                      <a:cubicBezTo>
                        <a:pt x="8078" y="49"/>
                        <a:pt x="7607" y="0"/>
                        <a:pt x="71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3"/>
                <p:cNvSpPr/>
                <p:nvPr/>
              </p:nvSpPr>
              <p:spPr>
                <a:xfrm>
                  <a:off x="15742532" y="2551375"/>
                  <a:ext cx="273539" cy="7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20" h="84946" extrusionOk="0">
                      <a:moveTo>
                        <a:pt x="7207" y="0"/>
                      </a:moveTo>
                      <a:cubicBezTo>
                        <a:pt x="4307" y="0"/>
                        <a:pt x="1630" y="2013"/>
                        <a:pt x="847" y="4973"/>
                      </a:cubicBezTo>
                      <a:cubicBezTo>
                        <a:pt x="0" y="8482"/>
                        <a:pt x="2138" y="12031"/>
                        <a:pt x="5646" y="12918"/>
                      </a:cubicBezTo>
                      <a:lnTo>
                        <a:pt x="292588" y="84744"/>
                      </a:lnTo>
                      <a:cubicBezTo>
                        <a:pt x="293112" y="84905"/>
                        <a:pt x="293636" y="84946"/>
                        <a:pt x="294161" y="84946"/>
                      </a:cubicBezTo>
                      <a:cubicBezTo>
                        <a:pt x="297105" y="84946"/>
                        <a:pt x="299807" y="82970"/>
                        <a:pt x="300533" y="79985"/>
                      </a:cubicBezTo>
                      <a:cubicBezTo>
                        <a:pt x="301420" y="76477"/>
                        <a:pt x="299282" y="72928"/>
                        <a:pt x="295774" y="72040"/>
                      </a:cubicBezTo>
                      <a:lnTo>
                        <a:pt x="8832" y="214"/>
                      </a:lnTo>
                      <a:cubicBezTo>
                        <a:pt x="8290" y="69"/>
                        <a:pt x="7745" y="0"/>
                        <a:pt x="720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0" name="Google Shape;820;p33"/>
            <p:cNvGrpSpPr/>
            <p:nvPr/>
          </p:nvGrpSpPr>
          <p:grpSpPr>
            <a:xfrm>
              <a:off x="2791529" y="4531976"/>
              <a:ext cx="307963" cy="357181"/>
              <a:chOff x="14643327" y="2601839"/>
              <a:chExt cx="551214" cy="639307"/>
            </a:xfrm>
          </p:grpSpPr>
          <p:sp>
            <p:nvSpPr>
              <p:cNvPr id="821" name="Google Shape;821;p33"/>
              <p:cNvSpPr/>
              <p:nvPr/>
            </p:nvSpPr>
            <p:spPr>
              <a:xfrm>
                <a:off x="14643327" y="2601839"/>
                <a:ext cx="551214" cy="639307"/>
              </a:xfrm>
              <a:custGeom>
                <a:avLst/>
                <a:gdLst/>
                <a:ahLst/>
                <a:cxnLst/>
                <a:rect l="l" t="t" r="r" b="b"/>
                <a:pathLst>
                  <a:path w="607398" h="704470" extrusionOk="0">
                    <a:moveTo>
                      <a:pt x="427973" y="14819"/>
                    </a:moveTo>
                    <a:lnTo>
                      <a:pt x="591951" y="577209"/>
                    </a:lnTo>
                    <a:lnTo>
                      <a:pt x="212293" y="689888"/>
                    </a:lnTo>
                    <a:lnTo>
                      <a:pt x="15286" y="144155"/>
                    </a:lnTo>
                    <a:lnTo>
                      <a:pt x="427973" y="14819"/>
                    </a:lnTo>
                    <a:close/>
                    <a:moveTo>
                      <a:pt x="432402" y="0"/>
                    </a:moveTo>
                    <a:cubicBezTo>
                      <a:pt x="431733" y="0"/>
                      <a:pt x="431066" y="100"/>
                      <a:pt x="430433" y="301"/>
                    </a:cubicBezTo>
                    <a:lnTo>
                      <a:pt x="4800" y="133669"/>
                    </a:lnTo>
                    <a:cubicBezTo>
                      <a:pt x="3106" y="134193"/>
                      <a:pt x="1695" y="135403"/>
                      <a:pt x="929" y="137016"/>
                    </a:cubicBezTo>
                    <a:cubicBezTo>
                      <a:pt x="122" y="138630"/>
                      <a:pt x="1" y="140485"/>
                      <a:pt x="606" y="142138"/>
                    </a:cubicBezTo>
                    <a:lnTo>
                      <a:pt x="202090" y="700132"/>
                    </a:lnTo>
                    <a:cubicBezTo>
                      <a:pt x="203036" y="702779"/>
                      <a:pt x="205507" y="704469"/>
                      <a:pt x="208206" y="704469"/>
                    </a:cubicBezTo>
                    <a:cubicBezTo>
                      <a:pt x="208384" y="704469"/>
                      <a:pt x="208564" y="704462"/>
                      <a:pt x="208744" y="704447"/>
                    </a:cubicBezTo>
                    <a:cubicBezTo>
                      <a:pt x="209188" y="704407"/>
                      <a:pt x="209672" y="704366"/>
                      <a:pt x="210116" y="704205"/>
                    </a:cubicBezTo>
                    <a:lnTo>
                      <a:pt x="601953" y="587896"/>
                    </a:lnTo>
                    <a:cubicBezTo>
                      <a:pt x="605421" y="586847"/>
                      <a:pt x="607398" y="583258"/>
                      <a:pt x="606389" y="579790"/>
                    </a:cubicBezTo>
                    <a:lnTo>
                      <a:pt x="438701" y="4737"/>
                    </a:lnTo>
                    <a:cubicBezTo>
                      <a:pt x="438217" y="3043"/>
                      <a:pt x="437047" y="1632"/>
                      <a:pt x="435515" y="785"/>
                    </a:cubicBezTo>
                    <a:cubicBezTo>
                      <a:pt x="434568" y="262"/>
                      <a:pt x="433483" y="0"/>
                      <a:pt x="432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14709790" y="2688030"/>
                <a:ext cx="277895" cy="92227"/>
              </a:xfrm>
              <a:custGeom>
                <a:avLst/>
                <a:gdLst/>
                <a:ahLst/>
                <a:cxnLst/>
                <a:rect l="l" t="t" r="r" b="b"/>
                <a:pathLst>
                  <a:path w="306220" h="101628" extrusionOk="0">
                    <a:moveTo>
                      <a:pt x="298935" y="0"/>
                    </a:moveTo>
                    <a:cubicBezTo>
                      <a:pt x="298300" y="0"/>
                      <a:pt x="297656" y="97"/>
                      <a:pt x="297024" y="300"/>
                    </a:cubicBezTo>
                    <a:lnTo>
                      <a:pt x="5445" y="88822"/>
                    </a:lnTo>
                    <a:cubicBezTo>
                      <a:pt x="1977" y="89871"/>
                      <a:pt x="1" y="93541"/>
                      <a:pt x="1049" y="97009"/>
                    </a:cubicBezTo>
                    <a:cubicBezTo>
                      <a:pt x="1922" y="99819"/>
                      <a:pt x="4476" y="101628"/>
                      <a:pt x="7296" y="101628"/>
                    </a:cubicBezTo>
                    <a:cubicBezTo>
                      <a:pt x="7471" y="101628"/>
                      <a:pt x="7648" y="101621"/>
                      <a:pt x="7824" y="101607"/>
                    </a:cubicBezTo>
                    <a:cubicBezTo>
                      <a:pt x="8308" y="101607"/>
                      <a:pt x="8752" y="101526"/>
                      <a:pt x="9236" y="101365"/>
                    </a:cubicBezTo>
                    <a:lnTo>
                      <a:pt x="300775" y="12842"/>
                    </a:lnTo>
                    <a:cubicBezTo>
                      <a:pt x="304243" y="11794"/>
                      <a:pt x="306219" y="8124"/>
                      <a:pt x="305171" y="4655"/>
                    </a:cubicBezTo>
                    <a:cubicBezTo>
                      <a:pt x="304318" y="1834"/>
                      <a:pt x="301704" y="0"/>
                      <a:pt x="298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14747267" y="2767033"/>
                <a:ext cx="284153" cy="90046"/>
              </a:xfrm>
              <a:custGeom>
                <a:avLst/>
                <a:gdLst/>
                <a:ahLst/>
                <a:cxnLst/>
                <a:rect l="l" t="t" r="r" b="b"/>
                <a:pathLst>
                  <a:path w="313116" h="99224" extrusionOk="0">
                    <a:moveTo>
                      <a:pt x="305836" y="1"/>
                    </a:moveTo>
                    <a:cubicBezTo>
                      <a:pt x="305227" y="1"/>
                      <a:pt x="304610" y="89"/>
                      <a:pt x="304001" y="275"/>
                    </a:cubicBezTo>
                    <a:lnTo>
                      <a:pt x="5485" y="86378"/>
                    </a:lnTo>
                    <a:cubicBezTo>
                      <a:pt x="1977" y="87386"/>
                      <a:pt x="1" y="91016"/>
                      <a:pt x="969" y="94484"/>
                    </a:cubicBezTo>
                    <a:cubicBezTo>
                      <a:pt x="1805" y="97373"/>
                      <a:pt x="4397" y="99223"/>
                      <a:pt x="7225" y="99223"/>
                    </a:cubicBezTo>
                    <a:cubicBezTo>
                      <a:pt x="7397" y="99223"/>
                      <a:pt x="7570" y="99216"/>
                      <a:pt x="7744" y="99202"/>
                    </a:cubicBezTo>
                    <a:cubicBezTo>
                      <a:pt x="8187" y="99162"/>
                      <a:pt x="8671" y="99081"/>
                      <a:pt x="9115" y="98960"/>
                    </a:cubicBezTo>
                    <a:lnTo>
                      <a:pt x="307631" y="12858"/>
                    </a:lnTo>
                    <a:cubicBezTo>
                      <a:pt x="311099" y="11890"/>
                      <a:pt x="313116" y="8220"/>
                      <a:pt x="312108" y="4752"/>
                    </a:cubicBezTo>
                    <a:cubicBezTo>
                      <a:pt x="311311" y="1899"/>
                      <a:pt x="308660" y="1"/>
                      <a:pt x="305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14775924" y="2835596"/>
                <a:ext cx="260547" cy="88308"/>
              </a:xfrm>
              <a:custGeom>
                <a:avLst/>
                <a:gdLst/>
                <a:ahLst/>
                <a:cxnLst/>
                <a:rect l="l" t="t" r="r" b="b"/>
                <a:pathLst>
                  <a:path w="287104" h="97309" extrusionOk="0">
                    <a:moveTo>
                      <a:pt x="279778" y="0"/>
                    </a:moveTo>
                    <a:cubicBezTo>
                      <a:pt x="279143" y="0"/>
                      <a:pt x="278500" y="97"/>
                      <a:pt x="277868" y="300"/>
                    </a:cubicBezTo>
                    <a:cubicBezTo>
                      <a:pt x="250807" y="8567"/>
                      <a:pt x="13430" y="81160"/>
                      <a:pt x="4880" y="84709"/>
                    </a:cubicBezTo>
                    <a:cubicBezTo>
                      <a:pt x="1533" y="86080"/>
                      <a:pt x="0" y="89911"/>
                      <a:pt x="1331" y="93218"/>
                    </a:cubicBezTo>
                    <a:cubicBezTo>
                      <a:pt x="2396" y="95765"/>
                      <a:pt x="4857" y="97309"/>
                      <a:pt x="7433" y="97309"/>
                    </a:cubicBezTo>
                    <a:cubicBezTo>
                      <a:pt x="7590" y="97309"/>
                      <a:pt x="7747" y="97303"/>
                      <a:pt x="7905" y="97291"/>
                    </a:cubicBezTo>
                    <a:cubicBezTo>
                      <a:pt x="8550" y="97251"/>
                      <a:pt x="9276" y="97090"/>
                      <a:pt x="9921" y="96807"/>
                    </a:cubicBezTo>
                    <a:cubicBezTo>
                      <a:pt x="16656" y="94065"/>
                      <a:pt x="176117" y="45105"/>
                      <a:pt x="281659" y="12842"/>
                    </a:cubicBezTo>
                    <a:cubicBezTo>
                      <a:pt x="285127" y="11794"/>
                      <a:pt x="287103" y="8124"/>
                      <a:pt x="286014" y="4655"/>
                    </a:cubicBezTo>
                    <a:cubicBezTo>
                      <a:pt x="285161" y="1834"/>
                      <a:pt x="282547" y="0"/>
                      <a:pt x="279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14806814" y="2906291"/>
                <a:ext cx="260400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286942" h="84173" extrusionOk="0">
                    <a:moveTo>
                      <a:pt x="279770" y="1"/>
                    </a:moveTo>
                    <a:cubicBezTo>
                      <a:pt x="279199" y="1"/>
                      <a:pt x="278615" y="76"/>
                      <a:pt x="278029" y="234"/>
                    </a:cubicBezTo>
                    <a:lnTo>
                      <a:pt x="5646" y="71254"/>
                    </a:lnTo>
                    <a:cubicBezTo>
                      <a:pt x="2137" y="72181"/>
                      <a:pt x="0" y="75770"/>
                      <a:pt x="928" y="79239"/>
                    </a:cubicBezTo>
                    <a:cubicBezTo>
                      <a:pt x="1697" y="82201"/>
                      <a:pt x="4412" y="84173"/>
                      <a:pt x="7356" y="84173"/>
                    </a:cubicBezTo>
                    <a:cubicBezTo>
                      <a:pt x="7498" y="84173"/>
                      <a:pt x="7641" y="84168"/>
                      <a:pt x="7784" y="84159"/>
                    </a:cubicBezTo>
                    <a:cubicBezTo>
                      <a:pt x="8147" y="84118"/>
                      <a:pt x="8550" y="84038"/>
                      <a:pt x="8953" y="83917"/>
                    </a:cubicBezTo>
                    <a:lnTo>
                      <a:pt x="281376" y="12897"/>
                    </a:lnTo>
                    <a:cubicBezTo>
                      <a:pt x="284844" y="11970"/>
                      <a:pt x="286942" y="8421"/>
                      <a:pt x="286014" y="4912"/>
                    </a:cubicBezTo>
                    <a:cubicBezTo>
                      <a:pt x="285272" y="1976"/>
                      <a:pt x="282694" y="1"/>
                      <a:pt x="27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14839605" y="2982555"/>
                <a:ext cx="254435" cy="79946"/>
              </a:xfrm>
              <a:custGeom>
                <a:avLst/>
                <a:gdLst/>
                <a:ahLst/>
                <a:cxnLst/>
                <a:rect l="l" t="t" r="r" b="b"/>
                <a:pathLst>
                  <a:path w="280369" h="88095" extrusionOk="0">
                    <a:moveTo>
                      <a:pt x="273005" y="0"/>
                    </a:moveTo>
                    <a:cubicBezTo>
                      <a:pt x="272424" y="0"/>
                      <a:pt x="271836" y="79"/>
                      <a:pt x="271254" y="243"/>
                    </a:cubicBezTo>
                    <a:cubicBezTo>
                      <a:pt x="169141" y="29481"/>
                      <a:pt x="14600" y="73400"/>
                      <a:pt x="6010" y="75013"/>
                    </a:cubicBezTo>
                    <a:cubicBezTo>
                      <a:pt x="2582" y="75457"/>
                      <a:pt x="1" y="78522"/>
                      <a:pt x="243" y="82030"/>
                    </a:cubicBezTo>
                    <a:cubicBezTo>
                      <a:pt x="513" y="85470"/>
                      <a:pt x="3413" y="88095"/>
                      <a:pt x="6849" y="88095"/>
                    </a:cubicBezTo>
                    <a:cubicBezTo>
                      <a:pt x="6999" y="88095"/>
                      <a:pt x="7149" y="88090"/>
                      <a:pt x="7300" y="88080"/>
                    </a:cubicBezTo>
                    <a:cubicBezTo>
                      <a:pt x="13148" y="87636"/>
                      <a:pt x="196404" y="35329"/>
                      <a:pt x="274884" y="12866"/>
                    </a:cubicBezTo>
                    <a:cubicBezTo>
                      <a:pt x="278352" y="11858"/>
                      <a:pt x="280369" y="8228"/>
                      <a:pt x="279361" y="4760"/>
                    </a:cubicBezTo>
                    <a:cubicBezTo>
                      <a:pt x="278523" y="1879"/>
                      <a:pt x="275850" y="0"/>
                      <a:pt x="27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14858198" y="3070388"/>
                <a:ext cx="267756" cy="70286"/>
              </a:xfrm>
              <a:custGeom>
                <a:avLst/>
                <a:gdLst/>
                <a:ahLst/>
                <a:cxnLst/>
                <a:rect l="l" t="t" r="r" b="b"/>
                <a:pathLst>
                  <a:path w="295048" h="77450" extrusionOk="0">
                    <a:moveTo>
                      <a:pt x="287834" y="0"/>
                    </a:moveTo>
                    <a:cubicBezTo>
                      <a:pt x="287352" y="0"/>
                      <a:pt x="286864" y="54"/>
                      <a:pt x="286377" y="166"/>
                    </a:cubicBezTo>
                    <a:lnTo>
                      <a:pt x="5767" y="64491"/>
                    </a:lnTo>
                    <a:cubicBezTo>
                      <a:pt x="2218" y="65298"/>
                      <a:pt x="0" y="68806"/>
                      <a:pt x="807" y="72355"/>
                    </a:cubicBezTo>
                    <a:cubicBezTo>
                      <a:pt x="1539" y="75400"/>
                      <a:pt x="4260" y="77450"/>
                      <a:pt x="7280" y="77450"/>
                    </a:cubicBezTo>
                    <a:cubicBezTo>
                      <a:pt x="7421" y="77450"/>
                      <a:pt x="7562" y="77446"/>
                      <a:pt x="7703" y="77437"/>
                    </a:cubicBezTo>
                    <a:cubicBezTo>
                      <a:pt x="8026" y="77396"/>
                      <a:pt x="8348" y="77316"/>
                      <a:pt x="8671" y="77275"/>
                    </a:cubicBezTo>
                    <a:lnTo>
                      <a:pt x="289321" y="12950"/>
                    </a:lnTo>
                    <a:cubicBezTo>
                      <a:pt x="292870" y="12144"/>
                      <a:pt x="295048" y="8595"/>
                      <a:pt x="294241" y="5086"/>
                    </a:cubicBezTo>
                    <a:cubicBezTo>
                      <a:pt x="293547" y="2065"/>
                      <a:pt x="290818" y="0"/>
                      <a:pt x="287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>
            <a:spLocks noGrp="1"/>
          </p:cNvSpPr>
          <p:nvPr>
            <p:ph type="title"/>
          </p:nvPr>
        </p:nvSpPr>
        <p:spPr>
          <a:xfrm>
            <a:off x="0" y="579752"/>
            <a:ext cx="42398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Khái niệm mã khối</a:t>
            </a:r>
            <a:endParaRPr dirty="0"/>
          </a:p>
        </p:txBody>
      </p:sp>
      <p:sp>
        <p:nvSpPr>
          <p:cNvPr id="486" name="Google Shape;486;p32"/>
          <p:cNvSpPr txBox="1">
            <a:spLocks noGrp="1"/>
          </p:cNvSpPr>
          <p:nvPr>
            <p:ph type="subTitle" idx="1"/>
          </p:nvPr>
        </p:nvSpPr>
        <p:spPr>
          <a:xfrm>
            <a:off x="927864" y="1887288"/>
            <a:ext cx="4285866" cy="17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/>
              <a:t>Mã khối là một phương pháp trong mã hóa dữ liệu:</a:t>
            </a:r>
            <a:endParaRPr sz="1500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sz="1500" dirty="0" err="1"/>
              <a:t>Dữ</a:t>
            </a:r>
            <a:r>
              <a:rPr lang="en-US" sz="1500" dirty="0"/>
              <a:t> </a:t>
            </a:r>
            <a:r>
              <a:rPr lang="en-US" sz="1500" dirty="0" err="1"/>
              <a:t>liệu</a:t>
            </a:r>
            <a:r>
              <a:rPr lang="en-US" sz="1500" dirty="0"/>
              <a:t> </a:t>
            </a:r>
            <a:r>
              <a:rPr lang="en-US" sz="1500" dirty="0" err="1"/>
              <a:t>đầu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chia </a:t>
            </a:r>
            <a:r>
              <a:rPr lang="en-US" sz="1500" dirty="0" err="1"/>
              <a:t>thành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khối</a:t>
            </a:r>
            <a:r>
              <a:rPr lang="en-US" sz="1500" dirty="0"/>
              <a:t> </a:t>
            </a:r>
            <a:r>
              <a:rPr lang="en-US" sz="1500" dirty="0" err="1"/>
              <a:t>kích</a:t>
            </a:r>
            <a:r>
              <a:rPr lang="en-US" sz="1500" dirty="0"/>
              <a:t> </a:t>
            </a:r>
            <a:r>
              <a:rPr lang="en-US" sz="1500" dirty="0" err="1"/>
              <a:t>thước</a:t>
            </a:r>
            <a:r>
              <a:rPr lang="en-US" sz="1500" dirty="0"/>
              <a:t> </a:t>
            </a:r>
            <a:r>
              <a:rPr lang="en-US" sz="1500" dirty="0" err="1"/>
              <a:t>cố</a:t>
            </a:r>
            <a:r>
              <a:rPr lang="en-US" sz="1500" dirty="0"/>
              <a:t> </a:t>
            </a:r>
            <a:r>
              <a:rPr lang="en-US" sz="1500" dirty="0" err="1"/>
              <a:t>định</a:t>
            </a:r>
            <a:r>
              <a:rPr lang="en-US" sz="1500" dirty="0"/>
              <a:t> </a:t>
            </a:r>
            <a:endParaRPr sz="15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khối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độc</a:t>
            </a:r>
            <a:r>
              <a:rPr lang="en-US" sz="1500" dirty="0"/>
              <a:t> </a:t>
            </a:r>
            <a:r>
              <a:rPr lang="en-US" sz="1500" dirty="0" err="1"/>
              <a:t>lập</a:t>
            </a:r>
            <a:endParaRPr sz="15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 dirty="0"/>
          </a:p>
        </p:txBody>
      </p:sp>
      <p:grpSp>
        <p:nvGrpSpPr>
          <p:cNvPr id="487" name="Google Shape;487;p32"/>
          <p:cNvGrpSpPr/>
          <p:nvPr/>
        </p:nvGrpSpPr>
        <p:grpSpPr>
          <a:xfrm>
            <a:off x="5943599" y="1850572"/>
            <a:ext cx="3355312" cy="3142771"/>
            <a:chOff x="5111627" y="1152452"/>
            <a:chExt cx="4209056" cy="3666719"/>
          </a:xfrm>
        </p:grpSpPr>
        <p:sp>
          <p:nvSpPr>
            <p:cNvPr id="488" name="Google Shape;488;p32"/>
            <p:cNvSpPr/>
            <p:nvPr/>
          </p:nvSpPr>
          <p:spPr>
            <a:xfrm flipH="1">
              <a:off x="6193888" y="2736550"/>
              <a:ext cx="30588" cy="48230"/>
            </a:xfrm>
            <a:custGeom>
              <a:avLst/>
              <a:gdLst/>
              <a:ahLst/>
              <a:cxnLst/>
              <a:rect l="l" t="t" r="r" b="b"/>
              <a:pathLst>
                <a:path w="508" h="801" extrusionOk="0">
                  <a:moveTo>
                    <a:pt x="57" y="1"/>
                  </a:moveTo>
                  <a:cubicBezTo>
                    <a:pt x="23" y="1"/>
                    <a:pt x="4" y="28"/>
                    <a:pt x="3" y="50"/>
                  </a:cubicBezTo>
                  <a:lnTo>
                    <a:pt x="1" y="101"/>
                  </a:lnTo>
                  <a:cubicBezTo>
                    <a:pt x="0" y="125"/>
                    <a:pt x="19" y="153"/>
                    <a:pt x="51" y="154"/>
                  </a:cubicBezTo>
                  <a:cubicBezTo>
                    <a:pt x="52" y="154"/>
                    <a:pt x="53" y="154"/>
                    <a:pt x="53" y="154"/>
                  </a:cubicBezTo>
                  <a:cubicBezTo>
                    <a:pt x="84" y="154"/>
                    <a:pt x="103" y="128"/>
                    <a:pt x="104" y="105"/>
                  </a:cubicBezTo>
                  <a:lnTo>
                    <a:pt x="402" y="114"/>
                  </a:lnTo>
                  <a:lnTo>
                    <a:pt x="397" y="255"/>
                  </a:lnTo>
                  <a:cubicBezTo>
                    <a:pt x="396" y="300"/>
                    <a:pt x="398" y="298"/>
                    <a:pt x="363" y="327"/>
                  </a:cubicBezTo>
                  <a:lnTo>
                    <a:pt x="218" y="444"/>
                  </a:lnTo>
                  <a:cubicBezTo>
                    <a:pt x="192" y="466"/>
                    <a:pt x="192" y="468"/>
                    <a:pt x="191" y="502"/>
                  </a:cubicBezTo>
                  <a:lnTo>
                    <a:pt x="182" y="747"/>
                  </a:lnTo>
                  <a:cubicBezTo>
                    <a:pt x="181" y="779"/>
                    <a:pt x="194" y="798"/>
                    <a:pt x="232" y="800"/>
                  </a:cubicBezTo>
                  <a:cubicBezTo>
                    <a:pt x="233" y="800"/>
                    <a:pt x="234" y="800"/>
                    <a:pt x="235" y="800"/>
                  </a:cubicBezTo>
                  <a:cubicBezTo>
                    <a:pt x="268" y="800"/>
                    <a:pt x="282" y="781"/>
                    <a:pt x="284" y="750"/>
                  </a:cubicBezTo>
                  <a:lnTo>
                    <a:pt x="290" y="553"/>
                  </a:lnTo>
                  <a:cubicBezTo>
                    <a:pt x="291" y="517"/>
                    <a:pt x="295" y="515"/>
                    <a:pt x="322" y="492"/>
                  </a:cubicBezTo>
                  <a:lnTo>
                    <a:pt x="468" y="374"/>
                  </a:lnTo>
                  <a:cubicBezTo>
                    <a:pt x="497" y="351"/>
                    <a:pt x="496" y="348"/>
                    <a:pt x="497" y="312"/>
                  </a:cubicBezTo>
                  <a:lnTo>
                    <a:pt x="507" y="1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 flipH="1">
              <a:off x="6149872" y="2738176"/>
              <a:ext cx="31732" cy="48351"/>
            </a:xfrm>
            <a:custGeom>
              <a:avLst/>
              <a:gdLst/>
              <a:ahLst/>
              <a:cxnLst/>
              <a:rect l="l" t="t" r="r" b="b"/>
              <a:pathLst>
                <a:path w="527" h="803" extrusionOk="0">
                  <a:moveTo>
                    <a:pt x="126" y="1"/>
                  </a:moveTo>
                  <a:lnTo>
                    <a:pt x="110" y="447"/>
                  </a:lnTo>
                  <a:lnTo>
                    <a:pt x="411" y="458"/>
                  </a:lnTo>
                  <a:lnTo>
                    <a:pt x="402" y="701"/>
                  </a:lnTo>
                  <a:lnTo>
                    <a:pt x="167" y="694"/>
                  </a:lnTo>
                  <a:cubicBezTo>
                    <a:pt x="150" y="694"/>
                    <a:pt x="128" y="677"/>
                    <a:pt x="114" y="671"/>
                  </a:cubicBezTo>
                  <a:lnTo>
                    <a:pt x="84" y="656"/>
                  </a:lnTo>
                  <a:cubicBezTo>
                    <a:pt x="73" y="651"/>
                    <a:pt x="64" y="649"/>
                    <a:pt x="51" y="648"/>
                  </a:cubicBezTo>
                  <a:cubicBezTo>
                    <a:pt x="51" y="648"/>
                    <a:pt x="50" y="648"/>
                    <a:pt x="49" y="648"/>
                  </a:cubicBezTo>
                  <a:cubicBezTo>
                    <a:pt x="24" y="648"/>
                    <a:pt x="1" y="670"/>
                    <a:pt x="1" y="697"/>
                  </a:cubicBezTo>
                  <a:cubicBezTo>
                    <a:pt x="0" y="732"/>
                    <a:pt x="30" y="743"/>
                    <a:pt x="57" y="755"/>
                  </a:cubicBezTo>
                  <a:lnTo>
                    <a:pt x="95" y="774"/>
                  </a:lnTo>
                  <a:cubicBezTo>
                    <a:pt x="120" y="786"/>
                    <a:pt x="136" y="793"/>
                    <a:pt x="162" y="795"/>
                  </a:cubicBezTo>
                  <a:lnTo>
                    <a:pt x="387" y="802"/>
                  </a:lnTo>
                  <a:cubicBezTo>
                    <a:pt x="391" y="802"/>
                    <a:pt x="394" y="802"/>
                    <a:pt x="398" y="802"/>
                  </a:cubicBezTo>
                  <a:cubicBezTo>
                    <a:pt x="429" y="802"/>
                    <a:pt x="453" y="797"/>
                    <a:pt x="477" y="771"/>
                  </a:cubicBezTo>
                  <a:cubicBezTo>
                    <a:pt x="499" y="746"/>
                    <a:pt x="503" y="724"/>
                    <a:pt x="504" y="693"/>
                  </a:cubicBezTo>
                  <a:lnTo>
                    <a:pt x="511" y="475"/>
                  </a:lnTo>
                  <a:cubicBezTo>
                    <a:pt x="514" y="439"/>
                    <a:pt x="510" y="415"/>
                    <a:pt x="482" y="387"/>
                  </a:cubicBezTo>
                  <a:cubicBezTo>
                    <a:pt x="459" y="363"/>
                    <a:pt x="435" y="357"/>
                    <a:pt x="403" y="356"/>
                  </a:cubicBezTo>
                  <a:lnTo>
                    <a:pt x="215" y="349"/>
                  </a:lnTo>
                  <a:lnTo>
                    <a:pt x="223" y="106"/>
                  </a:lnTo>
                  <a:lnTo>
                    <a:pt x="473" y="115"/>
                  </a:lnTo>
                  <a:cubicBezTo>
                    <a:pt x="474" y="115"/>
                    <a:pt x="475" y="115"/>
                    <a:pt x="476" y="115"/>
                  </a:cubicBezTo>
                  <a:cubicBezTo>
                    <a:pt x="501" y="115"/>
                    <a:pt x="525" y="102"/>
                    <a:pt x="526" y="65"/>
                  </a:cubicBezTo>
                  <a:cubicBezTo>
                    <a:pt x="526" y="30"/>
                    <a:pt x="503" y="14"/>
                    <a:pt x="476" y="12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 flipH="1">
              <a:off x="6190637" y="2848246"/>
              <a:ext cx="27216" cy="41547"/>
            </a:xfrm>
            <a:custGeom>
              <a:avLst/>
              <a:gdLst/>
              <a:ahLst/>
              <a:cxnLst/>
              <a:rect l="l" t="t" r="r" b="b"/>
              <a:pathLst>
                <a:path w="452" h="690" extrusionOk="0">
                  <a:moveTo>
                    <a:pt x="65" y="0"/>
                  </a:moveTo>
                  <a:cubicBezTo>
                    <a:pt x="44" y="0"/>
                    <a:pt x="25" y="12"/>
                    <a:pt x="24" y="42"/>
                  </a:cubicBezTo>
                  <a:cubicBezTo>
                    <a:pt x="22" y="74"/>
                    <a:pt x="43" y="87"/>
                    <a:pt x="65" y="87"/>
                  </a:cubicBezTo>
                  <a:lnTo>
                    <a:pt x="365" y="97"/>
                  </a:lnTo>
                  <a:lnTo>
                    <a:pt x="358" y="305"/>
                  </a:lnTo>
                  <a:lnTo>
                    <a:pt x="113" y="298"/>
                  </a:lnTo>
                  <a:cubicBezTo>
                    <a:pt x="110" y="298"/>
                    <a:pt x="107" y="297"/>
                    <a:pt x="104" y="297"/>
                  </a:cubicBezTo>
                  <a:cubicBezTo>
                    <a:pt x="44" y="297"/>
                    <a:pt x="13" y="330"/>
                    <a:pt x="11" y="393"/>
                  </a:cubicBezTo>
                  <a:lnTo>
                    <a:pt x="1" y="677"/>
                  </a:lnTo>
                  <a:lnTo>
                    <a:pt x="388" y="689"/>
                  </a:lnTo>
                  <a:cubicBezTo>
                    <a:pt x="389" y="689"/>
                    <a:pt x="390" y="689"/>
                    <a:pt x="391" y="689"/>
                  </a:cubicBezTo>
                  <a:cubicBezTo>
                    <a:pt x="412" y="689"/>
                    <a:pt x="432" y="677"/>
                    <a:pt x="433" y="647"/>
                  </a:cubicBezTo>
                  <a:cubicBezTo>
                    <a:pt x="434" y="616"/>
                    <a:pt x="413" y="603"/>
                    <a:pt x="391" y="602"/>
                  </a:cubicBezTo>
                  <a:lnTo>
                    <a:pt x="92" y="591"/>
                  </a:lnTo>
                  <a:lnTo>
                    <a:pt x="99" y="383"/>
                  </a:lnTo>
                  <a:lnTo>
                    <a:pt x="343" y="393"/>
                  </a:lnTo>
                  <a:cubicBezTo>
                    <a:pt x="372" y="393"/>
                    <a:pt x="392" y="389"/>
                    <a:pt x="415" y="370"/>
                  </a:cubicBezTo>
                  <a:cubicBezTo>
                    <a:pt x="441" y="349"/>
                    <a:pt x="443" y="325"/>
                    <a:pt x="444" y="293"/>
                  </a:cubicBezTo>
                  <a:lnTo>
                    <a:pt x="451" y="115"/>
                  </a:lnTo>
                  <a:cubicBezTo>
                    <a:pt x="452" y="84"/>
                    <a:pt x="450" y="61"/>
                    <a:pt x="427" y="37"/>
                  </a:cubicBezTo>
                  <a:cubicBezTo>
                    <a:pt x="406" y="16"/>
                    <a:pt x="387" y="11"/>
                    <a:pt x="357" y="10"/>
                  </a:cubicBezTo>
                  <a:lnTo>
                    <a:pt x="68" y="0"/>
                  </a:lnTo>
                  <a:cubicBezTo>
                    <a:pt x="67" y="0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 flipH="1">
              <a:off x="6152762" y="2849571"/>
              <a:ext cx="27156" cy="41366"/>
            </a:xfrm>
            <a:custGeom>
              <a:avLst/>
              <a:gdLst/>
              <a:ahLst/>
              <a:cxnLst/>
              <a:rect l="l" t="t" r="r" b="b"/>
              <a:pathLst>
                <a:path w="451" h="687" extrusionOk="0">
                  <a:moveTo>
                    <a:pt x="106" y="88"/>
                  </a:moveTo>
                  <a:lnTo>
                    <a:pt x="362" y="97"/>
                  </a:lnTo>
                  <a:lnTo>
                    <a:pt x="345" y="600"/>
                  </a:lnTo>
                  <a:lnTo>
                    <a:pt x="88" y="592"/>
                  </a:lnTo>
                  <a:lnTo>
                    <a:pt x="106" y="88"/>
                  </a:lnTo>
                  <a:close/>
                  <a:moveTo>
                    <a:pt x="105" y="0"/>
                  </a:moveTo>
                  <a:cubicBezTo>
                    <a:pt x="59" y="0"/>
                    <a:pt x="21" y="39"/>
                    <a:pt x="19" y="85"/>
                  </a:cubicBezTo>
                  <a:lnTo>
                    <a:pt x="1" y="589"/>
                  </a:lnTo>
                  <a:cubicBezTo>
                    <a:pt x="0" y="637"/>
                    <a:pt x="36" y="677"/>
                    <a:pt x="86" y="677"/>
                  </a:cubicBezTo>
                  <a:lnTo>
                    <a:pt x="341" y="687"/>
                  </a:lnTo>
                  <a:cubicBezTo>
                    <a:pt x="343" y="687"/>
                    <a:pt x="344" y="687"/>
                    <a:pt x="345" y="687"/>
                  </a:cubicBezTo>
                  <a:cubicBezTo>
                    <a:pt x="393" y="687"/>
                    <a:pt x="430" y="651"/>
                    <a:pt x="431" y="602"/>
                  </a:cubicBezTo>
                  <a:lnTo>
                    <a:pt x="449" y="99"/>
                  </a:lnTo>
                  <a:cubicBezTo>
                    <a:pt x="450" y="52"/>
                    <a:pt x="412" y="12"/>
                    <a:pt x="364" y="10"/>
                  </a:cubicBezTo>
                  <a:lnTo>
                    <a:pt x="109" y="0"/>
                  </a:lnTo>
                  <a:cubicBezTo>
                    <a:pt x="108" y="0"/>
                    <a:pt x="106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" name="Google Shape;492;p32"/>
            <p:cNvGrpSpPr/>
            <p:nvPr/>
          </p:nvGrpSpPr>
          <p:grpSpPr>
            <a:xfrm>
              <a:off x="5612290" y="1227590"/>
              <a:ext cx="3413504" cy="3591581"/>
              <a:chOff x="5612290" y="1227590"/>
              <a:chExt cx="3413504" cy="3591581"/>
            </a:xfrm>
          </p:grpSpPr>
          <p:sp>
            <p:nvSpPr>
              <p:cNvPr id="493" name="Google Shape;493;p32"/>
              <p:cNvSpPr/>
              <p:nvPr/>
            </p:nvSpPr>
            <p:spPr>
              <a:xfrm flipH="1">
                <a:off x="8651574" y="3755848"/>
                <a:ext cx="374221" cy="224231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3724" extrusionOk="0">
                    <a:moveTo>
                      <a:pt x="6214" y="2295"/>
                    </a:moveTo>
                    <a:cubicBezTo>
                      <a:pt x="5925" y="3096"/>
                      <a:pt x="4451" y="3723"/>
                      <a:pt x="4451" y="3723"/>
                    </a:cubicBezTo>
                    <a:cubicBezTo>
                      <a:pt x="4126" y="3545"/>
                      <a:pt x="3446" y="3132"/>
                      <a:pt x="2714" y="2678"/>
                    </a:cubicBezTo>
                    <a:cubicBezTo>
                      <a:pt x="1438" y="1891"/>
                      <a:pt x="0" y="981"/>
                      <a:pt x="0" y="981"/>
                    </a:cubicBezTo>
                    <a:cubicBezTo>
                      <a:pt x="2762" y="1"/>
                      <a:pt x="5014" y="1551"/>
                      <a:pt x="5014" y="1551"/>
                    </a:cubicBezTo>
                    <a:lnTo>
                      <a:pt x="5268" y="17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 flipH="1">
                <a:off x="8651571" y="3858693"/>
                <a:ext cx="210864" cy="121388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2016" extrusionOk="0">
                    <a:moveTo>
                      <a:pt x="3501" y="587"/>
                    </a:moveTo>
                    <a:cubicBezTo>
                      <a:pt x="3212" y="1388"/>
                      <a:pt x="1738" y="2015"/>
                      <a:pt x="1738" y="2015"/>
                    </a:cubicBezTo>
                    <a:cubicBezTo>
                      <a:pt x="1413" y="1837"/>
                      <a:pt x="733" y="1424"/>
                      <a:pt x="1" y="970"/>
                    </a:cubicBezTo>
                    <a:cubicBezTo>
                      <a:pt x="749" y="773"/>
                      <a:pt x="1748" y="452"/>
                      <a:pt x="2555" y="0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 flipH="1">
                <a:off x="5612290" y="3401189"/>
                <a:ext cx="31039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3929" extrusionOk="0">
                    <a:moveTo>
                      <a:pt x="5154" y="3694"/>
                    </a:moveTo>
                    <a:cubicBezTo>
                      <a:pt x="2610" y="3929"/>
                      <a:pt x="1" y="2326"/>
                      <a:pt x="1" y="2326"/>
                    </a:cubicBezTo>
                    <a:lnTo>
                      <a:pt x="237" y="849"/>
                    </a:lnTo>
                    <a:lnTo>
                      <a:pt x="372" y="0"/>
                    </a:lnTo>
                    <a:lnTo>
                      <a:pt x="4903" y="35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 flipH="1">
                <a:off x="5612290" y="3452250"/>
                <a:ext cx="310395" cy="185515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3081" extrusionOk="0">
                    <a:moveTo>
                      <a:pt x="5154" y="2846"/>
                    </a:moveTo>
                    <a:cubicBezTo>
                      <a:pt x="2610" y="3081"/>
                      <a:pt x="1" y="1478"/>
                      <a:pt x="1" y="1478"/>
                    </a:cubicBezTo>
                    <a:lnTo>
                      <a:pt x="237" y="1"/>
                    </a:lnTo>
                    <a:cubicBezTo>
                      <a:pt x="981" y="522"/>
                      <a:pt x="3239" y="2077"/>
                      <a:pt x="4903" y="2653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7" name="Google Shape;497;p32"/>
              <p:cNvGrpSpPr/>
              <p:nvPr/>
            </p:nvGrpSpPr>
            <p:grpSpPr>
              <a:xfrm>
                <a:off x="5876157" y="1227590"/>
                <a:ext cx="2854704" cy="3591581"/>
                <a:chOff x="5797348" y="1280160"/>
                <a:chExt cx="2471177" cy="3109055"/>
              </a:xfrm>
            </p:grpSpPr>
            <p:sp>
              <p:nvSpPr>
                <p:cNvPr id="498" name="Google Shape;498;p32"/>
                <p:cNvSpPr/>
                <p:nvPr/>
              </p:nvSpPr>
              <p:spPr>
                <a:xfrm flipH="1">
                  <a:off x="6364009" y="1358818"/>
                  <a:ext cx="348088" cy="367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8" h="7043" extrusionOk="0">
                      <a:moveTo>
                        <a:pt x="6579" y="3508"/>
                      </a:moveTo>
                      <a:cubicBezTo>
                        <a:pt x="6395" y="4226"/>
                        <a:pt x="5887" y="5680"/>
                        <a:pt x="5324" y="6278"/>
                      </a:cubicBezTo>
                      <a:cubicBezTo>
                        <a:pt x="5324" y="6278"/>
                        <a:pt x="5656" y="6113"/>
                        <a:pt x="6088" y="5807"/>
                      </a:cubicBezTo>
                      <a:cubicBezTo>
                        <a:pt x="6370" y="5799"/>
                        <a:pt x="6523" y="6069"/>
                        <a:pt x="6579" y="6351"/>
                      </a:cubicBezTo>
                      <a:cubicBezTo>
                        <a:pt x="6652" y="6733"/>
                        <a:pt x="5324" y="7042"/>
                        <a:pt x="5324" y="7042"/>
                      </a:cubicBezTo>
                      <a:cubicBezTo>
                        <a:pt x="5324" y="7042"/>
                        <a:pt x="4890" y="6725"/>
                        <a:pt x="4316" y="6304"/>
                      </a:cubicBezTo>
                      <a:cubicBezTo>
                        <a:pt x="3649" y="5816"/>
                        <a:pt x="2794" y="5191"/>
                        <a:pt x="2218" y="4772"/>
                      </a:cubicBezTo>
                      <a:cubicBezTo>
                        <a:pt x="1158" y="3998"/>
                        <a:pt x="0" y="2841"/>
                        <a:pt x="0" y="2782"/>
                      </a:cubicBezTo>
                      <a:cubicBezTo>
                        <a:pt x="1248" y="1080"/>
                        <a:pt x="2870" y="209"/>
                        <a:pt x="3358" y="1"/>
                      </a:cubicBezTo>
                      <a:cubicBezTo>
                        <a:pt x="3408" y="130"/>
                        <a:pt x="3462" y="243"/>
                        <a:pt x="3508" y="320"/>
                      </a:cubicBezTo>
                      <a:cubicBezTo>
                        <a:pt x="3706" y="665"/>
                        <a:pt x="4859" y="1597"/>
                        <a:pt x="5506" y="1756"/>
                      </a:cubicBezTo>
                      <a:cubicBezTo>
                        <a:pt x="5798" y="1827"/>
                        <a:pt x="6081" y="2046"/>
                        <a:pt x="6289" y="2330"/>
                      </a:cubicBezTo>
                      <a:cubicBezTo>
                        <a:pt x="6539" y="2674"/>
                        <a:pt x="6678" y="3115"/>
                        <a:pt x="6579" y="3508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 flipH="1">
                  <a:off x="6364003" y="1480220"/>
                  <a:ext cx="123171" cy="245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3" h="4714" extrusionOk="0">
                      <a:moveTo>
                        <a:pt x="1974" y="1"/>
                      </a:moveTo>
                      <a:cubicBezTo>
                        <a:pt x="2224" y="345"/>
                        <a:pt x="2363" y="786"/>
                        <a:pt x="2264" y="1179"/>
                      </a:cubicBezTo>
                      <a:cubicBezTo>
                        <a:pt x="2080" y="1897"/>
                        <a:pt x="1572" y="3351"/>
                        <a:pt x="1009" y="3949"/>
                      </a:cubicBezTo>
                      <a:cubicBezTo>
                        <a:pt x="1009" y="3949"/>
                        <a:pt x="1341" y="3785"/>
                        <a:pt x="1773" y="3478"/>
                      </a:cubicBezTo>
                      <a:cubicBezTo>
                        <a:pt x="2055" y="3470"/>
                        <a:pt x="2208" y="3740"/>
                        <a:pt x="2264" y="4022"/>
                      </a:cubicBezTo>
                      <a:cubicBezTo>
                        <a:pt x="2337" y="4404"/>
                        <a:pt x="1009" y="4713"/>
                        <a:pt x="1009" y="4713"/>
                      </a:cubicBezTo>
                      <a:cubicBezTo>
                        <a:pt x="1009" y="4713"/>
                        <a:pt x="575" y="4396"/>
                        <a:pt x="1" y="3975"/>
                      </a:cubicBezTo>
                      <a:cubicBezTo>
                        <a:pt x="404" y="3491"/>
                        <a:pt x="830" y="2914"/>
                        <a:pt x="1112" y="2358"/>
                      </a:cubicBezTo>
                      <a:cubicBezTo>
                        <a:pt x="1604" y="1380"/>
                        <a:pt x="1893" y="653"/>
                        <a:pt x="1974" y="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 flipH="1">
                  <a:off x="7243836" y="1496796"/>
                  <a:ext cx="88091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" h="2307" extrusionOk="0">
                      <a:moveTo>
                        <a:pt x="1690" y="1641"/>
                      </a:moveTo>
                      <a:cubicBezTo>
                        <a:pt x="1690" y="1641"/>
                        <a:pt x="1344" y="1650"/>
                        <a:pt x="1254" y="2307"/>
                      </a:cubicBezTo>
                      <a:cubicBezTo>
                        <a:pt x="1254" y="2307"/>
                        <a:pt x="290" y="1654"/>
                        <a:pt x="0" y="1018"/>
                      </a:cubicBezTo>
                      <a:cubicBezTo>
                        <a:pt x="0" y="1018"/>
                        <a:pt x="22" y="993"/>
                        <a:pt x="63" y="949"/>
                      </a:cubicBezTo>
                      <a:cubicBezTo>
                        <a:pt x="265" y="731"/>
                        <a:pt x="937" y="60"/>
                        <a:pt x="1601" y="0"/>
                      </a:cubicBezTo>
                      <a:lnTo>
                        <a:pt x="1681" y="1482"/>
                      </a:ln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 flipH="1">
                  <a:off x="7243836" y="1530000"/>
                  <a:ext cx="88091" cy="87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" h="1670" extrusionOk="0">
                      <a:moveTo>
                        <a:pt x="1690" y="1004"/>
                      </a:moveTo>
                      <a:cubicBezTo>
                        <a:pt x="1690" y="1004"/>
                        <a:pt x="1344" y="1013"/>
                        <a:pt x="1254" y="1670"/>
                      </a:cubicBezTo>
                      <a:cubicBezTo>
                        <a:pt x="1254" y="1670"/>
                        <a:pt x="290" y="1017"/>
                        <a:pt x="0" y="381"/>
                      </a:cubicBezTo>
                      <a:cubicBezTo>
                        <a:pt x="0" y="381"/>
                        <a:pt x="22" y="356"/>
                        <a:pt x="63" y="312"/>
                      </a:cubicBezTo>
                      <a:cubicBezTo>
                        <a:pt x="660" y="134"/>
                        <a:pt x="1366" y="1"/>
                        <a:pt x="1366" y="1"/>
                      </a:cubicBezTo>
                      <a:lnTo>
                        <a:pt x="1681" y="845"/>
                      </a:ln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 flipH="1">
                  <a:off x="5943314" y="2216292"/>
                  <a:ext cx="880906" cy="576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0" h="11057" extrusionOk="0">
                      <a:moveTo>
                        <a:pt x="914" y="0"/>
                      </a:moveTo>
                      <a:cubicBezTo>
                        <a:pt x="601" y="0"/>
                        <a:pt x="344" y="247"/>
                        <a:pt x="332" y="562"/>
                      </a:cubicBezTo>
                      <a:lnTo>
                        <a:pt x="12" y="9929"/>
                      </a:lnTo>
                      <a:cubicBezTo>
                        <a:pt x="0" y="10249"/>
                        <a:pt x="252" y="10519"/>
                        <a:pt x="573" y="10530"/>
                      </a:cubicBezTo>
                      <a:lnTo>
                        <a:pt x="15966" y="11056"/>
                      </a:lnTo>
                      <a:cubicBezTo>
                        <a:pt x="15973" y="11056"/>
                        <a:pt x="15980" y="11056"/>
                        <a:pt x="15987" y="11056"/>
                      </a:cubicBezTo>
                      <a:cubicBezTo>
                        <a:pt x="16299" y="11056"/>
                        <a:pt x="16556" y="10810"/>
                        <a:pt x="16567" y="10496"/>
                      </a:cubicBezTo>
                      <a:lnTo>
                        <a:pt x="16888" y="1129"/>
                      </a:lnTo>
                      <a:cubicBezTo>
                        <a:pt x="16899" y="808"/>
                        <a:pt x="16648" y="539"/>
                        <a:pt x="16327" y="529"/>
                      </a:cubicBezTo>
                      <a:lnTo>
                        <a:pt x="933" y="1"/>
                      </a:lnTo>
                      <a:cubicBezTo>
                        <a:pt x="927" y="0"/>
                        <a:pt x="921" y="0"/>
                        <a:pt x="91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 flipH="1">
                  <a:off x="5943309" y="2221296"/>
                  <a:ext cx="687159" cy="31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3" h="6074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202" y="1988"/>
                        <a:pt x="4586" y="6074"/>
                        <a:pt x="12107" y="6074"/>
                      </a:cubicBezTo>
                      <a:cubicBezTo>
                        <a:pt x="12398" y="6074"/>
                        <a:pt x="12695" y="6067"/>
                        <a:pt x="12999" y="6055"/>
                      </a:cubicBezTo>
                      <a:lnTo>
                        <a:pt x="13171" y="1033"/>
                      </a:lnTo>
                      <a:cubicBezTo>
                        <a:pt x="13182" y="712"/>
                        <a:pt x="12931" y="443"/>
                        <a:pt x="12610" y="433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 flipH="1">
                  <a:off x="5955291" y="2608645"/>
                  <a:ext cx="410951" cy="18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4" h="3530" extrusionOk="0">
                      <a:moveTo>
                        <a:pt x="7884" y="0"/>
                      </a:moveTo>
                      <a:lnTo>
                        <a:pt x="7884" y="0"/>
                      </a:lnTo>
                      <a:cubicBezTo>
                        <a:pt x="5641" y="1993"/>
                        <a:pt x="2236" y="2891"/>
                        <a:pt x="1" y="3284"/>
                      </a:cubicBezTo>
                      <a:lnTo>
                        <a:pt x="7180" y="3529"/>
                      </a:lnTo>
                      <a:cubicBezTo>
                        <a:pt x="7187" y="3529"/>
                        <a:pt x="7194" y="3529"/>
                        <a:pt x="7201" y="3529"/>
                      </a:cubicBezTo>
                      <a:cubicBezTo>
                        <a:pt x="7513" y="3529"/>
                        <a:pt x="7770" y="3283"/>
                        <a:pt x="7781" y="2969"/>
                      </a:cubicBezTo>
                      <a:lnTo>
                        <a:pt x="7884" y="0"/>
                      </a:lnTo>
                      <a:close/>
                    </a:path>
                  </a:pathLst>
                </a:custGeom>
                <a:solidFill>
                  <a:srgbClr val="6AAEC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 flipH="1">
                  <a:off x="6317777" y="2472961"/>
                  <a:ext cx="506443" cy="308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6" h="5920" extrusionOk="0">
                      <a:moveTo>
                        <a:pt x="183" y="1"/>
                      </a:moveTo>
                      <a:lnTo>
                        <a:pt x="12" y="5005"/>
                      </a:lnTo>
                      <a:cubicBezTo>
                        <a:pt x="0" y="5325"/>
                        <a:pt x="252" y="5595"/>
                        <a:pt x="573" y="5606"/>
                      </a:cubicBezTo>
                      <a:lnTo>
                        <a:pt x="9716" y="5919"/>
                      </a:lnTo>
                      <a:cubicBezTo>
                        <a:pt x="6705" y="3248"/>
                        <a:pt x="1992" y="867"/>
                        <a:pt x="18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 flipH="1">
                  <a:off x="6029043" y="2344887"/>
                  <a:ext cx="159606" cy="86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2" h="1663" extrusionOk="0">
                      <a:moveTo>
                        <a:pt x="605" y="0"/>
                      </a:moveTo>
                      <a:cubicBezTo>
                        <a:pt x="294" y="0"/>
                        <a:pt x="37" y="247"/>
                        <a:pt x="27" y="561"/>
                      </a:cubicBezTo>
                      <a:lnTo>
                        <a:pt x="11" y="996"/>
                      </a:lnTo>
                      <a:cubicBezTo>
                        <a:pt x="0" y="1318"/>
                        <a:pt x="251" y="1587"/>
                        <a:pt x="572" y="1598"/>
                      </a:cubicBezTo>
                      <a:lnTo>
                        <a:pt x="2435" y="1662"/>
                      </a:lnTo>
                      <a:cubicBezTo>
                        <a:pt x="2442" y="1662"/>
                        <a:pt x="2448" y="1663"/>
                        <a:pt x="2455" y="1663"/>
                      </a:cubicBezTo>
                      <a:cubicBezTo>
                        <a:pt x="2767" y="1663"/>
                        <a:pt x="3025" y="1416"/>
                        <a:pt x="3035" y="1101"/>
                      </a:cubicBezTo>
                      <a:lnTo>
                        <a:pt x="3051" y="665"/>
                      </a:lnTo>
                      <a:cubicBezTo>
                        <a:pt x="3061" y="344"/>
                        <a:pt x="2810" y="75"/>
                        <a:pt x="2490" y="64"/>
                      </a:cubicBezTo>
                      <a:lnTo>
                        <a:pt x="627" y="1"/>
                      </a:lnTo>
                      <a:cubicBezTo>
                        <a:pt x="620" y="1"/>
                        <a:pt x="612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3F70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 flipH="1">
                  <a:off x="6620307" y="2301727"/>
                  <a:ext cx="134377" cy="133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" h="2557" extrusionOk="0">
                      <a:moveTo>
                        <a:pt x="639" y="1"/>
                      </a:moveTo>
                      <a:cubicBezTo>
                        <a:pt x="328" y="1"/>
                        <a:pt x="69" y="249"/>
                        <a:pt x="57" y="563"/>
                      </a:cubicBezTo>
                      <a:lnTo>
                        <a:pt x="11" y="1910"/>
                      </a:lnTo>
                      <a:cubicBezTo>
                        <a:pt x="0" y="2229"/>
                        <a:pt x="252" y="2499"/>
                        <a:pt x="573" y="2510"/>
                      </a:cubicBezTo>
                      <a:lnTo>
                        <a:pt x="1918" y="2556"/>
                      </a:lnTo>
                      <a:cubicBezTo>
                        <a:pt x="1926" y="2556"/>
                        <a:pt x="1933" y="2556"/>
                        <a:pt x="1940" y="2556"/>
                      </a:cubicBezTo>
                      <a:cubicBezTo>
                        <a:pt x="2251" y="2556"/>
                        <a:pt x="2509" y="2309"/>
                        <a:pt x="2521" y="1996"/>
                      </a:cubicBezTo>
                      <a:lnTo>
                        <a:pt x="2566" y="649"/>
                      </a:lnTo>
                      <a:cubicBezTo>
                        <a:pt x="2577" y="331"/>
                        <a:pt x="2330" y="64"/>
                        <a:pt x="2013" y="48"/>
                      </a:cubicBezTo>
                      <a:lnTo>
                        <a:pt x="658" y="1"/>
                      </a:lnTo>
                      <a:cubicBezTo>
                        <a:pt x="651" y="1"/>
                        <a:pt x="645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 flipH="1">
                  <a:off x="6620305" y="2304229"/>
                  <a:ext cx="69691" cy="1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2509" extrusionOk="0">
                      <a:moveTo>
                        <a:pt x="772" y="0"/>
                      </a:moveTo>
                      <a:cubicBezTo>
                        <a:pt x="586" y="580"/>
                        <a:pt x="239" y="1654"/>
                        <a:pt x="0" y="2485"/>
                      </a:cubicBezTo>
                      <a:lnTo>
                        <a:pt x="677" y="2508"/>
                      </a:lnTo>
                      <a:cubicBezTo>
                        <a:pt x="685" y="2508"/>
                        <a:pt x="692" y="2508"/>
                        <a:pt x="699" y="2508"/>
                      </a:cubicBezTo>
                      <a:cubicBezTo>
                        <a:pt x="1010" y="2508"/>
                        <a:pt x="1268" y="2261"/>
                        <a:pt x="1280" y="1948"/>
                      </a:cubicBezTo>
                      <a:lnTo>
                        <a:pt x="1325" y="601"/>
                      </a:lnTo>
                      <a:cubicBezTo>
                        <a:pt x="1336" y="283"/>
                        <a:pt x="1089" y="16"/>
                        <a:pt x="772" y="0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 flipH="1">
                  <a:off x="6722002" y="2564286"/>
                  <a:ext cx="26844" cy="42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8" y="1"/>
                      </a:moveTo>
                      <a:cubicBezTo>
                        <a:pt x="52" y="1"/>
                        <a:pt x="28" y="14"/>
                        <a:pt x="26" y="50"/>
                      </a:cubicBezTo>
                      <a:cubicBezTo>
                        <a:pt x="25" y="86"/>
                        <a:pt x="48" y="102"/>
                        <a:pt x="75" y="103"/>
                      </a:cubicBezTo>
                      <a:lnTo>
                        <a:pt x="224" y="107"/>
                      </a:lnTo>
                      <a:lnTo>
                        <a:pt x="204" y="696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7" y="691"/>
                        <a:pt x="4" y="705"/>
                        <a:pt x="2" y="740"/>
                      </a:cubicBezTo>
                      <a:cubicBezTo>
                        <a:pt x="1" y="776"/>
                        <a:pt x="25" y="791"/>
                        <a:pt x="51" y="792"/>
                      </a:cubicBezTo>
                      <a:lnTo>
                        <a:pt x="452" y="805"/>
                      </a:lnTo>
                      <a:cubicBezTo>
                        <a:pt x="453" y="806"/>
                        <a:pt x="454" y="806"/>
                        <a:pt x="455" y="806"/>
                      </a:cubicBezTo>
                      <a:cubicBezTo>
                        <a:pt x="481" y="806"/>
                        <a:pt x="503" y="792"/>
                        <a:pt x="505" y="757"/>
                      </a:cubicBezTo>
                      <a:lnTo>
                        <a:pt x="513" y="501"/>
                      </a:lnTo>
                      <a:cubicBezTo>
                        <a:pt x="514" y="473"/>
                        <a:pt x="503" y="450"/>
                        <a:pt x="465" y="449"/>
                      </a:cubicBezTo>
                      <a:cubicBezTo>
                        <a:pt x="464" y="448"/>
                        <a:pt x="462" y="448"/>
                        <a:pt x="460" y="448"/>
                      </a:cubicBezTo>
                      <a:cubicBezTo>
                        <a:pt x="426" y="448"/>
                        <a:pt x="413" y="469"/>
                        <a:pt x="412" y="497"/>
                      </a:cubicBezTo>
                      <a:lnTo>
                        <a:pt x="405" y="703"/>
                      </a:lnTo>
                      <a:lnTo>
                        <a:pt x="307" y="700"/>
                      </a:lnTo>
                      <a:lnTo>
                        <a:pt x="331" y="9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 flipH="1">
                  <a:off x="6683846" y="2565589"/>
                  <a:ext cx="26844" cy="42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9" y="1"/>
                      </a:moveTo>
                      <a:cubicBezTo>
                        <a:pt x="53" y="1"/>
                        <a:pt x="27" y="14"/>
                        <a:pt x="26" y="51"/>
                      </a:cubicBezTo>
                      <a:cubicBezTo>
                        <a:pt x="25" y="88"/>
                        <a:pt x="49" y="102"/>
                        <a:pt x="75" y="103"/>
                      </a:cubicBezTo>
                      <a:lnTo>
                        <a:pt x="225" y="108"/>
                      </a:lnTo>
                      <a:lnTo>
                        <a:pt x="204" y="697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6" y="691"/>
                        <a:pt x="3" y="705"/>
                        <a:pt x="2" y="740"/>
                      </a:cubicBezTo>
                      <a:cubicBezTo>
                        <a:pt x="1" y="776"/>
                        <a:pt x="26" y="791"/>
                        <a:pt x="52" y="793"/>
                      </a:cubicBezTo>
                      <a:lnTo>
                        <a:pt x="452" y="806"/>
                      </a:lnTo>
                      <a:cubicBezTo>
                        <a:pt x="454" y="806"/>
                        <a:pt x="456" y="806"/>
                        <a:pt x="457" y="806"/>
                      </a:cubicBezTo>
                      <a:cubicBezTo>
                        <a:pt x="481" y="806"/>
                        <a:pt x="503" y="791"/>
                        <a:pt x="504" y="756"/>
                      </a:cubicBezTo>
                      <a:lnTo>
                        <a:pt x="514" y="501"/>
                      </a:lnTo>
                      <a:cubicBezTo>
                        <a:pt x="514" y="472"/>
                        <a:pt x="502" y="450"/>
                        <a:pt x="464" y="449"/>
                      </a:cubicBezTo>
                      <a:cubicBezTo>
                        <a:pt x="463" y="449"/>
                        <a:pt x="462" y="449"/>
                        <a:pt x="461" y="449"/>
                      </a:cubicBezTo>
                      <a:cubicBezTo>
                        <a:pt x="426" y="449"/>
                        <a:pt x="413" y="469"/>
                        <a:pt x="412" y="498"/>
                      </a:cubicBezTo>
                      <a:lnTo>
                        <a:pt x="404" y="703"/>
                      </a:lnTo>
                      <a:lnTo>
                        <a:pt x="305" y="699"/>
                      </a:lnTo>
                      <a:lnTo>
                        <a:pt x="329" y="9"/>
                      </a:lnTo>
                      <a:lnTo>
                        <a:pt x="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 flipH="1">
                  <a:off x="6645064" y="2566892"/>
                  <a:ext cx="27470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7" extrusionOk="0">
                      <a:moveTo>
                        <a:pt x="76" y="1"/>
                      </a:moveTo>
                      <a:cubicBezTo>
                        <a:pt x="50" y="1"/>
                        <a:pt x="26" y="16"/>
                        <a:pt x="26" y="50"/>
                      </a:cubicBezTo>
                      <a:cubicBezTo>
                        <a:pt x="24" y="88"/>
                        <a:pt x="48" y="102"/>
                        <a:pt x="74" y="103"/>
                      </a:cubicBezTo>
                      <a:lnTo>
                        <a:pt x="424" y="115"/>
                      </a:lnTo>
                      <a:lnTo>
                        <a:pt x="417" y="358"/>
                      </a:lnTo>
                      <a:lnTo>
                        <a:pt x="130" y="348"/>
                      </a:lnTo>
                      <a:cubicBezTo>
                        <a:pt x="127" y="348"/>
                        <a:pt x="124" y="348"/>
                        <a:pt x="121" y="348"/>
                      </a:cubicBezTo>
                      <a:cubicBezTo>
                        <a:pt x="50" y="348"/>
                        <a:pt x="14" y="385"/>
                        <a:pt x="12" y="460"/>
                      </a:cubicBezTo>
                      <a:lnTo>
                        <a:pt x="0" y="791"/>
                      </a:lnTo>
                      <a:lnTo>
                        <a:pt x="451" y="807"/>
                      </a:lnTo>
                      <a:cubicBezTo>
                        <a:pt x="478" y="807"/>
                        <a:pt x="503" y="794"/>
                        <a:pt x="504" y="758"/>
                      </a:cubicBezTo>
                      <a:cubicBezTo>
                        <a:pt x="506" y="721"/>
                        <a:pt x="481" y="706"/>
                        <a:pt x="455" y="704"/>
                      </a:cubicBezTo>
                      <a:lnTo>
                        <a:pt x="106" y="693"/>
                      </a:lnTo>
                      <a:lnTo>
                        <a:pt x="114" y="450"/>
                      </a:lnTo>
                      <a:lnTo>
                        <a:pt x="401" y="460"/>
                      </a:lnTo>
                      <a:cubicBezTo>
                        <a:pt x="434" y="460"/>
                        <a:pt x="458" y="456"/>
                        <a:pt x="483" y="434"/>
                      </a:cubicBezTo>
                      <a:cubicBezTo>
                        <a:pt x="513" y="408"/>
                        <a:pt x="518" y="381"/>
                        <a:pt x="519" y="343"/>
                      </a:cubicBezTo>
                      <a:lnTo>
                        <a:pt x="526" y="136"/>
                      </a:lnTo>
                      <a:cubicBezTo>
                        <a:pt x="526" y="99"/>
                        <a:pt x="525" y="72"/>
                        <a:pt x="497" y="44"/>
                      </a:cubicBezTo>
                      <a:cubicBezTo>
                        <a:pt x="473" y="20"/>
                        <a:pt x="450" y="14"/>
                        <a:pt x="417" y="13"/>
                      </a:cubicBezTo>
                      <a:lnTo>
                        <a:pt x="78" y="1"/>
                      </a:lnTo>
                      <a:cubicBezTo>
                        <a:pt x="78" y="1"/>
                        <a:pt x="77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 flipH="1">
                  <a:off x="6606856" y="2568195"/>
                  <a:ext cx="27522" cy="41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5" extrusionOk="0">
                      <a:moveTo>
                        <a:pt x="78" y="1"/>
                      </a:moveTo>
                      <a:cubicBezTo>
                        <a:pt x="53" y="1"/>
                        <a:pt x="27" y="13"/>
                        <a:pt x="26" y="51"/>
                      </a:cubicBezTo>
                      <a:cubicBezTo>
                        <a:pt x="24" y="88"/>
                        <a:pt x="48" y="102"/>
                        <a:pt x="75" y="103"/>
                      </a:cubicBezTo>
                      <a:lnTo>
                        <a:pt x="425" y="115"/>
                      </a:lnTo>
                      <a:lnTo>
                        <a:pt x="418" y="284"/>
                      </a:lnTo>
                      <a:cubicBezTo>
                        <a:pt x="417" y="340"/>
                        <a:pt x="395" y="357"/>
                        <a:pt x="368" y="357"/>
                      </a:cubicBezTo>
                      <a:cubicBezTo>
                        <a:pt x="368" y="357"/>
                        <a:pt x="367" y="357"/>
                        <a:pt x="366" y="357"/>
                      </a:cubicBezTo>
                      <a:lnTo>
                        <a:pt x="167" y="350"/>
                      </a:lnTo>
                      <a:cubicBezTo>
                        <a:pt x="140" y="350"/>
                        <a:pt x="115" y="362"/>
                        <a:pt x="114" y="399"/>
                      </a:cubicBezTo>
                      <a:cubicBezTo>
                        <a:pt x="112" y="435"/>
                        <a:pt x="135" y="451"/>
                        <a:pt x="162" y="451"/>
                      </a:cubicBezTo>
                      <a:lnTo>
                        <a:pt x="362" y="458"/>
                      </a:lnTo>
                      <a:cubicBezTo>
                        <a:pt x="391" y="459"/>
                        <a:pt x="412" y="478"/>
                        <a:pt x="411" y="534"/>
                      </a:cubicBezTo>
                      <a:lnTo>
                        <a:pt x="405" y="703"/>
                      </a:lnTo>
                      <a:lnTo>
                        <a:pt x="55" y="692"/>
                      </a:lnTo>
                      <a:cubicBezTo>
                        <a:pt x="54" y="692"/>
                        <a:pt x="53" y="692"/>
                        <a:pt x="52" y="692"/>
                      </a:cubicBezTo>
                      <a:cubicBezTo>
                        <a:pt x="26" y="692"/>
                        <a:pt x="3" y="706"/>
                        <a:pt x="2" y="740"/>
                      </a:cubicBezTo>
                      <a:cubicBezTo>
                        <a:pt x="1" y="776"/>
                        <a:pt x="25" y="792"/>
                        <a:pt x="52" y="793"/>
                      </a:cubicBezTo>
                      <a:lnTo>
                        <a:pt x="401" y="805"/>
                      </a:lnTo>
                      <a:cubicBezTo>
                        <a:pt x="402" y="805"/>
                        <a:pt x="404" y="805"/>
                        <a:pt x="406" y="805"/>
                      </a:cubicBezTo>
                      <a:cubicBezTo>
                        <a:pt x="462" y="805"/>
                        <a:pt x="505" y="762"/>
                        <a:pt x="507" y="706"/>
                      </a:cubicBezTo>
                      <a:lnTo>
                        <a:pt x="513" y="511"/>
                      </a:lnTo>
                      <a:cubicBezTo>
                        <a:pt x="513" y="471"/>
                        <a:pt x="507" y="441"/>
                        <a:pt x="477" y="411"/>
                      </a:cubicBezTo>
                      <a:cubicBezTo>
                        <a:pt x="509" y="384"/>
                        <a:pt x="518" y="355"/>
                        <a:pt x="519" y="313"/>
                      </a:cubicBezTo>
                      <a:lnTo>
                        <a:pt x="527" y="119"/>
                      </a:lnTo>
                      <a:cubicBezTo>
                        <a:pt x="528" y="60"/>
                        <a:pt x="487" y="16"/>
                        <a:pt x="428" y="13"/>
                      </a:cubicBez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 flipH="1">
                  <a:off x="6531221" y="2570958"/>
                  <a:ext cx="23769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802" extrusionOk="0">
                      <a:moveTo>
                        <a:pt x="66" y="0"/>
                      </a:moveTo>
                      <a:cubicBezTo>
                        <a:pt x="30" y="0"/>
                        <a:pt x="18" y="25"/>
                        <a:pt x="18" y="50"/>
                      </a:cubicBezTo>
                      <a:lnTo>
                        <a:pt x="0" y="532"/>
                      </a:lnTo>
                      <a:lnTo>
                        <a:pt x="300" y="542"/>
                      </a:lnTo>
                      <a:lnTo>
                        <a:pt x="294" y="750"/>
                      </a:lnTo>
                      <a:cubicBezTo>
                        <a:pt x="293" y="782"/>
                        <a:pt x="305" y="801"/>
                        <a:pt x="342" y="802"/>
                      </a:cubicBezTo>
                      <a:cubicBezTo>
                        <a:pt x="343" y="802"/>
                        <a:pt x="344" y="802"/>
                        <a:pt x="345" y="802"/>
                      </a:cubicBezTo>
                      <a:cubicBezTo>
                        <a:pt x="379" y="802"/>
                        <a:pt x="393" y="785"/>
                        <a:pt x="395" y="754"/>
                      </a:cubicBezTo>
                      <a:lnTo>
                        <a:pt x="401" y="545"/>
                      </a:lnTo>
                      <a:cubicBezTo>
                        <a:pt x="402" y="545"/>
                        <a:pt x="403" y="545"/>
                        <a:pt x="404" y="545"/>
                      </a:cubicBezTo>
                      <a:cubicBezTo>
                        <a:pt x="430" y="545"/>
                        <a:pt x="453" y="531"/>
                        <a:pt x="454" y="497"/>
                      </a:cubicBezTo>
                      <a:cubicBezTo>
                        <a:pt x="456" y="459"/>
                        <a:pt x="432" y="445"/>
                        <a:pt x="404" y="444"/>
                      </a:cubicBezTo>
                      <a:lnTo>
                        <a:pt x="416" y="149"/>
                      </a:lnTo>
                      <a:cubicBezTo>
                        <a:pt x="416" y="124"/>
                        <a:pt x="404" y="98"/>
                        <a:pt x="365" y="97"/>
                      </a:cubicBezTo>
                      <a:cubicBezTo>
                        <a:pt x="363" y="97"/>
                        <a:pt x="362" y="97"/>
                        <a:pt x="360" y="97"/>
                      </a:cubicBezTo>
                      <a:cubicBezTo>
                        <a:pt x="326" y="97"/>
                        <a:pt x="315" y="121"/>
                        <a:pt x="314" y="146"/>
                      </a:cubicBezTo>
                      <a:lnTo>
                        <a:pt x="303" y="440"/>
                      </a:lnTo>
                      <a:lnTo>
                        <a:pt x="106" y="434"/>
                      </a:lnTo>
                      <a:lnTo>
                        <a:pt x="118" y="53"/>
                      </a:lnTo>
                      <a:cubicBezTo>
                        <a:pt x="119" y="27"/>
                        <a:pt x="108" y="2"/>
                        <a:pt x="70" y="0"/>
                      </a:cubicBezTo>
                      <a:cubicBezTo>
                        <a:pt x="69" y="0"/>
                        <a:pt x="67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 flipH="1">
                  <a:off x="6492335" y="2572261"/>
                  <a:ext cx="27522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2" extrusionOk="0">
                      <a:moveTo>
                        <a:pt x="127" y="0"/>
                      </a:moveTo>
                      <a:lnTo>
                        <a:pt x="111" y="447"/>
                      </a:lnTo>
                      <a:lnTo>
                        <a:pt x="411" y="457"/>
                      </a:lnTo>
                      <a:lnTo>
                        <a:pt x="404" y="700"/>
                      </a:lnTo>
                      <a:lnTo>
                        <a:pt x="168" y="692"/>
                      </a:lnTo>
                      <a:cubicBezTo>
                        <a:pt x="153" y="691"/>
                        <a:pt x="129" y="675"/>
                        <a:pt x="114" y="669"/>
                      </a:cubicBezTo>
                      <a:lnTo>
                        <a:pt x="85" y="656"/>
                      </a:lnTo>
                      <a:cubicBezTo>
                        <a:pt x="75" y="650"/>
                        <a:pt x="65" y="646"/>
                        <a:pt x="53" y="646"/>
                      </a:cubicBezTo>
                      <a:cubicBezTo>
                        <a:pt x="52" y="646"/>
                        <a:pt x="52" y="646"/>
                        <a:pt x="51" y="646"/>
                      </a:cubicBezTo>
                      <a:cubicBezTo>
                        <a:pt x="26" y="646"/>
                        <a:pt x="4" y="670"/>
                        <a:pt x="3" y="695"/>
                      </a:cubicBezTo>
                      <a:cubicBezTo>
                        <a:pt x="1" y="731"/>
                        <a:pt x="31" y="742"/>
                        <a:pt x="58" y="755"/>
                      </a:cubicBezTo>
                      <a:lnTo>
                        <a:pt x="97" y="774"/>
                      </a:lnTo>
                      <a:cubicBezTo>
                        <a:pt x="122" y="785"/>
                        <a:pt x="136" y="793"/>
                        <a:pt x="162" y="793"/>
                      </a:cubicBezTo>
                      <a:lnTo>
                        <a:pt x="389" y="801"/>
                      </a:lnTo>
                      <a:cubicBezTo>
                        <a:pt x="394" y="801"/>
                        <a:pt x="399" y="801"/>
                        <a:pt x="405" y="801"/>
                      </a:cubicBezTo>
                      <a:cubicBezTo>
                        <a:pt x="433" y="801"/>
                        <a:pt x="456" y="795"/>
                        <a:pt x="479" y="769"/>
                      </a:cubicBezTo>
                      <a:cubicBezTo>
                        <a:pt x="501" y="745"/>
                        <a:pt x="505" y="722"/>
                        <a:pt x="505" y="691"/>
                      </a:cubicBezTo>
                      <a:lnTo>
                        <a:pt x="512" y="474"/>
                      </a:lnTo>
                      <a:cubicBezTo>
                        <a:pt x="514" y="439"/>
                        <a:pt x="512" y="415"/>
                        <a:pt x="485" y="386"/>
                      </a:cubicBezTo>
                      <a:cubicBezTo>
                        <a:pt x="460" y="362"/>
                        <a:pt x="437" y="357"/>
                        <a:pt x="404" y="355"/>
                      </a:cubicBezTo>
                      <a:lnTo>
                        <a:pt x="217" y="349"/>
                      </a:lnTo>
                      <a:lnTo>
                        <a:pt x="225" y="106"/>
                      </a:lnTo>
                      <a:lnTo>
                        <a:pt x="476" y="115"/>
                      </a:lnTo>
                      <a:cubicBezTo>
                        <a:pt x="501" y="115"/>
                        <a:pt x="526" y="101"/>
                        <a:pt x="527" y="65"/>
                      </a:cubicBezTo>
                      <a:cubicBezTo>
                        <a:pt x="528" y="28"/>
                        <a:pt x="505" y="13"/>
                        <a:pt x="478" y="12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2"/>
                <p:cNvSpPr/>
                <p:nvPr/>
              </p:nvSpPr>
              <p:spPr>
                <a:xfrm flipH="1">
                  <a:off x="6454961" y="2573460"/>
                  <a:ext cx="26792" cy="41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805" extrusionOk="0">
                      <a:moveTo>
                        <a:pt x="110" y="536"/>
                      </a:moveTo>
                      <a:lnTo>
                        <a:pt x="409" y="546"/>
                      </a:lnTo>
                      <a:lnTo>
                        <a:pt x="403" y="703"/>
                      </a:lnTo>
                      <a:lnTo>
                        <a:pt x="106" y="692"/>
                      </a:lnTo>
                      <a:lnTo>
                        <a:pt x="110" y="536"/>
                      </a:lnTo>
                      <a:close/>
                      <a:moveTo>
                        <a:pt x="67" y="0"/>
                      </a:moveTo>
                      <a:cubicBezTo>
                        <a:pt x="34" y="0"/>
                        <a:pt x="25" y="27"/>
                        <a:pt x="24" y="49"/>
                      </a:cubicBezTo>
                      <a:lnTo>
                        <a:pt x="2" y="726"/>
                      </a:lnTo>
                      <a:cubicBezTo>
                        <a:pt x="0" y="772"/>
                        <a:pt x="18" y="791"/>
                        <a:pt x="66" y="792"/>
                      </a:cubicBezTo>
                      <a:lnTo>
                        <a:pt x="436" y="805"/>
                      </a:lnTo>
                      <a:cubicBezTo>
                        <a:pt x="439" y="805"/>
                        <a:pt x="442" y="805"/>
                        <a:pt x="444" y="805"/>
                      </a:cubicBezTo>
                      <a:cubicBezTo>
                        <a:pt x="484" y="805"/>
                        <a:pt x="503" y="788"/>
                        <a:pt x="504" y="743"/>
                      </a:cubicBezTo>
                      <a:lnTo>
                        <a:pt x="513" y="516"/>
                      </a:lnTo>
                      <a:cubicBezTo>
                        <a:pt x="514" y="469"/>
                        <a:pt x="505" y="448"/>
                        <a:pt x="454" y="445"/>
                      </a:cubicBezTo>
                      <a:lnTo>
                        <a:pt x="114" y="434"/>
                      </a:lnTo>
                      <a:lnTo>
                        <a:pt x="125" y="103"/>
                      </a:lnTo>
                      <a:cubicBezTo>
                        <a:pt x="127" y="104"/>
                        <a:pt x="128" y="104"/>
                        <a:pt x="129" y="104"/>
                      </a:cubicBezTo>
                      <a:cubicBezTo>
                        <a:pt x="157" y="104"/>
                        <a:pt x="177" y="83"/>
                        <a:pt x="178" y="54"/>
                      </a:cubicBezTo>
                      <a:cubicBezTo>
                        <a:pt x="179" y="28"/>
                        <a:pt x="158" y="3"/>
                        <a:pt x="132" y="2"/>
                      </a:cubicBezTo>
                      <a:lnTo>
                        <a:pt x="70" y="0"/>
                      </a:lnTo>
                      <a:cubicBezTo>
                        <a:pt x="69" y="0"/>
                        <a:pt x="68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2"/>
                <p:cNvSpPr/>
                <p:nvPr/>
              </p:nvSpPr>
              <p:spPr>
                <a:xfrm flipH="1">
                  <a:off x="6415919" y="2574815"/>
                  <a:ext cx="26531" cy="41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798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9"/>
                      </a:cubicBezTo>
                      <a:lnTo>
                        <a:pt x="1" y="100"/>
                      </a:lnTo>
                      <a:cubicBezTo>
                        <a:pt x="1" y="123"/>
                        <a:pt x="17" y="152"/>
                        <a:pt x="50" y="153"/>
                      </a:cubicBezTo>
                      <a:cubicBezTo>
                        <a:pt x="50" y="153"/>
                        <a:pt x="51" y="153"/>
                        <a:pt x="52" y="153"/>
                      </a:cubicBezTo>
                      <a:cubicBezTo>
                        <a:pt x="84" y="153"/>
                        <a:pt x="102" y="125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5" y="299"/>
                        <a:pt x="397" y="297"/>
                        <a:pt x="363" y="327"/>
                      </a:cubicBezTo>
                      <a:lnTo>
                        <a:pt x="219" y="443"/>
                      </a:lnTo>
                      <a:cubicBezTo>
                        <a:pt x="192" y="465"/>
                        <a:pt x="192" y="467"/>
                        <a:pt x="190" y="501"/>
                      </a:cubicBezTo>
                      <a:lnTo>
                        <a:pt x="181" y="746"/>
                      </a:lnTo>
                      <a:cubicBezTo>
                        <a:pt x="180" y="779"/>
                        <a:pt x="194" y="798"/>
                        <a:pt x="231" y="798"/>
                      </a:cubicBezTo>
                      <a:cubicBezTo>
                        <a:pt x="233" y="798"/>
                        <a:pt x="235" y="798"/>
                        <a:pt x="237" y="798"/>
                      </a:cubicBezTo>
                      <a:cubicBezTo>
                        <a:pt x="269" y="798"/>
                        <a:pt x="283" y="780"/>
                        <a:pt x="284" y="750"/>
                      </a:cubicBezTo>
                      <a:lnTo>
                        <a:pt x="291" y="552"/>
                      </a:lnTo>
                      <a:cubicBezTo>
                        <a:pt x="291" y="516"/>
                        <a:pt x="293" y="515"/>
                        <a:pt x="321" y="492"/>
                      </a:cubicBezTo>
                      <a:lnTo>
                        <a:pt x="467" y="374"/>
                      </a:lnTo>
                      <a:cubicBezTo>
                        <a:pt x="497" y="350"/>
                        <a:pt x="497" y="347"/>
                        <a:pt x="497" y="310"/>
                      </a:cubicBezTo>
                      <a:lnTo>
                        <a:pt x="508" y="15"/>
                      </a:lnTo>
                      <a:lnTo>
                        <a:pt x="56" y="0"/>
                      </a:lnTo>
                      <a:cubicBezTo>
                        <a:pt x="55" y="0"/>
                        <a:pt x="55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2"/>
                <p:cNvSpPr/>
                <p:nvPr/>
              </p:nvSpPr>
              <p:spPr>
                <a:xfrm flipH="1">
                  <a:off x="6339658" y="2577474"/>
                  <a:ext cx="2757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802" extrusionOk="0">
                      <a:moveTo>
                        <a:pt x="125" y="0"/>
                      </a:moveTo>
                      <a:lnTo>
                        <a:pt x="112" y="448"/>
                      </a:lnTo>
                      <a:lnTo>
                        <a:pt x="410" y="458"/>
                      </a:lnTo>
                      <a:lnTo>
                        <a:pt x="402" y="700"/>
                      </a:lnTo>
                      <a:lnTo>
                        <a:pt x="168" y="691"/>
                      </a:lnTo>
                      <a:cubicBezTo>
                        <a:pt x="151" y="691"/>
                        <a:pt x="128" y="677"/>
                        <a:pt x="115" y="670"/>
                      </a:cubicBezTo>
                      <a:lnTo>
                        <a:pt x="85" y="656"/>
                      </a:lnTo>
                      <a:cubicBezTo>
                        <a:pt x="74" y="651"/>
                        <a:pt x="65" y="646"/>
                        <a:pt x="52" y="646"/>
                      </a:cubicBezTo>
                      <a:cubicBezTo>
                        <a:pt x="26" y="646"/>
                        <a:pt x="3" y="669"/>
                        <a:pt x="2" y="697"/>
                      </a:cubicBezTo>
                      <a:cubicBezTo>
                        <a:pt x="0" y="731"/>
                        <a:pt x="30" y="742"/>
                        <a:pt x="58" y="755"/>
                      </a:cubicBezTo>
                      <a:lnTo>
                        <a:pt x="95" y="774"/>
                      </a:lnTo>
                      <a:cubicBezTo>
                        <a:pt x="121" y="785"/>
                        <a:pt x="136" y="793"/>
                        <a:pt x="163" y="795"/>
                      </a:cubicBezTo>
                      <a:lnTo>
                        <a:pt x="388" y="801"/>
                      </a:lnTo>
                      <a:cubicBezTo>
                        <a:pt x="394" y="801"/>
                        <a:pt x="399" y="801"/>
                        <a:pt x="404" y="801"/>
                      </a:cubicBezTo>
                      <a:cubicBezTo>
                        <a:pt x="433" y="801"/>
                        <a:pt x="456" y="795"/>
                        <a:pt x="478" y="770"/>
                      </a:cubicBezTo>
                      <a:cubicBezTo>
                        <a:pt x="500" y="746"/>
                        <a:pt x="504" y="724"/>
                        <a:pt x="505" y="691"/>
                      </a:cubicBezTo>
                      <a:lnTo>
                        <a:pt x="513" y="473"/>
                      </a:lnTo>
                      <a:cubicBezTo>
                        <a:pt x="514" y="439"/>
                        <a:pt x="512" y="414"/>
                        <a:pt x="484" y="386"/>
                      </a:cubicBezTo>
                      <a:cubicBezTo>
                        <a:pt x="460" y="363"/>
                        <a:pt x="436" y="356"/>
                        <a:pt x="403" y="355"/>
                      </a:cubicBezTo>
                      <a:lnTo>
                        <a:pt x="216" y="349"/>
                      </a:lnTo>
                      <a:lnTo>
                        <a:pt x="225" y="106"/>
                      </a:lnTo>
                      <a:lnTo>
                        <a:pt x="474" y="114"/>
                      </a:lnTo>
                      <a:cubicBezTo>
                        <a:pt x="475" y="114"/>
                        <a:pt x="476" y="114"/>
                        <a:pt x="477" y="114"/>
                      </a:cubicBezTo>
                      <a:cubicBezTo>
                        <a:pt x="502" y="114"/>
                        <a:pt x="525" y="99"/>
                        <a:pt x="526" y="65"/>
                      </a:cubicBezTo>
                      <a:cubicBezTo>
                        <a:pt x="528" y="29"/>
                        <a:pt x="503" y="13"/>
                        <a:pt x="478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2"/>
                <p:cNvSpPr/>
                <p:nvPr/>
              </p:nvSpPr>
              <p:spPr>
                <a:xfrm flipH="1">
                  <a:off x="6302336" y="2578673"/>
                  <a:ext cx="26844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7" extrusionOk="0">
                      <a:moveTo>
                        <a:pt x="111" y="536"/>
                      </a:moveTo>
                      <a:lnTo>
                        <a:pt x="410" y="546"/>
                      </a:lnTo>
                      <a:lnTo>
                        <a:pt x="405" y="703"/>
                      </a:lnTo>
                      <a:lnTo>
                        <a:pt x="106" y="692"/>
                      </a:lnTo>
                      <a:lnTo>
                        <a:pt x="111" y="536"/>
                      </a:lnTo>
                      <a:close/>
                      <a:moveTo>
                        <a:pt x="69" y="0"/>
                      </a:moveTo>
                      <a:cubicBezTo>
                        <a:pt x="36" y="0"/>
                        <a:pt x="27" y="28"/>
                        <a:pt x="26" y="50"/>
                      </a:cubicBezTo>
                      <a:lnTo>
                        <a:pt x="3" y="727"/>
                      </a:lnTo>
                      <a:cubicBezTo>
                        <a:pt x="1" y="773"/>
                        <a:pt x="18" y="791"/>
                        <a:pt x="66" y="792"/>
                      </a:cubicBezTo>
                      <a:lnTo>
                        <a:pt x="436" y="806"/>
                      </a:lnTo>
                      <a:cubicBezTo>
                        <a:pt x="437" y="806"/>
                        <a:pt x="439" y="806"/>
                        <a:pt x="440" y="806"/>
                      </a:cubicBezTo>
                      <a:cubicBezTo>
                        <a:pt x="484" y="806"/>
                        <a:pt x="504" y="790"/>
                        <a:pt x="506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6" y="447"/>
                        <a:pt x="454" y="446"/>
                      </a:cubicBezTo>
                      <a:lnTo>
                        <a:pt x="114" y="433"/>
                      </a:lnTo>
                      <a:lnTo>
                        <a:pt x="126" y="104"/>
                      </a:lnTo>
                      <a:cubicBezTo>
                        <a:pt x="127" y="104"/>
                        <a:pt x="127" y="104"/>
                        <a:pt x="128" y="104"/>
                      </a:cubicBezTo>
                      <a:cubicBezTo>
                        <a:pt x="156" y="104"/>
                        <a:pt x="177" y="85"/>
                        <a:pt x="178" y="56"/>
                      </a:cubicBezTo>
                      <a:cubicBezTo>
                        <a:pt x="179" y="29"/>
                        <a:pt x="159" y="3"/>
                        <a:pt x="132" y="2"/>
                      </a:cubicBezTo>
                      <a:lnTo>
                        <a:pt x="71" y="0"/>
                      </a:lnTo>
                      <a:cubicBezTo>
                        <a:pt x="70" y="0"/>
                        <a:pt x="69" y="0"/>
                        <a:pt x="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2"/>
                <p:cNvSpPr/>
                <p:nvPr/>
              </p:nvSpPr>
              <p:spPr>
                <a:xfrm flipH="1">
                  <a:off x="6263346" y="2580028"/>
                  <a:ext cx="26479" cy="41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799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8"/>
                      </a:cubicBezTo>
                      <a:lnTo>
                        <a:pt x="0" y="100"/>
                      </a:lnTo>
                      <a:cubicBezTo>
                        <a:pt x="0" y="123"/>
                        <a:pt x="18" y="152"/>
                        <a:pt x="50" y="153"/>
                      </a:cubicBezTo>
                      <a:cubicBezTo>
                        <a:pt x="51" y="153"/>
                        <a:pt x="52" y="153"/>
                        <a:pt x="52" y="153"/>
                      </a:cubicBezTo>
                      <a:cubicBezTo>
                        <a:pt x="83" y="153"/>
                        <a:pt x="101" y="126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6" y="299"/>
                        <a:pt x="397" y="298"/>
                        <a:pt x="362" y="326"/>
                      </a:cubicBezTo>
                      <a:lnTo>
                        <a:pt x="218" y="443"/>
                      </a:lnTo>
                      <a:cubicBezTo>
                        <a:pt x="192" y="465"/>
                        <a:pt x="191" y="467"/>
                        <a:pt x="190" y="500"/>
                      </a:cubicBezTo>
                      <a:lnTo>
                        <a:pt x="182" y="746"/>
                      </a:lnTo>
                      <a:cubicBezTo>
                        <a:pt x="181" y="779"/>
                        <a:pt x="193" y="798"/>
                        <a:pt x="231" y="799"/>
                      </a:cubicBezTo>
                      <a:cubicBezTo>
                        <a:pt x="232" y="799"/>
                        <a:pt x="233" y="799"/>
                        <a:pt x="234" y="799"/>
                      </a:cubicBezTo>
                      <a:cubicBezTo>
                        <a:pt x="268" y="799"/>
                        <a:pt x="282" y="781"/>
                        <a:pt x="284" y="749"/>
                      </a:cubicBezTo>
                      <a:lnTo>
                        <a:pt x="289" y="553"/>
                      </a:lnTo>
                      <a:cubicBezTo>
                        <a:pt x="291" y="517"/>
                        <a:pt x="293" y="515"/>
                        <a:pt x="321" y="491"/>
                      </a:cubicBezTo>
                      <a:lnTo>
                        <a:pt x="468" y="374"/>
                      </a:lnTo>
                      <a:cubicBezTo>
                        <a:pt x="496" y="351"/>
                        <a:pt x="495" y="347"/>
                        <a:pt x="497" y="310"/>
                      </a:cubicBezTo>
                      <a:lnTo>
                        <a:pt x="507" y="16"/>
                      </a:lnTo>
                      <a:lnTo>
                        <a:pt x="56" y="0"/>
                      </a:lnTo>
                      <a:cubicBezTo>
                        <a:pt x="55" y="0"/>
                        <a:pt x="54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2"/>
                <p:cNvSpPr/>
                <p:nvPr/>
              </p:nvSpPr>
              <p:spPr>
                <a:xfrm flipH="1">
                  <a:off x="6225972" y="2581487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6" y="104"/>
                      </a:moveTo>
                      <a:lnTo>
                        <a:pt x="321" y="107"/>
                      </a:lnTo>
                      <a:lnTo>
                        <a:pt x="313" y="350"/>
                      </a:lnTo>
                      <a:lnTo>
                        <a:pt x="218" y="346"/>
                      </a:lnTo>
                      <a:lnTo>
                        <a:pt x="226" y="104"/>
                      </a:lnTo>
                      <a:close/>
                      <a:moveTo>
                        <a:pt x="113" y="445"/>
                      </a:moveTo>
                      <a:lnTo>
                        <a:pt x="412" y="456"/>
                      </a:lnTo>
                      <a:lnTo>
                        <a:pt x="404" y="698"/>
                      </a:lnTo>
                      <a:lnTo>
                        <a:pt x="105" y="688"/>
                      </a:lnTo>
                      <a:lnTo>
                        <a:pt x="113" y="445"/>
                      </a:lnTo>
                      <a:close/>
                      <a:moveTo>
                        <a:pt x="175" y="1"/>
                      </a:moveTo>
                      <a:cubicBezTo>
                        <a:pt x="144" y="1"/>
                        <a:pt x="127" y="25"/>
                        <a:pt x="127" y="50"/>
                      </a:cubicBezTo>
                      <a:lnTo>
                        <a:pt x="117" y="344"/>
                      </a:lnTo>
                      <a:cubicBezTo>
                        <a:pt x="115" y="344"/>
                        <a:pt x="114" y="344"/>
                        <a:pt x="112" y="344"/>
                      </a:cubicBezTo>
                      <a:cubicBezTo>
                        <a:pt x="82" y="344"/>
                        <a:pt x="58" y="353"/>
                        <a:pt x="41" y="370"/>
                      </a:cubicBezTo>
                      <a:cubicBezTo>
                        <a:pt x="22" y="387"/>
                        <a:pt x="12" y="411"/>
                        <a:pt x="10" y="443"/>
                      </a:cubicBezTo>
                      <a:lnTo>
                        <a:pt x="3" y="684"/>
                      </a:lnTo>
                      <a:cubicBezTo>
                        <a:pt x="1" y="747"/>
                        <a:pt x="37" y="789"/>
                        <a:pt x="101" y="791"/>
                      </a:cubicBezTo>
                      <a:lnTo>
                        <a:pt x="401" y="801"/>
                      </a:lnTo>
                      <a:cubicBezTo>
                        <a:pt x="402" y="801"/>
                        <a:pt x="402" y="801"/>
                        <a:pt x="403" y="801"/>
                      </a:cubicBezTo>
                      <a:cubicBezTo>
                        <a:pt x="464" y="801"/>
                        <a:pt x="503" y="764"/>
                        <a:pt x="505" y="702"/>
                      </a:cubicBezTo>
                      <a:lnTo>
                        <a:pt x="513" y="460"/>
                      </a:lnTo>
                      <a:cubicBezTo>
                        <a:pt x="514" y="430"/>
                        <a:pt x="506" y="403"/>
                        <a:pt x="488" y="385"/>
                      </a:cubicBezTo>
                      <a:cubicBezTo>
                        <a:pt x="472" y="366"/>
                        <a:pt x="447" y="354"/>
                        <a:pt x="415" y="353"/>
                      </a:cubicBezTo>
                      <a:lnTo>
                        <a:pt x="426" y="60"/>
                      </a:lnTo>
                      <a:cubicBezTo>
                        <a:pt x="427" y="33"/>
                        <a:pt x="411" y="9"/>
                        <a:pt x="376" y="7"/>
                      </a:cubicBezTo>
                      <a:lnTo>
                        <a:pt x="179" y="1"/>
                      </a:lnTo>
                      <a:cubicBezTo>
                        <a:pt x="178" y="1"/>
                        <a:pt x="177" y="1"/>
                        <a:pt x="1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2"/>
                <p:cNvSpPr/>
                <p:nvPr/>
              </p:nvSpPr>
              <p:spPr>
                <a:xfrm flipH="1">
                  <a:off x="6149659" y="2584042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7" y="105"/>
                      </a:moveTo>
                      <a:lnTo>
                        <a:pt x="322" y="108"/>
                      </a:lnTo>
                      <a:lnTo>
                        <a:pt x="313" y="351"/>
                      </a:lnTo>
                      <a:lnTo>
                        <a:pt x="217" y="347"/>
                      </a:lnTo>
                      <a:lnTo>
                        <a:pt x="227" y="105"/>
                      </a:lnTo>
                      <a:close/>
                      <a:moveTo>
                        <a:pt x="112" y="447"/>
                      </a:moveTo>
                      <a:lnTo>
                        <a:pt x="411" y="457"/>
                      </a:lnTo>
                      <a:lnTo>
                        <a:pt x="403" y="700"/>
                      </a:lnTo>
                      <a:lnTo>
                        <a:pt x="105" y="689"/>
                      </a:lnTo>
                      <a:lnTo>
                        <a:pt x="112" y="447"/>
                      </a:lnTo>
                      <a:close/>
                      <a:moveTo>
                        <a:pt x="179" y="1"/>
                      </a:moveTo>
                      <a:cubicBezTo>
                        <a:pt x="144" y="1"/>
                        <a:pt x="126" y="24"/>
                        <a:pt x="125" y="51"/>
                      </a:cubicBezTo>
                      <a:lnTo>
                        <a:pt x="117" y="345"/>
                      </a:lnTo>
                      <a:cubicBezTo>
                        <a:pt x="114" y="345"/>
                        <a:pt x="112" y="345"/>
                        <a:pt x="109" y="345"/>
                      </a:cubicBezTo>
                      <a:cubicBezTo>
                        <a:pt x="80" y="345"/>
                        <a:pt x="58" y="355"/>
                        <a:pt x="41" y="371"/>
                      </a:cubicBezTo>
                      <a:cubicBezTo>
                        <a:pt x="22" y="388"/>
                        <a:pt x="12" y="412"/>
                        <a:pt x="11" y="443"/>
                      </a:cubicBezTo>
                      <a:lnTo>
                        <a:pt x="2" y="686"/>
                      </a:lnTo>
                      <a:cubicBezTo>
                        <a:pt x="0" y="748"/>
                        <a:pt x="38" y="789"/>
                        <a:pt x="100" y="791"/>
                      </a:cubicBezTo>
                      <a:lnTo>
                        <a:pt x="400" y="801"/>
                      </a:lnTo>
                      <a:cubicBezTo>
                        <a:pt x="402" y="801"/>
                        <a:pt x="403" y="801"/>
                        <a:pt x="405" y="801"/>
                      </a:cubicBezTo>
                      <a:cubicBezTo>
                        <a:pt x="466" y="801"/>
                        <a:pt x="503" y="764"/>
                        <a:pt x="504" y="703"/>
                      </a:cubicBezTo>
                      <a:lnTo>
                        <a:pt x="513" y="461"/>
                      </a:lnTo>
                      <a:cubicBezTo>
                        <a:pt x="515" y="429"/>
                        <a:pt x="506" y="404"/>
                        <a:pt x="489" y="386"/>
                      </a:cubicBezTo>
                      <a:cubicBezTo>
                        <a:pt x="471" y="368"/>
                        <a:pt x="446" y="356"/>
                        <a:pt x="414" y="354"/>
                      </a:cubicBezTo>
                      <a:lnTo>
                        <a:pt x="425" y="61"/>
                      </a:lnTo>
                      <a:cubicBezTo>
                        <a:pt x="427" y="35"/>
                        <a:pt x="410" y="9"/>
                        <a:pt x="376" y="9"/>
                      </a:cubicBezTo>
                      <a:lnTo>
                        <a:pt x="1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2"/>
                <p:cNvSpPr/>
                <p:nvPr/>
              </p:nvSpPr>
              <p:spPr>
                <a:xfrm flipH="1">
                  <a:off x="6111555" y="2585188"/>
                  <a:ext cx="26844" cy="42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111" y="536"/>
                      </a:moveTo>
                      <a:lnTo>
                        <a:pt x="409" y="547"/>
                      </a:lnTo>
                      <a:lnTo>
                        <a:pt x="405" y="703"/>
                      </a:lnTo>
                      <a:lnTo>
                        <a:pt x="105" y="694"/>
                      </a:lnTo>
                      <a:lnTo>
                        <a:pt x="111" y="536"/>
                      </a:lnTo>
                      <a:close/>
                      <a:moveTo>
                        <a:pt x="69" y="1"/>
                      </a:moveTo>
                      <a:cubicBezTo>
                        <a:pt x="36" y="1"/>
                        <a:pt x="26" y="27"/>
                        <a:pt x="25" y="50"/>
                      </a:cubicBezTo>
                      <a:lnTo>
                        <a:pt x="3" y="727"/>
                      </a:lnTo>
                      <a:cubicBezTo>
                        <a:pt x="1" y="774"/>
                        <a:pt x="18" y="791"/>
                        <a:pt x="67" y="793"/>
                      </a:cubicBezTo>
                      <a:lnTo>
                        <a:pt x="436" y="805"/>
                      </a:lnTo>
                      <a:cubicBezTo>
                        <a:pt x="437" y="805"/>
                        <a:pt x="439" y="805"/>
                        <a:pt x="440" y="805"/>
                      </a:cubicBezTo>
                      <a:cubicBezTo>
                        <a:pt x="483" y="805"/>
                        <a:pt x="503" y="790"/>
                        <a:pt x="505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5" y="447"/>
                        <a:pt x="455" y="446"/>
                      </a:cubicBezTo>
                      <a:lnTo>
                        <a:pt x="113" y="435"/>
                      </a:lnTo>
                      <a:lnTo>
                        <a:pt x="126" y="104"/>
                      </a:lnTo>
                      <a:cubicBezTo>
                        <a:pt x="127" y="104"/>
                        <a:pt x="129" y="104"/>
                        <a:pt x="130" y="104"/>
                      </a:cubicBezTo>
                      <a:cubicBezTo>
                        <a:pt x="157" y="104"/>
                        <a:pt x="177" y="85"/>
                        <a:pt x="177" y="55"/>
                      </a:cubicBezTo>
                      <a:cubicBezTo>
                        <a:pt x="178" y="29"/>
                        <a:pt x="158" y="5"/>
                        <a:pt x="131" y="3"/>
                      </a:cubicBezTo>
                      <a:lnTo>
                        <a:pt x="71" y="1"/>
                      </a:lnTo>
                      <a:cubicBezTo>
                        <a:pt x="70" y="1"/>
                        <a:pt x="69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2"/>
                <p:cNvSpPr/>
                <p:nvPr/>
              </p:nvSpPr>
              <p:spPr>
                <a:xfrm flipH="1">
                  <a:off x="6168425" y="2679797"/>
                  <a:ext cx="22987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690" extrusionOk="0">
                      <a:moveTo>
                        <a:pt x="64" y="0"/>
                      </a:moveTo>
                      <a:cubicBezTo>
                        <a:pt x="43" y="0"/>
                        <a:pt x="23" y="12"/>
                        <a:pt x="21" y="42"/>
                      </a:cubicBezTo>
                      <a:cubicBezTo>
                        <a:pt x="20" y="74"/>
                        <a:pt x="42" y="86"/>
                        <a:pt x="64" y="87"/>
                      </a:cubicBezTo>
                      <a:lnTo>
                        <a:pt x="192" y="91"/>
                      </a:lnTo>
                      <a:lnTo>
                        <a:pt x="174" y="595"/>
                      </a:lnTo>
                      <a:lnTo>
                        <a:pt x="47" y="591"/>
                      </a:lnTo>
                      <a:cubicBezTo>
                        <a:pt x="46" y="591"/>
                        <a:pt x="45" y="591"/>
                        <a:pt x="44" y="591"/>
                      </a:cubicBezTo>
                      <a:cubicBezTo>
                        <a:pt x="22" y="591"/>
                        <a:pt x="2" y="603"/>
                        <a:pt x="1" y="633"/>
                      </a:cubicBezTo>
                      <a:cubicBezTo>
                        <a:pt x="0" y="664"/>
                        <a:pt x="20" y="677"/>
                        <a:pt x="44" y="678"/>
                      </a:cubicBezTo>
                      <a:lnTo>
                        <a:pt x="386" y="689"/>
                      </a:lnTo>
                      <a:cubicBezTo>
                        <a:pt x="387" y="689"/>
                        <a:pt x="388" y="689"/>
                        <a:pt x="389" y="689"/>
                      </a:cubicBezTo>
                      <a:cubicBezTo>
                        <a:pt x="411" y="689"/>
                        <a:pt x="430" y="678"/>
                        <a:pt x="431" y="648"/>
                      </a:cubicBezTo>
                      <a:lnTo>
                        <a:pt x="439" y="428"/>
                      </a:lnTo>
                      <a:cubicBezTo>
                        <a:pt x="441" y="403"/>
                        <a:pt x="430" y="385"/>
                        <a:pt x="397" y="384"/>
                      </a:cubicBezTo>
                      <a:cubicBezTo>
                        <a:pt x="395" y="383"/>
                        <a:pt x="394" y="383"/>
                        <a:pt x="392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1"/>
                      </a:lnTo>
                      <a:lnTo>
                        <a:pt x="262" y="599"/>
                      </a:lnTo>
                      <a:lnTo>
                        <a:pt x="282" y="7"/>
                      </a:lnTo>
                      <a:lnTo>
                        <a:pt x="67" y="1"/>
                      </a:lnTo>
                      <a:cubicBezTo>
                        <a:pt x="66" y="0"/>
                        <a:pt x="6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2"/>
                <p:cNvSpPr/>
                <p:nvPr/>
              </p:nvSpPr>
              <p:spPr>
                <a:xfrm flipH="1">
                  <a:off x="6135742" y="2680892"/>
                  <a:ext cx="22935" cy="3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91" extrusionOk="0">
                      <a:moveTo>
                        <a:pt x="64" y="0"/>
                      </a:moveTo>
                      <a:cubicBezTo>
                        <a:pt x="43" y="0"/>
                        <a:pt x="22" y="12"/>
                        <a:pt x="21" y="42"/>
                      </a:cubicBezTo>
                      <a:cubicBezTo>
                        <a:pt x="19" y="73"/>
                        <a:pt x="41" y="87"/>
                        <a:pt x="63" y="88"/>
                      </a:cubicBezTo>
                      <a:lnTo>
                        <a:pt x="191" y="92"/>
                      </a:lnTo>
                      <a:lnTo>
                        <a:pt x="174" y="596"/>
                      </a:lnTo>
                      <a:lnTo>
                        <a:pt x="45" y="591"/>
                      </a:lnTo>
                      <a:cubicBezTo>
                        <a:pt x="45" y="591"/>
                        <a:pt x="44" y="591"/>
                        <a:pt x="43" y="591"/>
                      </a:cubicBezTo>
                      <a:cubicBezTo>
                        <a:pt x="22" y="591"/>
                        <a:pt x="2" y="604"/>
                        <a:pt x="0" y="633"/>
                      </a:cubicBezTo>
                      <a:cubicBezTo>
                        <a:pt x="0" y="664"/>
                        <a:pt x="19" y="678"/>
                        <a:pt x="43" y="679"/>
                      </a:cubicBezTo>
                      <a:lnTo>
                        <a:pt x="387" y="690"/>
                      </a:lnTo>
                      <a:cubicBezTo>
                        <a:pt x="388" y="690"/>
                        <a:pt x="388" y="690"/>
                        <a:pt x="389" y="690"/>
                      </a:cubicBezTo>
                      <a:cubicBezTo>
                        <a:pt x="410" y="690"/>
                        <a:pt x="429" y="678"/>
                        <a:pt x="430" y="647"/>
                      </a:cubicBezTo>
                      <a:lnTo>
                        <a:pt x="438" y="429"/>
                      </a:lnTo>
                      <a:cubicBezTo>
                        <a:pt x="440" y="404"/>
                        <a:pt x="429" y="384"/>
                        <a:pt x="397" y="383"/>
                      </a:cubicBezTo>
                      <a:cubicBezTo>
                        <a:pt x="396" y="383"/>
                        <a:pt x="395" y="383"/>
                        <a:pt x="395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2"/>
                      </a:lnTo>
                      <a:lnTo>
                        <a:pt x="261" y="598"/>
                      </a:lnTo>
                      <a:lnTo>
                        <a:pt x="281" y="8"/>
                      </a:lnTo>
                      <a:lnTo>
                        <a:pt x="66" y="0"/>
                      </a:lnTo>
                      <a:cubicBezTo>
                        <a:pt x="65" y="0"/>
                        <a:pt x="64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2"/>
                <p:cNvSpPr/>
                <p:nvPr/>
              </p:nvSpPr>
              <p:spPr>
                <a:xfrm flipH="1">
                  <a:off x="6102433" y="2682612"/>
                  <a:ext cx="23560" cy="3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68" extrusionOk="0">
                      <a:moveTo>
                        <a:pt x="411" y="1"/>
                      </a:moveTo>
                      <a:cubicBezTo>
                        <a:pt x="388" y="1"/>
                        <a:pt x="377" y="16"/>
                        <a:pt x="366" y="32"/>
                      </a:cubicBezTo>
                      <a:lnTo>
                        <a:pt x="22" y="580"/>
                      </a:lnTo>
                      <a:cubicBezTo>
                        <a:pt x="12" y="594"/>
                        <a:pt x="2" y="607"/>
                        <a:pt x="1" y="625"/>
                      </a:cubicBezTo>
                      <a:cubicBezTo>
                        <a:pt x="1" y="648"/>
                        <a:pt x="23" y="667"/>
                        <a:pt x="43" y="668"/>
                      </a:cubicBezTo>
                      <a:cubicBezTo>
                        <a:pt x="65" y="668"/>
                        <a:pt x="76" y="656"/>
                        <a:pt x="87" y="638"/>
                      </a:cubicBezTo>
                      <a:lnTo>
                        <a:pt x="441" y="77"/>
                      </a:lnTo>
                      <a:cubicBezTo>
                        <a:pt x="446" y="69"/>
                        <a:pt x="451" y="57"/>
                        <a:pt x="452" y="45"/>
                      </a:cubicBezTo>
                      <a:cubicBezTo>
                        <a:pt x="452" y="21"/>
                        <a:pt x="433" y="2"/>
                        <a:pt x="4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2"/>
                <p:cNvSpPr/>
                <p:nvPr/>
              </p:nvSpPr>
              <p:spPr>
                <a:xfrm flipH="1">
                  <a:off x="6738786" y="2674689"/>
                  <a:ext cx="15742" cy="24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3" extrusionOk="0">
                      <a:moveTo>
                        <a:pt x="14" y="0"/>
                      </a:moveTo>
                      <a:lnTo>
                        <a:pt x="0" y="422"/>
                      </a:lnTo>
                      <a:cubicBezTo>
                        <a:pt x="0" y="441"/>
                        <a:pt x="7" y="452"/>
                        <a:pt x="28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49" y="452"/>
                        <a:pt x="58" y="443"/>
                        <a:pt x="59" y="425"/>
                      </a:cubicBezTo>
                      <a:lnTo>
                        <a:pt x="69" y="105"/>
                      </a:lnTo>
                      <a:lnTo>
                        <a:pt x="70" y="105"/>
                      </a:lnTo>
                      <a:lnTo>
                        <a:pt x="70" y="107"/>
                      </a:lnTo>
                      <a:lnTo>
                        <a:pt x="210" y="460"/>
                      </a:lnTo>
                      <a:lnTo>
                        <a:pt x="286" y="463"/>
                      </a:lnTo>
                      <a:lnTo>
                        <a:pt x="301" y="40"/>
                      </a:lnTo>
                      <a:cubicBezTo>
                        <a:pt x="302" y="21"/>
                        <a:pt x="294" y="10"/>
                        <a:pt x="273" y="10"/>
                      </a:cubicBezTo>
                      <a:cubicBezTo>
                        <a:pt x="272" y="10"/>
                        <a:pt x="271" y="10"/>
                        <a:pt x="270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230" y="360"/>
                      </a:lnTo>
                      <a:lnTo>
                        <a:pt x="90" y="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2"/>
                <p:cNvSpPr/>
                <p:nvPr/>
              </p:nvSpPr>
              <p:spPr>
                <a:xfrm flipH="1">
                  <a:off x="6717623" y="2675679"/>
                  <a:ext cx="15377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7" extrusionOk="0">
                      <a:moveTo>
                        <a:pt x="160" y="137"/>
                      </a:moveTo>
                      <a:lnTo>
                        <a:pt x="198" y="298"/>
                      </a:lnTo>
                      <a:lnTo>
                        <a:pt x="198" y="298"/>
                      </a:lnTo>
                      <a:lnTo>
                        <a:pt x="108" y="293"/>
                      </a:lnTo>
                      <a:lnTo>
                        <a:pt x="158" y="137"/>
                      </a:lnTo>
                      <a:close/>
                      <a:moveTo>
                        <a:pt x="163" y="0"/>
                      </a:moveTo>
                      <a:cubicBezTo>
                        <a:pt x="145" y="0"/>
                        <a:pt x="138" y="14"/>
                        <a:pt x="133" y="28"/>
                      </a:cubicBezTo>
                      <a:lnTo>
                        <a:pt x="5" y="418"/>
                      </a:lnTo>
                      <a:cubicBezTo>
                        <a:pt x="1" y="431"/>
                        <a:pt x="16" y="447"/>
                        <a:pt x="32" y="448"/>
                      </a:cubicBezTo>
                      <a:cubicBezTo>
                        <a:pt x="33" y="448"/>
                        <a:pt x="33" y="448"/>
                        <a:pt x="34" y="448"/>
                      </a:cubicBezTo>
                      <a:cubicBezTo>
                        <a:pt x="50" y="448"/>
                        <a:pt x="60" y="433"/>
                        <a:pt x="64" y="420"/>
                      </a:cubicBezTo>
                      <a:lnTo>
                        <a:pt x="89" y="351"/>
                      </a:lnTo>
                      <a:lnTo>
                        <a:pt x="213" y="355"/>
                      </a:lnTo>
                      <a:lnTo>
                        <a:pt x="232" y="425"/>
                      </a:lnTo>
                      <a:cubicBezTo>
                        <a:pt x="237" y="440"/>
                        <a:pt x="244" y="455"/>
                        <a:pt x="262" y="456"/>
                      </a:cubicBezTo>
                      <a:cubicBezTo>
                        <a:pt x="278" y="456"/>
                        <a:pt x="295" y="442"/>
                        <a:pt x="291" y="428"/>
                      </a:cubicBezTo>
                      <a:lnTo>
                        <a:pt x="192" y="30"/>
                      </a:lnTo>
                      <a:cubicBezTo>
                        <a:pt x="189" y="16"/>
                        <a:pt x="182" y="1"/>
                        <a:pt x="1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2"/>
                <p:cNvSpPr/>
                <p:nvPr/>
              </p:nvSpPr>
              <p:spPr>
                <a:xfrm flipH="1">
                  <a:off x="6695209" y="2676200"/>
                  <a:ext cx="15794" cy="24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1" extrusionOk="0">
                      <a:moveTo>
                        <a:pt x="16" y="1"/>
                      </a:moveTo>
                      <a:lnTo>
                        <a:pt x="1" y="422"/>
                      </a:lnTo>
                      <a:cubicBezTo>
                        <a:pt x="0" y="441"/>
                        <a:pt x="9" y="453"/>
                        <a:pt x="30" y="453"/>
                      </a:cubicBezTo>
                      <a:cubicBezTo>
                        <a:pt x="31" y="453"/>
                        <a:pt x="31" y="453"/>
                        <a:pt x="32" y="453"/>
                      </a:cubicBezTo>
                      <a:cubicBezTo>
                        <a:pt x="50" y="453"/>
                        <a:pt x="59" y="443"/>
                        <a:pt x="60" y="425"/>
                      </a:cubicBezTo>
                      <a:lnTo>
                        <a:pt x="70" y="82"/>
                      </a:lnTo>
                      <a:lnTo>
                        <a:pt x="72" y="82"/>
                      </a:lnTo>
                      <a:lnTo>
                        <a:pt x="124" y="166"/>
                      </a:lnTo>
                      <a:lnTo>
                        <a:pt x="124" y="176"/>
                      </a:lnTo>
                      <a:cubicBezTo>
                        <a:pt x="123" y="194"/>
                        <a:pt x="131" y="210"/>
                        <a:pt x="153" y="211"/>
                      </a:cubicBezTo>
                      <a:cubicBezTo>
                        <a:pt x="153" y="211"/>
                        <a:pt x="154" y="211"/>
                        <a:pt x="154" y="211"/>
                      </a:cubicBezTo>
                      <a:cubicBezTo>
                        <a:pt x="175" y="211"/>
                        <a:pt x="182" y="194"/>
                        <a:pt x="183" y="177"/>
                      </a:cubicBezTo>
                      <a:lnTo>
                        <a:pt x="183" y="168"/>
                      </a:lnTo>
                      <a:lnTo>
                        <a:pt x="240" y="88"/>
                      </a:lnTo>
                      <a:lnTo>
                        <a:pt x="242" y="88"/>
                      </a:lnTo>
                      <a:lnTo>
                        <a:pt x="231" y="431"/>
                      </a:lnTo>
                      <a:cubicBezTo>
                        <a:pt x="230" y="448"/>
                        <a:pt x="238" y="460"/>
                        <a:pt x="258" y="461"/>
                      </a:cubicBezTo>
                      <a:cubicBezTo>
                        <a:pt x="259" y="461"/>
                        <a:pt x="260" y="461"/>
                        <a:pt x="261" y="461"/>
                      </a:cubicBezTo>
                      <a:cubicBezTo>
                        <a:pt x="280" y="461"/>
                        <a:pt x="288" y="450"/>
                        <a:pt x="289" y="432"/>
                      </a:cubicBezTo>
                      <a:lnTo>
                        <a:pt x="303" y="10"/>
                      </a:lnTo>
                      <a:lnTo>
                        <a:pt x="231" y="7"/>
                      </a:lnTo>
                      <a:lnTo>
                        <a:pt x="156" y="107"/>
                      </a:lnTo>
                      <a:lnTo>
                        <a:pt x="89" y="3"/>
                      </a:ln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2"/>
                <p:cNvSpPr/>
                <p:nvPr/>
              </p:nvSpPr>
              <p:spPr>
                <a:xfrm flipH="1">
                  <a:off x="6673368" y="2676878"/>
                  <a:ext cx="15846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462" extrusionOk="0">
                      <a:moveTo>
                        <a:pt x="16" y="0"/>
                      </a:moveTo>
                      <a:lnTo>
                        <a:pt x="1" y="453"/>
                      </a:lnTo>
                      <a:lnTo>
                        <a:pt x="259" y="461"/>
                      </a:lnTo>
                      <a:cubicBezTo>
                        <a:pt x="274" y="461"/>
                        <a:pt x="288" y="455"/>
                        <a:pt x="288" y="434"/>
                      </a:cubicBezTo>
                      <a:cubicBezTo>
                        <a:pt x="289" y="412"/>
                        <a:pt x="275" y="405"/>
                        <a:pt x="261" y="403"/>
                      </a:cubicBezTo>
                      <a:lnTo>
                        <a:pt x="61" y="397"/>
                      </a:lnTo>
                      <a:lnTo>
                        <a:pt x="67" y="257"/>
                      </a:lnTo>
                      <a:lnTo>
                        <a:pt x="152" y="261"/>
                      </a:lnTo>
                      <a:cubicBezTo>
                        <a:pt x="167" y="261"/>
                        <a:pt x="180" y="253"/>
                        <a:pt x="181" y="233"/>
                      </a:cubicBezTo>
                      <a:cubicBezTo>
                        <a:pt x="181" y="212"/>
                        <a:pt x="168" y="204"/>
                        <a:pt x="154" y="204"/>
                      </a:cubicBezTo>
                      <a:lnTo>
                        <a:pt x="68" y="199"/>
                      </a:lnTo>
                      <a:lnTo>
                        <a:pt x="72" y="62"/>
                      </a:lnTo>
                      <a:lnTo>
                        <a:pt x="272" y="69"/>
                      </a:lnTo>
                      <a:cubicBezTo>
                        <a:pt x="288" y="69"/>
                        <a:pt x="301" y="61"/>
                        <a:pt x="302" y="40"/>
                      </a:cubicBezTo>
                      <a:cubicBezTo>
                        <a:pt x="303" y="19"/>
                        <a:pt x="289" y="11"/>
                        <a:pt x="274" y="1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2"/>
                <p:cNvSpPr/>
                <p:nvPr/>
              </p:nvSpPr>
              <p:spPr>
                <a:xfrm flipH="1">
                  <a:off x="6629895" y="2678546"/>
                  <a:ext cx="15637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457" extrusionOk="0">
                      <a:moveTo>
                        <a:pt x="94" y="1"/>
                      </a:moveTo>
                      <a:cubicBezTo>
                        <a:pt x="75" y="1"/>
                        <a:pt x="61" y="1"/>
                        <a:pt x="46" y="10"/>
                      </a:cubicBezTo>
                      <a:cubicBezTo>
                        <a:pt x="25" y="21"/>
                        <a:pt x="13" y="40"/>
                        <a:pt x="12" y="63"/>
                      </a:cubicBezTo>
                      <a:cubicBezTo>
                        <a:pt x="11" y="84"/>
                        <a:pt x="19" y="95"/>
                        <a:pt x="30" y="112"/>
                      </a:cubicBezTo>
                      <a:lnTo>
                        <a:pt x="220" y="375"/>
                      </a:lnTo>
                      <a:cubicBezTo>
                        <a:pt x="222" y="379"/>
                        <a:pt x="229" y="388"/>
                        <a:pt x="229" y="393"/>
                      </a:cubicBezTo>
                      <a:cubicBezTo>
                        <a:pt x="229" y="398"/>
                        <a:pt x="223" y="399"/>
                        <a:pt x="217" y="399"/>
                      </a:cubicBezTo>
                      <a:cubicBezTo>
                        <a:pt x="215" y="399"/>
                        <a:pt x="212" y="399"/>
                        <a:pt x="211" y="399"/>
                      </a:cubicBezTo>
                      <a:lnTo>
                        <a:pt x="84" y="394"/>
                      </a:lnTo>
                      <a:cubicBezTo>
                        <a:pt x="69" y="394"/>
                        <a:pt x="59" y="392"/>
                        <a:pt x="59" y="373"/>
                      </a:cubicBezTo>
                      <a:cubicBezTo>
                        <a:pt x="60" y="358"/>
                        <a:pt x="50" y="344"/>
                        <a:pt x="33" y="344"/>
                      </a:cubicBezTo>
                      <a:cubicBezTo>
                        <a:pt x="33" y="344"/>
                        <a:pt x="32" y="344"/>
                        <a:pt x="31" y="344"/>
                      </a:cubicBezTo>
                      <a:cubicBezTo>
                        <a:pt x="13" y="344"/>
                        <a:pt x="2" y="359"/>
                        <a:pt x="1" y="377"/>
                      </a:cubicBezTo>
                      <a:cubicBezTo>
                        <a:pt x="1" y="397"/>
                        <a:pt x="12" y="419"/>
                        <a:pt x="28" y="432"/>
                      </a:cubicBezTo>
                      <a:cubicBezTo>
                        <a:pt x="45" y="447"/>
                        <a:pt x="63" y="451"/>
                        <a:pt x="85" y="452"/>
                      </a:cubicBezTo>
                      <a:lnTo>
                        <a:pt x="213" y="457"/>
                      </a:lnTo>
                      <a:cubicBezTo>
                        <a:pt x="215" y="457"/>
                        <a:pt x="216" y="457"/>
                        <a:pt x="218" y="457"/>
                      </a:cubicBezTo>
                      <a:cubicBezTo>
                        <a:pt x="256" y="457"/>
                        <a:pt x="287" y="436"/>
                        <a:pt x="289" y="394"/>
                      </a:cubicBezTo>
                      <a:cubicBezTo>
                        <a:pt x="289" y="373"/>
                        <a:pt x="281" y="360"/>
                        <a:pt x="270" y="345"/>
                      </a:cubicBezTo>
                      <a:lnTo>
                        <a:pt x="78" y="82"/>
                      </a:lnTo>
                      <a:cubicBezTo>
                        <a:pt x="77" y="79"/>
                        <a:pt x="70" y="71"/>
                        <a:pt x="71" y="66"/>
                      </a:cubicBezTo>
                      <a:cubicBezTo>
                        <a:pt x="71" y="60"/>
                        <a:pt x="77" y="58"/>
                        <a:pt x="83" y="58"/>
                      </a:cubicBezTo>
                      <a:cubicBezTo>
                        <a:pt x="86" y="58"/>
                        <a:pt x="89" y="59"/>
                        <a:pt x="91" y="59"/>
                      </a:cubicBezTo>
                      <a:lnTo>
                        <a:pt x="213" y="63"/>
                      </a:lnTo>
                      <a:cubicBezTo>
                        <a:pt x="233" y="64"/>
                        <a:pt x="241" y="67"/>
                        <a:pt x="240" y="86"/>
                      </a:cubicBezTo>
                      <a:cubicBezTo>
                        <a:pt x="240" y="103"/>
                        <a:pt x="250" y="114"/>
                        <a:pt x="268" y="114"/>
                      </a:cubicBezTo>
                      <a:cubicBezTo>
                        <a:pt x="269" y="114"/>
                        <a:pt x="269" y="114"/>
                        <a:pt x="270" y="114"/>
                      </a:cubicBezTo>
                      <a:cubicBezTo>
                        <a:pt x="289" y="114"/>
                        <a:pt x="298" y="100"/>
                        <a:pt x="298" y="82"/>
                      </a:cubicBezTo>
                      <a:cubicBezTo>
                        <a:pt x="299" y="62"/>
                        <a:pt x="289" y="40"/>
                        <a:pt x="273" y="27"/>
                      </a:cubicBezTo>
                      <a:cubicBezTo>
                        <a:pt x="258" y="11"/>
                        <a:pt x="239" y="5"/>
                        <a:pt x="217" y="5"/>
                      </a:cubicBez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2"/>
                <p:cNvSpPr/>
                <p:nvPr/>
              </p:nvSpPr>
              <p:spPr>
                <a:xfrm flipH="1">
                  <a:off x="6608002" y="2679224"/>
                  <a:ext cx="15690" cy="23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458" extrusionOk="0">
                      <a:moveTo>
                        <a:pt x="43" y="0"/>
                      </a:moveTo>
                      <a:cubicBezTo>
                        <a:pt x="22" y="0"/>
                        <a:pt x="14" y="9"/>
                        <a:pt x="14" y="28"/>
                      </a:cubicBezTo>
                      <a:lnTo>
                        <a:pt x="2" y="353"/>
                      </a:lnTo>
                      <a:cubicBezTo>
                        <a:pt x="0" y="380"/>
                        <a:pt x="3" y="400"/>
                        <a:pt x="21" y="422"/>
                      </a:cubicBezTo>
                      <a:cubicBezTo>
                        <a:pt x="41" y="446"/>
                        <a:pt x="64" y="453"/>
                        <a:pt x="92" y="454"/>
                      </a:cubicBezTo>
                      <a:lnTo>
                        <a:pt x="191" y="457"/>
                      </a:lnTo>
                      <a:cubicBezTo>
                        <a:pt x="194" y="457"/>
                        <a:pt x="196" y="457"/>
                        <a:pt x="198" y="457"/>
                      </a:cubicBezTo>
                      <a:cubicBezTo>
                        <a:pt x="223" y="457"/>
                        <a:pt x="245" y="451"/>
                        <a:pt x="264" y="430"/>
                      </a:cubicBezTo>
                      <a:cubicBezTo>
                        <a:pt x="284" y="410"/>
                        <a:pt x="288" y="389"/>
                        <a:pt x="288" y="362"/>
                      </a:cubicBezTo>
                      <a:lnTo>
                        <a:pt x="301" y="39"/>
                      </a:lnTo>
                      <a:cubicBezTo>
                        <a:pt x="301" y="20"/>
                        <a:pt x="293" y="8"/>
                        <a:pt x="272" y="8"/>
                      </a:cubicBezTo>
                      <a:cubicBezTo>
                        <a:pt x="252" y="8"/>
                        <a:pt x="242" y="18"/>
                        <a:pt x="241" y="37"/>
                      </a:cubicBezTo>
                      <a:lnTo>
                        <a:pt x="231" y="360"/>
                      </a:lnTo>
                      <a:cubicBezTo>
                        <a:pt x="230" y="392"/>
                        <a:pt x="220" y="400"/>
                        <a:pt x="193" y="400"/>
                      </a:cubicBezTo>
                      <a:lnTo>
                        <a:pt x="94" y="397"/>
                      </a:lnTo>
                      <a:cubicBezTo>
                        <a:pt x="68" y="396"/>
                        <a:pt x="60" y="386"/>
                        <a:pt x="60" y="354"/>
                      </a:cubicBezTo>
                      <a:lnTo>
                        <a:pt x="71" y="30"/>
                      </a:lnTo>
                      <a:cubicBezTo>
                        <a:pt x="71" y="12"/>
                        <a:pt x="64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2"/>
                <p:cNvSpPr/>
                <p:nvPr/>
              </p:nvSpPr>
              <p:spPr>
                <a:xfrm flipH="1">
                  <a:off x="6586214" y="2679901"/>
                  <a:ext cx="15742" cy="24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72" y="61"/>
                      </a:moveTo>
                      <a:lnTo>
                        <a:pt x="201" y="64"/>
                      </a:lnTo>
                      <a:cubicBezTo>
                        <a:pt x="219" y="65"/>
                        <a:pt x="242" y="69"/>
                        <a:pt x="241" y="92"/>
                      </a:cubicBezTo>
                      <a:lnTo>
                        <a:pt x="240" y="133"/>
                      </a:lnTo>
                      <a:cubicBezTo>
                        <a:pt x="239" y="152"/>
                        <a:pt x="221" y="155"/>
                        <a:pt x="206" y="155"/>
                      </a:cubicBezTo>
                      <a:cubicBezTo>
                        <a:pt x="203" y="155"/>
                        <a:pt x="200" y="155"/>
                        <a:pt x="197" y="155"/>
                      </a:cubicBezTo>
                      <a:lnTo>
                        <a:pt x="68" y="151"/>
                      </a:lnTo>
                      <a:lnTo>
                        <a:pt x="72" y="61"/>
                      </a:lnTo>
                      <a:close/>
                      <a:moveTo>
                        <a:pt x="14" y="1"/>
                      </a:moveTo>
                      <a:lnTo>
                        <a:pt x="2" y="423"/>
                      </a:lnTo>
                      <a:cubicBezTo>
                        <a:pt x="1" y="441"/>
                        <a:pt x="9" y="452"/>
                        <a:pt x="29" y="454"/>
                      </a:cubicBezTo>
                      <a:cubicBezTo>
                        <a:pt x="30" y="454"/>
                        <a:pt x="31" y="454"/>
                        <a:pt x="32" y="454"/>
                      </a:cubicBezTo>
                      <a:cubicBezTo>
                        <a:pt x="51" y="454"/>
                        <a:pt x="59" y="442"/>
                        <a:pt x="59" y="425"/>
                      </a:cubicBezTo>
                      <a:lnTo>
                        <a:pt x="66" y="209"/>
                      </a:lnTo>
                      <a:lnTo>
                        <a:pt x="79" y="210"/>
                      </a:lnTo>
                      <a:lnTo>
                        <a:pt x="231" y="443"/>
                      </a:lnTo>
                      <a:cubicBezTo>
                        <a:pt x="238" y="454"/>
                        <a:pt x="245" y="461"/>
                        <a:pt x="257" y="461"/>
                      </a:cubicBezTo>
                      <a:cubicBezTo>
                        <a:pt x="273" y="461"/>
                        <a:pt x="287" y="450"/>
                        <a:pt x="288" y="435"/>
                      </a:cubicBezTo>
                      <a:cubicBezTo>
                        <a:pt x="288" y="423"/>
                        <a:pt x="281" y="412"/>
                        <a:pt x="274" y="403"/>
                      </a:cubicBezTo>
                      <a:lnTo>
                        <a:pt x="150" y="211"/>
                      </a:lnTo>
                      <a:lnTo>
                        <a:pt x="203" y="214"/>
                      </a:lnTo>
                      <a:cubicBezTo>
                        <a:pt x="205" y="214"/>
                        <a:pt x="207" y="214"/>
                        <a:pt x="208" y="214"/>
                      </a:cubicBezTo>
                      <a:cubicBezTo>
                        <a:pt x="253" y="214"/>
                        <a:pt x="296" y="187"/>
                        <a:pt x="297" y="134"/>
                      </a:cubicBezTo>
                      <a:lnTo>
                        <a:pt x="299" y="95"/>
                      </a:lnTo>
                      <a:cubicBezTo>
                        <a:pt x="301" y="43"/>
                        <a:pt x="257" y="9"/>
                        <a:pt x="211" y="7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2"/>
                <p:cNvSpPr/>
                <p:nvPr/>
              </p:nvSpPr>
              <p:spPr>
                <a:xfrm flipH="1">
                  <a:off x="6564373" y="2680683"/>
                  <a:ext cx="15742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2" extrusionOk="0">
                      <a:moveTo>
                        <a:pt x="15" y="0"/>
                      </a:moveTo>
                      <a:lnTo>
                        <a:pt x="0" y="423"/>
                      </a:lnTo>
                      <a:cubicBezTo>
                        <a:pt x="0" y="442"/>
                        <a:pt x="7" y="452"/>
                        <a:pt x="27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50" y="452"/>
                        <a:pt x="57" y="443"/>
                        <a:pt x="58" y="425"/>
                      </a:cubicBezTo>
                      <a:lnTo>
                        <a:pt x="69" y="106"/>
                      </a:lnTo>
                      <a:lnTo>
                        <a:pt x="70" y="106"/>
                      </a:lnTo>
                      <a:lnTo>
                        <a:pt x="210" y="459"/>
                      </a:lnTo>
                      <a:lnTo>
                        <a:pt x="287" y="462"/>
                      </a:lnTo>
                      <a:lnTo>
                        <a:pt x="302" y="39"/>
                      </a:lnTo>
                      <a:cubicBezTo>
                        <a:pt x="302" y="21"/>
                        <a:pt x="294" y="11"/>
                        <a:pt x="274" y="10"/>
                      </a:cubicBezTo>
                      <a:cubicBezTo>
                        <a:pt x="273" y="10"/>
                        <a:pt x="272" y="10"/>
                        <a:pt x="271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91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32"/>
                <p:cNvSpPr/>
                <p:nvPr/>
              </p:nvSpPr>
              <p:spPr>
                <a:xfrm flipH="1">
                  <a:off x="6543210" y="2681622"/>
                  <a:ext cx="15325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7" extrusionOk="0">
                      <a:moveTo>
                        <a:pt x="158" y="139"/>
                      </a:moveTo>
                      <a:lnTo>
                        <a:pt x="197" y="297"/>
                      </a:lnTo>
                      <a:lnTo>
                        <a:pt x="106" y="294"/>
                      </a:lnTo>
                      <a:lnTo>
                        <a:pt x="157" y="139"/>
                      </a:lnTo>
                      <a:close/>
                      <a:moveTo>
                        <a:pt x="159" y="1"/>
                      </a:moveTo>
                      <a:cubicBezTo>
                        <a:pt x="143" y="1"/>
                        <a:pt x="137" y="14"/>
                        <a:pt x="131" y="30"/>
                      </a:cubicBezTo>
                      <a:lnTo>
                        <a:pt x="4" y="418"/>
                      </a:lnTo>
                      <a:cubicBezTo>
                        <a:pt x="1" y="432"/>
                        <a:pt x="15" y="448"/>
                        <a:pt x="31" y="448"/>
                      </a:cubicBezTo>
                      <a:cubicBezTo>
                        <a:pt x="32" y="448"/>
                        <a:pt x="32" y="448"/>
                        <a:pt x="33" y="448"/>
                      </a:cubicBezTo>
                      <a:cubicBezTo>
                        <a:pt x="49" y="448"/>
                        <a:pt x="59" y="434"/>
                        <a:pt x="63" y="421"/>
                      </a:cubicBezTo>
                      <a:lnTo>
                        <a:pt x="88" y="352"/>
                      </a:lnTo>
                      <a:lnTo>
                        <a:pt x="213" y="356"/>
                      </a:lnTo>
                      <a:lnTo>
                        <a:pt x="231" y="426"/>
                      </a:lnTo>
                      <a:cubicBezTo>
                        <a:pt x="234" y="439"/>
                        <a:pt x="243" y="456"/>
                        <a:pt x="261" y="456"/>
                      </a:cubicBezTo>
                      <a:cubicBezTo>
                        <a:pt x="261" y="456"/>
                        <a:pt x="262" y="456"/>
                        <a:pt x="262" y="456"/>
                      </a:cubicBezTo>
                      <a:cubicBezTo>
                        <a:pt x="278" y="456"/>
                        <a:pt x="294" y="442"/>
                        <a:pt x="290" y="428"/>
                      </a:cubicBezTo>
                      <a:lnTo>
                        <a:pt x="192" y="31"/>
                      </a:lnTo>
                      <a:cubicBezTo>
                        <a:pt x="187" y="17"/>
                        <a:pt x="181" y="2"/>
                        <a:pt x="161" y="1"/>
                      </a:cubicBezTo>
                      <a:cubicBezTo>
                        <a:pt x="161" y="1"/>
                        <a:pt x="160" y="1"/>
                        <a:pt x="1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32"/>
                <p:cNvSpPr/>
                <p:nvPr/>
              </p:nvSpPr>
              <p:spPr>
                <a:xfrm flipH="1">
                  <a:off x="6520796" y="2682195"/>
                  <a:ext cx="15742" cy="24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16" y="0"/>
                      </a:moveTo>
                      <a:lnTo>
                        <a:pt x="1" y="422"/>
                      </a:lnTo>
                      <a:cubicBezTo>
                        <a:pt x="0" y="441"/>
                        <a:pt x="8" y="451"/>
                        <a:pt x="27" y="452"/>
                      </a:cubicBezTo>
                      <a:cubicBezTo>
                        <a:pt x="49" y="452"/>
                        <a:pt x="58" y="442"/>
                        <a:pt x="59" y="424"/>
                      </a:cubicBezTo>
                      <a:lnTo>
                        <a:pt x="69" y="82"/>
                      </a:lnTo>
                      <a:lnTo>
                        <a:pt x="71" y="82"/>
                      </a:lnTo>
                      <a:lnTo>
                        <a:pt x="123" y="164"/>
                      </a:lnTo>
                      <a:lnTo>
                        <a:pt x="123" y="174"/>
                      </a:lnTo>
                      <a:cubicBezTo>
                        <a:pt x="123" y="191"/>
                        <a:pt x="131" y="210"/>
                        <a:pt x="152" y="211"/>
                      </a:cubicBezTo>
                      <a:cubicBezTo>
                        <a:pt x="174" y="211"/>
                        <a:pt x="181" y="195"/>
                        <a:pt x="182" y="177"/>
                      </a:cubicBezTo>
                      <a:lnTo>
                        <a:pt x="182" y="167"/>
                      </a:lnTo>
                      <a:lnTo>
                        <a:pt x="240" y="87"/>
                      </a:lnTo>
                      <a:lnTo>
                        <a:pt x="241" y="87"/>
                      </a:lnTo>
                      <a:lnTo>
                        <a:pt x="229" y="429"/>
                      </a:lnTo>
                      <a:cubicBezTo>
                        <a:pt x="229" y="449"/>
                        <a:pt x="236" y="459"/>
                        <a:pt x="257" y="461"/>
                      </a:cubicBezTo>
                      <a:cubicBezTo>
                        <a:pt x="278" y="461"/>
                        <a:pt x="287" y="450"/>
                        <a:pt x="287" y="431"/>
                      </a:cubicBezTo>
                      <a:lnTo>
                        <a:pt x="302" y="9"/>
                      </a:lnTo>
                      <a:lnTo>
                        <a:pt x="229" y="8"/>
                      </a:lnTo>
                      <a:lnTo>
                        <a:pt x="155" y="107"/>
                      </a:lnTo>
                      <a:lnTo>
                        <a:pt x="87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32"/>
                <p:cNvSpPr/>
                <p:nvPr/>
              </p:nvSpPr>
              <p:spPr>
                <a:xfrm flipH="1">
                  <a:off x="6499007" y="2682873"/>
                  <a:ext cx="15794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2" extrusionOk="0">
                      <a:moveTo>
                        <a:pt x="15" y="1"/>
                      </a:moveTo>
                      <a:lnTo>
                        <a:pt x="1" y="452"/>
                      </a:lnTo>
                      <a:lnTo>
                        <a:pt x="259" y="461"/>
                      </a:lnTo>
                      <a:cubicBezTo>
                        <a:pt x="273" y="461"/>
                        <a:pt x="288" y="454"/>
                        <a:pt x="288" y="433"/>
                      </a:cubicBezTo>
                      <a:cubicBezTo>
                        <a:pt x="289" y="412"/>
                        <a:pt x="275" y="404"/>
                        <a:pt x="261" y="404"/>
                      </a:cubicBezTo>
                      <a:lnTo>
                        <a:pt x="60" y="397"/>
                      </a:lnTo>
                      <a:lnTo>
                        <a:pt x="65" y="258"/>
                      </a:lnTo>
                      <a:lnTo>
                        <a:pt x="150" y="260"/>
                      </a:lnTo>
                      <a:cubicBezTo>
                        <a:pt x="166" y="260"/>
                        <a:pt x="180" y="254"/>
                        <a:pt x="180" y="233"/>
                      </a:cubicBezTo>
                      <a:cubicBezTo>
                        <a:pt x="181" y="212"/>
                        <a:pt x="169" y="203"/>
                        <a:pt x="153" y="202"/>
                      </a:cubicBezTo>
                      <a:lnTo>
                        <a:pt x="66" y="200"/>
                      </a:lnTo>
                      <a:lnTo>
                        <a:pt x="73" y="62"/>
                      </a:lnTo>
                      <a:lnTo>
                        <a:pt x="272" y="68"/>
                      </a:lnTo>
                      <a:cubicBezTo>
                        <a:pt x="273" y="68"/>
                        <a:pt x="274" y="68"/>
                        <a:pt x="274" y="68"/>
                      </a:cubicBezTo>
                      <a:cubicBezTo>
                        <a:pt x="288" y="68"/>
                        <a:pt x="301" y="59"/>
                        <a:pt x="302" y="40"/>
                      </a:cubicBezTo>
                      <a:cubicBezTo>
                        <a:pt x="302" y="18"/>
                        <a:pt x="289" y="10"/>
                        <a:pt x="273" y="9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32"/>
                <p:cNvSpPr/>
                <p:nvPr/>
              </p:nvSpPr>
              <p:spPr>
                <a:xfrm flipH="1">
                  <a:off x="6325697" y="2218325"/>
                  <a:ext cx="392134" cy="562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3" h="10799" extrusionOk="0">
                      <a:moveTo>
                        <a:pt x="1" y="0"/>
                      </a:moveTo>
                      <a:lnTo>
                        <a:pt x="2553" y="10628"/>
                      </a:lnTo>
                      <a:lnTo>
                        <a:pt x="7522" y="10799"/>
                      </a:lnTo>
                      <a:lnTo>
                        <a:pt x="4222" y="14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FEFF">
                    <a:alpha val="7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32"/>
                <p:cNvSpPr/>
                <p:nvPr/>
              </p:nvSpPr>
              <p:spPr>
                <a:xfrm flipH="1">
                  <a:off x="6036723" y="2216605"/>
                  <a:ext cx="863497" cy="54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6" h="10537" extrusionOk="0">
                      <a:moveTo>
                        <a:pt x="16565" y="582"/>
                      </a:moveTo>
                      <a:lnTo>
                        <a:pt x="16565" y="9955"/>
                      </a:lnTo>
                      <a:cubicBezTo>
                        <a:pt x="16565" y="10276"/>
                        <a:pt x="16305" y="10537"/>
                        <a:pt x="15984" y="10537"/>
                      </a:cubicBezTo>
                      <a:lnTo>
                        <a:pt x="582" y="10537"/>
                      </a:lnTo>
                      <a:cubicBezTo>
                        <a:pt x="260" y="10537"/>
                        <a:pt x="0" y="10276"/>
                        <a:pt x="0" y="9955"/>
                      </a:cubicBezTo>
                      <a:lnTo>
                        <a:pt x="0" y="582"/>
                      </a:lnTo>
                      <a:cubicBezTo>
                        <a:pt x="0" y="261"/>
                        <a:pt x="260" y="1"/>
                        <a:pt x="582" y="1"/>
                      </a:cubicBezTo>
                      <a:lnTo>
                        <a:pt x="15984" y="1"/>
                      </a:lnTo>
                      <a:cubicBezTo>
                        <a:pt x="16305" y="1"/>
                        <a:pt x="16565" y="261"/>
                        <a:pt x="16565" y="5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32"/>
                <p:cNvSpPr/>
                <p:nvPr/>
              </p:nvSpPr>
              <p:spPr>
                <a:xfrm flipH="1">
                  <a:off x="6036719" y="2216605"/>
                  <a:ext cx="687993" cy="295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9" h="5669" extrusionOk="0">
                      <a:moveTo>
                        <a:pt x="0" y="1"/>
                      </a:moveTo>
                      <a:cubicBezTo>
                        <a:pt x="1229" y="1886"/>
                        <a:pt x="4573" y="5669"/>
                        <a:pt x="11616" y="5669"/>
                      </a:cubicBezTo>
                      <a:cubicBezTo>
                        <a:pt x="12124" y="5669"/>
                        <a:pt x="12651" y="5649"/>
                        <a:pt x="13198" y="5607"/>
                      </a:cubicBezTo>
                      <a:lnTo>
                        <a:pt x="13198" y="582"/>
                      </a:lnTo>
                      <a:cubicBezTo>
                        <a:pt x="13198" y="261"/>
                        <a:pt x="12938" y="1"/>
                        <a:pt x="12617" y="1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32"/>
                <p:cNvSpPr/>
                <p:nvPr/>
              </p:nvSpPr>
              <p:spPr>
                <a:xfrm flipH="1">
                  <a:off x="6036712" y="2580653"/>
                  <a:ext cx="404852" cy="185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7" h="3553" extrusionOk="0">
                      <a:moveTo>
                        <a:pt x="7766" y="1"/>
                      </a:moveTo>
                      <a:cubicBezTo>
                        <a:pt x="5593" y="2068"/>
                        <a:pt x="2222" y="3082"/>
                        <a:pt x="0" y="3553"/>
                      </a:cubicBezTo>
                      <a:lnTo>
                        <a:pt x="7185" y="3553"/>
                      </a:lnTo>
                      <a:cubicBezTo>
                        <a:pt x="7506" y="3553"/>
                        <a:pt x="7766" y="3292"/>
                        <a:pt x="7766" y="2971"/>
                      </a:cubicBezTo>
                      <a:lnTo>
                        <a:pt x="776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32"/>
                <p:cNvSpPr/>
                <p:nvPr/>
              </p:nvSpPr>
              <p:spPr>
                <a:xfrm flipH="1">
                  <a:off x="6393047" y="2474420"/>
                  <a:ext cx="507173" cy="291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0" h="5591" extrusionOk="0">
                      <a:moveTo>
                        <a:pt x="0" y="1"/>
                      </a:moveTo>
                      <a:lnTo>
                        <a:pt x="0" y="5009"/>
                      </a:lnTo>
                      <a:cubicBezTo>
                        <a:pt x="0" y="5330"/>
                        <a:pt x="260" y="5591"/>
                        <a:pt x="582" y="5591"/>
                      </a:cubicBezTo>
                      <a:lnTo>
                        <a:pt x="9729" y="5591"/>
                      </a:lnTo>
                      <a:cubicBezTo>
                        <a:pt x="6629" y="3025"/>
                        <a:pt x="1836" y="80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32"/>
                <p:cNvSpPr/>
                <p:nvPr/>
              </p:nvSpPr>
              <p:spPr>
                <a:xfrm flipH="1">
                  <a:off x="6118752" y="2323880"/>
                  <a:ext cx="157886" cy="8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" h="1599" extrusionOk="0">
                      <a:moveTo>
                        <a:pt x="582" y="1"/>
                      </a:moveTo>
                      <a:cubicBezTo>
                        <a:pt x="261" y="1"/>
                        <a:pt x="1" y="262"/>
                        <a:pt x="1" y="582"/>
                      </a:cubicBezTo>
                      <a:lnTo>
                        <a:pt x="1" y="1017"/>
                      </a:lnTo>
                      <a:cubicBezTo>
                        <a:pt x="1" y="1339"/>
                        <a:pt x="262" y="1599"/>
                        <a:pt x="582" y="1599"/>
                      </a:cubicBezTo>
                      <a:lnTo>
                        <a:pt x="2446" y="1599"/>
                      </a:lnTo>
                      <a:cubicBezTo>
                        <a:pt x="2768" y="1599"/>
                        <a:pt x="3028" y="1339"/>
                        <a:pt x="3028" y="1017"/>
                      </a:cubicBezTo>
                      <a:lnTo>
                        <a:pt x="3028" y="582"/>
                      </a:lnTo>
                      <a:cubicBezTo>
                        <a:pt x="3028" y="262"/>
                        <a:pt x="2768" y="1"/>
                        <a:pt x="2446" y="1"/>
                      </a:cubicBezTo>
                      <a:close/>
                    </a:path>
                  </a:pathLst>
                </a:custGeom>
                <a:solidFill>
                  <a:srgbClr val="3F70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32"/>
                <p:cNvSpPr/>
                <p:nvPr/>
              </p:nvSpPr>
              <p:spPr>
                <a:xfrm flipH="1">
                  <a:off x="6711266" y="2284473"/>
                  <a:ext cx="130833" cy="1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" h="2509" extrusionOk="0">
                      <a:moveTo>
                        <a:pt x="581" y="0"/>
                      </a:moveTo>
                      <a:cubicBezTo>
                        <a:pt x="260" y="0"/>
                        <a:pt x="0" y="259"/>
                        <a:pt x="0" y="580"/>
                      </a:cubicBezTo>
                      <a:lnTo>
                        <a:pt x="0" y="1927"/>
                      </a:lnTo>
                      <a:cubicBezTo>
                        <a:pt x="0" y="2248"/>
                        <a:pt x="260" y="2508"/>
                        <a:pt x="581" y="2508"/>
                      </a:cubicBezTo>
                      <a:lnTo>
                        <a:pt x="1928" y="2508"/>
                      </a:lnTo>
                      <a:cubicBezTo>
                        <a:pt x="2249" y="2508"/>
                        <a:pt x="2509" y="2248"/>
                        <a:pt x="2509" y="1927"/>
                      </a:cubicBezTo>
                      <a:lnTo>
                        <a:pt x="2509" y="580"/>
                      </a:lnTo>
                      <a:cubicBezTo>
                        <a:pt x="2509" y="261"/>
                        <a:pt x="2253" y="3"/>
                        <a:pt x="19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32"/>
                <p:cNvSpPr/>
                <p:nvPr/>
              </p:nvSpPr>
              <p:spPr>
                <a:xfrm flipH="1">
                  <a:off x="6710701" y="2284447"/>
                  <a:ext cx="65729" cy="130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510" extrusionOk="0">
                      <a:moveTo>
                        <a:pt x="688" y="1"/>
                      </a:moveTo>
                      <a:cubicBezTo>
                        <a:pt x="520" y="585"/>
                        <a:pt x="212" y="1671"/>
                        <a:pt x="0" y="2510"/>
                      </a:cubicBezTo>
                      <a:lnTo>
                        <a:pt x="679" y="2510"/>
                      </a:lnTo>
                      <a:cubicBezTo>
                        <a:pt x="1000" y="2510"/>
                        <a:pt x="1260" y="2249"/>
                        <a:pt x="1260" y="1928"/>
                      </a:cubicBezTo>
                      <a:lnTo>
                        <a:pt x="1260" y="580"/>
                      </a:lnTo>
                      <a:cubicBezTo>
                        <a:pt x="1260" y="262"/>
                        <a:pt x="1004" y="4"/>
                        <a:pt x="688" y="1"/>
                      </a:cubicBezTo>
                      <a:close/>
                    </a:path>
                  </a:pathLst>
                </a:custGeom>
                <a:solidFill>
                  <a:srgbClr val="FDFEFF">
                    <a:alpha val="7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32"/>
                <p:cNvSpPr/>
                <p:nvPr/>
              </p:nvSpPr>
              <p:spPr>
                <a:xfrm flipH="1">
                  <a:off x="6803683" y="2563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2" y="0"/>
                      </a:moveTo>
                      <a:cubicBezTo>
                        <a:pt x="26" y="0"/>
                        <a:pt x="1" y="15"/>
                        <a:pt x="1" y="52"/>
                      </a:cubicBezTo>
                      <a:cubicBezTo>
                        <a:pt x="1" y="89"/>
                        <a:pt x="26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6" y="691"/>
                        <a:pt x="1" y="706"/>
                        <a:pt x="1" y="742"/>
                      </a:cubicBezTo>
                      <a:cubicBezTo>
                        <a:pt x="1" y="779"/>
                        <a:pt x="26" y="793"/>
                        <a:pt x="52" y="793"/>
                      </a:cubicBezTo>
                      <a:lnTo>
                        <a:pt x="454" y="793"/>
                      </a:lnTo>
                      <a:cubicBezTo>
                        <a:pt x="480" y="793"/>
                        <a:pt x="504" y="779"/>
                        <a:pt x="504" y="742"/>
                      </a:cubicBezTo>
                      <a:lnTo>
                        <a:pt x="504" y="485"/>
                      </a:lnTo>
                      <a:cubicBezTo>
                        <a:pt x="504" y="456"/>
                        <a:pt x="491" y="434"/>
                        <a:pt x="454" y="434"/>
                      </a:cubicBezTo>
                      <a:cubicBezTo>
                        <a:pt x="415" y="434"/>
                        <a:pt x="404" y="456"/>
                        <a:pt x="404" y="485"/>
                      </a:cubicBezTo>
                      <a:lnTo>
                        <a:pt x="404" y="690"/>
                      </a:lnTo>
                      <a:lnTo>
                        <a:pt x="304" y="690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32"/>
                <p:cNvSpPr/>
                <p:nvPr/>
              </p:nvSpPr>
              <p:spPr>
                <a:xfrm flipH="1">
                  <a:off x="6765423" y="2563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5" y="691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52" y="793"/>
                      </a:lnTo>
                      <a:cubicBezTo>
                        <a:pt x="479" y="793"/>
                        <a:pt x="505" y="779"/>
                        <a:pt x="505" y="742"/>
                      </a:cubicBezTo>
                      <a:lnTo>
                        <a:pt x="505" y="485"/>
                      </a:lnTo>
                      <a:cubicBezTo>
                        <a:pt x="505" y="456"/>
                        <a:pt x="491" y="434"/>
                        <a:pt x="452" y="434"/>
                      </a:cubicBezTo>
                      <a:cubicBezTo>
                        <a:pt x="415" y="434"/>
                        <a:pt x="401" y="456"/>
                        <a:pt x="401" y="485"/>
                      </a:cubicBezTo>
                      <a:lnTo>
                        <a:pt x="401" y="690"/>
                      </a:lnTo>
                      <a:lnTo>
                        <a:pt x="303" y="69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32"/>
                <p:cNvSpPr/>
                <p:nvPr/>
              </p:nvSpPr>
              <p:spPr>
                <a:xfrm flipH="1">
                  <a:off x="6727267" y="2563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1" y="0"/>
                      </a:moveTo>
                      <a:cubicBezTo>
                        <a:pt x="24" y="0"/>
                        <a:pt x="0" y="15"/>
                        <a:pt x="0" y="52"/>
                      </a:cubicBezTo>
                      <a:cubicBezTo>
                        <a:pt x="0" y="89"/>
                        <a:pt x="24" y="103"/>
                        <a:pt x="51" y="103"/>
                      </a:cubicBezTo>
                      <a:lnTo>
                        <a:pt x="401" y="103"/>
                      </a:lnTo>
                      <a:lnTo>
                        <a:pt x="401" y="345"/>
                      </a:lnTo>
                      <a:lnTo>
                        <a:pt x="116" y="345"/>
                      </a:lnTo>
                      <a:cubicBezTo>
                        <a:pt x="40" y="345"/>
                        <a:pt x="0" y="384"/>
                        <a:pt x="0" y="461"/>
                      </a:cubicBezTo>
                      <a:lnTo>
                        <a:pt x="0" y="793"/>
                      </a:lnTo>
                      <a:lnTo>
                        <a:pt x="451" y="793"/>
                      </a:lnTo>
                      <a:cubicBezTo>
                        <a:pt x="478" y="793"/>
                        <a:pt x="503" y="779"/>
                        <a:pt x="503" y="742"/>
                      </a:cubicBezTo>
                      <a:cubicBezTo>
                        <a:pt x="503" y="706"/>
                        <a:pt x="478" y="691"/>
                        <a:pt x="451" y="691"/>
                      </a:cubicBezTo>
                      <a:lnTo>
                        <a:pt x="102" y="691"/>
                      </a:lnTo>
                      <a:lnTo>
                        <a:pt x="102" y="448"/>
                      </a:lnTo>
                      <a:lnTo>
                        <a:pt x="388" y="448"/>
                      </a:lnTo>
                      <a:cubicBezTo>
                        <a:pt x="423" y="448"/>
                        <a:pt x="446" y="443"/>
                        <a:pt x="471" y="419"/>
                      </a:cubicBezTo>
                      <a:cubicBezTo>
                        <a:pt x="500" y="392"/>
                        <a:pt x="503" y="365"/>
                        <a:pt x="503" y="329"/>
                      </a:cubicBezTo>
                      <a:lnTo>
                        <a:pt x="503" y="120"/>
                      </a:lnTo>
                      <a:cubicBezTo>
                        <a:pt x="503" y="84"/>
                        <a:pt x="500" y="56"/>
                        <a:pt x="471" y="29"/>
                      </a:cubicBezTo>
                      <a:cubicBezTo>
                        <a:pt x="446" y="6"/>
                        <a:pt x="423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32"/>
                <p:cNvSpPr/>
                <p:nvPr/>
              </p:nvSpPr>
              <p:spPr>
                <a:xfrm flipH="1">
                  <a:off x="6689163" y="2563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402" y="103"/>
                      </a:lnTo>
                      <a:lnTo>
                        <a:pt x="402" y="271"/>
                      </a:lnTo>
                      <a:cubicBezTo>
                        <a:pt x="402" y="329"/>
                        <a:pt x="379" y="345"/>
                        <a:pt x="350" y="345"/>
                      </a:cubicBezTo>
                      <a:lnTo>
                        <a:pt x="151" y="345"/>
                      </a:lnTo>
                      <a:cubicBezTo>
                        <a:pt x="125" y="345"/>
                        <a:pt x="100" y="360"/>
                        <a:pt x="100" y="397"/>
                      </a:cubicBezTo>
                      <a:cubicBezTo>
                        <a:pt x="100" y="433"/>
                        <a:pt x="125" y="448"/>
                        <a:pt x="151" y="448"/>
                      </a:cubicBezTo>
                      <a:lnTo>
                        <a:pt x="350" y="448"/>
                      </a:lnTo>
                      <a:cubicBezTo>
                        <a:pt x="380" y="448"/>
                        <a:pt x="402" y="464"/>
                        <a:pt x="402" y="522"/>
                      </a:cubicBezTo>
                      <a:lnTo>
                        <a:pt x="402" y="690"/>
                      </a:lnTo>
                      <a:lnTo>
                        <a:pt x="52" y="690"/>
                      </a:lnTo>
                      <a:cubicBezTo>
                        <a:pt x="25" y="690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02" y="793"/>
                      </a:lnTo>
                      <a:cubicBezTo>
                        <a:pt x="459" y="793"/>
                        <a:pt x="503" y="749"/>
                        <a:pt x="503" y="690"/>
                      </a:cubicBezTo>
                      <a:lnTo>
                        <a:pt x="503" y="496"/>
                      </a:lnTo>
                      <a:cubicBezTo>
                        <a:pt x="503" y="455"/>
                        <a:pt x="495" y="426"/>
                        <a:pt x="463" y="397"/>
                      </a:cubicBezTo>
                      <a:cubicBezTo>
                        <a:pt x="495" y="368"/>
                        <a:pt x="503" y="339"/>
                        <a:pt x="503" y="297"/>
                      </a:cubicBezTo>
                      <a:lnTo>
                        <a:pt x="503" y="103"/>
                      </a:lnTo>
                      <a:cubicBezTo>
                        <a:pt x="503" y="44"/>
                        <a:pt x="45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32"/>
                <p:cNvSpPr/>
                <p:nvPr/>
              </p:nvSpPr>
              <p:spPr>
                <a:xfrm flipH="1">
                  <a:off x="6612746" y="2563347"/>
                  <a:ext cx="23612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794" extrusionOk="0">
                      <a:moveTo>
                        <a:pt x="50" y="0"/>
                      </a:moveTo>
                      <a:cubicBezTo>
                        <a:pt x="13" y="0"/>
                        <a:pt x="0" y="26"/>
                        <a:pt x="0" y="52"/>
                      </a:cubicBezTo>
                      <a:lnTo>
                        <a:pt x="0" y="534"/>
                      </a:lnTo>
                      <a:lnTo>
                        <a:pt x="300" y="534"/>
                      </a:lnTo>
                      <a:lnTo>
                        <a:pt x="300" y="742"/>
                      </a:lnTo>
                      <a:cubicBezTo>
                        <a:pt x="300" y="774"/>
                        <a:pt x="313" y="793"/>
                        <a:pt x="350" y="793"/>
                      </a:cubicBezTo>
                      <a:cubicBezTo>
                        <a:pt x="386" y="793"/>
                        <a:pt x="401" y="774"/>
                        <a:pt x="401" y="742"/>
                      </a:cubicBezTo>
                      <a:lnTo>
                        <a:pt x="401" y="534"/>
                      </a:lnTo>
                      <a:cubicBezTo>
                        <a:pt x="427" y="534"/>
                        <a:pt x="452" y="521"/>
                        <a:pt x="452" y="483"/>
                      </a:cubicBezTo>
                      <a:cubicBezTo>
                        <a:pt x="452" y="447"/>
                        <a:pt x="427" y="433"/>
                        <a:pt x="401" y="433"/>
                      </a:cubicBezTo>
                      <a:lnTo>
                        <a:pt x="401" y="138"/>
                      </a:lnTo>
                      <a:cubicBezTo>
                        <a:pt x="401" y="113"/>
                        <a:pt x="388" y="88"/>
                        <a:pt x="350" y="88"/>
                      </a:cubicBezTo>
                      <a:cubicBezTo>
                        <a:pt x="311" y="88"/>
                        <a:pt x="300" y="113"/>
                        <a:pt x="300" y="138"/>
                      </a:cubicBezTo>
                      <a:lnTo>
                        <a:pt x="300" y="433"/>
                      </a:lnTo>
                      <a:lnTo>
                        <a:pt x="102" y="433"/>
                      </a:lnTo>
                      <a:lnTo>
                        <a:pt x="102" y="52"/>
                      </a:lnTo>
                      <a:cubicBezTo>
                        <a:pt x="102" y="26"/>
                        <a:pt x="90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32"/>
                <p:cNvSpPr/>
                <p:nvPr/>
              </p:nvSpPr>
              <p:spPr>
                <a:xfrm flipH="1">
                  <a:off x="6574642" y="2563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7" y="691"/>
                      </a:lnTo>
                      <a:cubicBezTo>
                        <a:pt x="150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1" y="652"/>
                        <a:pt x="62" y="648"/>
                        <a:pt x="50" y="648"/>
                      </a:cubicBezTo>
                      <a:cubicBezTo>
                        <a:pt x="24" y="648"/>
                        <a:pt x="1" y="674"/>
                        <a:pt x="1" y="700"/>
                      </a:cubicBezTo>
                      <a:cubicBezTo>
                        <a:pt x="1" y="736"/>
                        <a:pt x="31" y="744"/>
                        <a:pt x="58" y="758"/>
                      </a:cubicBezTo>
                      <a:lnTo>
                        <a:pt x="97" y="774"/>
                      </a:lnTo>
                      <a:cubicBezTo>
                        <a:pt x="123" y="785"/>
                        <a:pt x="138" y="793"/>
                        <a:pt x="165" y="793"/>
                      </a:cubicBezTo>
                      <a:lnTo>
                        <a:pt x="391" y="793"/>
                      </a:lnTo>
                      <a:cubicBezTo>
                        <a:pt x="426" y="793"/>
                        <a:pt x="454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2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3" y="103"/>
                      </a:lnTo>
                      <a:cubicBezTo>
                        <a:pt x="479" y="103"/>
                        <a:pt x="503" y="89"/>
                        <a:pt x="503" y="52"/>
                      </a:cubicBezTo>
                      <a:cubicBezTo>
                        <a:pt x="503" y="15"/>
                        <a:pt x="478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32"/>
                <p:cNvSpPr/>
                <p:nvPr/>
              </p:nvSpPr>
              <p:spPr>
                <a:xfrm flipH="1">
                  <a:off x="6536434" y="2563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402" y="534"/>
                      </a:moveTo>
                      <a:lnTo>
                        <a:pt x="402" y="691"/>
                      </a:lnTo>
                      <a:lnTo>
                        <a:pt x="103" y="691"/>
                      </a:lnTo>
                      <a:lnTo>
                        <a:pt x="103" y="534"/>
                      </a:lnTo>
                      <a:close/>
                      <a:moveTo>
                        <a:pt x="45" y="0"/>
                      </a:moveTo>
                      <a:cubicBezTo>
                        <a:pt x="10" y="0"/>
                        <a:pt x="0" y="28"/>
                        <a:pt x="0" y="52"/>
                      </a:cubicBezTo>
                      <a:lnTo>
                        <a:pt x="0" y="729"/>
                      </a:lnTo>
                      <a:cubicBezTo>
                        <a:pt x="0" y="775"/>
                        <a:pt x="19" y="793"/>
                        <a:pt x="67" y="793"/>
                      </a:cubicBezTo>
                      <a:lnTo>
                        <a:pt x="438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2" y="103"/>
                        <a:pt x="154" y="82"/>
                        <a:pt x="154" y="52"/>
                      </a:cubicBezTo>
                      <a:cubicBezTo>
                        <a:pt x="154" y="26"/>
                        <a:pt x="132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2"/>
                <p:cNvSpPr/>
                <p:nvPr/>
              </p:nvSpPr>
              <p:spPr>
                <a:xfrm flipH="1">
                  <a:off x="6498173" y="2563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52" y="0"/>
                      </a:moveTo>
                      <a:cubicBezTo>
                        <a:pt x="20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20" y="153"/>
                        <a:pt x="52" y="153"/>
                      </a:cubicBezTo>
                      <a:cubicBezTo>
                        <a:pt x="84" y="153"/>
                        <a:pt x="102" y="124"/>
                        <a:pt x="102" y="103"/>
                      </a:cubicBezTo>
                      <a:lnTo>
                        <a:pt x="403" y="103"/>
                      </a:lnTo>
                      <a:lnTo>
                        <a:pt x="403" y="243"/>
                      </a:lnTo>
                      <a:cubicBezTo>
                        <a:pt x="403" y="288"/>
                        <a:pt x="404" y="287"/>
                        <a:pt x="370" y="316"/>
                      </a:cubicBezTo>
                      <a:lnTo>
                        <a:pt x="231" y="438"/>
                      </a:lnTo>
                      <a:cubicBezTo>
                        <a:pt x="205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7" y="793"/>
                        <a:pt x="255" y="793"/>
                      </a:cubicBezTo>
                      <a:cubicBezTo>
                        <a:pt x="291" y="793"/>
                        <a:pt x="306" y="774"/>
                        <a:pt x="306" y="742"/>
                      </a:cubicBezTo>
                      <a:lnTo>
                        <a:pt x="306" y="544"/>
                      </a:lnTo>
                      <a:cubicBezTo>
                        <a:pt x="306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2"/>
                <p:cNvSpPr/>
                <p:nvPr/>
              </p:nvSpPr>
              <p:spPr>
                <a:xfrm flipH="1">
                  <a:off x="6421913" y="2563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0" y="0"/>
                      </a:moveTo>
                      <a:lnTo>
                        <a:pt x="100" y="448"/>
                      </a:lnTo>
                      <a:lnTo>
                        <a:pt x="400" y="448"/>
                      </a:lnTo>
                      <a:lnTo>
                        <a:pt x="400" y="691"/>
                      </a:lnTo>
                      <a:lnTo>
                        <a:pt x="166" y="691"/>
                      </a:lnTo>
                      <a:cubicBezTo>
                        <a:pt x="148" y="691"/>
                        <a:pt x="126" y="676"/>
                        <a:pt x="111" y="670"/>
                      </a:cubicBezTo>
                      <a:lnTo>
                        <a:pt x="81" y="657"/>
                      </a:lnTo>
                      <a:cubicBezTo>
                        <a:pt x="70" y="652"/>
                        <a:pt x="61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8" y="758"/>
                      </a:cubicBezTo>
                      <a:lnTo>
                        <a:pt x="96" y="774"/>
                      </a:lnTo>
                      <a:cubicBezTo>
                        <a:pt x="121" y="785"/>
                        <a:pt x="137" y="793"/>
                        <a:pt x="163" y="793"/>
                      </a:cubicBezTo>
                      <a:lnTo>
                        <a:pt x="389" y="793"/>
                      </a:lnTo>
                      <a:cubicBezTo>
                        <a:pt x="426" y="793"/>
                        <a:pt x="452" y="789"/>
                        <a:pt x="478" y="758"/>
                      </a:cubicBezTo>
                      <a:cubicBezTo>
                        <a:pt x="499" y="733"/>
                        <a:pt x="502" y="711"/>
                        <a:pt x="502" y="678"/>
                      </a:cubicBezTo>
                      <a:lnTo>
                        <a:pt x="502" y="461"/>
                      </a:lnTo>
                      <a:cubicBezTo>
                        <a:pt x="502" y="426"/>
                        <a:pt x="499" y="401"/>
                        <a:pt x="472" y="374"/>
                      </a:cubicBezTo>
                      <a:cubicBezTo>
                        <a:pt x="447" y="351"/>
                        <a:pt x="422" y="347"/>
                        <a:pt x="389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1" y="103"/>
                      </a:lnTo>
                      <a:cubicBezTo>
                        <a:pt x="478" y="103"/>
                        <a:pt x="502" y="89"/>
                        <a:pt x="502" y="52"/>
                      </a:cubicBezTo>
                      <a:cubicBezTo>
                        <a:pt x="502" y="15"/>
                        <a:pt x="478" y="0"/>
                        <a:pt x="4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2"/>
                <p:cNvSpPr/>
                <p:nvPr/>
              </p:nvSpPr>
              <p:spPr>
                <a:xfrm flipH="1">
                  <a:off x="6383757" y="2563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401" y="534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534"/>
                      </a:lnTo>
                      <a:close/>
                      <a:moveTo>
                        <a:pt x="44" y="0"/>
                      </a:moveTo>
                      <a:cubicBezTo>
                        <a:pt x="8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19" y="793"/>
                        <a:pt x="66" y="793"/>
                      </a:cubicBezTo>
                      <a:lnTo>
                        <a:pt x="437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2" y="433"/>
                      </a:cubicBezTo>
                      <a:lnTo>
                        <a:pt x="102" y="433"/>
                      </a:lnTo>
                      <a:lnTo>
                        <a:pt x="102" y="103"/>
                      </a:lnTo>
                      <a:cubicBezTo>
                        <a:pt x="131" y="103"/>
                        <a:pt x="153" y="82"/>
                        <a:pt x="153" y="52"/>
                      </a:cubicBezTo>
                      <a:cubicBezTo>
                        <a:pt x="153" y="26"/>
                        <a:pt x="131" y="0"/>
                        <a:pt x="1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32"/>
                <p:cNvSpPr/>
                <p:nvPr/>
              </p:nvSpPr>
              <p:spPr>
                <a:xfrm flipH="1">
                  <a:off x="6345496" y="2563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0" y="29"/>
                        <a:pt x="0" y="52"/>
                      </a:cubicBezTo>
                      <a:lnTo>
                        <a:pt x="0" y="103"/>
                      </a:lnTo>
                      <a:cubicBezTo>
                        <a:pt x="0" y="124"/>
                        <a:pt x="19" y="153"/>
                        <a:pt x="52" y="153"/>
                      </a:cubicBezTo>
                      <a:cubicBezTo>
                        <a:pt x="85" y="153"/>
                        <a:pt x="103" y="124"/>
                        <a:pt x="103" y="103"/>
                      </a:cubicBezTo>
                      <a:lnTo>
                        <a:pt x="401" y="103"/>
                      </a:lnTo>
                      <a:lnTo>
                        <a:pt x="401" y="243"/>
                      </a:lnTo>
                      <a:cubicBezTo>
                        <a:pt x="401" y="288"/>
                        <a:pt x="403" y="287"/>
                        <a:pt x="370" y="316"/>
                      </a:cubicBezTo>
                      <a:lnTo>
                        <a:pt x="229" y="438"/>
                      </a:lnTo>
                      <a:cubicBezTo>
                        <a:pt x="204" y="459"/>
                        <a:pt x="203" y="463"/>
                        <a:pt x="203" y="496"/>
                      </a:cubicBezTo>
                      <a:lnTo>
                        <a:pt x="203" y="742"/>
                      </a:lnTo>
                      <a:cubicBezTo>
                        <a:pt x="203" y="774"/>
                        <a:pt x="218" y="793"/>
                        <a:pt x="253" y="793"/>
                      </a:cubicBezTo>
                      <a:cubicBezTo>
                        <a:pt x="291" y="793"/>
                        <a:pt x="304" y="774"/>
                        <a:pt x="304" y="742"/>
                      </a:cubicBezTo>
                      <a:lnTo>
                        <a:pt x="304" y="544"/>
                      </a:lnTo>
                      <a:cubicBezTo>
                        <a:pt x="304" y="508"/>
                        <a:pt x="306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3" y="332"/>
                        <a:pt x="503" y="296"/>
                      </a:cubicBez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2"/>
                <p:cNvSpPr/>
                <p:nvPr/>
              </p:nvSpPr>
              <p:spPr>
                <a:xfrm flipH="1">
                  <a:off x="6307392" y="2563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299" y="103"/>
                      </a:moveTo>
                      <a:lnTo>
                        <a:pt x="299" y="347"/>
                      </a:lnTo>
                      <a:lnTo>
                        <a:pt x="204" y="347"/>
                      </a:lnTo>
                      <a:lnTo>
                        <a:pt x="204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2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5" y="357"/>
                        <a:pt x="27" y="374"/>
                      </a:cubicBezTo>
                      <a:cubicBezTo>
                        <a:pt x="8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3" y="793"/>
                        <a:pt x="502" y="753"/>
                        <a:pt x="502" y="691"/>
                      </a:cubicBezTo>
                      <a:lnTo>
                        <a:pt x="502" y="449"/>
                      </a:lnTo>
                      <a:cubicBezTo>
                        <a:pt x="502" y="418"/>
                        <a:pt x="493" y="391"/>
                        <a:pt x="475" y="374"/>
                      </a:cubicBezTo>
                      <a:cubicBezTo>
                        <a:pt x="457" y="357"/>
                        <a:pt x="432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2"/>
                <p:cNvSpPr/>
                <p:nvPr/>
              </p:nvSpPr>
              <p:spPr>
                <a:xfrm flipH="1">
                  <a:off x="6231028" y="2563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300" y="103"/>
                      </a:moveTo>
                      <a:lnTo>
                        <a:pt x="300" y="347"/>
                      </a:lnTo>
                      <a:lnTo>
                        <a:pt x="205" y="347"/>
                      </a:lnTo>
                      <a:lnTo>
                        <a:pt x="205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3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6" y="357"/>
                        <a:pt x="27" y="374"/>
                      </a:cubicBezTo>
                      <a:cubicBezTo>
                        <a:pt x="10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5" y="793"/>
                        <a:pt x="503" y="753"/>
                        <a:pt x="503" y="691"/>
                      </a:cubicBezTo>
                      <a:lnTo>
                        <a:pt x="503" y="449"/>
                      </a:lnTo>
                      <a:cubicBezTo>
                        <a:pt x="503" y="418"/>
                        <a:pt x="494" y="391"/>
                        <a:pt x="475" y="374"/>
                      </a:cubicBezTo>
                      <a:cubicBezTo>
                        <a:pt x="457" y="357"/>
                        <a:pt x="433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2"/>
                <p:cNvSpPr/>
                <p:nvPr/>
              </p:nvSpPr>
              <p:spPr>
                <a:xfrm flipH="1">
                  <a:off x="6192820" y="2563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403" y="534"/>
                      </a:moveTo>
                      <a:lnTo>
                        <a:pt x="403" y="691"/>
                      </a:lnTo>
                      <a:lnTo>
                        <a:pt x="104" y="691"/>
                      </a:lnTo>
                      <a:lnTo>
                        <a:pt x="104" y="534"/>
                      </a:lnTo>
                      <a:close/>
                      <a:moveTo>
                        <a:pt x="46" y="0"/>
                      </a:moveTo>
                      <a:cubicBezTo>
                        <a:pt x="10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20" y="793"/>
                        <a:pt x="68" y="793"/>
                      </a:cubicBezTo>
                      <a:lnTo>
                        <a:pt x="438" y="793"/>
                      </a:lnTo>
                      <a:cubicBezTo>
                        <a:pt x="484" y="793"/>
                        <a:pt x="505" y="777"/>
                        <a:pt x="505" y="729"/>
                      </a:cubicBezTo>
                      <a:lnTo>
                        <a:pt x="505" y="501"/>
                      </a:lnTo>
                      <a:cubicBezTo>
                        <a:pt x="505" y="454"/>
                        <a:pt x="494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3" y="103"/>
                        <a:pt x="153" y="82"/>
                        <a:pt x="153" y="52"/>
                      </a:cubicBezTo>
                      <a:cubicBezTo>
                        <a:pt x="153" y="26"/>
                        <a:pt x="133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32"/>
                <p:cNvSpPr/>
                <p:nvPr/>
              </p:nvSpPr>
              <p:spPr>
                <a:xfrm flipH="1">
                  <a:off x="6154663" y="2563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19" y="153"/>
                        <a:pt x="52" y="153"/>
                      </a:cubicBezTo>
                      <a:cubicBezTo>
                        <a:pt x="84" y="153"/>
                        <a:pt x="103" y="124"/>
                        <a:pt x="103" y="103"/>
                      </a:cubicBezTo>
                      <a:lnTo>
                        <a:pt x="402" y="103"/>
                      </a:lnTo>
                      <a:lnTo>
                        <a:pt x="402" y="243"/>
                      </a:lnTo>
                      <a:cubicBezTo>
                        <a:pt x="402" y="288"/>
                        <a:pt x="404" y="287"/>
                        <a:pt x="371" y="316"/>
                      </a:cubicBezTo>
                      <a:lnTo>
                        <a:pt x="230" y="438"/>
                      </a:lnTo>
                      <a:cubicBezTo>
                        <a:pt x="204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8" y="793"/>
                        <a:pt x="255" y="793"/>
                      </a:cubicBezTo>
                      <a:cubicBezTo>
                        <a:pt x="292" y="793"/>
                        <a:pt x="305" y="774"/>
                        <a:pt x="305" y="742"/>
                      </a:cubicBezTo>
                      <a:lnTo>
                        <a:pt x="305" y="544"/>
                      </a:lnTo>
                      <a:cubicBezTo>
                        <a:pt x="305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32"/>
                <p:cNvSpPr/>
                <p:nvPr/>
              </p:nvSpPr>
              <p:spPr>
                <a:xfrm flipH="1">
                  <a:off x="6116507" y="2563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6" y="691"/>
                      </a:lnTo>
                      <a:cubicBezTo>
                        <a:pt x="151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0" y="652"/>
                        <a:pt x="62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9" y="758"/>
                      </a:cubicBezTo>
                      <a:lnTo>
                        <a:pt x="97" y="774"/>
                      </a:lnTo>
                      <a:cubicBezTo>
                        <a:pt x="122" y="785"/>
                        <a:pt x="138" y="793"/>
                        <a:pt x="164" y="793"/>
                      </a:cubicBezTo>
                      <a:lnTo>
                        <a:pt x="391" y="793"/>
                      </a:lnTo>
                      <a:cubicBezTo>
                        <a:pt x="427" y="793"/>
                        <a:pt x="453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3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2" y="103"/>
                      </a:lnTo>
                      <a:cubicBezTo>
                        <a:pt x="478" y="103"/>
                        <a:pt x="503" y="89"/>
                        <a:pt x="503" y="52"/>
                      </a:cubicBezTo>
                      <a:cubicBezTo>
                        <a:pt x="503" y="15"/>
                        <a:pt x="479" y="0"/>
                        <a:pt x="4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2"/>
                <p:cNvSpPr/>
                <p:nvPr/>
              </p:nvSpPr>
              <p:spPr>
                <a:xfrm flipH="1">
                  <a:off x="6246561" y="2659676"/>
                  <a:ext cx="22570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679" extrusionOk="0">
                      <a:moveTo>
                        <a:pt x="46" y="0"/>
                      </a:moveTo>
                      <a:cubicBezTo>
                        <a:pt x="23" y="0"/>
                        <a:pt x="1" y="14"/>
                        <a:pt x="1" y="45"/>
                      </a:cubicBezTo>
                      <a:cubicBezTo>
                        <a:pt x="1" y="77"/>
                        <a:pt x="23" y="88"/>
                        <a:pt x="46" y="88"/>
                      </a:cubicBezTo>
                      <a:lnTo>
                        <a:pt x="174" y="88"/>
                      </a:lnTo>
                      <a:lnTo>
                        <a:pt x="174" y="591"/>
                      </a:lnTo>
                      <a:lnTo>
                        <a:pt x="46" y="591"/>
                      </a:lnTo>
                      <a:cubicBezTo>
                        <a:pt x="23" y="591"/>
                        <a:pt x="1" y="605"/>
                        <a:pt x="1" y="636"/>
                      </a:cubicBezTo>
                      <a:cubicBezTo>
                        <a:pt x="1" y="667"/>
                        <a:pt x="23" y="679"/>
                        <a:pt x="46" y="679"/>
                      </a:cubicBezTo>
                      <a:lnTo>
                        <a:pt x="388" y="679"/>
                      </a:lnTo>
                      <a:cubicBezTo>
                        <a:pt x="411" y="679"/>
                        <a:pt x="433" y="667"/>
                        <a:pt x="433" y="636"/>
                      </a:cubicBezTo>
                      <a:lnTo>
                        <a:pt x="433" y="416"/>
                      </a:lnTo>
                      <a:cubicBezTo>
                        <a:pt x="433" y="391"/>
                        <a:pt x="420" y="373"/>
                        <a:pt x="388" y="373"/>
                      </a:cubicBezTo>
                      <a:cubicBezTo>
                        <a:pt x="357" y="373"/>
                        <a:pt x="345" y="391"/>
                        <a:pt x="345" y="416"/>
                      </a:cubicBezTo>
                      <a:lnTo>
                        <a:pt x="345" y="591"/>
                      </a:lnTo>
                      <a:lnTo>
                        <a:pt x="261" y="591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2"/>
                <p:cNvSpPr/>
                <p:nvPr/>
              </p:nvSpPr>
              <p:spPr>
                <a:xfrm flipH="1">
                  <a:off x="6213826" y="2659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44" y="0"/>
                      </a:moveTo>
                      <a:cubicBezTo>
                        <a:pt x="22" y="0"/>
                        <a:pt x="0" y="14"/>
                        <a:pt x="0" y="45"/>
                      </a:cubicBezTo>
                      <a:cubicBezTo>
                        <a:pt x="0" y="77"/>
                        <a:pt x="22" y="88"/>
                        <a:pt x="44" y="88"/>
                      </a:cubicBezTo>
                      <a:lnTo>
                        <a:pt x="172" y="88"/>
                      </a:lnTo>
                      <a:lnTo>
                        <a:pt x="172" y="591"/>
                      </a:lnTo>
                      <a:lnTo>
                        <a:pt x="44" y="591"/>
                      </a:lnTo>
                      <a:cubicBezTo>
                        <a:pt x="22" y="591"/>
                        <a:pt x="0" y="605"/>
                        <a:pt x="0" y="636"/>
                      </a:cubicBezTo>
                      <a:cubicBezTo>
                        <a:pt x="0" y="667"/>
                        <a:pt x="22" y="679"/>
                        <a:pt x="44" y="679"/>
                      </a:cubicBezTo>
                      <a:lnTo>
                        <a:pt x="387" y="679"/>
                      </a:lnTo>
                      <a:cubicBezTo>
                        <a:pt x="410" y="679"/>
                        <a:pt x="431" y="667"/>
                        <a:pt x="431" y="636"/>
                      </a:cubicBezTo>
                      <a:lnTo>
                        <a:pt x="431" y="416"/>
                      </a:lnTo>
                      <a:cubicBezTo>
                        <a:pt x="431" y="391"/>
                        <a:pt x="419" y="373"/>
                        <a:pt x="387" y="373"/>
                      </a:cubicBezTo>
                      <a:cubicBezTo>
                        <a:pt x="355" y="373"/>
                        <a:pt x="343" y="391"/>
                        <a:pt x="343" y="416"/>
                      </a:cubicBezTo>
                      <a:lnTo>
                        <a:pt x="343" y="591"/>
                      </a:lnTo>
                      <a:lnTo>
                        <a:pt x="259" y="591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2"/>
                <p:cNvSpPr/>
                <p:nvPr/>
              </p:nvSpPr>
              <p:spPr>
                <a:xfrm flipH="1">
                  <a:off x="6181091" y="2659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389" y="0"/>
                      </a:moveTo>
                      <a:cubicBezTo>
                        <a:pt x="366" y="0"/>
                        <a:pt x="356" y="16"/>
                        <a:pt x="345" y="34"/>
                      </a:cubicBezTo>
                      <a:lnTo>
                        <a:pt x="19" y="592"/>
                      </a:lnTo>
                      <a:cubicBezTo>
                        <a:pt x="11" y="606"/>
                        <a:pt x="0" y="620"/>
                        <a:pt x="0" y="638"/>
                      </a:cubicBezTo>
                      <a:cubicBezTo>
                        <a:pt x="0" y="660"/>
                        <a:pt x="22" y="678"/>
                        <a:pt x="43" y="678"/>
                      </a:cubicBezTo>
                      <a:cubicBezTo>
                        <a:pt x="65" y="678"/>
                        <a:pt x="76" y="666"/>
                        <a:pt x="87" y="647"/>
                      </a:cubicBezTo>
                      <a:lnTo>
                        <a:pt x="421" y="76"/>
                      </a:lnTo>
                      <a:cubicBezTo>
                        <a:pt x="426" y="66"/>
                        <a:pt x="431" y="56"/>
                        <a:pt x="431" y="42"/>
                      </a:cubicBezTo>
                      <a:cubicBezTo>
                        <a:pt x="431" y="19"/>
                        <a:pt x="4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2"/>
                <p:cNvSpPr/>
                <p:nvPr/>
              </p:nvSpPr>
              <p:spPr>
                <a:xfrm flipH="1">
                  <a:off x="6148408" y="2659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44" y="0"/>
                      </a:moveTo>
                      <a:cubicBezTo>
                        <a:pt x="22" y="0"/>
                        <a:pt x="1" y="13"/>
                        <a:pt x="1" y="44"/>
                      </a:cubicBezTo>
                      <a:cubicBezTo>
                        <a:pt x="1" y="76"/>
                        <a:pt x="22" y="87"/>
                        <a:pt x="44" y="87"/>
                      </a:cubicBezTo>
                      <a:lnTo>
                        <a:pt x="344" y="87"/>
                      </a:lnTo>
                      <a:lnTo>
                        <a:pt x="344" y="296"/>
                      </a:lnTo>
                      <a:lnTo>
                        <a:pt x="100" y="296"/>
                      </a:lnTo>
                      <a:cubicBezTo>
                        <a:pt x="34" y="296"/>
                        <a:pt x="1" y="328"/>
                        <a:pt x="1" y="394"/>
                      </a:cubicBezTo>
                      <a:lnTo>
                        <a:pt x="1" y="678"/>
                      </a:lnTo>
                      <a:lnTo>
                        <a:pt x="388" y="678"/>
                      </a:lnTo>
                      <a:cubicBezTo>
                        <a:pt x="411" y="678"/>
                        <a:pt x="432" y="666"/>
                        <a:pt x="432" y="635"/>
                      </a:cubicBezTo>
                      <a:cubicBezTo>
                        <a:pt x="432" y="604"/>
                        <a:pt x="411" y="590"/>
                        <a:pt x="388" y="590"/>
                      </a:cubicBezTo>
                      <a:lnTo>
                        <a:pt x="88" y="590"/>
                      </a:lnTo>
                      <a:lnTo>
                        <a:pt x="88" y="382"/>
                      </a:lnTo>
                      <a:lnTo>
                        <a:pt x="334" y="382"/>
                      </a:lnTo>
                      <a:cubicBezTo>
                        <a:pt x="363" y="382"/>
                        <a:pt x="383" y="379"/>
                        <a:pt x="403" y="358"/>
                      </a:cubicBezTo>
                      <a:cubicBezTo>
                        <a:pt x="430" y="335"/>
                        <a:pt x="432" y="312"/>
                        <a:pt x="432" y="281"/>
                      </a:cubicBezTo>
                      <a:lnTo>
                        <a:pt x="432" y="102"/>
                      </a:lnTo>
                      <a:cubicBezTo>
                        <a:pt x="432" y="71"/>
                        <a:pt x="430" y="47"/>
                        <a:pt x="403" y="24"/>
                      </a:cubicBezTo>
                      <a:cubicBezTo>
                        <a:pt x="383" y="5"/>
                        <a:pt x="363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2"/>
                <p:cNvSpPr/>
                <p:nvPr/>
              </p:nvSpPr>
              <p:spPr>
                <a:xfrm flipH="1">
                  <a:off x="6115725" y="2659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345" y="88"/>
                      </a:moveTo>
                      <a:lnTo>
                        <a:pt x="345" y="591"/>
                      </a:lnTo>
                      <a:lnTo>
                        <a:pt x="90" y="591"/>
                      </a:lnTo>
                      <a:lnTo>
                        <a:pt x="90" y="88"/>
                      </a:lnTo>
                      <a:close/>
                      <a:moveTo>
                        <a:pt x="90" y="0"/>
                      </a:moveTo>
                      <a:cubicBezTo>
                        <a:pt x="41" y="0"/>
                        <a:pt x="1" y="41"/>
                        <a:pt x="1" y="88"/>
                      </a:cubicBezTo>
                      <a:lnTo>
                        <a:pt x="1" y="591"/>
                      </a:lnTo>
                      <a:cubicBezTo>
                        <a:pt x="1" y="641"/>
                        <a:pt x="39" y="679"/>
                        <a:pt x="90" y="679"/>
                      </a:cubicBezTo>
                      <a:lnTo>
                        <a:pt x="345" y="679"/>
                      </a:lnTo>
                      <a:cubicBezTo>
                        <a:pt x="394" y="679"/>
                        <a:pt x="432" y="641"/>
                        <a:pt x="432" y="591"/>
                      </a:cubicBezTo>
                      <a:lnTo>
                        <a:pt x="432" y="88"/>
                      </a:lnTo>
                      <a:cubicBezTo>
                        <a:pt x="432" y="41"/>
                        <a:pt x="393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2"/>
                <p:cNvSpPr/>
                <p:nvPr/>
              </p:nvSpPr>
              <p:spPr>
                <a:xfrm flipH="1">
                  <a:off x="6817444" y="2673959"/>
                  <a:ext cx="15064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8" y="442"/>
                        <a:pt x="58" y="424"/>
                      </a:cubicBezTo>
                      <a:lnTo>
                        <a:pt x="58" y="104"/>
                      </a:lnTo>
                      <a:lnTo>
                        <a:pt x="60" y="104"/>
                      </a:lnTo>
                      <a:lnTo>
                        <a:pt x="213" y="453"/>
                      </a:lnTo>
                      <a:lnTo>
                        <a:pt x="289" y="453"/>
                      </a:lnTo>
                      <a:lnTo>
                        <a:pt x="289" y="31"/>
                      </a:lnTo>
                      <a:cubicBezTo>
                        <a:pt x="289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30" y="354"/>
                      </a:lnTo>
                      <a:lnTo>
                        <a:pt x="229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2"/>
                <p:cNvSpPr/>
                <p:nvPr/>
              </p:nvSpPr>
              <p:spPr>
                <a:xfrm flipH="1">
                  <a:off x="6795499" y="2673959"/>
                  <a:ext cx="15377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3" extrusionOk="0">
                      <a:moveTo>
                        <a:pt x="149" y="139"/>
                      </a:moveTo>
                      <a:lnTo>
                        <a:pt x="193" y="296"/>
                      </a:lnTo>
                      <a:lnTo>
                        <a:pt x="102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30" y="1"/>
                        <a:pt x="123" y="14"/>
                        <a:pt x="119" y="31"/>
                      </a:cubicBezTo>
                      <a:lnTo>
                        <a:pt x="5" y="424"/>
                      </a:lnTo>
                      <a:cubicBezTo>
                        <a:pt x="0" y="438"/>
                        <a:pt x="17" y="453"/>
                        <a:pt x="33" y="453"/>
                      </a:cubicBezTo>
                      <a:cubicBezTo>
                        <a:pt x="51" y="453"/>
                        <a:pt x="60" y="438"/>
                        <a:pt x="64" y="424"/>
                      </a:cubicBezTo>
                      <a:lnTo>
                        <a:pt x="86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5" y="438"/>
                        <a:pt x="244" y="453"/>
                        <a:pt x="263" y="453"/>
                      </a:cubicBezTo>
                      <a:cubicBezTo>
                        <a:pt x="279" y="453"/>
                        <a:pt x="294" y="438"/>
                        <a:pt x="290" y="424"/>
                      </a:cubicBezTo>
                      <a:lnTo>
                        <a:pt x="179" y="31"/>
                      </a:lnTo>
                      <a:cubicBezTo>
                        <a:pt x="174" y="15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2"/>
                <p:cNvSpPr/>
                <p:nvPr/>
              </p:nvSpPr>
              <p:spPr>
                <a:xfrm flipH="1">
                  <a:off x="6773815" y="2673959"/>
                  <a:ext cx="15064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5" y="163"/>
                      </a:lnTo>
                      <a:lnTo>
                        <a:pt x="115" y="172"/>
                      </a:lnTo>
                      <a:cubicBezTo>
                        <a:pt x="115" y="189"/>
                        <a:pt x="123" y="206"/>
                        <a:pt x="145" y="206"/>
                      </a:cubicBezTo>
                      <a:cubicBezTo>
                        <a:pt x="167" y="206"/>
                        <a:pt x="173" y="189"/>
                        <a:pt x="173" y="172"/>
                      </a:cubicBezTo>
                      <a:lnTo>
                        <a:pt x="173" y="163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8" y="453"/>
                        <a:pt x="260" y="453"/>
                      </a:cubicBezTo>
                      <a:cubicBezTo>
                        <a:pt x="281" y="453"/>
                        <a:pt x="289" y="442"/>
                        <a:pt x="289" y="424"/>
                      </a:cubicBezTo>
                      <a:lnTo>
                        <a:pt x="289" y="1"/>
                      </a:lnTo>
                      <a:lnTo>
                        <a:pt x="216" y="1"/>
                      </a:lnTo>
                      <a:lnTo>
                        <a:pt x="145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2"/>
                <p:cNvSpPr/>
                <p:nvPr/>
              </p:nvSpPr>
              <p:spPr>
                <a:xfrm flipH="1">
                  <a:off x="6752026" y="2673959"/>
                  <a:ext cx="15012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4" y="453"/>
                        <a:pt x="287" y="444"/>
                        <a:pt x="287" y="424"/>
                      </a:cubicBezTo>
                      <a:cubicBezTo>
                        <a:pt x="287" y="403"/>
                        <a:pt x="274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0" y="255"/>
                        <a:pt x="174" y="248"/>
                        <a:pt x="174" y="226"/>
                      </a:cubicBezTo>
                      <a:cubicBezTo>
                        <a:pt x="174" y="205"/>
                        <a:pt x="160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4" y="59"/>
                        <a:pt x="287" y="51"/>
                        <a:pt x="287" y="30"/>
                      </a:cubicBezTo>
                      <a:cubicBezTo>
                        <a:pt x="287" y="9"/>
                        <a:pt x="274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2"/>
                <p:cNvSpPr/>
                <p:nvPr/>
              </p:nvSpPr>
              <p:spPr>
                <a:xfrm flipH="1">
                  <a:off x="6708397" y="2673959"/>
                  <a:ext cx="14960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453" extrusionOk="0">
                      <a:moveTo>
                        <a:pt x="79" y="1"/>
                      </a:moveTo>
                      <a:cubicBezTo>
                        <a:pt x="60" y="1"/>
                        <a:pt x="47" y="1"/>
                        <a:pt x="31" y="11"/>
                      </a:cubicBezTo>
                      <a:cubicBezTo>
                        <a:pt x="11" y="25"/>
                        <a:pt x="0" y="44"/>
                        <a:pt x="0" y="67"/>
                      </a:cubicBezTo>
                      <a:cubicBezTo>
                        <a:pt x="0" y="87"/>
                        <a:pt x="7" y="99"/>
                        <a:pt x="19" y="115"/>
                      </a:cubicBezTo>
                      <a:lnTo>
                        <a:pt x="219" y="371"/>
                      </a:lnTo>
                      <a:cubicBezTo>
                        <a:pt x="221" y="374"/>
                        <a:pt x="229" y="384"/>
                        <a:pt x="229" y="388"/>
                      </a:cubicBezTo>
                      <a:cubicBezTo>
                        <a:pt x="229" y="395"/>
                        <a:pt x="221" y="396"/>
                        <a:pt x="215" y="396"/>
                      </a:cubicBezTo>
                      <a:cubicBezTo>
                        <a:pt x="213" y="396"/>
                        <a:pt x="210" y="395"/>
                        <a:pt x="209" y="395"/>
                      </a:cubicBezTo>
                      <a:lnTo>
                        <a:pt x="84" y="395"/>
                      </a:lnTo>
                      <a:cubicBezTo>
                        <a:pt x="67" y="395"/>
                        <a:pt x="57" y="392"/>
                        <a:pt x="57" y="376"/>
                      </a:cubicBezTo>
                      <a:cubicBezTo>
                        <a:pt x="57" y="359"/>
                        <a:pt x="47" y="345"/>
                        <a:pt x="31" y="345"/>
                      </a:cubicBezTo>
                      <a:cubicBezTo>
                        <a:pt x="11" y="345"/>
                        <a:pt x="0" y="361"/>
                        <a:pt x="0" y="380"/>
                      </a:cubicBezTo>
                      <a:cubicBezTo>
                        <a:pt x="0" y="401"/>
                        <a:pt x="12" y="422"/>
                        <a:pt x="26" y="434"/>
                      </a:cubicBezTo>
                      <a:cubicBezTo>
                        <a:pt x="44" y="449"/>
                        <a:pt x="63" y="453"/>
                        <a:pt x="86" y="453"/>
                      </a:cubicBezTo>
                      <a:lnTo>
                        <a:pt x="213" y="453"/>
                      </a:lnTo>
                      <a:cubicBezTo>
                        <a:pt x="253" y="453"/>
                        <a:pt x="286" y="431"/>
                        <a:pt x="286" y="387"/>
                      </a:cubicBezTo>
                      <a:cubicBezTo>
                        <a:pt x="286" y="367"/>
                        <a:pt x="278" y="354"/>
                        <a:pt x="267" y="338"/>
                      </a:cubicBezTo>
                      <a:lnTo>
                        <a:pt x="66" y="83"/>
                      </a:lnTo>
                      <a:cubicBezTo>
                        <a:pt x="64" y="79"/>
                        <a:pt x="58" y="72"/>
                        <a:pt x="58" y="67"/>
                      </a:cubicBezTo>
                      <a:cubicBezTo>
                        <a:pt x="58" y="60"/>
                        <a:pt x="64" y="59"/>
                        <a:pt x="70" y="59"/>
                      </a:cubicBezTo>
                      <a:cubicBezTo>
                        <a:pt x="73" y="59"/>
                        <a:pt x="76" y="59"/>
                        <a:pt x="78" y="59"/>
                      </a:cubicBezTo>
                      <a:lnTo>
                        <a:pt x="202" y="59"/>
                      </a:lnTo>
                      <a:cubicBezTo>
                        <a:pt x="220" y="59"/>
                        <a:pt x="229" y="62"/>
                        <a:pt x="229" y="82"/>
                      </a:cubicBezTo>
                      <a:cubicBezTo>
                        <a:pt x="229" y="98"/>
                        <a:pt x="239" y="109"/>
                        <a:pt x="257" y="109"/>
                      </a:cubicBezTo>
                      <a:cubicBezTo>
                        <a:pt x="278" y="109"/>
                        <a:pt x="286" y="94"/>
                        <a:pt x="286" y="75"/>
                      </a:cubicBezTo>
                      <a:cubicBezTo>
                        <a:pt x="286" y="55"/>
                        <a:pt x="275" y="33"/>
                        <a:pt x="259" y="20"/>
                      </a:cubicBezTo>
                      <a:cubicBezTo>
                        <a:pt x="243" y="6"/>
                        <a:pt x="224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2"/>
                <p:cNvSpPr/>
                <p:nvPr/>
              </p:nvSpPr>
              <p:spPr>
                <a:xfrm flipH="1">
                  <a:off x="6686556" y="2673959"/>
                  <a:ext cx="15064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30" y="1"/>
                      </a:moveTo>
                      <a:cubicBezTo>
                        <a:pt x="9" y="1"/>
                        <a:pt x="1" y="11"/>
                        <a:pt x="1" y="30"/>
                      </a:cubicBezTo>
                      <a:lnTo>
                        <a:pt x="1" y="354"/>
                      </a:lnTo>
                      <a:cubicBezTo>
                        <a:pt x="1" y="381"/>
                        <a:pt x="4" y="401"/>
                        <a:pt x="23" y="422"/>
                      </a:cubicBezTo>
                      <a:cubicBezTo>
                        <a:pt x="44" y="445"/>
                        <a:pt x="67" y="453"/>
                        <a:pt x="96" y="453"/>
                      </a:cubicBezTo>
                      <a:lnTo>
                        <a:pt x="193" y="453"/>
                      </a:lnTo>
                      <a:cubicBezTo>
                        <a:pt x="223" y="453"/>
                        <a:pt x="245" y="445"/>
                        <a:pt x="266" y="422"/>
                      </a:cubicBezTo>
                      <a:cubicBezTo>
                        <a:pt x="285" y="401"/>
                        <a:pt x="289" y="381"/>
                        <a:pt x="289" y="354"/>
                      </a:cubicBezTo>
                      <a:lnTo>
                        <a:pt x="289" y="30"/>
                      </a:lnTo>
                      <a:cubicBezTo>
                        <a:pt x="289" y="11"/>
                        <a:pt x="281" y="1"/>
                        <a:pt x="259" y="1"/>
                      </a:cubicBezTo>
                      <a:cubicBezTo>
                        <a:pt x="238" y="1"/>
                        <a:pt x="230" y="11"/>
                        <a:pt x="230" y="30"/>
                      </a:cubicBezTo>
                      <a:lnTo>
                        <a:pt x="230" y="354"/>
                      </a:lnTo>
                      <a:cubicBezTo>
                        <a:pt x="230" y="386"/>
                        <a:pt x="220" y="395"/>
                        <a:pt x="193" y="395"/>
                      </a:cubicBezTo>
                      <a:lnTo>
                        <a:pt x="96" y="395"/>
                      </a:lnTo>
                      <a:cubicBezTo>
                        <a:pt x="70" y="395"/>
                        <a:pt x="58" y="386"/>
                        <a:pt x="58" y="354"/>
                      </a:cubicBezTo>
                      <a:lnTo>
                        <a:pt x="58" y="30"/>
                      </a:lnTo>
                      <a:cubicBezTo>
                        <a:pt x="58" y="11"/>
                        <a:pt x="51" y="1"/>
                        <a:pt x="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2"/>
                <p:cNvSpPr/>
                <p:nvPr/>
              </p:nvSpPr>
              <p:spPr>
                <a:xfrm flipH="1">
                  <a:off x="6664767" y="2673959"/>
                  <a:ext cx="15012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88" y="58"/>
                      </a:moveTo>
                      <a:cubicBezTo>
                        <a:pt x="205" y="58"/>
                        <a:pt x="230" y="61"/>
                        <a:pt x="230" y="84"/>
                      </a:cubicBezTo>
                      <a:lnTo>
                        <a:pt x="230" y="125"/>
                      </a:lnTo>
                      <a:cubicBezTo>
                        <a:pt x="230" y="148"/>
                        <a:pt x="204" y="150"/>
                        <a:pt x="187" y="150"/>
                      </a:cubicBezTo>
                      <a:lnTo>
                        <a:pt x="59" y="150"/>
                      </a:lnTo>
                      <a:lnTo>
                        <a:pt x="59" y="58"/>
                      </a:lnTo>
                      <a:close/>
                      <a:moveTo>
                        <a:pt x="0" y="1"/>
                      </a:moveTo>
                      <a:lnTo>
                        <a:pt x="0" y="424"/>
                      </a:lnTo>
                      <a:cubicBezTo>
                        <a:pt x="0" y="442"/>
                        <a:pt x="10" y="453"/>
                        <a:pt x="31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207"/>
                      </a:lnTo>
                      <a:lnTo>
                        <a:pt x="72" y="207"/>
                      </a:lnTo>
                      <a:lnTo>
                        <a:pt x="232" y="436"/>
                      </a:lnTo>
                      <a:cubicBezTo>
                        <a:pt x="238" y="444"/>
                        <a:pt x="247" y="453"/>
                        <a:pt x="258" y="453"/>
                      </a:cubicBezTo>
                      <a:cubicBezTo>
                        <a:pt x="274" y="453"/>
                        <a:pt x="287" y="441"/>
                        <a:pt x="287" y="426"/>
                      </a:cubicBezTo>
                      <a:cubicBezTo>
                        <a:pt x="287" y="414"/>
                        <a:pt x="280" y="403"/>
                        <a:pt x="273" y="395"/>
                      </a:cubicBezTo>
                      <a:lnTo>
                        <a:pt x="142" y="207"/>
                      </a:lnTo>
                      <a:lnTo>
                        <a:pt x="196" y="207"/>
                      </a:lnTo>
                      <a:cubicBezTo>
                        <a:pt x="242" y="207"/>
                        <a:pt x="287" y="179"/>
                        <a:pt x="287" y="126"/>
                      </a:cubicBezTo>
                      <a:lnTo>
                        <a:pt x="287" y="84"/>
                      </a:lnTo>
                      <a:cubicBezTo>
                        <a:pt x="287" y="33"/>
                        <a:pt x="242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2"/>
                <p:cNvSpPr/>
                <p:nvPr/>
              </p:nvSpPr>
              <p:spPr>
                <a:xfrm flipH="1">
                  <a:off x="6642979" y="2673959"/>
                  <a:ext cx="15012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8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104"/>
                      </a:lnTo>
                      <a:lnTo>
                        <a:pt x="60" y="104"/>
                      </a:lnTo>
                      <a:lnTo>
                        <a:pt x="212" y="453"/>
                      </a:lnTo>
                      <a:lnTo>
                        <a:pt x="288" y="453"/>
                      </a:lnTo>
                      <a:lnTo>
                        <a:pt x="288" y="31"/>
                      </a:lnTo>
                      <a:cubicBezTo>
                        <a:pt x="288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29" y="354"/>
                      </a:lnTo>
                      <a:lnTo>
                        <a:pt x="228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2"/>
                <p:cNvSpPr/>
                <p:nvPr/>
              </p:nvSpPr>
              <p:spPr>
                <a:xfrm flipH="1">
                  <a:off x="6620982" y="2673959"/>
                  <a:ext cx="15325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3" extrusionOk="0">
                      <a:moveTo>
                        <a:pt x="147" y="139"/>
                      </a:moveTo>
                      <a:lnTo>
                        <a:pt x="192" y="296"/>
                      </a:lnTo>
                      <a:lnTo>
                        <a:pt x="101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29" y="1"/>
                        <a:pt x="121" y="14"/>
                        <a:pt x="117" y="31"/>
                      </a:cubicBezTo>
                      <a:lnTo>
                        <a:pt x="3" y="424"/>
                      </a:lnTo>
                      <a:cubicBezTo>
                        <a:pt x="0" y="438"/>
                        <a:pt x="15" y="453"/>
                        <a:pt x="32" y="453"/>
                      </a:cubicBezTo>
                      <a:cubicBezTo>
                        <a:pt x="50" y="453"/>
                        <a:pt x="59" y="438"/>
                        <a:pt x="63" y="424"/>
                      </a:cubicBezTo>
                      <a:lnTo>
                        <a:pt x="85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4" y="438"/>
                        <a:pt x="243" y="453"/>
                        <a:pt x="262" y="453"/>
                      </a:cubicBezTo>
                      <a:cubicBezTo>
                        <a:pt x="278" y="453"/>
                        <a:pt x="293" y="438"/>
                        <a:pt x="288" y="424"/>
                      </a:cubicBezTo>
                      <a:lnTo>
                        <a:pt x="178" y="31"/>
                      </a:lnTo>
                      <a:cubicBezTo>
                        <a:pt x="172" y="15"/>
                        <a:pt x="166" y="1"/>
                        <a:pt x="14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2"/>
                <p:cNvSpPr/>
                <p:nvPr/>
              </p:nvSpPr>
              <p:spPr>
                <a:xfrm flipH="1">
                  <a:off x="6599349" y="2673959"/>
                  <a:ext cx="15012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6" y="163"/>
                      </a:lnTo>
                      <a:lnTo>
                        <a:pt x="116" y="172"/>
                      </a:lnTo>
                      <a:cubicBezTo>
                        <a:pt x="116" y="189"/>
                        <a:pt x="124" y="206"/>
                        <a:pt x="144" y="206"/>
                      </a:cubicBezTo>
                      <a:cubicBezTo>
                        <a:pt x="167" y="206"/>
                        <a:pt x="174" y="189"/>
                        <a:pt x="174" y="172"/>
                      </a:cubicBezTo>
                      <a:lnTo>
                        <a:pt x="174" y="163"/>
                      </a:lnTo>
                      <a:lnTo>
                        <a:pt x="228" y="80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9" y="453"/>
                        <a:pt x="259" y="453"/>
                      </a:cubicBezTo>
                      <a:cubicBezTo>
                        <a:pt x="280" y="453"/>
                        <a:pt x="288" y="442"/>
                        <a:pt x="288" y="424"/>
                      </a:cubicBezTo>
                      <a:lnTo>
                        <a:pt x="288" y="1"/>
                      </a:lnTo>
                      <a:lnTo>
                        <a:pt x="216" y="1"/>
                      </a:lnTo>
                      <a:lnTo>
                        <a:pt x="144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2"/>
                <p:cNvSpPr/>
                <p:nvPr/>
              </p:nvSpPr>
              <p:spPr>
                <a:xfrm flipH="1">
                  <a:off x="6577509" y="2673959"/>
                  <a:ext cx="15064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5" y="453"/>
                        <a:pt x="288" y="444"/>
                        <a:pt x="288" y="424"/>
                      </a:cubicBezTo>
                      <a:cubicBezTo>
                        <a:pt x="288" y="403"/>
                        <a:pt x="275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1" y="255"/>
                        <a:pt x="174" y="248"/>
                        <a:pt x="174" y="226"/>
                      </a:cubicBezTo>
                      <a:cubicBezTo>
                        <a:pt x="174" y="205"/>
                        <a:pt x="161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5" y="59"/>
                        <a:pt x="288" y="51"/>
                        <a:pt x="288" y="30"/>
                      </a:cubicBezTo>
                      <a:cubicBezTo>
                        <a:pt x="288" y="9"/>
                        <a:pt x="275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2"/>
                <p:cNvSpPr/>
                <p:nvPr/>
              </p:nvSpPr>
              <p:spPr>
                <a:xfrm flipH="1">
                  <a:off x="6092670" y="1549704"/>
                  <a:ext cx="1504526" cy="1266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64" h="24288" extrusionOk="0">
                      <a:moveTo>
                        <a:pt x="28863" y="17784"/>
                      </a:moveTo>
                      <a:cubicBezTo>
                        <a:pt x="28863" y="18239"/>
                        <a:pt x="28408" y="19439"/>
                        <a:pt x="25500" y="20762"/>
                      </a:cubicBezTo>
                      <a:cubicBezTo>
                        <a:pt x="22594" y="22085"/>
                        <a:pt x="20692" y="22467"/>
                        <a:pt x="20692" y="22467"/>
                      </a:cubicBezTo>
                      <a:cubicBezTo>
                        <a:pt x="20627" y="22306"/>
                        <a:pt x="20550" y="22154"/>
                        <a:pt x="20461" y="22021"/>
                      </a:cubicBezTo>
                      <a:cubicBezTo>
                        <a:pt x="20149" y="21525"/>
                        <a:pt x="19740" y="21217"/>
                        <a:pt x="19740" y="21217"/>
                      </a:cubicBezTo>
                      <a:cubicBezTo>
                        <a:pt x="19740" y="21217"/>
                        <a:pt x="20825" y="19571"/>
                        <a:pt x="21887" y="18472"/>
                      </a:cubicBezTo>
                      <a:cubicBezTo>
                        <a:pt x="23357" y="16948"/>
                        <a:pt x="24782" y="16460"/>
                        <a:pt x="24782" y="16460"/>
                      </a:cubicBezTo>
                      <a:cubicBezTo>
                        <a:pt x="23886" y="15792"/>
                        <a:pt x="22273" y="13596"/>
                        <a:pt x="21699" y="12797"/>
                      </a:cubicBezTo>
                      <a:cubicBezTo>
                        <a:pt x="21565" y="12608"/>
                        <a:pt x="21487" y="12497"/>
                        <a:pt x="21487" y="12497"/>
                      </a:cubicBezTo>
                      <a:lnTo>
                        <a:pt x="21386" y="12797"/>
                      </a:lnTo>
                      <a:lnTo>
                        <a:pt x="13953" y="12797"/>
                      </a:lnTo>
                      <a:cubicBezTo>
                        <a:pt x="13632" y="12797"/>
                        <a:pt x="13370" y="13055"/>
                        <a:pt x="13370" y="13375"/>
                      </a:cubicBezTo>
                      <a:lnTo>
                        <a:pt x="13370" y="22747"/>
                      </a:lnTo>
                      <a:cubicBezTo>
                        <a:pt x="13370" y="23069"/>
                        <a:pt x="13632" y="23332"/>
                        <a:pt x="13953" y="23332"/>
                      </a:cubicBezTo>
                      <a:lnTo>
                        <a:pt x="17805" y="23332"/>
                      </a:lnTo>
                      <a:lnTo>
                        <a:pt x="17704" y="23625"/>
                      </a:lnTo>
                      <a:cubicBezTo>
                        <a:pt x="17704" y="23625"/>
                        <a:pt x="16946" y="24288"/>
                        <a:pt x="14023" y="23851"/>
                      </a:cubicBezTo>
                      <a:cubicBezTo>
                        <a:pt x="13812" y="23818"/>
                        <a:pt x="13609" y="23787"/>
                        <a:pt x="13422" y="23749"/>
                      </a:cubicBezTo>
                      <a:cubicBezTo>
                        <a:pt x="11013" y="23309"/>
                        <a:pt x="10502" y="22650"/>
                        <a:pt x="10502" y="22650"/>
                      </a:cubicBezTo>
                      <a:cubicBezTo>
                        <a:pt x="10502" y="22650"/>
                        <a:pt x="10497" y="22623"/>
                        <a:pt x="10493" y="22577"/>
                      </a:cubicBezTo>
                      <a:cubicBezTo>
                        <a:pt x="10405" y="22091"/>
                        <a:pt x="9904" y="19153"/>
                        <a:pt x="9771" y="16929"/>
                      </a:cubicBezTo>
                      <a:cubicBezTo>
                        <a:pt x="9661" y="15076"/>
                        <a:pt x="10143" y="12696"/>
                        <a:pt x="10378" y="11666"/>
                      </a:cubicBezTo>
                      <a:cubicBezTo>
                        <a:pt x="10387" y="11643"/>
                        <a:pt x="10392" y="11616"/>
                        <a:pt x="10397" y="11593"/>
                      </a:cubicBezTo>
                      <a:cubicBezTo>
                        <a:pt x="10405" y="11560"/>
                        <a:pt x="10411" y="11532"/>
                        <a:pt x="10415" y="11505"/>
                      </a:cubicBezTo>
                      <a:cubicBezTo>
                        <a:pt x="10470" y="11279"/>
                        <a:pt x="10502" y="11155"/>
                        <a:pt x="10502" y="11155"/>
                      </a:cubicBezTo>
                      <a:lnTo>
                        <a:pt x="10497" y="11155"/>
                      </a:lnTo>
                      <a:cubicBezTo>
                        <a:pt x="10373" y="11197"/>
                        <a:pt x="8126" y="11964"/>
                        <a:pt x="5285" y="11808"/>
                      </a:cubicBezTo>
                      <a:cubicBezTo>
                        <a:pt x="2363" y="11643"/>
                        <a:pt x="511" y="10572"/>
                        <a:pt x="234" y="9828"/>
                      </a:cubicBezTo>
                      <a:cubicBezTo>
                        <a:pt x="184" y="9689"/>
                        <a:pt x="143" y="9478"/>
                        <a:pt x="119" y="9226"/>
                      </a:cubicBezTo>
                      <a:cubicBezTo>
                        <a:pt x="0" y="8136"/>
                        <a:pt x="207" y="6220"/>
                        <a:pt x="818" y="4960"/>
                      </a:cubicBezTo>
                      <a:cubicBezTo>
                        <a:pt x="2133" y="2249"/>
                        <a:pt x="5088" y="1"/>
                        <a:pt x="5088" y="1"/>
                      </a:cubicBezTo>
                      <a:lnTo>
                        <a:pt x="5142" y="57"/>
                      </a:lnTo>
                      <a:lnTo>
                        <a:pt x="5142" y="61"/>
                      </a:lnTo>
                      <a:lnTo>
                        <a:pt x="6343" y="1293"/>
                      </a:lnTo>
                      <a:cubicBezTo>
                        <a:pt x="6343" y="1293"/>
                        <a:pt x="5010" y="3825"/>
                        <a:pt x="4734" y="5122"/>
                      </a:cubicBezTo>
                      <a:cubicBezTo>
                        <a:pt x="4720" y="5171"/>
                        <a:pt x="4711" y="5222"/>
                        <a:pt x="4702" y="5267"/>
                      </a:cubicBezTo>
                      <a:cubicBezTo>
                        <a:pt x="4509" y="6463"/>
                        <a:pt x="4251" y="7543"/>
                        <a:pt x="4233" y="7608"/>
                      </a:cubicBezTo>
                      <a:lnTo>
                        <a:pt x="4233" y="7612"/>
                      </a:lnTo>
                      <a:cubicBezTo>
                        <a:pt x="4233" y="7612"/>
                        <a:pt x="5212" y="7335"/>
                        <a:pt x="7065" y="6633"/>
                      </a:cubicBezTo>
                      <a:cubicBezTo>
                        <a:pt x="8916" y="5926"/>
                        <a:pt x="11279" y="4887"/>
                        <a:pt x="12732" y="4578"/>
                      </a:cubicBezTo>
                      <a:cubicBezTo>
                        <a:pt x="13682" y="4376"/>
                        <a:pt x="14189" y="4413"/>
                        <a:pt x="15327" y="4647"/>
                      </a:cubicBezTo>
                      <a:cubicBezTo>
                        <a:pt x="15939" y="4772"/>
                        <a:pt x="16726" y="4951"/>
                        <a:pt x="17851" y="5176"/>
                      </a:cubicBezTo>
                      <a:cubicBezTo>
                        <a:pt x="20012" y="5609"/>
                        <a:pt x="21767" y="6142"/>
                        <a:pt x="23017" y="6683"/>
                      </a:cubicBezTo>
                      <a:cubicBezTo>
                        <a:pt x="23657" y="6964"/>
                        <a:pt x="24158" y="7245"/>
                        <a:pt x="24520" y="7520"/>
                      </a:cubicBezTo>
                      <a:cubicBezTo>
                        <a:pt x="24984" y="7874"/>
                        <a:pt x="25458" y="8445"/>
                        <a:pt x="25918" y="9156"/>
                      </a:cubicBezTo>
                      <a:lnTo>
                        <a:pt x="25918" y="9161"/>
                      </a:lnTo>
                      <a:cubicBezTo>
                        <a:pt x="26514" y="10090"/>
                        <a:pt x="27085" y="11252"/>
                        <a:pt x="27590" y="12497"/>
                      </a:cubicBezTo>
                      <a:cubicBezTo>
                        <a:pt x="27632" y="12594"/>
                        <a:pt x="27668" y="12696"/>
                        <a:pt x="27705" y="12797"/>
                      </a:cubicBezTo>
                      <a:cubicBezTo>
                        <a:pt x="28515" y="14925"/>
                        <a:pt x="28863" y="17347"/>
                        <a:pt x="28863" y="177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2"/>
                <p:cNvSpPr/>
                <p:nvPr/>
              </p:nvSpPr>
              <p:spPr>
                <a:xfrm flipH="1">
                  <a:off x="7266563" y="1552884"/>
                  <a:ext cx="119261" cy="393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8" h="7548" extrusionOk="0">
                      <a:moveTo>
                        <a:pt x="2288" y="1232"/>
                      </a:moveTo>
                      <a:cubicBezTo>
                        <a:pt x="2288" y="1232"/>
                        <a:pt x="955" y="3765"/>
                        <a:pt x="679" y="5061"/>
                      </a:cubicBezTo>
                      <a:cubicBezTo>
                        <a:pt x="665" y="5111"/>
                        <a:pt x="655" y="5161"/>
                        <a:pt x="647" y="5207"/>
                      </a:cubicBezTo>
                      <a:cubicBezTo>
                        <a:pt x="454" y="6403"/>
                        <a:pt x="196" y="7482"/>
                        <a:pt x="178" y="7548"/>
                      </a:cubicBezTo>
                      <a:cubicBezTo>
                        <a:pt x="168" y="7404"/>
                        <a:pt x="1" y="4543"/>
                        <a:pt x="299" y="3106"/>
                      </a:cubicBezTo>
                      <a:cubicBezTo>
                        <a:pt x="589" y="1708"/>
                        <a:pt x="982" y="654"/>
                        <a:pt x="1087" y="0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2"/>
                <p:cNvSpPr/>
                <p:nvPr/>
              </p:nvSpPr>
              <p:spPr>
                <a:xfrm flipH="1">
                  <a:off x="6996928" y="2005182"/>
                  <a:ext cx="594169" cy="168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9" h="3229" extrusionOk="0">
                      <a:moveTo>
                        <a:pt x="11399" y="0"/>
                      </a:moveTo>
                      <a:cubicBezTo>
                        <a:pt x="11399" y="0"/>
                        <a:pt x="10750" y="987"/>
                        <a:pt x="10381" y="2417"/>
                      </a:cubicBezTo>
                      <a:cubicBezTo>
                        <a:pt x="10256" y="2461"/>
                        <a:pt x="8009" y="3228"/>
                        <a:pt x="5167" y="3071"/>
                      </a:cubicBezTo>
                      <a:cubicBezTo>
                        <a:pt x="2244" y="2906"/>
                        <a:pt x="390" y="1834"/>
                        <a:pt x="119" y="1089"/>
                      </a:cubicBezTo>
                      <a:cubicBezTo>
                        <a:pt x="69" y="950"/>
                        <a:pt x="26" y="742"/>
                        <a:pt x="0" y="490"/>
                      </a:cubicBezTo>
                      <a:cubicBezTo>
                        <a:pt x="748" y="1131"/>
                        <a:pt x="2090" y="1752"/>
                        <a:pt x="3187" y="1925"/>
                      </a:cubicBezTo>
                      <a:cubicBezTo>
                        <a:pt x="4568" y="2143"/>
                        <a:pt x="6893" y="1707"/>
                        <a:pt x="8637" y="963"/>
                      </a:cubicBezTo>
                      <a:cubicBezTo>
                        <a:pt x="10381" y="218"/>
                        <a:pt x="11399" y="0"/>
                        <a:pt x="11399" y="0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2"/>
                <p:cNvSpPr/>
                <p:nvPr/>
              </p:nvSpPr>
              <p:spPr>
                <a:xfrm flipH="1">
                  <a:off x="6397423" y="1791986"/>
                  <a:ext cx="417153" cy="11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3" h="2227" extrusionOk="0">
                      <a:moveTo>
                        <a:pt x="8003" y="2038"/>
                      </a:moveTo>
                      <a:cubicBezTo>
                        <a:pt x="7353" y="2149"/>
                        <a:pt x="6286" y="2226"/>
                        <a:pt x="4546" y="2165"/>
                      </a:cubicBezTo>
                      <a:cubicBezTo>
                        <a:pt x="1222" y="2046"/>
                        <a:pt x="0" y="923"/>
                        <a:pt x="315" y="0"/>
                      </a:cubicBezTo>
                      <a:cubicBezTo>
                        <a:pt x="923" y="123"/>
                        <a:pt x="1711" y="302"/>
                        <a:pt x="2839" y="528"/>
                      </a:cubicBezTo>
                      <a:cubicBezTo>
                        <a:pt x="4996" y="961"/>
                        <a:pt x="6752" y="1493"/>
                        <a:pt x="8003" y="2038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2"/>
                <p:cNvSpPr/>
                <p:nvPr/>
              </p:nvSpPr>
              <p:spPr>
                <a:xfrm flipH="1">
                  <a:off x="6092696" y="2027179"/>
                  <a:ext cx="437847" cy="69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0" h="13305" extrusionOk="0">
                      <a:moveTo>
                        <a:pt x="8399" y="8624"/>
                      </a:moveTo>
                      <a:cubicBezTo>
                        <a:pt x="8399" y="9076"/>
                        <a:pt x="7944" y="10277"/>
                        <a:pt x="5038" y="11603"/>
                      </a:cubicBezTo>
                      <a:cubicBezTo>
                        <a:pt x="2132" y="12928"/>
                        <a:pt x="227" y="13304"/>
                        <a:pt x="227" y="13304"/>
                      </a:cubicBezTo>
                      <a:cubicBezTo>
                        <a:pt x="164" y="13145"/>
                        <a:pt x="86" y="12994"/>
                        <a:pt x="0" y="12863"/>
                      </a:cubicBezTo>
                      <a:cubicBezTo>
                        <a:pt x="648" y="12654"/>
                        <a:pt x="1937" y="12170"/>
                        <a:pt x="3974" y="11116"/>
                      </a:cubicBezTo>
                      <a:cubicBezTo>
                        <a:pt x="7089" y="9503"/>
                        <a:pt x="6959" y="9067"/>
                        <a:pt x="6959" y="9067"/>
                      </a:cubicBezTo>
                      <a:cubicBezTo>
                        <a:pt x="6959" y="9067"/>
                        <a:pt x="7363" y="7752"/>
                        <a:pt x="7050" y="5693"/>
                      </a:cubicBezTo>
                      <a:cubicBezTo>
                        <a:pt x="6804" y="4069"/>
                        <a:pt x="6365" y="2176"/>
                        <a:pt x="5455" y="1"/>
                      </a:cubicBezTo>
                      <a:cubicBezTo>
                        <a:pt x="6050" y="929"/>
                        <a:pt x="6622" y="2094"/>
                        <a:pt x="7126" y="3336"/>
                      </a:cubicBezTo>
                      <a:cubicBezTo>
                        <a:pt x="7166" y="3436"/>
                        <a:pt x="7204" y="3534"/>
                        <a:pt x="7243" y="3635"/>
                      </a:cubicBezTo>
                      <a:cubicBezTo>
                        <a:pt x="8051" y="5767"/>
                        <a:pt x="8399" y="8189"/>
                        <a:pt x="8399" y="8624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2"/>
                <p:cNvSpPr/>
                <p:nvPr/>
              </p:nvSpPr>
              <p:spPr>
                <a:xfrm flipH="1">
                  <a:off x="6669100" y="2246942"/>
                  <a:ext cx="273602" cy="553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" h="10623" extrusionOk="0">
                      <a:moveTo>
                        <a:pt x="814" y="0"/>
                      </a:moveTo>
                      <a:cubicBezTo>
                        <a:pt x="814" y="0"/>
                        <a:pt x="121" y="2845"/>
                        <a:pt x="49" y="5752"/>
                      </a:cubicBezTo>
                      <a:cubicBezTo>
                        <a:pt x="0" y="7686"/>
                        <a:pt x="516" y="9426"/>
                        <a:pt x="866" y="10373"/>
                      </a:cubicBezTo>
                      <a:cubicBezTo>
                        <a:pt x="1053" y="10409"/>
                        <a:pt x="1254" y="10441"/>
                        <a:pt x="1466" y="10474"/>
                      </a:cubicBezTo>
                      <a:cubicBezTo>
                        <a:pt x="2190" y="10582"/>
                        <a:pt x="2782" y="10623"/>
                        <a:pt x="3263" y="10623"/>
                      </a:cubicBezTo>
                      <a:cubicBezTo>
                        <a:pt x="4720" y="10623"/>
                        <a:pt x="5150" y="10249"/>
                        <a:pt x="5150" y="10249"/>
                      </a:cubicBezTo>
                      <a:lnTo>
                        <a:pt x="5249" y="9955"/>
                      </a:lnTo>
                      <a:lnTo>
                        <a:pt x="1396" y="9955"/>
                      </a:lnTo>
                      <a:cubicBezTo>
                        <a:pt x="1075" y="9955"/>
                        <a:pt x="814" y="9694"/>
                        <a:pt x="814" y="9373"/>
                      </a:cubicBezTo>
                      <a:lnTo>
                        <a:pt x="814" y="0"/>
                      </a:ln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2"/>
                <p:cNvSpPr/>
                <p:nvPr/>
              </p:nvSpPr>
              <p:spPr>
                <a:xfrm flipH="1">
                  <a:off x="6477175" y="2201123"/>
                  <a:ext cx="392811" cy="15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6" h="298" extrusionOk="0">
                      <a:moveTo>
                        <a:pt x="7536" y="0"/>
                      </a:moveTo>
                      <a:lnTo>
                        <a:pt x="6965" y="150"/>
                      </a:lnTo>
                      <a:cubicBezTo>
                        <a:pt x="6965" y="150"/>
                        <a:pt x="5684" y="124"/>
                        <a:pt x="4206" y="124"/>
                      </a:cubicBezTo>
                      <a:cubicBezTo>
                        <a:pt x="2530" y="124"/>
                        <a:pt x="601" y="157"/>
                        <a:pt x="1" y="298"/>
                      </a:cubicBezTo>
                      <a:lnTo>
                        <a:pt x="7435" y="298"/>
                      </a:lnTo>
                      <a:lnTo>
                        <a:pt x="7536" y="0"/>
                      </a:ln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2"/>
                <p:cNvSpPr/>
                <p:nvPr/>
              </p:nvSpPr>
              <p:spPr>
                <a:xfrm flipH="1">
                  <a:off x="6434535" y="1503625"/>
                  <a:ext cx="346108" cy="29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0" h="5582" extrusionOk="0">
                      <a:moveTo>
                        <a:pt x="1313" y="1"/>
                      </a:moveTo>
                      <a:cubicBezTo>
                        <a:pt x="1313" y="1"/>
                        <a:pt x="246" y="1013"/>
                        <a:pt x="118" y="2296"/>
                      </a:cubicBezTo>
                      <a:cubicBezTo>
                        <a:pt x="0" y="3484"/>
                        <a:pt x="601" y="5048"/>
                        <a:pt x="689" y="5271"/>
                      </a:cubicBezTo>
                      <a:cubicBezTo>
                        <a:pt x="695" y="5290"/>
                        <a:pt x="701" y="5299"/>
                        <a:pt x="701" y="5299"/>
                      </a:cubicBezTo>
                      <a:cubicBezTo>
                        <a:pt x="701" y="5299"/>
                        <a:pt x="867" y="5378"/>
                        <a:pt x="1290" y="5453"/>
                      </a:cubicBezTo>
                      <a:cubicBezTo>
                        <a:pt x="1671" y="5518"/>
                        <a:pt x="2257" y="5582"/>
                        <a:pt x="3116" y="5582"/>
                      </a:cubicBezTo>
                      <a:cubicBezTo>
                        <a:pt x="3304" y="5582"/>
                        <a:pt x="3505" y="5578"/>
                        <a:pt x="3720" y="5572"/>
                      </a:cubicBezTo>
                      <a:cubicBezTo>
                        <a:pt x="3904" y="5564"/>
                        <a:pt x="4075" y="5552"/>
                        <a:pt x="4238" y="5532"/>
                      </a:cubicBezTo>
                      <a:cubicBezTo>
                        <a:pt x="6109" y="5309"/>
                        <a:pt x="6639" y="4264"/>
                        <a:pt x="6639" y="4264"/>
                      </a:cubicBezTo>
                      <a:cubicBezTo>
                        <a:pt x="6639" y="4264"/>
                        <a:pt x="6283" y="4004"/>
                        <a:pt x="5790" y="3643"/>
                      </a:cubicBezTo>
                      <a:cubicBezTo>
                        <a:pt x="5104" y="3141"/>
                        <a:pt x="4157" y="2447"/>
                        <a:pt x="3533" y="1994"/>
                      </a:cubicBezTo>
                      <a:cubicBezTo>
                        <a:pt x="2474" y="1220"/>
                        <a:pt x="1315" y="63"/>
                        <a:pt x="1315" y="4"/>
                      </a:cubicBezTo>
                      <a:cubicBezTo>
                        <a:pt x="1315" y="3"/>
                        <a:pt x="1313" y="1"/>
                        <a:pt x="131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2"/>
                <p:cNvSpPr/>
                <p:nvPr/>
              </p:nvSpPr>
              <p:spPr>
                <a:xfrm flipH="1">
                  <a:off x="6265073" y="1280160"/>
                  <a:ext cx="288093" cy="405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7" h="7789" extrusionOk="0">
                      <a:moveTo>
                        <a:pt x="932" y="0"/>
                      </a:moveTo>
                      <a:cubicBezTo>
                        <a:pt x="697" y="0"/>
                        <a:pt x="501" y="44"/>
                        <a:pt x="367" y="141"/>
                      </a:cubicBezTo>
                      <a:cubicBezTo>
                        <a:pt x="1" y="406"/>
                        <a:pt x="137" y="1064"/>
                        <a:pt x="310" y="1510"/>
                      </a:cubicBezTo>
                      <a:cubicBezTo>
                        <a:pt x="360" y="1639"/>
                        <a:pt x="413" y="1752"/>
                        <a:pt x="459" y="1830"/>
                      </a:cubicBezTo>
                      <a:cubicBezTo>
                        <a:pt x="658" y="2174"/>
                        <a:pt x="1811" y="3106"/>
                        <a:pt x="2457" y="3265"/>
                      </a:cubicBezTo>
                      <a:cubicBezTo>
                        <a:pt x="3103" y="3425"/>
                        <a:pt x="3710" y="4300"/>
                        <a:pt x="3529" y="5018"/>
                      </a:cubicBezTo>
                      <a:cubicBezTo>
                        <a:pt x="3346" y="5735"/>
                        <a:pt x="2838" y="7189"/>
                        <a:pt x="2275" y="7788"/>
                      </a:cubicBezTo>
                      <a:cubicBezTo>
                        <a:pt x="2275" y="7788"/>
                        <a:pt x="2607" y="7624"/>
                        <a:pt x="3039" y="7316"/>
                      </a:cubicBezTo>
                      <a:cubicBezTo>
                        <a:pt x="3308" y="7125"/>
                        <a:pt x="3616" y="6879"/>
                        <a:pt x="3910" y="6583"/>
                      </a:cubicBezTo>
                      <a:cubicBezTo>
                        <a:pt x="4673" y="5807"/>
                        <a:pt x="5526" y="4682"/>
                        <a:pt x="5400" y="3610"/>
                      </a:cubicBezTo>
                      <a:cubicBezTo>
                        <a:pt x="5272" y="2539"/>
                        <a:pt x="4673" y="1685"/>
                        <a:pt x="3529" y="941"/>
                      </a:cubicBezTo>
                      <a:cubicBezTo>
                        <a:pt x="2674" y="384"/>
                        <a:pt x="1628" y="0"/>
                        <a:pt x="932" y="0"/>
                      </a:cubicBezTo>
                      <a:close/>
                    </a:path>
                  </a:pathLst>
                </a:custGeom>
                <a:solidFill>
                  <a:srgbClr val="51180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2"/>
                <p:cNvSpPr/>
                <p:nvPr/>
              </p:nvSpPr>
              <p:spPr>
                <a:xfrm flipH="1">
                  <a:off x="7226790" y="1509358"/>
                  <a:ext cx="62550" cy="106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2049" extrusionOk="0">
                      <a:moveTo>
                        <a:pt x="491" y="197"/>
                      </a:moveTo>
                      <a:cubicBezTo>
                        <a:pt x="159" y="0"/>
                        <a:pt x="0" y="505"/>
                        <a:pt x="237" y="1103"/>
                      </a:cubicBezTo>
                      <a:cubicBezTo>
                        <a:pt x="473" y="1704"/>
                        <a:pt x="873" y="2049"/>
                        <a:pt x="1036" y="1831"/>
                      </a:cubicBezTo>
                      <a:cubicBezTo>
                        <a:pt x="1199" y="1613"/>
                        <a:pt x="800" y="378"/>
                        <a:pt x="491" y="197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2"/>
                <p:cNvSpPr/>
                <p:nvPr/>
              </p:nvSpPr>
              <p:spPr>
                <a:xfrm flipH="1">
                  <a:off x="7200310" y="1489238"/>
                  <a:ext cx="65364" cy="133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2562" extrusionOk="0">
                      <a:moveTo>
                        <a:pt x="291" y="164"/>
                      </a:moveTo>
                      <a:cubicBezTo>
                        <a:pt x="60" y="303"/>
                        <a:pt x="0" y="764"/>
                        <a:pt x="291" y="1489"/>
                      </a:cubicBezTo>
                      <a:cubicBezTo>
                        <a:pt x="582" y="2217"/>
                        <a:pt x="855" y="2561"/>
                        <a:pt x="1054" y="2416"/>
                      </a:cubicBezTo>
                      <a:cubicBezTo>
                        <a:pt x="1254" y="2271"/>
                        <a:pt x="981" y="1472"/>
                        <a:pt x="890" y="982"/>
                      </a:cubicBezTo>
                      <a:cubicBezTo>
                        <a:pt x="800" y="492"/>
                        <a:pt x="564" y="0"/>
                        <a:pt x="291" y="164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2"/>
                <p:cNvSpPr/>
                <p:nvPr/>
              </p:nvSpPr>
              <p:spPr>
                <a:xfrm flipH="1">
                  <a:off x="7184411" y="1481262"/>
                  <a:ext cx="43837" cy="136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" h="2617" extrusionOk="0">
                      <a:moveTo>
                        <a:pt x="330" y="226"/>
                      </a:moveTo>
                      <a:cubicBezTo>
                        <a:pt x="17" y="372"/>
                        <a:pt x="0" y="631"/>
                        <a:pt x="163" y="1443"/>
                      </a:cubicBezTo>
                      <a:cubicBezTo>
                        <a:pt x="327" y="2256"/>
                        <a:pt x="404" y="2616"/>
                        <a:pt x="622" y="2603"/>
                      </a:cubicBezTo>
                      <a:cubicBezTo>
                        <a:pt x="840" y="2588"/>
                        <a:pt x="817" y="1"/>
                        <a:pt x="330" y="226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2"/>
                <p:cNvSpPr/>
                <p:nvPr/>
              </p:nvSpPr>
              <p:spPr>
                <a:xfrm flipH="1">
                  <a:off x="7158609" y="1493721"/>
                  <a:ext cx="38781" cy="122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2359" extrusionOk="0">
                      <a:moveTo>
                        <a:pt x="380" y="9"/>
                      </a:moveTo>
                      <a:cubicBezTo>
                        <a:pt x="180" y="22"/>
                        <a:pt x="27" y="374"/>
                        <a:pt x="14" y="1168"/>
                      </a:cubicBezTo>
                      <a:cubicBezTo>
                        <a:pt x="0" y="1961"/>
                        <a:pt x="270" y="2358"/>
                        <a:pt x="380" y="2326"/>
                      </a:cubicBezTo>
                      <a:cubicBezTo>
                        <a:pt x="488" y="2294"/>
                        <a:pt x="743" y="1658"/>
                        <a:pt x="707" y="1005"/>
                      </a:cubicBezTo>
                      <a:cubicBezTo>
                        <a:pt x="670" y="350"/>
                        <a:pt x="519" y="1"/>
                        <a:pt x="380" y="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2"/>
                <p:cNvSpPr/>
                <p:nvPr/>
              </p:nvSpPr>
              <p:spPr>
                <a:xfrm flipH="1">
                  <a:off x="6406017" y="1518637"/>
                  <a:ext cx="111338" cy="58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1116" extrusionOk="0">
                      <a:moveTo>
                        <a:pt x="811" y="0"/>
                      </a:moveTo>
                      <a:cubicBezTo>
                        <a:pt x="594" y="0"/>
                        <a:pt x="379" y="72"/>
                        <a:pt x="190" y="252"/>
                      </a:cubicBezTo>
                      <a:cubicBezTo>
                        <a:pt x="1" y="432"/>
                        <a:pt x="476" y="352"/>
                        <a:pt x="1152" y="656"/>
                      </a:cubicBezTo>
                      <a:cubicBezTo>
                        <a:pt x="1520" y="821"/>
                        <a:pt x="1811" y="1115"/>
                        <a:pt x="1968" y="1115"/>
                      </a:cubicBezTo>
                      <a:cubicBezTo>
                        <a:pt x="2029" y="1115"/>
                        <a:pt x="2069" y="1072"/>
                        <a:pt x="2087" y="961"/>
                      </a:cubicBezTo>
                      <a:cubicBezTo>
                        <a:pt x="2136" y="660"/>
                        <a:pt x="1469" y="0"/>
                        <a:pt x="811" y="0"/>
                      </a:cubicBezTo>
                      <a:close/>
                    </a:path>
                  </a:pathLst>
                </a:custGeom>
                <a:solidFill>
                  <a:srgbClr val="51180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2"/>
                <p:cNvSpPr/>
                <p:nvPr/>
              </p:nvSpPr>
              <p:spPr>
                <a:xfrm flipH="1">
                  <a:off x="6547955" y="1405210"/>
                  <a:ext cx="78031" cy="77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" h="1496" extrusionOk="0">
                      <a:moveTo>
                        <a:pt x="285" y="1"/>
                      </a:moveTo>
                      <a:cubicBezTo>
                        <a:pt x="248" y="1"/>
                        <a:pt x="215" y="12"/>
                        <a:pt x="184" y="35"/>
                      </a:cubicBezTo>
                      <a:cubicBezTo>
                        <a:pt x="1" y="177"/>
                        <a:pt x="458" y="629"/>
                        <a:pt x="639" y="939"/>
                      </a:cubicBezTo>
                      <a:cubicBezTo>
                        <a:pt x="817" y="1240"/>
                        <a:pt x="1047" y="1496"/>
                        <a:pt x="1227" y="1496"/>
                      </a:cubicBezTo>
                      <a:cubicBezTo>
                        <a:pt x="1231" y="1496"/>
                        <a:pt x="1234" y="1496"/>
                        <a:pt x="1238" y="1495"/>
                      </a:cubicBezTo>
                      <a:cubicBezTo>
                        <a:pt x="1496" y="1479"/>
                        <a:pt x="1329" y="939"/>
                        <a:pt x="1001" y="576"/>
                      </a:cubicBezTo>
                      <a:cubicBezTo>
                        <a:pt x="729" y="273"/>
                        <a:pt x="470" y="1"/>
                        <a:pt x="285" y="1"/>
                      </a:cubicBezTo>
                      <a:close/>
                    </a:path>
                  </a:pathLst>
                </a:custGeom>
                <a:solidFill>
                  <a:srgbClr val="51180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2"/>
                <p:cNvSpPr/>
                <p:nvPr/>
              </p:nvSpPr>
              <p:spPr>
                <a:xfrm flipH="1">
                  <a:off x="6330383" y="1725786"/>
                  <a:ext cx="137401" cy="93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1799" extrusionOk="0">
                      <a:moveTo>
                        <a:pt x="510" y="1"/>
                      </a:moveTo>
                      <a:lnTo>
                        <a:pt x="0" y="528"/>
                      </a:lnTo>
                      <a:cubicBezTo>
                        <a:pt x="47" y="621"/>
                        <a:pt x="418" y="1146"/>
                        <a:pt x="1136" y="1473"/>
                      </a:cubicBezTo>
                      <a:cubicBezTo>
                        <a:pt x="1576" y="1673"/>
                        <a:pt x="1999" y="1799"/>
                        <a:pt x="2273" y="1799"/>
                      </a:cubicBezTo>
                      <a:cubicBezTo>
                        <a:pt x="2446" y="1799"/>
                        <a:pt x="2560" y="1749"/>
                        <a:pt x="2581" y="1636"/>
                      </a:cubicBezTo>
                      <a:cubicBezTo>
                        <a:pt x="2636" y="1346"/>
                        <a:pt x="510" y="1"/>
                        <a:pt x="5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2"/>
                <p:cNvSpPr/>
                <p:nvPr/>
              </p:nvSpPr>
              <p:spPr>
                <a:xfrm flipH="1">
                  <a:off x="6274556" y="1725786"/>
                  <a:ext cx="166695" cy="3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8" h="720" extrusionOk="0">
                      <a:moveTo>
                        <a:pt x="1" y="1"/>
                      </a:moveTo>
                      <a:lnTo>
                        <a:pt x="919" y="614"/>
                      </a:lnTo>
                      <a:cubicBezTo>
                        <a:pt x="919" y="614"/>
                        <a:pt x="1650" y="719"/>
                        <a:pt x="2274" y="719"/>
                      </a:cubicBezTo>
                      <a:cubicBezTo>
                        <a:pt x="2725" y="719"/>
                        <a:pt x="3120" y="664"/>
                        <a:pt x="3143" y="474"/>
                      </a:cubicBezTo>
                      <a:cubicBezTo>
                        <a:pt x="3197" y="2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2"/>
                <p:cNvSpPr/>
                <p:nvPr/>
              </p:nvSpPr>
              <p:spPr>
                <a:xfrm flipH="1">
                  <a:off x="5797348" y="2726658"/>
                  <a:ext cx="2471177" cy="1090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9" h="20925" extrusionOk="0">
                      <a:moveTo>
                        <a:pt x="23370" y="0"/>
                      </a:moveTo>
                      <a:cubicBezTo>
                        <a:pt x="23231" y="6"/>
                        <a:pt x="21805" y="75"/>
                        <a:pt x="17456" y="453"/>
                      </a:cubicBezTo>
                      <a:cubicBezTo>
                        <a:pt x="12859" y="854"/>
                        <a:pt x="8756" y="1907"/>
                        <a:pt x="8756" y="1907"/>
                      </a:cubicBezTo>
                      <a:lnTo>
                        <a:pt x="1" y="15966"/>
                      </a:lnTo>
                      <a:cubicBezTo>
                        <a:pt x="1" y="15966"/>
                        <a:pt x="97" y="16233"/>
                        <a:pt x="454" y="16429"/>
                      </a:cubicBezTo>
                      <a:cubicBezTo>
                        <a:pt x="613" y="16518"/>
                        <a:pt x="827" y="16591"/>
                        <a:pt x="1109" y="16620"/>
                      </a:cubicBezTo>
                      <a:cubicBezTo>
                        <a:pt x="1109" y="16620"/>
                        <a:pt x="3196" y="15748"/>
                        <a:pt x="5359" y="14476"/>
                      </a:cubicBezTo>
                      <a:cubicBezTo>
                        <a:pt x="7521" y="13204"/>
                        <a:pt x="9518" y="10971"/>
                        <a:pt x="10226" y="9172"/>
                      </a:cubicBezTo>
                      <a:cubicBezTo>
                        <a:pt x="10936" y="7375"/>
                        <a:pt x="10462" y="6120"/>
                        <a:pt x="10462" y="6120"/>
                      </a:cubicBezTo>
                      <a:lnTo>
                        <a:pt x="10462" y="6120"/>
                      </a:lnTo>
                      <a:cubicBezTo>
                        <a:pt x="10462" y="6120"/>
                        <a:pt x="14967" y="6739"/>
                        <a:pt x="17419" y="7048"/>
                      </a:cubicBezTo>
                      <a:cubicBezTo>
                        <a:pt x="19873" y="7356"/>
                        <a:pt x="22086" y="7610"/>
                        <a:pt x="22086" y="7610"/>
                      </a:cubicBezTo>
                      <a:cubicBezTo>
                        <a:pt x="22086" y="7610"/>
                        <a:pt x="26828" y="11516"/>
                        <a:pt x="28808" y="13440"/>
                      </a:cubicBezTo>
                      <a:cubicBezTo>
                        <a:pt x="30787" y="15367"/>
                        <a:pt x="35764" y="20924"/>
                        <a:pt x="35764" y="20924"/>
                      </a:cubicBezTo>
                      <a:cubicBezTo>
                        <a:pt x="35764" y="20924"/>
                        <a:pt x="38797" y="19435"/>
                        <a:pt x="41088" y="17817"/>
                      </a:cubicBezTo>
                      <a:cubicBezTo>
                        <a:pt x="43116" y="16383"/>
                        <a:pt x="46094" y="12070"/>
                        <a:pt x="47119" y="9659"/>
                      </a:cubicBezTo>
                      <a:cubicBezTo>
                        <a:pt x="47248" y="9354"/>
                        <a:pt x="47347" y="9080"/>
                        <a:pt x="47408" y="8845"/>
                      </a:cubicBezTo>
                      <a:cubicBezTo>
                        <a:pt x="47408" y="8845"/>
                        <a:pt x="47249" y="8337"/>
                        <a:pt x="46918" y="8337"/>
                      </a:cubicBezTo>
                      <a:cubicBezTo>
                        <a:pt x="46912" y="8337"/>
                        <a:pt x="46906" y="8338"/>
                        <a:pt x="46900" y="8338"/>
                      </a:cubicBezTo>
                      <a:cubicBezTo>
                        <a:pt x="46900" y="8338"/>
                        <a:pt x="43775" y="9354"/>
                        <a:pt x="42395" y="9989"/>
                      </a:cubicBezTo>
                      <a:cubicBezTo>
                        <a:pt x="41015" y="10624"/>
                        <a:pt x="38126" y="11680"/>
                        <a:pt x="37545" y="14331"/>
                      </a:cubicBezTo>
                      <a:cubicBezTo>
                        <a:pt x="37545" y="14331"/>
                        <a:pt x="36600" y="11787"/>
                        <a:pt x="35565" y="10154"/>
                      </a:cubicBezTo>
                      <a:cubicBezTo>
                        <a:pt x="35442" y="9960"/>
                        <a:pt x="35316" y="9762"/>
                        <a:pt x="35189" y="9568"/>
                      </a:cubicBezTo>
                      <a:cubicBezTo>
                        <a:pt x="35188" y="9566"/>
                        <a:pt x="35188" y="9566"/>
                        <a:pt x="35186" y="9565"/>
                      </a:cubicBezTo>
                      <a:cubicBezTo>
                        <a:pt x="34246" y="8132"/>
                        <a:pt x="33275" y="6812"/>
                        <a:pt x="33275" y="6812"/>
                      </a:cubicBezTo>
                      <a:cubicBezTo>
                        <a:pt x="33275" y="6812"/>
                        <a:pt x="33549" y="4431"/>
                        <a:pt x="32878" y="3124"/>
                      </a:cubicBezTo>
                      <a:cubicBezTo>
                        <a:pt x="32205" y="1816"/>
                        <a:pt x="30585" y="1046"/>
                        <a:pt x="30585" y="1046"/>
                      </a:cubicBezTo>
                      <a:cubicBezTo>
                        <a:pt x="30585" y="1046"/>
                        <a:pt x="30427" y="1183"/>
                        <a:pt x="29982" y="1290"/>
                      </a:cubicBezTo>
                      <a:cubicBezTo>
                        <a:pt x="29689" y="1361"/>
                        <a:pt x="29273" y="1420"/>
                        <a:pt x="28695" y="1420"/>
                      </a:cubicBezTo>
                      <a:cubicBezTo>
                        <a:pt x="28216" y="1420"/>
                        <a:pt x="27625" y="1380"/>
                        <a:pt x="26901" y="1271"/>
                      </a:cubicBezTo>
                      <a:cubicBezTo>
                        <a:pt x="23976" y="836"/>
                        <a:pt x="23383" y="72"/>
                        <a:pt x="23383" y="72"/>
                      </a:cubicBezTo>
                      <a:cubicBezTo>
                        <a:pt x="23383" y="72"/>
                        <a:pt x="23378" y="46"/>
                        <a:pt x="233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2"/>
                <p:cNvSpPr/>
                <p:nvPr/>
              </p:nvSpPr>
              <p:spPr>
                <a:xfrm flipH="1">
                  <a:off x="6434377" y="2781130"/>
                  <a:ext cx="271361" cy="444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6" h="8521" extrusionOk="0">
                      <a:moveTo>
                        <a:pt x="5205" y="8520"/>
                      </a:moveTo>
                      <a:cubicBezTo>
                        <a:pt x="4197" y="7393"/>
                        <a:pt x="3120" y="6330"/>
                        <a:pt x="3120" y="6330"/>
                      </a:cubicBezTo>
                      <a:cubicBezTo>
                        <a:pt x="3120" y="6330"/>
                        <a:pt x="2878" y="4221"/>
                        <a:pt x="2042" y="2660"/>
                      </a:cubicBezTo>
                      <a:cubicBezTo>
                        <a:pt x="1412" y="1484"/>
                        <a:pt x="783" y="802"/>
                        <a:pt x="1" y="245"/>
                      </a:cubicBezTo>
                      <a:cubicBezTo>
                        <a:pt x="446" y="138"/>
                        <a:pt x="604" y="1"/>
                        <a:pt x="604" y="1"/>
                      </a:cubicBezTo>
                      <a:cubicBezTo>
                        <a:pt x="604" y="1"/>
                        <a:pt x="2222" y="771"/>
                        <a:pt x="2896" y="2079"/>
                      </a:cubicBezTo>
                      <a:cubicBezTo>
                        <a:pt x="3568" y="3386"/>
                        <a:pt x="3294" y="5767"/>
                        <a:pt x="3294" y="5767"/>
                      </a:cubicBezTo>
                      <a:cubicBezTo>
                        <a:pt x="3294" y="5767"/>
                        <a:pt x="4265" y="7087"/>
                        <a:pt x="5205" y="8520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2"/>
                <p:cNvSpPr/>
                <p:nvPr/>
              </p:nvSpPr>
              <p:spPr>
                <a:xfrm flipH="1">
                  <a:off x="5812463" y="2991667"/>
                  <a:ext cx="2432448" cy="825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66" h="15841" extrusionOk="0">
                      <a:moveTo>
                        <a:pt x="46665" y="4575"/>
                      </a:moveTo>
                      <a:cubicBezTo>
                        <a:pt x="45641" y="6986"/>
                        <a:pt x="42663" y="11299"/>
                        <a:pt x="40634" y="12733"/>
                      </a:cubicBezTo>
                      <a:cubicBezTo>
                        <a:pt x="38344" y="14351"/>
                        <a:pt x="35311" y="15840"/>
                        <a:pt x="35311" y="15840"/>
                      </a:cubicBezTo>
                      <a:cubicBezTo>
                        <a:pt x="35311" y="15840"/>
                        <a:pt x="30334" y="10283"/>
                        <a:pt x="28355" y="8356"/>
                      </a:cubicBezTo>
                      <a:cubicBezTo>
                        <a:pt x="26375" y="6432"/>
                        <a:pt x="21633" y="2526"/>
                        <a:pt x="21633" y="2526"/>
                      </a:cubicBezTo>
                      <a:cubicBezTo>
                        <a:pt x="21633" y="2526"/>
                        <a:pt x="19420" y="2272"/>
                        <a:pt x="16966" y="1964"/>
                      </a:cubicBezTo>
                      <a:cubicBezTo>
                        <a:pt x="14514" y="1655"/>
                        <a:pt x="10009" y="1036"/>
                        <a:pt x="10009" y="1036"/>
                      </a:cubicBezTo>
                      <a:cubicBezTo>
                        <a:pt x="10009" y="1036"/>
                        <a:pt x="10483" y="2291"/>
                        <a:pt x="9773" y="4088"/>
                      </a:cubicBezTo>
                      <a:cubicBezTo>
                        <a:pt x="9065" y="5887"/>
                        <a:pt x="7068" y="8120"/>
                        <a:pt x="4906" y="9392"/>
                      </a:cubicBezTo>
                      <a:cubicBezTo>
                        <a:pt x="2743" y="10664"/>
                        <a:pt x="656" y="11536"/>
                        <a:pt x="656" y="11536"/>
                      </a:cubicBezTo>
                      <a:cubicBezTo>
                        <a:pt x="373" y="11507"/>
                        <a:pt x="160" y="11434"/>
                        <a:pt x="1" y="11345"/>
                      </a:cubicBezTo>
                      <a:cubicBezTo>
                        <a:pt x="1927" y="10572"/>
                        <a:pt x="4216" y="8974"/>
                        <a:pt x="6032" y="7194"/>
                      </a:cubicBezTo>
                      <a:cubicBezTo>
                        <a:pt x="7849" y="5414"/>
                        <a:pt x="9193" y="1490"/>
                        <a:pt x="9338" y="328"/>
                      </a:cubicBezTo>
                      <a:cubicBezTo>
                        <a:pt x="9338" y="328"/>
                        <a:pt x="14677" y="1"/>
                        <a:pt x="18565" y="328"/>
                      </a:cubicBezTo>
                      <a:cubicBezTo>
                        <a:pt x="22452" y="654"/>
                        <a:pt x="25681" y="3162"/>
                        <a:pt x="28352" y="6612"/>
                      </a:cubicBezTo>
                      <a:cubicBezTo>
                        <a:pt x="30301" y="9130"/>
                        <a:pt x="33221" y="12959"/>
                        <a:pt x="34662" y="14849"/>
                      </a:cubicBezTo>
                      <a:lnTo>
                        <a:pt x="35935" y="14278"/>
                      </a:lnTo>
                      <a:cubicBezTo>
                        <a:pt x="35935" y="14278"/>
                        <a:pt x="39416" y="11444"/>
                        <a:pt x="41727" y="8865"/>
                      </a:cubicBezTo>
                      <a:cubicBezTo>
                        <a:pt x="44038" y="6286"/>
                        <a:pt x="46609" y="4325"/>
                        <a:pt x="46609" y="4325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2"/>
                <p:cNvSpPr/>
                <p:nvPr/>
              </p:nvSpPr>
              <p:spPr>
                <a:xfrm flipH="1">
                  <a:off x="6434534" y="1693520"/>
                  <a:ext cx="310194" cy="10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1" h="1967" extrusionOk="0">
                      <a:moveTo>
                        <a:pt x="5950" y="621"/>
                      </a:moveTo>
                      <a:cubicBezTo>
                        <a:pt x="5950" y="621"/>
                        <a:pt x="5420" y="1666"/>
                        <a:pt x="3549" y="1889"/>
                      </a:cubicBezTo>
                      <a:cubicBezTo>
                        <a:pt x="3386" y="1909"/>
                        <a:pt x="3215" y="1921"/>
                        <a:pt x="3031" y="1929"/>
                      </a:cubicBezTo>
                      <a:cubicBezTo>
                        <a:pt x="1834" y="1966"/>
                        <a:pt x="1065" y="1889"/>
                        <a:pt x="601" y="1810"/>
                      </a:cubicBezTo>
                      <a:cubicBezTo>
                        <a:pt x="178" y="1735"/>
                        <a:pt x="12" y="1656"/>
                        <a:pt x="12" y="1656"/>
                      </a:cubicBezTo>
                      <a:cubicBezTo>
                        <a:pt x="12" y="1656"/>
                        <a:pt x="6" y="1647"/>
                        <a:pt x="0" y="1628"/>
                      </a:cubicBezTo>
                      <a:cubicBezTo>
                        <a:pt x="685" y="1601"/>
                        <a:pt x="3266" y="1460"/>
                        <a:pt x="3995" y="980"/>
                      </a:cubicBezTo>
                      <a:cubicBezTo>
                        <a:pt x="4439" y="689"/>
                        <a:pt x="4828" y="301"/>
                        <a:pt x="5101" y="0"/>
                      </a:cubicBezTo>
                      <a:cubicBezTo>
                        <a:pt x="5594" y="361"/>
                        <a:pt x="5950" y="621"/>
                        <a:pt x="5950" y="62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2"/>
                <p:cNvSpPr/>
                <p:nvPr/>
              </p:nvSpPr>
              <p:spPr>
                <a:xfrm flipH="1">
                  <a:off x="6559738" y="1787816"/>
                  <a:ext cx="211105" cy="111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0" h="2137" extrusionOk="0">
                      <a:moveTo>
                        <a:pt x="4050" y="80"/>
                      </a:moveTo>
                      <a:cubicBezTo>
                        <a:pt x="3949" y="264"/>
                        <a:pt x="3765" y="596"/>
                        <a:pt x="3581" y="888"/>
                      </a:cubicBezTo>
                      <a:cubicBezTo>
                        <a:pt x="3556" y="925"/>
                        <a:pt x="3532" y="965"/>
                        <a:pt x="3509" y="1001"/>
                      </a:cubicBezTo>
                      <a:cubicBezTo>
                        <a:pt x="3219" y="1447"/>
                        <a:pt x="2654" y="1954"/>
                        <a:pt x="1637" y="2044"/>
                      </a:cubicBezTo>
                      <a:cubicBezTo>
                        <a:pt x="620" y="2136"/>
                        <a:pt x="130" y="1898"/>
                        <a:pt x="58" y="1555"/>
                      </a:cubicBezTo>
                      <a:cubicBezTo>
                        <a:pt x="0" y="1275"/>
                        <a:pt x="353" y="792"/>
                        <a:pt x="820" y="293"/>
                      </a:cubicBezTo>
                      <a:cubicBezTo>
                        <a:pt x="909" y="196"/>
                        <a:pt x="1005" y="99"/>
                        <a:pt x="1102" y="1"/>
                      </a:cubicBezTo>
                      <a:cubicBezTo>
                        <a:pt x="1567" y="80"/>
                        <a:pt x="2335" y="157"/>
                        <a:pt x="3532" y="120"/>
                      </a:cubicBezTo>
                      <a:cubicBezTo>
                        <a:pt x="3716" y="113"/>
                        <a:pt x="3887" y="100"/>
                        <a:pt x="4050" y="80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2"/>
                <p:cNvSpPr/>
                <p:nvPr/>
              </p:nvSpPr>
              <p:spPr>
                <a:xfrm flipH="1">
                  <a:off x="6400916" y="2216605"/>
                  <a:ext cx="411211" cy="54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9" h="10537" extrusionOk="0">
                      <a:moveTo>
                        <a:pt x="0" y="1"/>
                      </a:moveTo>
                      <a:lnTo>
                        <a:pt x="2915" y="10537"/>
                      </a:lnTo>
                      <a:lnTo>
                        <a:pt x="7888" y="10537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2"/>
                <p:cNvSpPr/>
                <p:nvPr/>
              </p:nvSpPr>
              <p:spPr>
                <a:xfrm flipH="1">
                  <a:off x="6559737" y="1787816"/>
                  <a:ext cx="168415" cy="49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1" h="947" extrusionOk="0">
                      <a:moveTo>
                        <a:pt x="3231" y="80"/>
                      </a:moveTo>
                      <a:cubicBezTo>
                        <a:pt x="3130" y="264"/>
                        <a:pt x="2946" y="596"/>
                        <a:pt x="2762" y="888"/>
                      </a:cubicBezTo>
                      <a:cubicBezTo>
                        <a:pt x="1572" y="946"/>
                        <a:pt x="510" y="535"/>
                        <a:pt x="1" y="293"/>
                      </a:cubicBezTo>
                      <a:cubicBezTo>
                        <a:pt x="90" y="196"/>
                        <a:pt x="186" y="99"/>
                        <a:pt x="283" y="1"/>
                      </a:cubicBezTo>
                      <a:cubicBezTo>
                        <a:pt x="747" y="80"/>
                        <a:pt x="1516" y="157"/>
                        <a:pt x="2713" y="120"/>
                      </a:cubicBezTo>
                      <a:cubicBezTo>
                        <a:pt x="2897" y="113"/>
                        <a:pt x="3068" y="100"/>
                        <a:pt x="3231" y="80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2"/>
                <p:cNvSpPr/>
                <p:nvPr/>
              </p:nvSpPr>
              <p:spPr>
                <a:xfrm flipH="1">
                  <a:off x="6517516" y="2653734"/>
                  <a:ext cx="193591" cy="133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4" h="2559" extrusionOk="0">
                      <a:moveTo>
                        <a:pt x="3145" y="1471"/>
                      </a:moveTo>
                      <a:cubicBezTo>
                        <a:pt x="3145" y="1471"/>
                        <a:pt x="2763" y="2017"/>
                        <a:pt x="2199" y="2326"/>
                      </a:cubicBezTo>
                      <a:cubicBezTo>
                        <a:pt x="1861" y="2512"/>
                        <a:pt x="1469" y="2559"/>
                        <a:pt x="1315" y="2484"/>
                      </a:cubicBezTo>
                      <a:cubicBezTo>
                        <a:pt x="1213" y="2438"/>
                        <a:pt x="1216" y="2335"/>
                        <a:pt x="1406" y="2186"/>
                      </a:cubicBezTo>
                      <a:cubicBezTo>
                        <a:pt x="1406" y="2186"/>
                        <a:pt x="838" y="2489"/>
                        <a:pt x="618" y="2432"/>
                      </a:cubicBezTo>
                      <a:cubicBezTo>
                        <a:pt x="407" y="2381"/>
                        <a:pt x="1078" y="1921"/>
                        <a:pt x="1114" y="1897"/>
                      </a:cubicBezTo>
                      <a:cubicBezTo>
                        <a:pt x="1072" y="1916"/>
                        <a:pt x="340" y="2252"/>
                        <a:pt x="165" y="2197"/>
                      </a:cubicBezTo>
                      <a:cubicBezTo>
                        <a:pt x="0" y="2148"/>
                        <a:pt x="698" y="1503"/>
                        <a:pt x="832" y="1381"/>
                      </a:cubicBezTo>
                      <a:cubicBezTo>
                        <a:pt x="714" y="1479"/>
                        <a:pt x="149" y="1940"/>
                        <a:pt x="139" y="1745"/>
                      </a:cubicBezTo>
                      <a:cubicBezTo>
                        <a:pt x="128" y="1526"/>
                        <a:pt x="782" y="689"/>
                        <a:pt x="1237" y="345"/>
                      </a:cubicBezTo>
                      <a:cubicBezTo>
                        <a:pt x="1692" y="1"/>
                        <a:pt x="2744" y="35"/>
                        <a:pt x="2744" y="35"/>
                      </a:cubicBezTo>
                      <a:cubicBezTo>
                        <a:pt x="2744" y="35"/>
                        <a:pt x="3127" y="209"/>
                        <a:pt x="3483" y="845"/>
                      </a:cubicBezTo>
                      <a:cubicBezTo>
                        <a:pt x="3555" y="971"/>
                        <a:pt x="3626" y="1118"/>
                        <a:pt x="3691" y="1284"/>
                      </a:cubicBezTo>
                      <a:cubicBezTo>
                        <a:pt x="3714" y="1346"/>
                        <a:pt x="3362" y="1416"/>
                        <a:pt x="3145" y="147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2"/>
                <p:cNvSpPr/>
                <p:nvPr/>
              </p:nvSpPr>
              <p:spPr>
                <a:xfrm flipH="1">
                  <a:off x="6517514" y="2697728"/>
                  <a:ext cx="125047" cy="89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715" extrusionOk="0">
                      <a:moveTo>
                        <a:pt x="1830" y="627"/>
                      </a:moveTo>
                      <a:cubicBezTo>
                        <a:pt x="1830" y="627"/>
                        <a:pt x="1448" y="1173"/>
                        <a:pt x="884" y="1482"/>
                      </a:cubicBezTo>
                      <a:cubicBezTo>
                        <a:pt x="546" y="1668"/>
                        <a:pt x="154" y="1715"/>
                        <a:pt x="0" y="1640"/>
                      </a:cubicBezTo>
                      <a:cubicBezTo>
                        <a:pt x="680" y="1173"/>
                        <a:pt x="1500" y="440"/>
                        <a:pt x="1500" y="440"/>
                      </a:cubicBezTo>
                      <a:cubicBezTo>
                        <a:pt x="1500" y="440"/>
                        <a:pt x="1715" y="396"/>
                        <a:pt x="2168" y="1"/>
                      </a:cubicBezTo>
                      <a:cubicBezTo>
                        <a:pt x="2240" y="127"/>
                        <a:pt x="2311" y="274"/>
                        <a:pt x="2376" y="440"/>
                      </a:cubicBezTo>
                      <a:cubicBezTo>
                        <a:pt x="2399" y="502"/>
                        <a:pt x="2047" y="572"/>
                        <a:pt x="1830" y="627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2"/>
                <p:cNvSpPr/>
                <p:nvPr/>
              </p:nvSpPr>
              <p:spPr>
                <a:xfrm flipH="1">
                  <a:off x="6550041" y="1649108"/>
                  <a:ext cx="138860" cy="6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4" h="1261" extrusionOk="0">
                      <a:moveTo>
                        <a:pt x="400" y="0"/>
                      </a:moveTo>
                      <a:cubicBezTo>
                        <a:pt x="400" y="1"/>
                        <a:pt x="0" y="1079"/>
                        <a:pt x="969" y="1225"/>
                      </a:cubicBezTo>
                      <a:cubicBezTo>
                        <a:pt x="1139" y="1250"/>
                        <a:pt x="1302" y="1261"/>
                        <a:pt x="1455" y="1261"/>
                      </a:cubicBezTo>
                      <a:cubicBezTo>
                        <a:pt x="2170" y="1261"/>
                        <a:pt x="2663" y="1031"/>
                        <a:pt x="2663" y="1031"/>
                      </a:cubicBezTo>
                      <a:cubicBezTo>
                        <a:pt x="1949" y="909"/>
                        <a:pt x="400" y="1"/>
                        <a:pt x="4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2"/>
                <p:cNvSpPr/>
                <p:nvPr/>
              </p:nvSpPr>
              <p:spPr>
                <a:xfrm flipH="1">
                  <a:off x="6591167" y="1469273"/>
                  <a:ext cx="73600" cy="53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30" extrusionOk="0">
                      <a:moveTo>
                        <a:pt x="610" y="0"/>
                      </a:moveTo>
                      <a:cubicBezTo>
                        <a:pt x="250" y="0"/>
                        <a:pt x="0" y="241"/>
                        <a:pt x="15" y="315"/>
                      </a:cubicBezTo>
                      <a:cubicBezTo>
                        <a:pt x="15" y="315"/>
                        <a:pt x="130" y="556"/>
                        <a:pt x="482" y="800"/>
                      </a:cubicBezTo>
                      <a:cubicBezTo>
                        <a:pt x="572" y="863"/>
                        <a:pt x="670" y="909"/>
                        <a:pt x="762" y="942"/>
                      </a:cubicBezTo>
                      <a:cubicBezTo>
                        <a:pt x="895" y="990"/>
                        <a:pt x="1021" y="1011"/>
                        <a:pt x="1112" y="1022"/>
                      </a:cubicBezTo>
                      <a:cubicBezTo>
                        <a:pt x="1175" y="1028"/>
                        <a:pt x="1223" y="1029"/>
                        <a:pt x="1246" y="1029"/>
                      </a:cubicBezTo>
                      <a:cubicBezTo>
                        <a:pt x="1257" y="1029"/>
                        <a:pt x="1262" y="1029"/>
                        <a:pt x="1262" y="1029"/>
                      </a:cubicBezTo>
                      <a:cubicBezTo>
                        <a:pt x="1275" y="1002"/>
                        <a:pt x="1288" y="970"/>
                        <a:pt x="1300" y="935"/>
                      </a:cubicBezTo>
                      <a:cubicBezTo>
                        <a:pt x="1376" y="714"/>
                        <a:pt x="1411" y="358"/>
                        <a:pt x="1083" y="143"/>
                      </a:cubicBezTo>
                      <a:cubicBezTo>
                        <a:pt x="1045" y="116"/>
                        <a:pt x="1001" y="93"/>
                        <a:pt x="953" y="73"/>
                      </a:cubicBezTo>
                      <a:cubicBezTo>
                        <a:pt x="832" y="21"/>
                        <a:pt x="716" y="0"/>
                        <a:pt x="6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2"/>
                <p:cNvSpPr/>
                <p:nvPr/>
              </p:nvSpPr>
              <p:spPr>
                <a:xfrm flipH="1">
                  <a:off x="6445423" y="1567010"/>
                  <a:ext cx="94450" cy="54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" h="1045" extrusionOk="0">
                      <a:moveTo>
                        <a:pt x="909" y="1"/>
                      </a:moveTo>
                      <a:cubicBezTo>
                        <a:pt x="334" y="1"/>
                        <a:pt x="1" y="323"/>
                        <a:pt x="1" y="323"/>
                      </a:cubicBezTo>
                      <a:cubicBezTo>
                        <a:pt x="1" y="323"/>
                        <a:pt x="286" y="691"/>
                        <a:pt x="813" y="904"/>
                      </a:cubicBezTo>
                      <a:cubicBezTo>
                        <a:pt x="1092" y="1018"/>
                        <a:pt x="1318" y="1045"/>
                        <a:pt x="1470" y="1045"/>
                      </a:cubicBezTo>
                      <a:cubicBezTo>
                        <a:pt x="1608" y="1045"/>
                        <a:pt x="1685" y="1022"/>
                        <a:pt x="1685" y="1022"/>
                      </a:cubicBezTo>
                      <a:cubicBezTo>
                        <a:pt x="1738" y="877"/>
                        <a:pt x="1811" y="105"/>
                        <a:pt x="1112" y="14"/>
                      </a:cubicBezTo>
                      <a:cubicBezTo>
                        <a:pt x="1041" y="5"/>
                        <a:pt x="974" y="1"/>
                        <a:pt x="9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2"/>
                <p:cNvSpPr/>
                <p:nvPr/>
              </p:nvSpPr>
              <p:spPr>
                <a:xfrm flipH="1">
                  <a:off x="6591166" y="1476467"/>
                  <a:ext cx="43316" cy="46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" h="892" extrusionOk="0">
                      <a:moveTo>
                        <a:pt x="446" y="1"/>
                      </a:moveTo>
                      <a:cubicBezTo>
                        <a:pt x="200" y="1"/>
                        <a:pt x="1" y="201"/>
                        <a:pt x="1" y="447"/>
                      </a:cubicBezTo>
                      <a:cubicBezTo>
                        <a:pt x="1" y="593"/>
                        <a:pt x="73" y="724"/>
                        <a:pt x="181" y="804"/>
                      </a:cubicBezTo>
                      <a:cubicBezTo>
                        <a:pt x="254" y="860"/>
                        <a:pt x="348" y="891"/>
                        <a:pt x="446" y="891"/>
                      </a:cubicBezTo>
                      <a:cubicBezTo>
                        <a:pt x="476" y="891"/>
                        <a:pt x="504" y="888"/>
                        <a:pt x="531" y="884"/>
                      </a:cubicBezTo>
                      <a:cubicBezTo>
                        <a:pt x="601" y="869"/>
                        <a:pt x="664" y="840"/>
                        <a:pt x="719" y="797"/>
                      </a:cubicBezTo>
                      <a:cubicBezTo>
                        <a:pt x="795" y="576"/>
                        <a:pt x="830" y="220"/>
                        <a:pt x="502" y="5"/>
                      </a:cubicBezTo>
                      <a:cubicBezTo>
                        <a:pt x="484" y="2"/>
                        <a:pt x="466" y="1"/>
                        <a:pt x="446" y="1"/>
                      </a:cubicBezTo>
                      <a:close/>
                    </a:path>
                  </a:pathLst>
                </a:custGeom>
                <a:solidFill>
                  <a:srgbClr val="51180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2"/>
                <p:cNvSpPr/>
                <p:nvPr/>
              </p:nvSpPr>
              <p:spPr>
                <a:xfrm flipH="1">
                  <a:off x="6448915" y="1568730"/>
                  <a:ext cx="50144" cy="50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1"/>
                      </a:moveTo>
                      <a:cubicBezTo>
                        <a:pt x="216" y="1"/>
                        <a:pt x="0" y="215"/>
                        <a:pt x="0" y="481"/>
                      </a:cubicBezTo>
                      <a:cubicBezTo>
                        <a:pt x="0" y="748"/>
                        <a:pt x="216" y="962"/>
                        <a:pt x="481" y="962"/>
                      </a:cubicBezTo>
                      <a:cubicBezTo>
                        <a:pt x="747" y="962"/>
                        <a:pt x="962" y="748"/>
                        <a:pt x="962" y="481"/>
                      </a:cubicBezTo>
                      <a:cubicBezTo>
                        <a:pt x="962" y="215"/>
                        <a:pt x="747" y="1"/>
                        <a:pt x="481" y="1"/>
                      </a:cubicBezTo>
                      <a:close/>
                    </a:path>
                  </a:pathLst>
                </a:custGeom>
                <a:solidFill>
                  <a:srgbClr val="51180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2"/>
                <p:cNvSpPr/>
                <p:nvPr/>
              </p:nvSpPr>
              <p:spPr>
                <a:xfrm flipH="1">
                  <a:off x="6582723" y="1464791"/>
                  <a:ext cx="81262" cy="58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" h="1117" extrusionOk="0">
                      <a:moveTo>
                        <a:pt x="795" y="0"/>
                      </a:moveTo>
                      <a:cubicBezTo>
                        <a:pt x="295" y="0"/>
                        <a:pt x="0" y="352"/>
                        <a:pt x="0" y="352"/>
                      </a:cubicBezTo>
                      <a:cubicBezTo>
                        <a:pt x="110" y="254"/>
                        <a:pt x="343" y="206"/>
                        <a:pt x="573" y="206"/>
                      </a:cubicBezTo>
                      <a:cubicBezTo>
                        <a:pt x="805" y="206"/>
                        <a:pt x="1035" y="255"/>
                        <a:pt x="1133" y="352"/>
                      </a:cubicBezTo>
                      <a:cubicBezTo>
                        <a:pt x="1329" y="545"/>
                        <a:pt x="1247" y="1116"/>
                        <a:pt x="1247" y="1116"/>
                      </a:cubicBezTo>
                      <a:cubicBezTo>
                        <a:pt x="1397" y="1019"/>
                        <a:pt x="1558" y="104"/>
                        <a:pt x="960" y="13"/>
                      </a:cubicBezTo>
                      <a:cubicBezTo>
                        <a:pt x="903" y="4"/>
                        <a:pt x="848" y="0"/>
                        <a:pt x="795" y="0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2"/>
                <p:cNvSpPr/>
                <p:nvPr/>
              </p:nvSpPr>
              <p:spPr>
                <a:xfrm flipH="1">
                  <a:off x="6427493" y="1557679"/>
                  <a:ext cx="112381" cy="62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6" h="1202" extrusionOk="0">
                      <a:moveTo>
                        <a:pt x="1018" y="0"/>
                      </a:moveTo>
                      <a:cubicBezTo>
                        <a:pt x="350" y="0"/>
                        <a:pt x="1" y="502"/>
                        <a:pt x="1" y="502"/>
                      </a:cubicBezTo>
                      <a:cubicBezTo>
                        <a:pt x="1" y="502"/>
                        <a:pt x="404" y="229"/>
                        <a:pt x="871" y="229"/>
                      </a:cubicBezTo>
                      <a:cubicBezTo>
                        <a:pt x="1006" y="229"/>
                        <a:pt x="1147" y="252"/>
                        <a:pt x="1284" y="311"/>
                      </a:cubicBezTo>
                      <a:cubicBezTo>
                        <a:pt x="1897" y="574"/>
                        <a:pt x="1685" y="1201"/>
                        <a:pt x="1685" y="1201"/>
                      </a:cubicBezTo>
                      <a:cubicBezTo>
                        <a:pt x="1685" y="1201"/>
                        <a:pt x="2156" y="203"/>
                        <a:pt x="1302" y="29"/>
                      </a:cubicBezTo>
                      <a:cubicBezTo>
                        <a:pt x="1202" y="9"/>
                        <a:pt x="1107" y="0"/>
                        <a:pt x="1018" y="0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2"/>
                <p:cNvSpPr/>
                <p:nvPr/>
              </p:nvSpPr>
              <p:spPr>
                <a:xfrm flipH="1">
                  <a:off x="6559423" y="1487153"/>
                  <a:ext cx="111338" cy="140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" h="2699" extrusionOk="0">
                      <a:moveTo>
                        <a:pt x="193" y="1629"/>
                      </a:moveTo>
                      <a:cubicBezTo>
                        <a:pt x="191" y="1631"/>
                        <a:pt x="190" y="1632"/>
                        <a:pt x="190" y="1632"/>
                      </a:cubicBezTo>
                      <a:cubicBezTo>
                        <a:pt x="190" y="1632"/>
                        <a:pt x="191" y="1630"/>
                        <a:pt x="193" y="1629"/>
                      </a:cubicBezTo>
                      <a:close/>
                      <a:moveTo>
                        <a:pt x="2052" y="1"/>
                      </a:moveTo>
                      <a:cubicBezTo>
                        <a:pt x="2025" y="1"/>
                        <a:pt x="1998" y="16"/>
                        <a:pt x="1987" y="43"/>
                      </a:cubicBezTo>
                      <a:cubicBezTo>
                        <a:pt x="1987" y="43"/>
                        <a:pt x="1962" y="99"/>
                        <a:pt x="1919" y="195"/>
                      </a:cubicBezTo>
                      <a:cubicBezTo>
                        <a:pt x="1897" y="242"/>
                        <a:pt x="1866" y="291"/>
                        <a:pt x="1832" y="352"/>
                      </a:cubicBezTo>
                      <a:cubicBezTo>
                        <a:pt x="1790" y="408"/>
                        <a:pt x="1750" y="477"/>
                        <a:pt x="1689" y="540"/>
                      </a:cubicBezTo>
                      <a:cubicBezTo>
                        <a:pt x="1635" y="607"/>
                        <a:pt x="1566" y="674"/>
                        <a:pt x="1493" y="741"/>
                      </a:cubicBezTo>
                      <a:cubicBezTo>
                        <a:pt x="1415" y="805"/>
                        <a:pt x="1332" y="871"/>
                        <a:pt x="1241" y="934"/>
                      </a:cubicBezTo>
                      <a:cubicBezTo>
                        <a:pt x="1197" y="966"/>
                        <a:pt x="1149" y="995"/>
                        <a:pt x="1101" y="1026"/>
                      </a:cubicBezTo>
                      <a:lnTo>
                        <a:pt x="1028" y="1072"/>
                      </a:lnTo>
                      <a:lnTo>
                        <a:pt x="953" y="1110"/>
                      </a:lnTo>
                      <a:cubicBezTo>
                        <a:pt x="848" y="1160"/>
                        <a:pt x="741" y="1223"/>
                        <a:pt x="630" y="1260"/>
                      </a:cubicBezTo>
                      <a:cubicBezTo>
                        <a:pt x="520" y="1295"/>
                        <a:pt x="418" y="1335"/>
                        <a:pt x="304" y="1361"/>
                      </a:cubicBezTo>
                      <a:cubicBezTo>
                        <a:pt x="248" y="1379"/>
                        <a:pt x="202" y="1390"/>
                        <a:pt x="120" y="1417"/>
                      </a:cubicBezTo>
                      <a:lnTo>
                        <a:pt x="93" y="1427"/>
                      </a:lnTo>
                      <a:lnTo>
                        <a:pt x="80" y="1431"/>
                      </a:lnTo>
                      <a:lnTo>
                        <a:pt x="73" y="1434"/>
                      </a:lnTo>
                      <a:lnTo>
                        <a:pt x="71" y="1436"/>
                      </a:lnTo>
                      <a:cubicBezTo>
                        <a:pt x="68" y="1437"/>
                        <a:pt x="67" y="1438"/>
                        <a:pt x="67" y="1438"/>
                      </a:cubicBezTo>
                      <a:cubicBezTo>
                        <a:pt x="67" y="1438"/>
                        <a:pt x="72" y="1434"/>
                        <a:pt x="71" y="1434"/>
                      </a:cubicBezTo>
                      <a:lnTo>
                        <a:pt x="71" y="1434"/>
                      </a:lnTo>
                      <a:cubicBezTo>
                        <a:pt x="71" y="1434"/>
                        <a:pt x="65" y="1439"/>
                        <a:pt x="38" y="1464"/>
                      </a:cubicBezTo>
                      <a:lnTo>
                        <a:pt x="37" y="1465"/>
                      </a:lnTo>
                      <a:cubicBezTo>
                        <a:pt x="37" y="1465"/>
                        <a:pt x="37" y="1464"/>
                        <a:pt x="37" y="1464"/>
                      </a:cubicBezTo>
                      <a:cubicBezTo>
                        <a:pt x="35" y="1464"/>
                        <a:pt x="1" y="1535"/>
                        <a:pt x="5" y="1568"/>
                      </a:cubicBezTo>
                      <a:cubicBezTo>
                        <a:pt x="3" y="1609"/>
                        <a:pt x="7" y="1641"/>
                        <a:pt x="11" y="1675"/>
                      </a:cubicBezTo>
                      <a:cubicBezTo>
                        <a:pt x="31" y="1802"/>
                        <a:pt x="71" y="1912"/>
                        <a:pt x="117" y="2014"/>
                      </a:cubicBezTo>
                      <a:cubicBezTo>
                        <a:pt x="163" y="2116"/>
                        <a:pt x="222" y="2203"/>
                        <a:pt x="280" y="2279"/>
                      </a:cubicBezTo>
                      <a:cubicBezTo>
                        <a:pt x="339" y="2356"/>
                        <a:pt x="398" y="2421"/>
                        <a:pt x="456" y="2472"/>
                      </a:cubicBezTo>
                      <a:cubicBezTo>
                        <a:pt x="512" y="2525"/>
                        <a:pt x="567" y="2565"/>
                        <a:pt x="612" y="2597"/>
                      </a:cubicBezTo>
                      <a:cubicBezTo>
                        <a:pt x="657" y="2630"/>
                        <a:pt x="696" y="2650"/>
                        <a:pt x="720" y="2665"/>
                      </a:cubicBezTo>
                      <a:cubicBezTo>
                        <a:pt x="745" y="2681"/>
                        <a:pt x="759" y="2688"/>
                        <a:pt x="759" y="2688"/>
                      </a:cubicBezTo>
                      <a:cubicBezTo>
                        <a:pt x="771" y="2695"/>
                        <a:pt x="783" y="2698"/>
                        <a:pt x="796" y="2698"/>
                      </a:cubicBezTo>
                      <a:cubicBezTo>
                        <a:pt x="817" y="2698"/>
                        <a:pt x="838" y="2689"/>
                        <a:pt x="852" y="2672"/>
                      </a:cubicBezTo>
                      <a:cubicBezTo>
                        <a:pt x="877" y="2641"/>
                        <a:pt x="872" y="2595"/>
                        <a:pt x="842" y="2569"/>
                      </a:cubicBezTo>
                      <a:lnTo>
                        <a:pt x="837" y="2566"/>
                      </a:lnTo>
                      <a:cubicBezTo>
                        <a:pt x="837" y="2566"/>
                        <a:pt x="825" y="2556"/>
                        <a:pt x="805" y="2540"/>
                      </a:cubicBezTo>
                      <a:cubicBezTo>
                        <a:pt x="785" y="2521"/>
                        <a:pt x="752" y="2500"/>
                        <a:pt x="715" y="2465"/>
                      </a:cubicBezTo>
                      <a:cubicBezTo>
                        <a:pt x="640" y="2399"/>
                        <a:pt x="540" y="2299"/>
                        <a:pt x="446" y="2160"/>
                      </a:cubicBezTo>
                      <a:cubicBezTo>
                        <a:pt x="400" y="2090"/>
                        <a:pt x="355" y="2011"/>
                        <a:pt x="318" y="1924"/>
                      </a:cubicBezTo>
                      <a:cubicBezTo>
                        <a:pt x="279" y="1837"/>
                        <a:pt x="248" y="1740"/>
                        <a:pt x="236" y="1644"/>
                      </a:cubicBezTo>
                      <a:cubicBezTo>
                        <a:pt x="235" y="1635"/>
                        <a:pt x="234" y="1626"/>
                        <a:pt x="233" y="1618"/>
                      </a:cubicBezTo>
                      <a:lnTo>
                        <a:pt x="233" y="1618"/>
                      </a:lnTo>
                      <a:cubicBezTo>
                        <a:pt x="278" y="1603"/>
                        <a:pt x="325" y="1588"/>
                        <a:pt x="371" y="1572"/>
                      </a:cubicBezTo>
                      <a:cubicBezTo>
                        <a:pt x="486" y="1540"/>
                        <a:pt x="601" y="1475"/>
                        <a:pt x="714" y="1424"/>
                      </a:cubicBezTo>
                      <a:cubicBezTo>
                        <a:pt x="774" y="1401"/>
                        <a:pt x="819" y="1362"/>
                        <a:pt x="872" y="1334"/>
                      </a:cubicBezTo>
                      <a:cubicBezTo>
                        <a:pt x="924" y="1303"/>
                        <a:pt x="975" y="1273"/>
                        <a:pt x="1025" y="1243"/>
                      </a:cubicBezTo>
                      <a:cubicBezTo>
                        <a:pt x="1135" y="1180"/>
                        <a:pt x="1227" y="1115"/>
                        <a:pt x="1322" y="1047"/>
                      </a:cubicBezTo>
                      <a:cubicBezTo>
                        <a:pt x="1416" y="982"/>
                        <a:pt x="1500" y="910"/>
                        <a:pt x="1580" y="842"/>
                      </a:cubicBezTo>
                      <a:cubicBezTo>
                        <a:pt x="1657" y="768"/>
                        <a:pt x="1731" y="700"/>
                        <a:pt x="1790" y="627"/>
                      </a:cubicBezTo>
                      <a:cubicBezTo>
                        <a:pt x="1854" y="560"/>
                        <a:pt x="1899" y="485"/>
                        <a:pt x="1944" y="426"/>
                      </a:cubicBezTo>
                      <a:cubicBezTo>
                        <a:pt x="1984" y="360"/>
                        <a:pt x="2021" y="301"/>
                        <a:pt x="2046" y="254"/>
                      </a:cubicBezTo>
                      <a:cubicBezTo>
                        <a:pt x="2091" y="159"/>
                        <a:pt x="2118" y="106"/>
                        <a:pt x="2118" y="106"/>
                      </a:cubicBezTo>
                      <a:cubicBezTo>
                        <a:pt x="2118" y="105"/>
                        <a:pt x="2118" y="104"/>
                        <a:pt x="2119" y="103"/>
                      </a:cubicBezTo>
                      <a:cubicBezTo>
                        <a:pt x="2136" y="66"/>
                        <a:pt x="2119" y="23"/>
                        <a:pt x="2082" y="7"/>
                      </a:cubicBezTo>
                      <a:cubicBezTo>
                        <a:pt x="2072" y="3"/>
                        <a:pt x="2062" y="1"/>
                        <a:pt x="2052" y="1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2"/>
                <p:cNvSpPr/>
                <p:nvPr/>
              </p:nvSpPr>
              <p:spPr>
                <a:xfrm flipH="1">
                  <a:off x="6049210" y="4236334"/>
                  <a:ext cx="2050688" cy="152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42" h="2933" extrusionOk="0">
                      <a:moveTo>
                        <a:pt x="1" y="1"/>
                      </a:moveTo>
                      <a:cubicBezTo>
                        <a:pt x="1" y="1"/>
                        <a:pt x="10319" y="2932"/>
                        <a:pt x="21975" y="2932"/>
                      </a:cubicBezTo>
                      <a:cubicBezTo>
                        <a:pt x="27803" y="2932"/>
                        <a:pt x="33966" y="2199"/>
                        <a:pt x="39341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2" name="Google Shape;612;p32"/>
            <p:cNvGrpSpPr/>
            <p:nvPr/>
          </p:nvGrpSpPr>
          <p:grpSpPr>
            <a:xfrm>
              <a:off x="5111627" y="1152452"/>
              <a:ext cx="952769" cy="835686"/>
              <a:chOff x="10988036" y="-100040"/>
              <a:chExt cx="1183711" cy="1038378"/>
            </a:xfrm>
          </p:grpSpPr>
          <p:sp>
            <p:nvSpPr>
              <p:cNvPr id="613" name="Google Shape;613;p32"/>
              <p:cNvSpPr/>
              <p:nvPr/>
            </p:nvSpPr>
            <p:spPr>
              <a:xfrm>
                <a:off x="11656108" y="168809"/>
                <a:ext cx="515640" cy="506714"/>
              </a:xfrm>
              <a:custGeom>
                <a:avLst/>
                <a:gdLst/>
                <a:ahLst/>
                <a:cxnLst/>
                <a:rect l="l" t="t" r="r" b="b"/>
                <a:pathLst>
                  <a:path w="568198" h="558362" extrusionOk="0">
                    <a:moveTo>
                      <a:pt x="318721" y="13354"/>
                    </a:moveTo>
                    <a:cubicBezTo>
                      <a:pt x="459067" y="195440"/>
                      <a:pt x="539523" y="475405"/>
                      <a:pt x="552993" y="524808"/>
                    </a:cubicBezTo>
                    <a:lnTo>
                      <a:pt x="293758" y="544932"/>
                    </a:lnTo>
                    <a:lnTo>
                      <a:pt x="17423" y="35455"/>
                    </a:lnTo>
                    <a:lnTo>
                      <a:pt x="318721" y="13354"/>
                    </a:lnTo>
                    <a:close/>
                    <a:moveTo>
                      <a:pt x="321535" y="0"/>
                    </a:moveTo>
                    <a:cubicBezTo>
                      <a:pt x="321444" y="0"/>
                      <a:pt x="321353" y="2"/>
                      <a:pt x="321262" y="5"/>
                    </a:cubicBezTo>
                    <a:lnTo>
                      <a:pt x="6373" y="23114"/>
                    </a:lnTo>
                    <a:cubicBezTo>
                      <a:pt x="4154" y="23275"/>
                      <a:pt x="2178" y="24566"/>
                      <a:pt x="1089" y="26502"/>
                    </a:cubicBezTo>
                    <a:cubicBezTo>
                      <a:pt x="41" y="28478"/>
                      <a:pt x="1" y="30817"/>
                      <a:pt x="1089" y="32793"/>
                    </a:cubicBezTo>
                    <a:lnTo>
                      <a:pt x="284200" y="554934"/>
                    </a:lnTo>
                    <a:cubicBezTo>
                      <a:pt x="285410" y="557071"/>
                      <a:pt x="287628" y="558362"/>
                      <a:pt x="290007" y="558362"/>
                    </a:cubicBezTo>
                    <a:lnTo>
                      <a:pt x="290531" y="558362"/>
                    </a:lnTo>
                    <a:lnTo>
                      <a:pt x="561866" y="537270"/>
                    </a:lnTo>
                    <a:cubicBezTo>
                      <a:pt x="563801" y="537108"/>
                      <a:pt x="565576" y="536100"/>
                      <a:pt x="566665" y="534527"/>
                    </a:cubicBezTo>
                    <a:cubicBezTo>
                      <a:pt x="567794" y="532954"/>
                      <a:pt x="568197" y="530978"/>
                      <a:pt x="567713" y="529083"/>
                    </a:cubicBezTo>
                    <a:cubicBezTo>
                      <a:pt x="566866" y="525857"/>
                      <a:pt x="483587" y="203829"/>
                      <a:pt x="326949" y="2546"/>
                    </a:cubicBezTo>
                    <a:cubicBezTo>
                      <a:pt x="325635" y="884"/>
                      <a:pt x="323617" y="0"/>
                      <a:pt x="3215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2"/>
              <p:cNvSpPr/>
              <p:nvPr/>
            </p:nvSpPr>
            <p:spPr>
              <a:xfrm>
                <a:off x="11860182" y="356235"/>
                <a:ext cx="159681" cy="159645"/>
              </a:xfrm>
              <a:custGeom>
                <a:avLst/>
                <a:gdLst/>
                <a:ahLst/>
                <a:cxnLst/>
                <a:rect l="l" t="t" r="r" b="b"/>
                <a:pathLst>
                  <a:path w="175957" h="175917" extrusionOk="0">
                    <a:moveTo>
                      <a:pt x="87999" y="13108"/>
                    </a:moveTo>
                    <a:cubicBezTo>
                      <a:pt x="129255" y="13108"/>
                      <a:pt x="162850" y="46702"/>
                      <a:pt x="162850" y="87958"/>
                    </a:cubicBezTo>
                    <a:cubicBezTo>
                      <a:pt x="162850" y="129215"/>
                      <a:pt x="129255" y="162809"/>
                      <a:pt x="87999" y="162809"/>
                    </a:cubicBezTo>
                    <a:cubicBezTo>
                      <a:pt x="46702" y="162809"/>
                      <a:pt x="13108" y="129215"/>
                      <a:pt x="13108" y="87958"/>
                    </a:cubicBezTo>
                    <a:cubicBezTo>
                      <a:pt x="13108" y="46661"/>
                      <a:pt x="46702" y="13108"/>
                      <a:pt x="87999" y="13108"/>
                    </a:cubicBezTo>
                    <a:close/>
                    <a:moveTo>
                      <a:pt x="87999" y="1"/>
                    </a:moveTo>
                    <a:cubicBezTo>
                      <a:pt x="39483" y="1"/>
                      <a:pt x="1" y="39443"/>
                      <a:pt x="1" y="87958"/>
                    </a:cubicBezTo>
                    <a:cubicBezTo>
                      <a:pt x="1" y="136434"/>
                      <a:pt x="39483" y="175916"/>
                      <a:pt x="87999" y="175916"/>
                    </a:cubicBezTo>
                    <a:cubicBezTo>
                      <a:pt x="136515" y="175916"/>
                      <a:pt x="175956" y="136434"/>
                      <a:pt x="175956" y="87958"/>
                    </a:cubicBezTo>
                    <a:cubicBezTo>
                      <a:pt x="175956" y="39443"/>
                      <a:pt x="136515" y="1"/>
                      <a:pt x="879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2"/>
              <p:cNvSpPr/>
              <p:nvPr/>
            </p:nvSpPr>
            <p:spPr>
              <a:xfrm>
                <a:off x="11874712" y="400061"/>
                <a:ext cx="115323" cy="41926"/>
              </a:xfrm>
              <a:custGeom>
                <a:avLst/>
                <a:gdLst/>
                <a:ahLst/>
                <a:cxnLst/>
                <a:rect l="l" t="t" r="r" b="b"/>
                <a:pathLst>
                  <a:path w="127078" h="46199" extrusionOk="0">
                    <a:moveTo>
                      <a:pt x="119787" y="1"/>
                    </a:moveTo>
                    <a:cubicBezTo>
                      <a:pt x="119182" y="1"/>
                      <a:pt x="118569" y="86"/>
                      <a:pt x="117963" y="264"/>
                    </a:cubicBezTo>
                    <a:lnTo>
                      <a:pt x="5485" y="33374"/>
                    </a:lnTo>
                    <a:cubicBezTo>
                      <a:pt x="1976" y="34382"/>
                      <a:pt x="0" y="38012"/>
                      <a:pt x="1049" y="41521"/>
                    </a:cubicBezTo>
                    <a:cubicBezTo>
                      <a:pt x="1855" y="44344"/>
                      <a:pt x="4477" y="46199"/>
                      <a:pt x="7300" y="46199"/>
                    </a:cubicBezTo>
                    <a:cubicBezTo>
                      <a:pt x="7905" y="46199"/>
                      <a:pt x="8550" y="46118"/>
                      <a:pt x="9195" y="45957"/>
                    </a:cubicBezTo>
                    <a:lnTo>
                      <a:pt x="121633" y="12847"/>
                    </a:lnTo>
                    <a:cubicBezTo>
                      <a:pt x="125101" y="11798"/>
                      <a:pt x="127077" y="8168"/>
                      <a:pt x="126069" y="4700"/>
                    </a:cubicBezTo>
                    <a:cubicBezTo>
                      <a:pt x="125239" y="1845"/>
                      <a:pt x="122605" y="1"/>
                      <a:pt x="119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2"/>
              <p:cNvSpPr/>
              <p:nvPr/>
            </p:nvSpPr>
            <p:spPr>
              <a:xfrm>
                <a:off x="11885691" y="420939"/>
                <a:ext cx="108662" cy="47179"/>
              </a:xfrm>
              <a:custGeom>
                <a:avLst/>
                <a:gdLst/>
                <a:ahLst/>
                <a:cxnLst/>
                <a:rect l="l" t="t" r="r" b="b"/>
                <a:pathLst>
                  <a:path w="119738" h="51988" extrusionOk="0">
                    <a:moveTo>
                      <a:pt x="112341" y="1"/>
                    </a:moveTo>
                    <a:cubicBezTo>
                      <a:pt x="111585" y="1"/>
                      <a:pt x="110814" y="131"/>
                      <a:pt x="110059" y="407"/>
                    </a:cubicBezTo>
                    <a:lnTo>
                      <a:pt x="5123" y="39284"/>
                    </a:lnTo>
                    <a:cubicBezTo>
                      <a:pt x="1735" y="40534"/>
                      <a:pt x="1" y="44325"/>
                      <a:pt x="1251" y="47713"/>
                    </a:cubicBezTo>
                    <a:cubicBezTo>
                      <a:pt x="2259" y="50334"/>
                      <a:pt x="4760" y="51988"/>
                      <a:pt x="7422" y="51988"/>
                    </a:cubicBezTo>
                    <a:cubicBezTo>
                      <a:pt x="8188" y="51988"/>
                      <a:pt x="8954" y="51867"/>
                      <a:pt x="9680" y="51584"/>
                    </a:cubicBezTo>
                    <a:lnTo>
                      <a:pt x="114576" y="12707"/>
                    </a:lnTo>
                    <a:cubicBezTo>
                      <a:pt x="118004" y="11457"/>
                      <a:pt x="119738" y="7666"/>
                      <a:pt x="118448" y="4278"/>
                    </a:cubicBezTo>
                    <a:cubicBezTo>
                      <a:pt x="117504" y="1637"/>
                      <a:pt x="115016" y="1"/>
                      <a:pt x="1123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2"/>
              <p:cNvSpPr/>
              <p:nvPr/>
            </p:nvSpPr>
            <p:spPr>
              <a:xfrm>
                <a:off x="11885728" y="382779"/>
                <a:ext cx="106905" cy="106896"/>
              </a:xfrm>
              <a:custGeom>
                <a:avLst/>
                <a:gdLst/>
                <a:ahLst/>
                <a:cxnLst/>
                <a:rect l="l" t="t" r="r" b="b"/>
                <a:pathLst>
                  <a:path w="117802" h="117792" extrusionOk="0">
                    <a:moveTo>
                      <a:pt x="69651" y="0"/>
                    </a:moveTo>
                    <a:cubicBezTo>
                      <a:pt x="66635" y="0"/>
                      <a:pt x="63941" y="2077"/>
                      <a:pt x="63277" y="5152"/>
                    </a:cubicBezTo>
                    <a:cubicBezTo>
                      <a:pt x="62510" y="8661"/>
                      <a:pt x="64729" y="12170"/>
                      <a:pt x="68237" y="12936"/>
                    </a:cubicBezTo>
                    <a:cubicBezTo>
                      <a:pt x="68560" y="13017"/>
                      <a:pt x="97355" y="19711"/>
                      <a:pt x="101186" y="42941"/>
                    </a:cubicBezTo>
                    <a:cubicBezTo>
                      <a:pt x="105098" y="66695"/>
                      <a:pt x="100662" y="74196"/>
                      <a:pt x="98565" y="76293"/>
                    </a:cubicBezTo>
                    <a:cubicBezTo>
                      <a:pt x="97998" y="76892"/>
                      <a:pt x="96470" y="78510"/>
                      <a:pt x="92479" y="78510"/>
                    </a:cubicBezTo>
                    <a:cubicBezTo>
                      <a:pt x="91637" y="78510"/>
                      <a:pt x="90686" y="78438"/>
                      <a:pt x="89612" y="78269"/>
                    </a:cubicBezTo>
                    <a:cubicBezTo>
                      <a:pt x="84207" y="77462"/>
                      <a:pt x="74730" y="64356"/>
                      <a:pt x="67148" y="53789"/>
                    </a:cubicBezTo>
                    <a:cubicBezTo>
                      <a:pt x="55055" y="37015"/>
                      <a:pt x="41559" y="18277"/>
                      <a:pt x="25974" y="18277"/>
                    </a:cubicBezTo>
                    <a:cubicBezTo>
                      <a:pt x="23836" y="18277"/>
                      <a:pt x="21658" y="18629"/>
                      <a:pt x="19439" y="19389"/>
                    </a:cubicBezTo>
                    <a:cubicBezTo>
                      <a:pt x="11010" y="22292"/>
                      <a:pt x="5445" y="29914"/>
                      <a:pt x="3751" y="40844"/>
                    </a:cubicBezTo>
                    <a:cubicBezTo>
                      <a:pt x="0" y="64920"/>
                      <a:pt x="15043" y="102386"/>
                      <a:pt x="34078" y="116501"/>
                    </a:cubicBezTo>
                    <a:cubicBezTo>
                      <a:pt x="35248" y="117388"/>
                      <a:pt x="36619" y="117792"/>
                      <a:pt x="37950" y="117792"/>
                    </a:cubicBezTo>
                    <a:cubicBezTo>
                      <a:pt x="39966" y="117792"/>
                      <a:pt x="41943" y="116864"/>
                      <a:pt x="43233" y="115130"/>
                    </a:cubicBezTo>
                    <a:cubicBezTo>
                      <a:pt x="45411" y="112226"/>
                      <a:pt x="44766" y="108113"/>
                      <a:pt x="41862" y="105975"/>
                    </a:cubicBezTo>
                    <a:cubicBezTo>
                      <a:pt x="26658" y="94683"/>
                      <a:pt x="13712" y="62218"/>
                      <a:pt x="16697" y="42820"/>
                    </a:cubicBezTo>
                    <a:cubicBezTo>
                      <a:pt x="17664" y="36770"/>
                      <a:pt x="20004" y="33060"/>
                      <a:pt x="23714" y="31770"/>
                    </a:cubicBezTo>
                    <a:cubicBezTo>
                      <a:pt x="24436" y="31516"/>
                      <a:pt x="25182" y="31396"/>
                      <a:pt x="25948" y="31396"/>
                    </a:cubicBezTo>
                    <a:cubicBezTo>
                      <a:pt x="34945" y="31396"/>
                      <a:pt x="46802" y="47999"/>
                      <a:pt x="56501" y="61452"/>
                    </a:cubicBezTo>
                    <a:cubicBezTo>
                      <a:pt x="67390" y="76575"/>
                      <a:pt x="76787" y="89642"/>
                      <a:pt x="87676" y="91255"/>
                    </a:cubicBezTo>
                    <a:cubicBezTo>
                      <a:pt x="89350" y="91505"/>
                      <a:pt x="90916" y="91619"/>
                      <a:pt x="92381" y="91619"/>
                    </a:cubicBezTo>
                    <a:cubicBezTo>
                      <a:pt x="100130" y="91619"/>
                      <a:pt x="105038" y="88445"/>
                      <a:pt x="107921" y="85528"/>
                    </a:cubicBezTo>
                    <a:cubicBezTo>
                      <a:pt x="115745" y="77583"/>
                      <a:pt x="117802" y="62944"/>
                      <a:pt x="114132" y="40803"/>
                    </a:cubicBezTo>
                    <a:cubicBezTo>
                      <a:pt x="108849" y="8742"/>
                      <a:pt x="72593" y="474"/>
                      <a:pt x="71060" y="152"/>
                    </a:cubicBezTo>
                    <a:cubicBezTo>
                      <a:pt x="70587" y="49"/>
                      <a:pt x="70115" y="0"/>
                      <a:pt x="69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2"/>
              <p:cNvSpPr/>
              <p:nvPr/>
            </p:nvSpPr>
            <p:spPr>
              <a:xfrm>
                <a:off x="11865489" y="289553"/>
                <a:ext cx="31732" cy="31732"/>
              </a:xfrm>
              <a:custGeom>
                <a:avLst/>
                <a:gdLst/>
                <a:ahLst/>
                <a:cxnLst/>
                <a:rect l="l" t="t" r="r" b="b"/>
                <a:pathLst>
                  <a:path w="34966" h="34966" extrusionOk="0">
                    <a:moveTo>
                      <a:pt x="17463" y="0"/>
                    </a:moveTo>
                    <a:cubicBezTo>
                      <a:pt x="7824" y="0"/>
                      <a:pt x="0" y="7824"/>
                      <a:pt x="0" y="17463"/>
                    </a:cubicBezTo>
                    <a:cubicBezTo>
                      <a:pt x="0" y="27142"/>
                      <a:pt x="7824" y="34965"/>
                      <a:pt x="17463" y="34965"/>
                    </a:cubicBezTo>
                    <a:cubicBezTo>
                      <a:pt x="27142" y="34965"/>
                      <a:pt x="34966" y="27142"/>
                      <a:pt x="34966" y="17463"/>
                    </a:cubicBezTo>
                    <a:cubicBezTo>
                      <a:pt x="34966" y="7824"/>
                      <a:pt x="27142" y="0"/>
                      <a:pt x="174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2"/>
              <p:cNvSpPr/>
              <p:nvPr/>
            </p:nvSpPr>
            <p:spPr>
              <a:xfrm>
                <a:off x="11972430" y="528835"/>
                <a:ext cx="30378" cy="30341"/>
              </a:xfrm>
              <a:custGeom>
                <a:avLst/>
                <a:gdLst/>
                <a:ahLst/>
                <a:cxnLst/>
                <a:rect l="l" t="t" r="r" b="b"/>
                <a:pathLst>
                  <a:path w="33474" h="33434" extrusionOk="0">
                    <a:moveTo>
                      <a:pt x="16738" y="1"/>
                    </a:moveTo>
                    <a:cubicBezTo>
                      <a:pt x="7502" y="1"/>
                      <a:pt x="1" y="7462"/>
                      <a:pt x="1" y="16697"/>
                    </a:cubicBezTo>
                    <a:cubicBezTo>
                      <a:pt x="1" y="25932"/>
                      <a:pt x="7502" y="33434"/>
                      <a:pt x="16738" y="33434"/>
                    </a:cubicBezTo>
                    <a:cubicBezTo>
                      <a:pt x="25973" y="33434"/>
                      <a:pt x="33474" y="25932"/>
                      <a:pt x="33474" y="16697"/>
                    </a:cubicBezTo>
                    <a:cubicBezTo>
                      <a:pt x="33474" y="7462"/>
                      <a:pt x="25973" y="1"/>
                      <a:pt x="167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2"/>
              <p:cNvSpPr/>
              <p:nvPr/>
            </p:nvSpPr>
            <p:spPr>
              <a:xfrm>
                <a:off x="11280826" y="-100040"/>
                <a:ext cx="441856" cy="588288"/>
              </a:xfrm>
              <a:custGeom>
                <a:avLst/>
                <a:gdLst/>
                <a:ahLst/>
                <a:cxnLst/>
                <a:rect l="l" t="t" r="r" b="b"/>
                <a:pathLst>
                  <a:path w="486894" h="648251" extrusionOk="0">
                    <a:moveTo>
                      <a:pt x="239877" y="15689"/>
                    </a:moveTo>
                    <a:cubicBezTo>
                      <a:pt x="300290" y="222658"/>
                      <a:pt x="446282" y="497299"/>
                      <a:pt x="470842" y="542790"/>
                    </a:cubicBezTo>
                    <a:lnTo>
                      <a:pt x="245886" y="633894"/>
                    </a:lnTo>
                    <a:cubicBezTo>
                      <a:pt x="133288" y="505324"/>
                      <a:pt x="29198" y="165310"/>
                      <a:pt x="15123" y="118165"/>
                    </a:cubicBezTo>
                    <a:lnTo>
                      <a:pt x="239877" y="15689"/>
                    </a:lnTo>
                    <a:close/>
                    <a:moveTo>
                      <a:pt x="244077" y="1"/>
                    </a:moveTo>
                    <a:cubicBezTo>
                      <a:pt x="243144" y="1"/>
                      <a:pt x="242217" y="203"/>
                      <a:pt x="241370" y="606"/>
                    </a:cubicBezTo>
                    <a:lnTo>
                      <a:pt x="4477" y="108607"/>
                    </a:lnTo>
                    <a:cubicBezTo>
                      <a:pt x="1533" y="109938"/>
                      <a:pt x="0" y="113285"/>
                      <a:pt x="887" y="116391"/>
                    </a:cubicBezTo>
                    <a:cubicBezTo>
                      <a:pt x="5525" y="132361"/>
                      <a:pt x="115503" y="509236"/>
                      <a:pt x="239192" y="646113"/>
                    </a:cubicBezTo>
                    <a:cubicBezTo>
                      <a:pt x="240442" y="647485"/>
                      <a:pt x="242257" y="648251"/>
                      <a:pt x="244072" y="648251"/>
                    </a:cubicBezTo>
                    <a:cubicBezTo>
                      <a:pt x="244878" y="648251"/>
                      <a:pt x="245725" y="648089"/>
                      <a:pt x="246491" y="647767"/>
                    </a:cubicBezTo>
                    <a:lnTo>
                      <a:pt x="482538" y="552187"/>
                    </a:lnTo>
                    <a:cubicBezTo>
                      <a:pt x="484272" y="551501"/>
                      <a:pt x="485603" y="550090"/>
                      <a:pt x="486248" y="548315"/>
                    </a:cubicBezTo>
                    <a:cubicBezTo>
                      <a:pt x="486893" y="546541"/>
                      <a:pt x="486692" y="544605"/>
                      <a:pt x="485845" y="542951"/>
                    </a:cubicBezTo>
                    <a:cubicBezTo>
                      <a:pt x="484110" y="539846"/>
                      <a:pt x="314164" y="229191"/>
                      <a:pt x="250363" y="4760"/>
                    </a:cubicBezTo>
                    <a:cubicBezTo>
                      <a:pt x="249839" y="2945"/>
                      <a:pt x="248548" y="1412"/>
                      <a:pt x="246814" y="606"/>
                    </a:cubicBezTo>
                    <a:cubicBezTo>
                      <a:pt x="245947" y="203"/>
                      <a:pt x="245009" y="1"/>
                      <a:pt x="2440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2"/>
              <p:cNvSpPr/>
              <p:nvPr/>
            </p:nvSpPr>
            <p:spPr>
              <a:xfrm>
                <a:off x="11400174" y="120760"/>
                <a:ext cx="172636" cy="172636"/>
              </a:xfrm>
              <a:custGeom>
                <a:avLst/>
                <a:gdLst/>
                <a:ahLst/>
                <a:cxnLst/>
                <a:rect l="l" t="t" r="r" b="b"/>
                <a:pathLst>
                  <a:path w="190233" h="190233" extrusionOk="0">
                    <a:moveTo>
                      <a:pt x="95096" y="13107"/>
                    </a:moveTo>
                    <a:cubicBezTo>
                      <a:pt x="140305" y="13107"/>
                      <a:pt x="177126" y="49887"/>
                      <a:pt x="177126" y="95096"/>
                    </a:cubicBezTo>
                    <a:cubicBezTo>
                      <a:pt x="177126" y="140305"/>
                      <a:pt x="140305" y="177126"/>
                      <a:pt x="95096" y="177126"/>
                    </a:cubicBezTo>
                    <a:cubicBezTo>
                      <a:pt x="49887" y="177126"/>
                      <a:pt x="13107" y="140305"/>
                      <a:pt x="13107" y="95096"/>
                    </a:cubicBezTo>
                    <a:cubicBezTo>
                      <a:pt x="13107" y="49887"/>
                      <a:pt x="49887" y="13107"/>
                      <a:pt x="95096" y="13107"/>
                    </a:cubicBezTo>
                    <a:close/>
                    <a:moveTo>
                      <a:pt x="95096" y="0"/>
                    </a:moveTo>
                    <a:cubicBezTo>
                      <a:pt x="42668" y="0"/>
                      <a:pt x="0" y="42628"/>
                      <a:pt x="0" y="95096"/>
                    </a:cubicBezTo>
                    <a:cubicBezTo>
                      <a:pt x="0" y="147564"/>
                      <a:pt x="42668" y="190233"/>
                      <a:pt x="95096" y="190233"/>
                    </a:cubicBezTo>
                    <a:cubicBezTo>
                      <a:pt x="147564" y="190233"/>
                      <a:pt x="190233" y="147564"/>
                      <a:pt x="190233" y="95096"/>
                    </a:cubicBezTo>
                    <a:cubicBezTo>
                      <a:pt x="190233" y="42628"/>
                      <a:pt x="147564" y="0"/>
                      <a:pt x="950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11435638" y="188154"/>
                <a:ext cx="120080" cy="50783"/>
              </a:xfrm>
              <a:custGeom>
                <a:avLst/>
                <a:gdLst/>
                <a:ahLst/>
                <a:cxnLst/>
                <a:rect l="l" t="t" r="r" b="b"/>
                <a:pathLst>
                  <a:path w="132320" h="55959" extrusionOk="0">
                    <a:moveTo>
                      <a:pt x="124916" y="1"/>
                    </a:moveTo>
                    <a:cubicBezTo>
                      <a:pt x="124175" y="1"/>
                      <a:pt x="123420" y="125"/>
                      <a:pt x="122681" y="385"/>
                    </a:cubicBezTo>
                    <a:lnTo>
                      <a:pt x="5122" y="43255"/>
                    </a:lnTo>
                    <a:cubicBezTo>
                      <a:pt x="1734" y="44506"/>
                      <a:pt x="0" y="48256"/>
                      <a:pt x="1210" y="51684"/>
                    </a:cubicBezTo>
                    <a:cubicBezTo>
                      <a:pt x="2178" y="54305"/>
                      <a:pt x="4678" y="55959"/>
                      <a:pt x="7380" y="55959"/>
                    </a:cubicBezTo>
                    <a:cubicBezTo>
                      <a:pt x="8106" y="55959"/>
                      <a:pt x="8872" y="55838"/>
                      <a:pt x="9639" y="55596"/>
                    </a:cubicBezTo>
                    <a:lnTo>
                      <a:pt x="127198" y="12726"/>
                    </a:lnTo>
                    <a:cubicBezTo>
                      <a:pt x="130586" y="11476"/>
                      <a:pt x="132320" y="7725"/>
                      <a:pt x="131110" y="4297"/>
                    </a:cubicBezTo>
                    <a:cubicBezTo>
                      <a:pt x="130129" y="1640"/>
                      <a:pt x="127611" y="1"/>
                      <a:pt x="1249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2"/>
              <p:cNvSpPr/>
              <p:nvPr/>
            </p:nvSpPr>
            <p:spPr>
              <a:xfrm>
                <a:off x="11435674" y="153634"/>
                <a:ext cx="106832" cy="106896"/>
              </a:xfrm>
              <a:custGeom>
                <a:avLst/>
                <a:gdLst/>
                <a:ahLst/>
                <a:cxnLst/>
                <a:rect l="l" t="t" r="r" b="b"/>
                <a:pathLst>
                  <a:path w="117721" h="117792" extrusionOk="0">
                    <a:moveTo>
                      <a:pt x="69611" y="1"/>
                    </a:moveTo>
                    <a:cubicBezTo>
                      <a:pt x="66594" y="1"/>
                      <a:pt x="63901" y="2077"/>
                      <a:pt x="63236" y="5153"/>
                    </a:cubicBezTo>
                    <a:cubicBezTo>
                      <a:pt x="62430" y="8662"/>
                      <a:pt x="64688" y="12130"/>
                      <a:pt x="68197" y="12937"/>
                    </a:cubicBezTo>
                    <a:cubicBezTo>
                      <a:pt x="68479" y="13017"/>
                      <a:pt x="97314" y="19712"/>
                      <a:pt x="101146" y="42941"/>
                    </a:cubicBezTo>
                    <a:cubicBezTo>
                      <a:pt x="105058" y="66695"/>
                      <a:pt x="100621" y="74196"/>
                      <a:pt x="98524" y="76334"/>
                    </a:cubicBezTo>
                    <a:cubicBezTo>
                      <a:pt x="97958" y="76900"/>
                      <a:pt x="96430" y="78510"/>
                      <a:pt x="92443" y="78510"/>
                    </a:cubicBezTo>
                    <a:cubicBezTo>
                      <a:pt x="91600" y="78510"/>
                      <a:pt x="90648" y="78438"/>
                      <a:pt x="89571" y="78270"/>
                    </a:cubicBezTo>
                    <a:cubicBezTo>
                      <a:pt x="84167" y="77463"/>
                      <a:pt x="74690" y="64356"/>
                      <a:pt x="67068" y="53790"/>
                    </a:cubicBezTo>
                    <a:cubicBezTo>
                      <a:pt x="54975" y="37016"/>
                      <a:pt x="41510" y="18277"/>
                      <a:pt x="25932" y="18277"/>
                    </a:cubicBezTo>
                    <a:cubicBezTo>
                      <a:pt x="23795" y="18277"/>
                      <a:pt x="21618" y="18630"/>
                      <a:pt x="19399" y="19389"/>
                    </a:cubicBezTo>
                    <a:cubicBezTo>
                      <a:pt x="10970" y="22253"/>
                      <a:pt x="5404" y="29875"/>
                      <a:pt x="3711" y="40844"/>
                    </a:cubicBezTo>
                    <a:cubicBezTo>
                      <a:pt x="0" y="64921"/>
                      <a:pt x="15003" y="102386"/>
                      <a:pt x="33998" y="116502"/>
                    </a:cubicBezTo>
                    <a:cubicBezTo>
                      <a:pt x="35208" y="117348"/>
                      <a:pt x="36579" y="117792"/>
                      <a:pt x="37910" y="117792"/>
                    </a:cubicBezTo>
                    <a:cubicBezTo>
                      <a:pt x="39926" y="117792"/>
                      <a:pt x="41902" y="116865"/>
                      <a:pt x="43193" y="115171"/>
                    </a:cubicBezTo>
                    <a:cubicBezTo>
                      <a:pt x="45371" y="112227"/>
                      <a:pt x="44766" y="108113"/>
                      <a:pt x="41822" y="105976"/>
                    </a:cubicBezTo>
                    <a:cubicBezTo>
                      <a:pt x="26618" y="94684"/>
                      <a:pt x="13672" y="62219"/>
                      <a:pt x="16656" y="42820"/>
                    </a:cubicBezTo>
                    <a:cubicBezTo>
                      <a:pt x="17584" y="36771"/>
                      <a:pt x="19963" y="33061"/>
                      <a:pt x="23674" y="31770"/>
                    </a:cubicBezTo>
                    <a:cubicBezTo>
                      <a:pt x="24392" y="31522"/>
                      <a:pt x="25133" y="31404"/>
                      <a:pt x="25894" y="31404"/>
                    </a:cubicBezTo>
                    <a:cubicBezTo>
                      <a:pt x="34915" y="31404"/>
                      <a:pt x="46717" y="47989"/>
                      <a:pt x="56461" y="61452"/>
                    </a:cubicBezTo>
                    <a:cubicBezTo>
                      <a:pt x="67350" y="76576"/>
                      <a:pt x="76747" y="89642"/>
                      <a:pt x="87636" y="91256"/>
                    </a:cubicBezTo>
                    <a:cubicBezTo>
                      <a:pt x="89287" y="91496"/>
                      <a:pt x="90834" y="91605"/>
                      <a:pt x="92283" y="91605"/>
                    </a:cubicBezTo>
                    <a:cubicBezTo>
                      <a:pt x="100065" y="91605"/>
                      <a:pt x="104991" y="88447"/>
                      <a:pt x="107881" y="85489"/>
                    </a:cubicBezTo>
                    <a:cubicBezTo>
                      <a:pt x="115705" y="77584"/>
                      <a:pt x="117721" y="62945"/>
                      <a:pt x="114091" y="40804"/>
                    </a:cubicBezTo>
                    <a:cubicBezTo>
                      <a:pt x="108808" y="8742"/>
                      <a:pt x="72552" y="475"/>
                      <a:pt x="71020" y="152"/>
                    </a:cubicBezTo>
                    <a:cubicBezTo>
                      <a:pt x="70547" y="50"/>
                      <a:pt x="70075" y="1"/>
                      <a:pt x="69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2"/>
              <p:cNvSpPr/>
              <p:nvPr/>
            </p:nvSpPr>
            <p:spPr>
              <a:xfrm>
                <a:off x="11417814" y="79733"/>
                <a:ext cx="31769" cy="31732"/>
              </a:xfrm>
              <a:custGeom>
                <a:avLst/>
                <a:gdLst/>
                <a:ahLst/>
                <a:cxnLst/>
                <a:rect l="l" t="t" r="r" b="b"/>
                <a:pathLst>
                  <a:path w="35007" h="34966" extrusionOk="0">
                    <a:moveTo>
                      <a:pt x="17504" y="0"/>
                    </a:moveTo>
                    <a:cubicBezTo>
                      <a:pt x="7825" y="0"/>
                      <a:pt x="1" y="7824"/>
                      <a:pt x="1" y="17503"/>
                    </a:cubicBezTo>
                    <a:cubicBezTo>
                      <a:pt x="1" y="27117"/>
                      <a:pt x="7785" y="34966"/>
                      <a:pt x="17429" y="34966"/>
                    </a:cubicBezTo>
                    <a:cubicBezTo>
                      <a:pt x="17454" y="34966"/>
                      <a:pt x="17479" y="34966"/>
                      <a:pt x="17504" y="34966"/>
                    </a:cubicBezTo>
                    <a:cubicBezTo>
                      <a:pt x="27183" y="34966"/>
                      <a:pt x="35006" y="27142"/>
                      <a:pt x="35006" y="17503"/>
                    </a:cubicBezTo>
                    <a:cubicBezTo>
                      <a:pt x="35006" y="7824"/>
                      <a:pt x="27183" y="0"/>
                      <a:pt x="175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2"/>
              <p:cNvSpPr/>
              <p:nvPr/>
            </p:nvSpPr>
            <p:spPr>
              <a:xfrm>
                <a:off x="11524792" y="319014"/>
                <a:ext cx="30341" cy="30341"/>
              </a:xfrm>
              <a:custGeom>
                <a:avLst/>
                <a:gdLst/>
                <a:ahLst/>
                <a:cxnLst/>
                <a:rect l="l" t="t" r="r" b="b"/>
                <a:pathLst>
                  <a:path w="33434" h="33434" extrusionOk="0">
                    <a:moveTo>
                      <a:pt x="16737" y="1"/>
                    </a:moveTo>
                    <a:cubicBezTo>
                      <a:pt x="7502" y="1"/>
                      <a:pt x="1" y="7502"/>
                      <a:pt x="1" y="16738"/>
                    </a:cubicBezTo>
                    <a:cubicBezTo>
                      <a:pt x="1" y="25973"/>
                      <a:pt x="7502" y="33434"/>
                      <a:pt x="16737" y="33434"/>
                    </a:cubicBezTo>
                    <a:cubicBezTo>
                      <a:pt x="25973" y="33434"/>
                      <a:pt x="33434" y="25973"/>
                      <a:pt x="33434" y="16738"/>
                    </a:cubicBezTo>
                    <a:cubicBezTo>
                      <a:pt x="33434" y="7502"/>
                      <a:pt x="25973" y="1"/>
                      <a:pt x="167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2"/>
              <p:cNvSpPr/>
              <p:nvPr/>
            </p:nvSpPr>
            <p:spPr>
              <a:xfrm>
                <a:off x="10988036" y="388582"/>
                <a:ext cx="556081" cy="549755"/>
              </a:xfrm>
              <a:custGeom>
                <a:avLst/>
                <a:gdLst/>
                <a:ahLst/>
                <a:cxnLst/>
                <a:rect l="l" t="t" r="r" b="b"/>
                <a:pathLst>
                  <a:path w="612761" h="605791" extrusionOk="0">
                    <a:moveTo>
                      <a:pt x="59647" y="14687"/>
                    </a:moveTo>
                    <a:cubicBezTo>
                      <a:pt x="104009" y="26464"/>
                      <a:pt x="361147" y="101476"/>
                      <a:pt x="598928" y="310703"/>
                    </a:cubicBezTo>
                    <a:lnTo>
                      <a:pt x="558236" y="588611"/>
                    </a:lnTo>
                    <a:lnTo>
                      <a:pt x="14196" y="265050"/>
                    </a:lnTo>
                    <a:lnTo>
                      <a:pt x="59647" y="14687"/>
                    </a:lnTo>
                    <a:close/>
                    <a:moveTo>
                      <a:pt x="54456" y="0"/>
                    </a:moveTo>
                    <a:cubicBezTo>
                      <a:pt x="53176" y="0"/>
                      <a:pt x="51901" y="371"/>
                      <a:pt x="50855" y="1097"/>
                    </a:cubicBezTo>
                    <a:cubicBezTo>
                      <a:pt x="49323" y="2064"/>
                      <a:pt x="48314" y="3637"/>
                      <a:pt x="47992" y="5412"/>
                    </a:cubicBezTo>
                    <a:lnTo>
                      <a:pt x="484" y="267188"/>
                    </a:lnTo>
                    <a:cubicBezTo>
                      <a:pt x="0" y="269890"/>
                      <a:pt x="1250" y="272592"/>
                      <a:pt x="3590" y="274004"/>
                    </a:cubicBezTo>
                    <a:lnTo>
                      <a:pt x="559970" y="604904"/>
                    </a:lnTo>
                    <a:cubicBezTo>
                      <a:pt x="560978" y="605509"/>
                      <a:pt x="562147" y="605791"/>
                      <a:pt x="563317" y="605791"/>
                    </a:cubicBezTo>
                    <a:cubicBezTo>
                      <a:pt x="564285" y="605791"/>
                      <a:pt x="565253" y="605589"/>
                      <a:pt x="566140" y="605186"/>
                    </a:cubicBezTo>
                    <a:cubicBezTo>
                      <a:pt x="568116" y="604218"/>
                      <a:pt x="569487" y="602363"/>
                      <a:pt x="569810" y="600185"/>
                    </a:cubicBezTo>
                    <a:lnTo>
                      <a:pt x="612438" y="309050"/>
                    </a:lnTo>
                    <a:cubicBezTo>
                      <a:pt x="612761" y="306872"/>
                      <a:pt x="611954" y="304654"/>
                      <a:pt x="610260" y="303202"/>
                    </a:cubicBezTo>
                    <a:cubicBezTo>
                      <a:pt x="346992" y="70261"/>
                      <a:pt x="58840" y="855"/>
                      <a:pt x="55937" y="169"/>
                    </a:cubicBezTo>
                    <a:cubicBezTo>
                      <a:pt x="55451" y="56"/>
                      <a:pt x="54953" y="0"/>
                      <a:pt x="54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2"/>
              <p:cNvSpPr/>
              <p:nvPr/>
            </p:nvSpPr>
            <p:spPr>
              <a:xfrm>
                <a:off x="11193355" y="563750"/>
                <a:ext cx="172673" cy="172636"/>
              </a:xfrm>
              <a:custGeom>
                <a:avLst/>
                <a:gdLst/>
                <a:ahLst/>
                <a:cxnLst/>
                <a:rect l="l" t="t" r="r" b="b"/>
                <a:pathLst>
                  <a:path w="190273" h="190233" extrusionOk="0">
                    <a:moveTo>
                      <a:pt x="95137" y="13108"/>
                    </a:moveTo>
                    <a:cubicBezTo>
                      <a:pt x="140346" y="13108"/>
                      <a:pt x="177166" y="49888"/>
                      <a:pt x="177166" y="95097"/>
                    </a:cubicBezTo>
                    <a:cubicBezTo>
                      <a:pt x="177166" y="140306"/>
                      <a:pt x="140346" y="177126"/>
                      <a:pt x="95137" y="177126"/>
                    </a:cubicBezTo>
                    <a:cubicBezTo>
                      <a:pt x="49928" y="177126"/>
                      <a:pt x="13107" y="140306"/>
                      <a:pt x="13107" y="95097"/>
                    </a:cubicBezTo>
                    <a:cubicBezTo>
                      <a:pt x="13107" y="49888"/>
                      <a:pt x="49928" y="13108"/>
                      <a:pt x="95137" y="13108"/>
                    </a:cubicBezTo>
                    <a:close/>
                    <a:moveTo>
                      <a:pt x="95137" y="1"/>
                    </a:moveTo>
                    <a:cubicBezTo>
                      <a:pt x="42669" y="1"/>
                      <a:pt x="0" y="42669"/>
                      <a:pt x="0" y="95097"/>
                    </a:cubicBezTo>
                    <a:cubicBezTo>
                      <a:pt x="0" y="147565"/>
                      <a:pt x="42669" y="190233"/>
                      <a:pt x="95137" y="190233"/>
                    </a:cubicBezTo>
                    <a:cubicBezTo>
                      <a:pt x="147605" y="190233"/>
                      <a:pt x="190273" y="147565"/>
                      <a:pt x="190273" y="95097"/>
                    </a:cubicBezTo>
                    <a:cubicBezTo>
                      <a:pt x="190273" y="42669"/>
                      <a:pt x="147605" y="1"/>
                      <a:pt x="951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2"/>
              <p:cNvSpPr/>
              <p:nvPr/>
            </p:nvSpPr>
            <p:spPr>
              <a:xfrm>
                <a:off x="11219925" y="607466"/>
                <a:ext cx="115360" cy="41962"/>
              </a:xfrm>
              <a:custGeom>
                <a:avLst/>
                <a:gdLst/>
                <a:ahLst/>
                <a:cxnLst/>
                <a:rect l="l" t="t" r="r" b="b"/>
                <a:pathLst>
                  <a:path w="127118" h="46239" extrusionOk="0">
                    <a:moveTo>
                      <a:pt x="119787" y="1"/>
                    </a:moveTo>
                    <a:cubicBezTo>
                      <a:pt x="119182" y="1"/>
                      <a:pt x="118569" y="86"/>
                      <a:pt x="117963" y="264"/>
                    </a:cubicBezTo>
                    <a:lnTo>
                      <a:pt x="5485" y="33374"/>
                    </a:lnTo>
                    <a:cubicBezTo>
                      <a:pt x="1977" y="34423"/>
                      <a:pt x="0" y="38052"/>
                      <a:pt x="1009" y="41521"/>
                    </a:cubicBezTo>
                    <a:cubicBezTo>
                      <a:pt x="1896" y="44384"/>
                      <a:pt x="4477" y="46239"/>
                      <a:pt x="7300" y="46239"/>
                    </a:cubicBezTo>
                    <a:cubicBezTo>
                      <a:pt x="7905" y="46239"/>
                      <a:pt x="8550" y="46158"/>
                      <a:pt x="9155" y="45957"/>
                    </a:cubicBezTo>
                    <a:lnTo>
                      <a:pt x="121633" y="12847"/>
                    </a:lnTo>
                    <a:cubicBezTo>
                      <a:pt x="125142" y="11798"/>
                      <a:pt x="127118" y="8168"/>
                      <a:pt x="126069" y="4700"/>
                    </a:cubicBezTo>
                    <a:cubicBezTo>
                      <a:pt x="125239" y="1845"/>
                      <a:pt x="122605" y="1"/>
                      <a:pt x="119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2"/>
              <p:cNvSpPr/>
              <p:nvPr/>
            </p:nvSpPr>
            <p:spPr>
              <a:xfrm>
                <a:off x="11230905" y="628365"/>
                <a:ext cx="108661" cy="47157"/>
              </a:xfrm>
              <a:custGeom>
                <a:avLst/>
                <a:gdLst/>
                <a:ahLst/>
                <a:cxnLst/>
                <a:rect l="l" t="t" r="r" b="b"/>
                <a:pathLst>
                  <a:path w="119737" h="51964" extrusionOk="0">
                    <a:moveTo>
                      <a:pt x="112355" y="1"/>
                    </a:moveTo>
                    <a:cubicBezTo>
                      <a:pt x="111596" y="1"/>
                      <a:pt x="110820" y="136"/>
                      <a:pt x="110058" y="423"/>
                    </a:cubicBezTo>
                    <a:lnTo>
                      <a:pt x="5122" y="39260"/>
                    </a:lnTo>
                    <a:cubicBezTo>
                      <a:pt x="1734" y="40551"/>
                      <a:pt x="0" y="44301"/>
                      <a:pt x="1250" y="47689"/>
                    </a:cubicBezTo>
                    <a:cubicBezTo>
                      <a:pt x="2218" y="50351"/>
                      <a:pt x="4719" y="51964"/>
                      <a:pt x="7380" y="51964"/>
                    </a:cubicBezTo>
                    <a:cubicBezTo>
                      <a:pt x="8147" y="51964"/>
                      <a:pt x="8913" y="51843"/>
                      <a:pt x="9679" y="51560"/>
                    </a:cubicBezTo>
                    <a:lnTo>
                      <a:pt x="114575" y="12683"/>
                    </a:lnTo>
                    <a:cubicBezTo>
                      <a:pt x="117963" y="11433"/>
                      <a:pt x="119737" y="7682"/>
                      <a:pt x="118447" y="4295"/>
                    </a:cubicBezTo>
                    <a:cubicBezTo>
                      <a:pt x="117474" y="1660"/>
                      <a:pt x="115014" y="1"/>
                      <a:pt x="1123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2"/>
              <p:cNvSpPr/>
              <p:nvPr/>
            </p:nvSpPr>
            <p:spPr>
              <a:xfrm>
                <a:off x="11230942" y="590194"/>
                <a:ext cx="106869" cy="106885"/>
              </a:xfrm>
              <a:custGeom>
                <a:avLst/>
                <a:gdLst/>
                <a:ahLst/>
                <a:cxnLst/>
                <a:rect l="l" t="t" r="r" b="b"/>
                <a:pathLst>
                  <a:path w="117762" h="117780" extrusionOk="0">
                    <a:moveTo>
                      <a:pt x="69692" y="0"/>
                    </a:moveTo>
                    <a:cubicBezTo>
                      <a:pt x="66658" y="0"/>
                      <a:pt x="63939" y="2051"/>
                      <a:pt x="63236" y="5140"/>
                    </a:cubicBezTo>
                    <a:cubicBezTo>
                      <a:pt x="62470" y="8649"/>
                      <a:pt x="64729" y="12158"/>
                      <a:pt x="68237" y="12924"/>
                    </a:cubicBezTo>
                    <a:cubicBezTo>
                      <a:pt x="68520" y="13005"/>
                      <a:pt x="97355" y="19699"/>
                      <a:pt x="101186" y="42929"/>
                    </a:cubicBezTo>
                    <a:cubicBezTo>
                      <a:pt x="105098" y="66683"/>
                      <a:pt x="100662" y="74184"/>
                      <a:pt x="98605" y="76321"/>
                    </a:cubicBezTo>
                    <a:cubicBezTo>
                      <a:pt x="98006" y="76887"/>
                      <a:pt x="96472" y="78498"/>
                      <a:pt x="92483" y="78498"/>
                    </a:cubicBezTo>
                    <a:cubicBezTo>
                      <a:pt x="91640" y="78498"/>
                      <a:pt x="90688" y="78426"/>
                      <a:pt x="89612" y="78257"/>
                    </a:cubicBezTo>
                    <a:cubicBezTo>
                      <a:pt x="84208" y="77491"/>
                      <a:pt x="74730" y="64344"/>
                      <a:pt x="67148" y="53777"/>
                    </a:cubicBezTo>
                    <a:cubicBezTo>
                      <a:pt x="55020" y="37003"/>
                      <a:pt x="41582" y="18265"/>
                      <a:pt x="25984" y="18265"/>
                    </a:cubicBezTo>
                    <a:cubicBezTo>
                      <a:pt x="23844" y="18265"/>
                      <a:pt x="21663" y="18617"/>
                      <a:pt x="19439" y="19377"/>
                    </a:cubicBezTo>
                    <a:cubicBezTo>
                      <a:pt x="11010" y="22280"/>
                      <a:pt x="5445" y="29902"/>
                      <a:pt x="3751" y="40832"/>
                    </a:cubicBezTo>
                    <a:cubicBezTo>
                      <a:pt x="0" y="64908"/>
                      <a:pt x="15003" y="102374"/>
                      <a:pt x="34038" y="116489"/>
                    </a:cubicBezTo>
                    <a:cubicBezTo>
                      <a:pt x="35248" y="117376"/>
                      <a:pt x="36619" y="117780"/>
                      <a:pt x="37990" y="117780"/>
                    </a:cubicBezTo>
                    <a:cubicBezTo>
                      <a:pt x="39967" y="117780"/>
                      <a:pt x="41943" y="116892"/>
                      <a:pt x="43193" y="115158"/>
                    </a:cubicBezTo>
                    <a:cubicBezTo>
                      <a:pt x="45371" y="112255"/>
                      <a:pt x="44766" y="108141"/>
                      <a:pt x="41862" y="105963"/>
                    </a:cubicBezTo>
                    <a:cubicBezTo>
                      <a:pt x="26618" y="94671"/>
                      <a:pt x="13712" y="62206"/>
                      <a:pt x="16697" y="42848"/>
                    </a:cubicBezTo>
                    <a:cubicBezTo>
                      <a:pt x="17665" y="36758"/>
                      <a:pt x="20004" y="33048"/>
                      <a:pt x="23714" y="31758"/>
                    </a:cubicBezTo>
                    <a:cubicBezTo>
                      <a:pt x="24432" y="31510"/>
                      <a:pt x="25174" y="31392"/>
                      <a:pt x="25934" y="31392"/>
                    </a:cubicBezTo>
                    <a:cubicBezTo>
                      <a:pt x="34955" y="31392"/>
                      <a:pt x="46757" y="47976"/>
                      <a:pt x="56502" y="61440"/>
                    </a:cubicBezTo>
                    <a:cubicBezTo>
                      <a:pt x="67390" y="76563"/>
                      <a:pt x="76787" y="89630"/>
                      <a:pt x="87676" y="91243"/>
                    </a:cubicBezTo>
                    <a:cubicBezTo>
                      <a:pt x="89322" y="91484"/>
                      <a:pt x="90866" y="91593"/>
                      <a:pt x="92313" y="91593"/>
                    </a:cubicBezTo>
                    <a:cubicBezTo>
                      <a:pt x="100078" y="91593"/>
                      <a:pt x="105031" y="88440"/>
                      <a:pt x="107921" y="85516"/>
                    </a:cubicBezTo>
                    <a:cubicBezTo>
                      <a:pt x="115745" y="77571"/>
                      <a:pt x="117761" y="62932"/>
                      <a:pt x="114091" y="40791"/>
                    </a:cubicBezTo>
                    <a:cubicBezTo>
                      <a:pt x="108808" y="8730"/>
                      <a:pt x="72593" y="462"/>
                      <a:pt x="71060" y="140"/>
                    </a:cubicBezTo>
                    <a:cubicBezTo>
                      <a:pt x="70601" y="46"/>
                      <a:pt x="70143" y="0"/>
                      <a:pt x="696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2"/>
              <p:cNvSpPr/>
              <p:nvPr/>
            </p:nvSpPr>
            <p:spPr>
              <a:xfrm>
                <a:off x="11143288" y="583207"/>
                <a:ext cx="35354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34978" extrusionOk="0">
                    <a:moveTo>
                      <a:pt x="19460" y="1"/>
                    </a:moveTo>
                    <a:cubicBezTo>
                      <a:pt x="15320" y="1"/>
                      <a:pt x="11162" y="1467"/>
                      <a:pt x="7824" y="4451"/>
                    </a:cubicBezTo>
                    <a:cubicBezTo>
                      <a:pt x="605" y="10904"/>
                      <a:pt x="0" y="21913"/>
                      <a:pt x="6453" y="29132"/>
                    </a:cubicBezTo>
                    <a:cubicBezTo>
                      <a:pt x="9896" y="33009"/>
                      <a:pt x="14676" y="34978"/>
                      <a:pt x="19476" y="34978"/>
                    </a:cubicBezTo>
                    <a:cubicBezTo>
                      <a:pt x="23616" y="34978"/>
                      <a:pt x="27770" y="33513"/>
                      <a:pt x="31094" y="30544"/>
                    </a:cubicBezTo>
                    <a:cubicBezTo>
                      <a:pt x="38313" y="24091"/>
                      <a:pt x="38958" y="13041"/>
                      <a:pt x="32506" y="5862"/>
                    </a:cubicBezTo>
                    <a:cubicBezTo>
                      <a:pt x="29059" y="1982"/>
                      <a:pt x="24271" y="1"/>
                      <a:pt x="194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2"/>
              <p:cNvSpPr/>
              <p:nvPr/>
            </p:nvSpPr>
            <p:spPr>
              <a:xfrm>
                <a:off x="11382240" y="691140"/>
                <a:ext cx="33782" cy="30348"/>
              </a:xfrm>
              <a:custGeom>
                <a:avLst/>
                <a:gdLst/>
                <a:ahLst/>
                <a:cxnLst/>
                <a:rect l="l" t="t" r="r" b="b"/>
                <a:pathLst>
                  <a:path w="37225" h="33441" extrusionOk="0">
                    <a:moveTo>
                      <a:pt x="18633" y="1"/>
                    </a:moveTo>
                    <a:cubicBezTo>
                      <a:pt x="14666" y="1"/>
                      <a:pt x="10678" y="1404"/>
                      <a:pt x="7462" y="4246"/>
                    </a:cubicBezTo>
                    <a:cubicBezTo>
                      <a:pt x="606" y="10416"/>
                      <a:pt x="1" y="20982"/>
                      <a:pt x="6131" y="27879"/>
                    </a:cubicBezTo>
                    <a:cubicBezTo>
                      <a:pt x="9446" y="31562"/>
                      <a:pt x="14029" y="33441"/>
                      <a:pt x="18625" y="33441"/>
                    </a:cubicBezTo>
                    <a:cubicBezTo>
                      <a:pt x="22583" y="33441"/>
                      <a:pt x="26551" y="32046"/>
                      <a:pt x="29723" y="29210"/>
                    </a:cubicBezTo>
                    <a:cubicBezTo>
                      <a:pt x="36620" y="23039"/>
                      <a:pt x="37225" y="12473"/>
                      <a:pt x="31095" y="5577"/>
                    </a:cubicBezTo>
                    <a:cubicBezTo>
                      <a:pt x="27785" y="1878"/>
                      <a:pt x="23223" y="1"/>
                      <a:pt x="186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3" name="Google Shape;633;p32"/>
            <p:cNvGrpSpPr/>
            <p:nvPr/>
          </p:nvGrpSpPr>
          <p:grpSpPr>
            <a:xfrm rot="1013215">
              <a:off x="7968057" y="2149024"/>
              <a:ext cx="1245002" cy="925812"/>
              <a:chOff x="7766345" y="484776"/>
              <a:chExt cx="1536986" cy="1142938"/>
            </a:xfrm>
          </p:grpSpPr>
          <p:grpSp>
            <p:nvGrpSpPr>
              <p:cNvPr id="634" name="Google Shape;634;p32"/>
              <p:cNvGrpSpPr/>
              <p:nvPr/>
            </p:nvGrpSpPr>
            <p:grpSpPr>
              <a:xfrm>
                <a:off x="8290496" y="870339"/>
                <a:ext cx="1012835" cy="757375"/>
                <a:chOff x="13206793" y="306708"/>
                <a:chExt cx="1258336" cy="941072"/>
              </a:xfrm>
            </p:grpSpPr>
            <p:sp>
              <p:nvSpPr>
                <p:cNvPr id="635" name="Google Shape;635;p32"/>
                <p:cNvSpPr/>
                <p:nvPr/>
              </p:nvSpPr>
              <p:spPr>
                <a:xfrm>
                  <a:off x="13206793" y="306708"/>
                  <a:ext cx="1258336" cy="941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596" h="1036994" extrusionOk="0">
                      <a:moveTo>
                        <a:pt x="1193715" y="0"/>
                      </a:moveTo>
                      <a:cubicBezTo>
                        <a:pt x="1191037" y="0"/>
                        <a:pt x="1188333" y="266"/>
                        <a:pt x="1185636" y="818"/>
                      </a:cubicBezTo>
                      <a:lnTo>
                        <a:pt x="600259" y="124104"/>
                      </a:lnTo>
                      <a:lnTo>
                        <a:pt x="587515" y="126725"/>
                      </a:lnTo>
                      <a:lnTo>
                        <a:pt x="588725" y="140034"/>
                      </a:lnTo>
                      <a:lnTo>
                        <a:pt x="601469" y="137211"/>
                      </a:lnTo>
                      <a:lnTo>
                        <a:pt x="1188297" y="13764"/>
                      </a:lnTo>
                      <a:cubicBezTo>
                        <a:pt x="1190395" y="13239"/>
                        <a:pt x="1192330" y="13078"/>
                        <a:pt x="1194226" y="13078"/>
                      </a:cubicBezTo>
                      <a:cubicBezTo>
                        <a:pt x="1207534" y="13078"/>
                        <a:pt x="1219230" y="22515"/>
                        <a:pt x="1222053" y="35622"/>
                      </a:cubicBezTo>
                      <a:lnTo>
                        <a:pt x="1250727" y="172015"/>
                      </a:lnTo>
                      <a:lnTo>
                        <a:pt x="1253510" y="184759"/>
                      </a:lnTo>
                      <a:lnTo>
                        <a:pt x="1284119" y="330428"/>
                      </a:lnTo>
                      <a:lnTo>
                        <a:pt x="1286741" y="343172"/>
                      </a:lnTo>
                      <a:lnTo>
                        <a:pt x="1371553" y="745696"/>
                      </a:lnTo>
                      <a:cubicBezTo>
                        <a:pt x="1373126" y="753036"/>
                        <a:pt x="1371714" y="760739"/>
                        <a:pt x="1367520" y="767031"/>
                      </a:cubicBezTo>
                      <a:cubicBezTo>
                        <a:pt x="1363326" y="773524"/>
                        <a:pt x="1357034" y="777879"/>
                        <a:pt x="1349694" y="779291"/>
                      </a:cubicBezTo>
                      <a:lnTo>
                        <a:pt x="191483" y="1023201"/>
                      </a:lnTo>
                      <a:cubicBezTo>
                        <a:pt x="189552" y="1023620"/>
                        <a:pt x="187619" y="1023820"/>
                        <a:pt x="185709" y="1023820"/>
                      </a:cubicBezTo>
                      <a:cubicBezTo>
                        <a:pt x="172541" y="1023820"/>
                        <a:pt x="160470" y="1014304"/>
                        <a:pt x="157687" y="1001343"/>
                      </a:cubicBezTo>
                      <a:lnTo>
                        <a:pt x="76263" y="614183"/>
                      </a:lnTo>
                      <a:lnTo>
                        <a:pt x="73440" y="601278"/>
                      </a:lnTo>
                      <a:lnTo>
                        <a:pt x="40571" y="444599"/>
                      </a:lnTo>
                      <a:lnTo>
                        <a:pt x="37789" y="431855"/>
                      </a:lnTo>
                      <a:lnTo>
                        <a:pt x="15729" y="326919"/>
                      </a:lnTo>
                      <a:lnTo>
                        <a:pt x="12946" y="313973"/>
                      </a:lnTo>
                      <a:lnTo>
                        <a:pt x="0" y="315224"/>
                      </a:lnTo>
                      <a:lnTo>
                        <a:pt x="2622" y="328169"/>
                      </a:lnTo>
                      <a:lnTo>
                        <a:pt x="144943" y="1003964"/>
                      </a:lnTo>
                      <a:cubicBezTo>
                        <a:pt x="148936" y="1022999"/>
                        <a:pt x="166116" y="1036994"/>
                        <a:pt x="185514" y="1036994"/>
                      </a:cubicBezTo>
                      <a:cubicBezTo>
                        <a:pt x="188297" y="1036994"/>
                        <a:pt x="191281" y="1036631"/>
                        <a:pt x="194064" y="1036106"/>
                      </a:cubicBezTo>
                      <a:lnTo>
                        <a:pt x="1352316" y="792196"/>
                      </a:lnTo>
                      <a:cubicBezTo>
                        <a:pt x="1363164" y="789937"/>
                        <a:pt x="1372400" y="783485"/>
                        <a:pt x="1378530" y="774209"/>
                      </a:cubicBezTo>
                      <a:cubicBezTo>
                        <a:pt x="1384660" y="764933"/>
                        <a:pt x="1386596" y="753924"/>
                        <a:pt x="1384297" y="743075"/>
                      </a:cubicBezTo>
                      <a:lnTo>
                        <a:pt x="1299525" y="340389"/>
                      </a:lnTo>
                      <a:lnTo>
                        <a:pt x="1263834" y="171128"/>
                      </a:lnTo>
                      <a:lnTo>
                        <a:pt x="1263471" y="169232"/>
                      </a:lnTo>
                      <a:lnTo>
                        <a:pt x="1234797" y="33001"/>
                      </a:lnTo>
                      <a:cubicBezTo>
                        <a:pt x="1230797" y="13673"/>
                        <a:pt x="1212939" y="0"/>
                        <a:pt x="11937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13235303" y="460286"/>
                  <a:ext cx="1150846" cy="40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150" h="446283" extrusionOk="0">
                      <a:moveTo>
                        <a:pt x="1232176" y="0"/>
                      </a:moveTo>
                      <a:lnTo>
                        <a:pt x="1" y="264035"/>
                      </a:lnTo>
                      <a:lnTo>
                        <a:pt x="2743" y="276819"/>
                      </a:lnTo>
                      <a:lnTo>
                        <a:pt x="1222053" y="15567"/>
                      </a:lnTo>
                      <a:lnTo>
                        <a:pt x="1252703" y="161115"/>
                      </a:lnTo>
                      <a:lnTo>
                        <a:pt x="35611" y="433498"/>
                      </a:lnTo>
                      <a:lnTo>
                        <a:pt x="38515" y="446282"/>
                      </a:lnTo>
                      <a:lnTo>
                        <a:pt x="1261858" y="172488"/>
                      </a:lnTo>
                      <a:lnTo>
                        <a:pt x="1268149" y="171076"/>
                      </a:lnTo>
                      <a:lnTo>
                        <a:pt x="123217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13543025" y="749195"/>
                  <a:ext cx="434318" cy="162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587" h="178739" extrusionOk="0">
                      <a:moveTo>
                        <a:pt x="454107" y="15406"/>
                      </a:moveTo>
                      <a:lnTo>
                        <a:pt x="463544" y="69608"/>
                      </a:lnTo>
                      <a:lnTo>
                        <a:pt x="27465" y="163172"/>
                      </a:lnTo>
                      <a:lnTo>
                        <a:pt x="15407" y="97395"/>
                      </a:lnTo>
                      <a:lnTo>
                        <a:pt x="454107" y="15406"/>
                      </a:lnTo>
                      <a:close/>
                      <a:moveTo>
                        <a:pt x="464753" y="0"/>
                      </a:moveTo>
                      <a:lnTo>
                        <a:pt x="1" y="86909"/>
                      </a:lnTo>
                      <a:lnTo>
                        <a:pt x="17141" y="178739"/>
                      </a:lnTo>
                      <a:lnTo>
                        <a:pt x="478586" y="79771"/>
                      </a:lnTo>
                      <a:lnTo>
                        <a:pt x="4647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13336572" y="853592"/>
                  <a:ext cx="141381" cy="124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92" h="137625" extrusionOk="0">
                      <a:moveTo>
                        <a:pt x="104937" y="13169"/>
                      </a:moveTo>
                      <a:cubicBezTo>
                        <a:pt x="118568" y="13169"/>
                        <a:pt x="130304" y="22768"/>
                        <a:pt x="132764" y="36238"/>
                      </a:cubicBezTo>
                      <a:lnTo>
                        <a:pt x="140991" y="79067"/>
                      </a:lnTo>
                      <a:cubicBezTo>
                        <a:pt x="142362" y="86609"/>
                        <a:pt x="140749" y="94110"/>
                        <a:pt x="136393" y="100401"/>
                      </a:cubicBezTo>
                      <a:cubicBezTo>
                        <a:pt x="132199" y="106693"/>
                        <a:pt x="125747" y="110887"/>
                        <a:pt x="118205" y="112298"/>
                      </a:cubicBezTo>
                      <a:lnTo>
                        <a:pt x="56340" y="123994"/>
                      </a:lnTo>
                      <a:cubicBezTo>
                        <a:pt x="54509" y="124341"/>
                        <a:pt x="52692" y="124508"/>
                        <a:pt x="50905" y="124508"/>
                      </a:cubicBezTo>
                      <a:cubicBezTo>
                        <a:pt x="37346" y="124508"/>
                        <a:pt x="25568" y="114884"/>
                        <a:pt x="23109" y="101450"/>
                      </a:cubicBezTo>
                      <a:lnTo>
                        <a:pt x="14882" y="58459"/>
                      </a:lnTo>
                      <a:cubicBezTo>
                        <a:pt x="13470" y="51079"/>
                        <a:pt x="15083" y="43578"/>
                        <a:pt x="19439" y="37286"/>
                      </a:cubicBezTo>
                      <a:cubicBezTo>
                        <a:pt x="23633" y="30995"/>
                        <a:pt x="30086" y="26801"/>
                        <a:pt x="37627" y="25389"/>
                      </a:cubicBezTo>
                      <a:lnTo>
                        <a:pt x="99533" y="13492"/>
                      </a:lnTo>
                      <a:cubicBezTo>
                        <a:pt x="101267" y="13169"/>
                        <a:pt x="103203" y="13169"/>
                        <a:pt x="104937" y="13169"/>
                      </a:cubicBezTo>
                      <a:close/>
                      <a:moveTo>
                        <a:pt x="104909" y="1"/>
                      </a:moveTo>
                      <a:cubicBezTo>
                        <a:pt x="102328" y="1"/>
                        <a:pt x="99708" y="243"/>
                        <a:pt x="97073" y="748"/>
                      </a:cubicBezTo>
                      <a:lnTo>
                        <a:pt x="35167" y="12444"/>
                      </a:lnTo>
                      <a:cubicBezTo>
                        <a:pt x="24319" y="14541"/>
                        <a:pt x="14680" y="20671"/>
                        <a:pt x="8591" y="29745"/>
                      </a:cubicBezTo>
                      <a:cubicBezTo>
                        <a:pt x="2299" y="39020"/>
                        <a:pt x="0" y="50030"/>
                        <a:pt x="2138" y="60879"/>
                      </a:cubicBezTo>
                      <a:lnTo>
                        <a:pt x="10163" y="103910"/>
                      </a:lnTo>
                      <a:cubicBezTo>
                        <a:pt x="13995" y="123470"/>
                        <a:pt x="31134" y="137625"/>
                        <a:pt x="51057" y="137625"/>
                      </a:cubicBezTo>
                      <a:cubicBezTo>
                        <a:pt x="53517" y="137625"/>
                        <a:pt x="56139" y="137464"/>
                        <a:pt x="58760" y="136939"/>
                      </a:cubicBezTo>
                      <a:lnTo>
                        <a:pt x="120665" y="125244"/>
                      </a:lnTo>
                      <a:cubicBezTo>
                        <a:pt x="131675" y="123147"/>
                        <a:pt x="141112" y="117017"/>
                        <a:pt x="147242" y="107741"/>
                      </a:cubicBezTo>
                      <a:cubicBezTo>
                        <a:pt x="153533" y="98667"/>
                        <a:pt x="155792" y="87657"/>
                        <a:pt x="153735" y="76607"/>
                      </a:cubicBezTo>
                      <a:lnTo>
                        <a:pt x="145669" y="33778"/>
                      </a:lnTo>
                      <a:cubicBezTo>
                        <a:pt x="141961" y="14131"/>
                        <a:pt x="124602" y="1"/>
                        <a:pt x="10490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9" name="Google Shape;639;p32"/>
              <p:cNvGrpSpPr/>
              <p:nvPr/>
            </p:nvGrpSpPr>
            <p:grpSpPr>
              <a:xfrm>
                <a:off x="7766345" y="484776"/>
                <a:ext cx="970385" cy="664713"/>
                <a:chOff x="12555593" y="-172372"/>
                <a:chExt cx="1205597" cy="825936"/>
              </a:xfrm>
            </p:grpSpPr>
            <p:sp>
              <p:nvSpPr>
                <p:cNvPr id="640" name="Google Shape;640;p32"/>
                <p:cNvSpPr/>
                <p:nvPr/>
              </p:nvSpPr>
              <p:spPr>
                <a:xfrm>
                  <a:off x="12634134" y="194104"/>
                  <a:ext cx="147236" cy="124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44" h="136958" extrusionOk="0">
                      <a:moveTo>
                        <a:pt x="114857" y="13026"/>
                      </a:moveTo>
                      <a:cubicBezTo>
                        <a:pt x="129537" y="13026"/>
                        <a:pt x="141636" y="24036"/>
                        <a:pt x="143168" y="38514"/>
                      </a:cubicBezTo>
                      <a:lnTo>
                        <a:pt x="147927" y="84852"/>
                      </a:lnTo>
                      <a:cubicBezTo>
                        <a:pt x="148774" y="92394"/>
                        <a:pt x="146516" y="99895"/>
                        <a:pt x="141797" y="105662"/>
                      </a:cubicBezTo>
                      <a:cubicBezTo>
                        <a:pt x="137079" y="111631"/>
                        <a:pt x="130263" y="115301"/>
                        <a:pt x="122721" y="116148"/>
                      </a:cubicBezTo>
                      <a:lnTo>
                        <a:pt x="50169" y="123689"/>
                      </a:lnTo>
                      <a:cubicBezTo>
                        <a:pt x="49181" y="123787"/>
                        <a:pt x="48201" y="123834"/>
                        <a:pt x="47233" y="123834"/>
                      </a:cubicBezTo>
                      <a:cubicBezTo>
                        <a:pt x="32594" y="123834"/>
                        <a:pt x="20511" y="112923"/>
                        <a:pt x="19035" y="98322"/>
                      </a:cubicBezTo>
                      <a:lnTo>
                        <a:pt x="14156" y="51984"/>
                      </a:lnTo>
                      <a:cubicBezTo>
                        <a:pt x="13430" y="44483"/>
                        <a:pt x="15527" y="37103"/>
                        <a:pt x="20286" y="31174"/>
                      </a:cubicBezTo>
                      <a:cubicBezTo>
                        <a:pt x="25165" y="25246"/>
                        <a:pt x="31981" y="21576"/>
                        <a:pt x="39482" y="20850"/>
                      </a:cubicBezTo>
                      <a:lnTo>
                        <a:pt x="111873" y="13187"/>
                      </a:lnTo>
                      <a:cubicBezTo>
                        <a:pt x="112922" y="13026"/>
                        <a:pt x="113970" y="13026"/>
                        <a:pt x="114857" y="13026"/>
                      </a:cubicBezTo>
                      <a:close/>
                      <a:moveTo>
                        <a:pt x="114998" y="0"/>
                      </a:moveTo>
                      <a:cubicBezTo>
                        <a:pt x="113513" y="0"/>
                        <a:pt x="112013" y="80"/>
                        <a:pt x="110502" y="242"/>
                      </a:cubicBezTo>
                      <a:lnTo>
                        <a:pt x="38111" y="7743"/>
                      </a:lnTo>
                      <a:cubicBezTo>
                        <a:pt x="27101" y="8993"/>
                        <a:pt x="17140" y="14236"/>
                        <a:pt x="10123" y="22947"/>
                      </a:cubicBezTo>
                      <a:cubicBezTo>
                        <a:pt x="3146" y="31537"/>
                        <a:pt x="0" y="42386"/>
                        <a:pt x="1049" y="53396"/>
                      </a:cubicBezTo>
                      <a:lnTo>
                        <a:pt x="5928" y="99734"/>
                      </a:lnTo>
                      <a:cubicBezTo>
                        <a:pt x="8227" y="120906"/>
                        <a:pt x="25851" y="136957"/>
                        <a:pt x="47225" y="136957"/>
                      </a:cubicBezTo>
                      <a:cubicBezTo>
                        <a:pt x="48597" y="136957"/>
                        <a:pt x="50210" y="136796"/>
                        <a:pt x="51581" y="136796"/>
                      </a:cubicBezTo>
                      <a:lnTo>
                        <a:pt x="124133" y="129093"/>
                      </a:lnTo>
                      <a:cubicBezTo>
                        <a:pt x="135143" y="128045"/>
                        <a:pt x="144983" y="122641"/>
                        <a:pt x="151960" y="113889"/>
                      </a:cubicBezTo>
                      <a:cubicBezTo>
                        <a:pt x="158937" y="105339"/>
                        <a:pt x="162244" y="94491"/>
                        <a:pt x="161034" y="83481"/>
                      </a:cubicBezTo>
                      <a:lnTo>
                        <a:pt x="156114" y="37143"/>
                      </a:lnTo>
                      <a:cubicBezTo>
                        <a:pt x="154042" y="15898"/>
                        <a:pt x="136032" y="0"/>
                        <a:pt x="1149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12672672" y="372522"/>
                  <a:ext cx="52520" cy="106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73" h="117630" extrusionOk="0">
                      <a:moveTo>
                        <a:pt x="27154" y="5465"/>
                      </a:moveTo>
                      <a:cubicBezTo>
                        <a:pt x="38439" y="5465"/>
                        <a:pt x="44535" y="12717"/>
                        <a:pt x="46177" y="29360"/>
                      </a:cubicBezTo>
                      <a:lnTo>
                        <a:pt x="51057" y="84449"/>
                      </a:lnTo>
                      <a:cubicBezTo>
                        <a:pt x="52832" y="102638"/>
                        <a:pt x="46702" y="110865"/>
                        <a:pt x="33917" y="112075"/>
                      </a:cubicBezTo>
                      <a:cubicBezTo>
                        <a:pt x="33041" y="112157"/>
                        <a:pt x="32190" y="112198"/>
                        <a:pt x="31367" y="112198"/>
                      </a:cubicBezTo>
                      <a:cubicBezTo>
                        <a:pt x="20063" y="112198"/>
                        <a:pt x="13727" y="104433"/>
                        <a:pt x="12261" y="88119"/>
                      </a:cubicBezTo>
                      <a:lnTo>
                        <a:pt x="7179" y="32868"/>
                      </a:lnTo>
                      <a:cubicBezTo>
                        <a:pt x="5606" y="15567"/>
                        <a:pt x="11010" y="6816"/>
                        <a:pt x="24319" y="5606"/>
                      </a:cubicBezTo>
                      <a:cubicBezTo>
                        <a:pt x="25298" y="5512"/>
                        <a:pt x="26243" y="5465"/>
                        <a:pt x="27154" y="5465"/>
                      </a:cubicBezTo>
                      <a:close/>
                      <a:moveTo>
                        <a:pt x="27141" y="0"/>
                      </a:moveTo>
                      <a:cubicBezTo>
                        <a:pt x="26061" y="0"/>
                        <a:pt x="24946" y="54"/>
                        <a:pt x="23795" y="161"/>
                      </a:cubicBezTo>
                      <a:cubicBezTo>
                        <a:pt x="7340" y="1573"/>
                        <a:pt x="1" y="13268"/>
                        <a:pt x="1735" y="33393"/>
                      </a:cubicBezTo>
                      <a:lnTo>
                        <a:pt x="6816" y="88482"/>
                      </a:lnTo>
                      <a:cubicBezTo>
                        <a:pt x="7905" y="101589"/>
                        <a:pt x="11898" y="108768"/>
                        <a:pt x="17302" y="112962"/>
                      </a:cubicBezTo>
                      <a:cubicBezTo>
                        <a:pt x="21587" y="116522"/>
                        <a:pt x="26599" y="117630"/>
                        <a:pt x="31325" y="117630"/>
                      </a:cubicBezTo>
                      <a:cubicBezTo>
                        <a:pt x="32382" y="117630"/>
                        <a:pt x="33425" y="117575"/>
                        <a:pt x="34442" y="117479"/>
                      </a:cubicBezTo>
                      <a:cubicBezTo>
                        <a:pt x="40209" y="116995"/>
                        <a:pt x="46339" y="115059"/>
                        <a:pt x="50896" y="109978"/>
                      </a:cubicBezTo>
                      <a:cubicBezTo>
                        <a:pt x="55251" y="104896"/>
                        <a:pt x="57873" y="97032"/>
                        <a:pt x="56663" y="83925"/>
                      </a:cubicBezTo>
                      <a:lnTo>
                        <a:pt x="51743" y="28835"/>
                      </a:lnTo>
                      <a:cubicBezTo>
                        <a:pt x="49977" y="9938"/>
                        <a:pt x="41842" y="0"/>
                        <a:pt x="2714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12728888" y="367465"/>
                  <a:ext cx="52666" cy="10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34" h="117476" extrusionOk="0">
                      <a:moveTo>
                        <a:pt x="26698" y="5270"/>
                      </a:moveTo>
                      <a:cubicBezTo>
                        <a:pt x="38280" y="5270"/>
                        <a:pt x="44627" y="12496"/>
                        <a:pt x="46137" y="29327"/>
                      </a:cubicBezTo>
                      <a:lnTo>
                        <a:pt x="51218" y="84417"/>
                      </a:lnTo>
                      <a:cubicBezTo>
                        <a:pt x="52751" y="102605"/>
                        <a:pt x="46822" y="110832"/>
                        <a:pt x="34078" y="112042"/>
                      </a:cubicBezTo>
                      <a:cubicBezTo>
                        <a:pt x="33279" y="112106"/>
                        <a:pt x="32502" y="112138"/>
                        <a:pt x="31747" y="112138"/>
                      </a:cubicBezTo>
                      <a:cubicBezTo>
                        <a:pt x="20117" y="112138"/>
                        <a:pt x="13697" y="104512"/>
                        <a:pt x="12220" y="87925"/>
                      </a:cubicBezTo>
                      <a:lnTo>
                        <a:pt x="7138" y="32836"/>
                      </a:lnTo>
                      <a:cubicBezTo>
                        <a:pt x="5565" y="15373"/>
                        <a:pt x="11131" y="6622"/>
                        <a:pt x="24238" y="5371"/>
                      </a:cubicBezTo>
                      <a:cubicBezTo>
                        <a:pt x="25083" y="5304"/>
                        <a:pt x="25903" y="5270"/>
                        <a:pt x="26698" y="5270"/>
                      </a:cubicBezTo>
                      <a:close/>
                      <a:moveTo>
                        <a:pt x="27293" y="1"/>
                      </a:moveTo>
                      <a:cubicBezTo>
                        <a:pt x="26203" y="1"/>
                        <a:pt x="25077" y="57"/>
                        <a:pt x="23915" y="169"/>
                      </a:cubicBezTo>
                      <a:cubicBezTo>
                        <a:pt x="7300" y="1540"/>
                        <a:pt x="0" y="13276"/>
                        <a:pt x="1734" y="33360"/>
                      </a:cubicBezTo>
                      <a:lnTo>
                        <a:pt x="6775" y="88449"/>
                      </a:lnTo>
                      <a:cubicBezTo>
                        <a:pt x="7985" y="101556"/>
                        <a:pt x="12058" y="108735"/>
                        <a:pt x="17301" y="112929"/>
                      </a:cubicBezTo>
                      <a:cubicBezTo>
                        <a:pt x="21498" y="116476"/>
                        <a:pt x="26536" y="117476"/>
                        <a:pt x="31269" y="117476"/>
                      </a:cubicBezTo>
                      <a:cubicBezTo>
                        <a:pt x="32403" y="117476"/>
                        <a:pt x="33519" y="117419"/>
                        <a:pt x="34602" y="117325"/>
                      </a:cubicBezTo>
                      <a:cubicBezTo>
                        <a:pt x="40329" y="116760"/>
                        <a:pt x="46500" y="115026"/>
                        <a:pt x="50855" y="109945"/>
                      </a:cubicBezTo>
                      <a:cubicBezTo>
                        <a:pt x="55372" y="104702"/>
                        <a:pt x="58034" y="97040"/>
                        <a:pt x="56783" y="83892"/>
                      </a:cubicBezTo>
                      <a:lnTo>
                        <a:pt x="51702" y="28843"/>
                      </a:lnTo>
                      <a:cubicBezTo>
                        <a:pt x="50089" y="9972"/>
                        <a:pt x="41844" y="1"/>
                        <a:pt x="272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12785177" y="362234"/>
                  <a:ext cx="52556" cy="10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13" h="117611" extrusionOk="0">
                      <a:moveTo>
                        <a:pt x="27108" y="5432"/>
                      </a:moveTo>
                      <a:cubicBezTo>
                        <a:pt x="38423" y="5432"/>
                        <a:pt x="44533" y="12808"/>
                        <a:pt x="46177" y="29324"/>
                      </a:cubicBezTo>
                      <a:lnTo>
                        <a:pt x="51258" y="84615"/>
                      </a:lnTo>
                      <a:cubicBezTo>
                        <a:pt x="52831" y="102602"/>
                        <a:pt x="46701" y="110990"/>
                        <a:pt x="34119" y="112039"/>
                      </a:cubicBezTo>
                      <a:cubicBezTo>
                        <a:pt x="33189" y="112127"/>
                        <a:pt x="32289" y="112172"/>
                        <a:pt x="31419" y="112172"/>
                      </a:cubicBezTo>
                      <a:cubicBezTo>
                        <a:pt x="19990" y="112172"/>
                        <a:pt x="13722" y="104498"/>
                        <a:pt x="12260" y="88083"/>
                      </a:cubicBezTo>
                      <a:lnTo>
                        <a:pt x="7179" y="32994"/>
                      </a:lnTo>
                      <a:cubicBezTo>
                        <a:pt x="5606" y="15531"/>
                        <a:pt x="11010" y="6780"/>
                        <a:pt x="24319" y="5570"/>
                      </a:cubicBezTo>
                      <a:cubicBezTo>
                        <a:pt x="25281" y="5478"/>
                        <a:pt x="26211" y="5432"/>
                        <a:pt x="27108" y="5432"/>
                      </a:cubicBezTo>
                      <a:close/>
                      <a:moveTo>
                        <a:pt x="26766" y="1"/>
                      </a:moveTo>
                      <a:cubicBezTo>
                        <a:pt x="25803" y="1"/>
                        <a:pt x="24813" y="42"/>
                        <a:pt x="23794" y="126"/>
                      </a:cubicBezTo>
                      <a:cubicBezTo>
                        <a:pt x="7340" y="1698"/>
                        <a:pt x="0" y="13434"/>
                        <a:pt x="1734" y="33357"/>
                      </a:cubicBezTo>
                      <a:lnTo>
                        <a:pt x="6856" y="88608"/>
                      </a:lnTo>
                      <a:cubicBezTo>
                        <a:pt x="7864" y="101715"/>
                        <a:pt x="11897" y="108893"/>
                        <a:pt x="17342" y="113087"/>
                      </a:cubicBezTo>
                      <a:cubicBezTo>
                        <a:pt x="21562" y="116490"/>
                        <a:pt x="26526" y="117610"/>
                        <a:pt x="31222" y="117610"/>
                      </a:cubicBezTo>
                      <a:cubicBezTo>
                        <a:pt x="32314" y="117610"/>
                        <a:pt x="33391" y="117550"/>
                        <a:pt x="34441" y="117443"/>
                      </a:cubicBezTo>
                      <a:cubicBezTo>
                        <a:pt x="40208" y="116959"/>
                        <a:pt x="46338" y="115185"/>
                        <a:pt x="50896" y="109942"/>
                      </a:cubicBezTo>
                      <a:cubicBezTo>
                        <a:pt x="55251" y="104901"/>
                        <a:pt x="57913" y="97198"/>
                        <a:pt x="56663" y="84091"/>
                      </a:cubicBezTo>
                      <a:lnTo>
                        <a:pt x="51783" y="28800"/>
                      </a:lnTo>
                      <a:cubicBezTo>
                        <a:pt x="49964" y="9935"/>
                        <a:pt x="41670" y="1"/>
                        <a:pt x="2676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12841356" y="357146"/>
                  <a:ext cx="52666" cy="106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34" h="117634" extrusionOk="0">
                      <a:moveTo>
                        <a:pt x="27253" y="5438"/>
                      </a:moveTo>
                      <a:cubicBezTo>
                        <a:pt x="38438" y="5438"/>
                        <a:pt x="44682" y="12654"/>
                        <a:pt x="46177" y="29366"/>
                      </a:cubicBezTo>
                      <a:lnTo>
                        <a:pt x="51218" y="84455"/>
                      </a:lnTo>
                      <a:cubicBezTo>
                        <a:pt x="52832" y="102603"/>
                        <a:pt x="46863" y="110830"/>
                        <a:pt x="34078" y="112040"/>
                      </a:cubicBezTo>
                      <a:cubicBezTo>
                        <a:pt x="33166" y="112127"/>
                        <a:pt x="32283" y="112171"/>
                        <a:pt x="31429" y="112171"/>
                      </a:cubicBezTo>
                      <a:cubicBezTo>
                        <a:pt x="20005" y="112171"/>
                        <a:pt x="13724" y="104369"/>
                        <a:pt x="12260" y="88085"/>
                      </a:cubicBezTo>
                      <a:lnTo>
                        <a:pt x="7179" y="32834"/>
                      </a:lnTo>
                      <a:cubicBezTo>
                        <a:pt x="5606" y="15533"/>
                        <a:pt x="11212" y="6781"/>
                        <a:pt x="24520" y="5571"/>
                      </a:cubicBezTo>
                      <a:cubicBezTo>
                        <a:pt x="25462" y="5483"/>
                        <a:pt x="26373" y="5438"/>
                        <a:pt x="27253" y="5438"/>
                      </a:cubicBezTo>
                      <a:close/>
                      <a:moveTo>
                        <a:pt x="27286" y="1"/>
                      </a:moveTo>
                      <a:cubicBezTo>
                        <a:pt x="26210" y="1"/>
                        <a:pt x="25100" y="56"/>
                        <a:pt x="23956" y="167"/>
                      </a:cubicBezTo>
                      <a:cubicBezTo>
                        <a:pt x="7340" y="1740"/>
                        <a:pt x="0" y="13436"/>
                        <a:pt x="1936" y="33358"/>
                      </a:cubicBezTo>
                      <a:lnTo>
                        <a:pt x="6816" y="88609"/>
                      </a:lnTo>
                      <a:cubicBezTo>
                        <a:pt x="8066" y="101555"/>
                        <a:pt x="12059" y="108733"/>
                        <a:pt x="17302" y="113089"/>
                      </a:cubicBezTo>
                      <a:cubicBezTo>
                        <a:pt x="21597" y="116525"/>
                        <a:pt x="26731" y="117633"/>
                        <a:pt x="31530" y="117633"/>
                      </a:cubicBezTo>
                      <a:cubicBezTo>
                        <a:pt x="32588" y="117633"/>
                        <a:pt x="33630" y="117579"/>
                        <a:pt x="34643" y="117485"/>
                      </a:cubicBezTo>
                      <a:cubicBezTo>
                        <a:pt x="40410" y="116920"/>
                        <a:pt x="46500" y="115186"/>
                        <a:pt x="50896" y="109943"/>
                      </a:cubicBezTo>
                      <a:cubicBezTo>
                        <a:pt x="55413" y="104862"/>
                        <a:pt x="58034" y="97038"/>
                        <a:pt x="56824" y="84092"/>
                      </a:cubicBezTo>
                      <a:lnTo>
                        <a:pt x="51743" y="28841"/>
                      </a:lnTo>
                      <a:cubicBezTo>
                        <a:pt x="50128" y="10103"/>
                        <a:pt x="41835" y="1"/>
                        <a:pt x="2728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12930840" y="349026"/>
                  <a:ext cx="52556" cy="106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13" h="117509" extrusionOk="0">
                      <a:moveTo>
                        <a:pt x="27093" y="5473"/>
                      </a:moveTo>
                      <a:cubicBezTo>
                        <a:pt x="38443" y="5473"/>
                        <a:pt x="44719" y="12688"/>
                        <a:pt x="46177" y="29400"/>
                      </a:cubicBezTo>
                      <a:lnTo>
                        <a:pt x="51258" y="84489"/>
                      </a:lnTo>
                      <a:cubicBezTo>
                        <a:pt x="52831" y="102637"/>
                        <a:pt x="46701" y="110865"/>
                        <a:pt x="34118" y="112074"/>
                      </a:cubicBezTo>
                      <a:cubicBezTo>
                        <a:pt x="33317" y="112138"/>
                        <a:pt x="32537" y="112171"/>
                        <a:pt x="31780" y="112171"/>
                      </a:cubicBezTo>
                      <a:cubicBezTo>
                        <a:pt x="20117" y="112171"/>
                        <a:pt x="13699" y="104545"/>
                        <a:pt x="12260" y="87958"/>
                      </a:cubicBezTo>
                      <a:lnTo>
                        <a:pt x="7179" y="32868"/>
                      </a:lnTo>
                      <a:cubicBezTo>
                        <a:pt x="5606" y="15406"/>
                        <a:pt x="11212" y="6654"/>
                        <a:pt x="24318" y="5606"/>
                      </a:cubicBezTo>
                      <a:cubicBezTo>
                        <a:pt x="25275" y="5517"/>
                        <a:pt x="26200" y="5473"/>
                        <a:pt x="27093" y="5473"/>
                      </a:cubicBezTo>
                      <a:close/>
                      <a:moveTo>
                        <a:pt x="27122" y="0"/>
                      </a:moveTo>
                      <a:cubicBezTo>
                        <a:pt x="26048" y="0"/>
                        <a:pt x="24938" y="54"/>
                        <a:pt x="23794" y="161"/>
                      </a:cubicBezTo>
                      <a:cubicBezTo>
                        <a:pt x="7340" y="1573"/>
                        <a:pt x="0" y="13308"/>
                        <a:pt x="1775" y="33392"/>
                      </a:cubicBezTo>
                      <a:lnTo>
                        <a:pt x="6816" y="88482"/>
                      </a:lnTo>
                      <a:cubicBezTo>
                        <a:pt x="8066" y="101589"/>
                        <a:pt x="12058" y="108767"/>
                        <a:pt x="17342" y="112962"/>
                      </a:cubicBezTo>
                      <a:cubicBezTo>
                        <a:pt x="21539" y="116508"/>
                        <a:pt x="26576" y="117508"/>
                        <a:pt x="31310" y="117508"/>
                      </a:cubicBezTo>
                      <a:cubicBezTo>
                        <a:pt x="32443" y="117508"/>
                        <a:pt x="33560" y="117451"/>
                        <a:pt x="34643" y="117358"/>
                      </a:cubicBezTo>
                      <a:cubicBezTo>
                        <a:pt x="40248" y="116995"/>
                        <a:pt x="46338" y="115059"/>
                        <a:pt x="50895" y="109977"/>
                      </a:cubicBezTo>
                      <a:cubicBezTo>
                        <a:pt x="55291" y="104735"/>
                        <a:pt x="57913" y="97032"/>
                        <a:pt x="56824" y="83925"/>
                      </a:cubicBezTo>
                      <a:lnTo>
                        <a:pt x="51783" y="28875"/>
                      </a:lnTo>
                      <a:cubicBezTo>
                        <a:pt x="49979" y="9974"/>
                        <a:pt x="41802" y="0"/>
                        <a:pt x="2712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12987019" y="343825"/>
                  <a:ext cx="52666" cy="106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34" h="117610" extrusionOk="0">
                      <a:moveTo>
                        <a:pt x="27239" y="5431"/>
                      </a:moveTo>
                      <a:cubicBezTo>
                        <a:pt x="38451" y="5431"/>
                        <a:pt x="44732" y="12810"/>
                        <a:pt x="46338" y="29364"/>
                      </a:cubicBezTo>
                      <a:lnTo>
                        <a:pt x="51258" y="84574"/>
                      </a:lnTo>
                      <a:cubicBezTo>
                        <a:pt x="52993" y="102601"/>
                        <a:pt x="46903" y="110990"/>
                        <a:pt x="34078" y="112038"/>
                      </a:cubicBezTo>
                      <a:cubicBezTo>
                        <a:pt x="33151" y="112127"/>
                        <a:pt x="32254" y="112171"/>
                        <a:pt x="31386" y="112171"/>
                      </a:cubicBezTo>
                      <a:cubicBezTo>
                        <a:pt x="19984" y="112171"/>
                        <a:pt x="13682" y="104498"/>
                        <a:pt x="12220" y="88083"/>
                      </a:cubicBezTo>
                      <a:lnTo>
                        <a:pt x="7340" y="33034"/>
                      </a:lnTo>
                      <a:cubicBezTo>
                        <a:pt x="5767" y="15531"/>
                        <a:pt x="11212" y="6779"/>
                        <a:pt x="24480" y="5570"/>
                      </a:cubicBezTo>
                      <a:cubicBezTo>
                        <a:pt x="25431" y="5478"/>
                        <a:pt x="26350" y="5431"/>
                        <a:pt x="27239" y="5431"/>
                      </a:cubicBezTo>
                      <a:close/>
                      <a:moveTo>
                        <a:pt x="26902" y="0"/>
                      </a:moveTo>
                      <a:cubicBezTo>
                        <a:pt x="25946" y="0"/>
                        <a:pt x="24964" y="42"/>
                        <a:pt x="23956" y="125"/>
                      </a:cubicBezTo>
                      <a:cubicBezTo>
                        <a:pt x="7340" y="1698"/>
                        <a:pt x="0" y="13434"/>
                        <a:pt x="1936" y="33518"/>
                      </a:cubicBezTo>
                      <a:lnTo>
                        <a:pt x="6816" y="88607"/>
                      </a:lnTo>
                      <a:cubicBezTo>
                        <a:pt x="8066" y="101714"/>
                        <a:pt x="12059" y="108893"/>
                        <a:pt x="17342" y="113087"/>
                      </a:cubicBezTo>
                      <a:cubicBezTo>
                        <a:pt x="21726" y="116490"/>
                        <a:pt x="26694" y="117610"/>
                        <a:pt x="31407" y="117610"/>
                      </a:cubicBezTo>
                      <a:cubicBezTo>
                        <a:pt x="32503" y="117610"/>
                        <a:pt x="33585" y="117549"/>
                        <a:pt x="34643" y="117442"/>
                      </a:cubicBezTo>
                      <a:cubicBezTo>
                        <a:pt x="40410" y="116959"/>
                        <a:pt x="46500" y="115184"/>
                        <a:pt x="50896" y="110103"/>
                      </a:cubicBezTo>
                      <a:cubicBezTo>
                        <a:pt x="55453" y="104900"/>
                        <a:pt x="58034" y="97197"/>
                        <a:pt x="56824" y="84090"/>
                      </a:cubicBezTo>
                      <a:lnTo>
                        <a:pt x="51783" y="28799"/>
                      </a:lnTo>
                      <a:cubicBezTo>
                        <a:pt x="50116" y="9934"/>
                        <a:pt x="41689" y="0"/>
                        <a:pt x="269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13043381" y="338743"/>
                  <a:ext cx="52483" cy="10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32" h="117626" extrusionOk="0">
                      <a:moveTo>
                        <a:pt x="26996" y="5434"/>
                      </a:moveTo>
                      <a:cubicBezTo>
                        <a:pt x="38382" y="5434"/>
                        <a:pt x="44676" y="12806"/>
                        <a:pt x="46136" y="29358"/>
                      </a:cubicBezTo>
                      <a:lnTo>
                        <a:pt x="51178" y="84609"/>
                      </a:lnTo>
                      <a:cubicBezTo>
                        <a:pt x="52750" y="102596"/>
                        <a:pt x="46661" y="110823"/>
                        <a:pt x="34038" y="112033"/>
                      </a:cubicBezTo>
                      <a:cubicBezTo>
                        <a:pt x="33125" y="112120"/>
                        <a:pt x="32242" y="112163"/>
                        <a:pt x="31388" y="112163"/>
                      </a:cubicBezTo>
                      <a:cubicBezTo>
                        <a:pt x="19964" y="112163"/>
                        <a:pt x="13683" y="104365"/>
                        <a:pt x="12220" y="88117"/>
                      </a:cubicBezTo>
                      <a:lnTo>
                        <a:pt x="7138" y="32867"/>
                      </a:lnTo>
                      <a:cubicBezTo>
                        <a:pt x="5565" y="15525"/>
                        <a:pt x="11171" y="6774"/>
                        <a:pt x="24278" y="5564"/>
                      </a:cubicBezTo>
                      <a:cubicBezTo>
                        <a:pt x="25214" y="5477"/>
                        <a:pt x="26120" y="5434"/>
                        <a:pt x="26996" y="5434"/>
                      </a:cubicBezTo>
                      <a:close/>
                      <a:moveTo>
                        <a:pt x="27052" y="1"/>
                      </a:moveTo>
                      <a:cubicBezTo>
                        <a:pt x="25987" y="1"/>
                        <a:pt x="24887" y="53"/>
                        <a:pt x="23754" y="160"/>
                      </a:cubicBezTo>
                      <a:cubicBezTo>
                        <a:pt x="7300" y="1733"/>
                        <a:pt x="0" y="13428"/>
                        <a:pt x="1694" y="33351"/>
                      </a:cubicBezTo>
                      <a:lnTo>
                        <a:pt x="6775" y="88601"/>
                      </a:lnTo>
                      <a:cubicBezTo>
                        <a:pt x="7985" y="101547"/>
                        <a:pt x="11857" y="108726"/>
                        <a:pt x="17261" y="113081"/>
                      </a:cubicBezTo>
                      <a:cubicBezTo>
                        <a:pt x="21589" y="116517"/>
                        <a:pt x="26703" y="117626"/>
                        <a:pt x="31404" y="117626"/>
                      </a:cubicBezTo>
                      <a:cubicBezTo>
                        <a:pt x="32440" y="117626"/>
                        <a:pt x="33457" y="117572"/>
                        <a:pt x="34441" y="117477"/>
                      </a:cubicBezTo>
                      <a:cubicBezTo>
                        <a:pt x="40168" y="116953"/>
                        <a:pt x="46298" y="115178"/>
                        <a:pt x="50855" y="109976"/>
                      </a:cubicBezTo>
                      <a:cubicBezTo>
                        <a:pt x="55251" y="104894"/>
                        <a:pt x="57832" y="97030"/>
                        <a:pt x="56783" y="84085"/>
                      </a:cubicBezTo>
                      <a:lnTo>
                        <a:pt x="51742" y="28834"/>
                      </a:lnTo>
                      <a:cubicBezTo>
                        <a:pt x="49937" y="10069"/>
                        <a:pt x="41751" y="1"/>
                        <a:pt x="270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13099522" y="333656"/>
                  <a:ext cx="52667" cy="106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35" h="117630" extrusionOk="0">
                      <a:moveTo>
                        <a:pt x="27222" y="5431"/>
                      </a:moveTo>
                      <a:cubicBezTo>
                        <a:pt x="38445" y="5431"/>
                        <a:pt x="44731" y="12646"/>
                        <a:pt x="46339" y="29358"/>
                      </a:cubicBezTo>
                      <a:lnTo>
                        <a:pt x="51219" y="84448"/>
                      </a:lnTo>
                      <a:cubicBezTo>
                        <a:pt x="52993" y="102636"/>
                        <a:pt x="46863" y="110823"/>
                        <a:pt x="34079" y="112073"/>
                      </a:cubicBezTo>
                      <a:cubicBezTo>
                        <a:pt x="33203" y="112155"/>
                        <a:pt x="32354" y="112196"/>
                        <a:pt x="31531" y="112196"/>
                      </a:cubicBezTo>
                      <a:cubicBezTo>
                        <a:pt x="20192" y="112196"/>
                        <a:pt x="13875" y="104399"/>
                        <a:pt x="12221" y="88118"/>
                      </a:cubicBezTo>
                      <a:lnTo>
                        <a:pt x="7341" y="32827"/>
                      </a:lnTo>
                      <a:cubicBezTo>
                        <a:pt x="5768" y="15525"/>
                        <a:pt x="11212" y="6814"/>
                        <a:pt x="24481" y="5564"/>
                      </a:cubicBezTo>
                      <a:cubicBezTo>
                        <a:pt x="25425" y="5476"/>
                        <a:pt x="26339" y="5431"/>
                        <a:pt x="27222" y="5431"/>
                      </a:cubicBezTo>
                      <a:close/>
                      <a:moveTo>
                        <a:pt x="27255" y="1"/>
                      </a:moveTo>
                      <a:cubicBezTo>
                        <a:pt x="26189" y="1"/>
                        <a:pt x="25090" y="54"/>
                        <a:pt x="23956" y="160"/>
                      </a:cubicBezTo>
                      <a:cubicBezTo>
                        <a:pt x="7542" y="1571"/>
                        <a:pt x="1" y="13428"/>
                        <a:pt x="1896" y="33391"/>
                      </a:cubicBezTo>
                      <a:lnTo>
                        <a:pt x="6816" y="88440"/>
                      </a:lnTo>
                      <a:cubicBezTo>
                        <a:pt x="8026" y="101547"/>
                        <a:pt x="12059" y="108726"/>
                        <a:pt x="17302" y="113122"/>
                      </a:cubicBezTo>
                      <a:cubicBezTo>
                        <a:pt x="21743" y="116543"/>
                        <a:pt x="26747" y="117630"/>
                        <a:pt x="31461" y="117630"/>
                      </a:cubicBezTo>
                      <a:cubicBezTo>
                        <a:pt x="32526" y="117630"/>
                        <a:pt x="33577" y="117574"/>
                        <a:pt x="34603" y="117477"/>
                      </a:cubicBezTo>
                      <a:cubicBezTo>
                        <a:pt x="40370" y="116953"/>
                        <a:pt x="46500" y="115017"/>
                        <a:pt x="51057" y="109976"/>
                      </a:cubicBezTo>
                      <a:cubicBezTo>
                        <a:pt x="55413" y="104895"/>
                        <a:pt x="58034" y="97030"/>
                        <a:pt x="56825" y="83923"/>
                      </a:cubicBezTo>
                      <a:lnTo>
                        <a:pt x="51945" y="28834"/>
                      </a:lnTo>
                      <a:cubicBezTo>
                        <a:pt x="50140" y="10070"/>
                        <a:pt x="41953" y="1"/>
                        <a:pt x="272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13189006" y="325565"/>
                  <a:ext cx="52703" cy="106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5" h="117485" extrusionOk="0">
                      <a:moveTo>
                        <a:pt x="26790" y="5303"/>
                      </a:moveTo>
                      <a:cubicBezTo>
                        <a:pt x="38364" y="5303"/>
                        <a:pt x="44706" y="12497"/>
                        <a:pt x="46177" y="29360"/>
                      </a:cubicBezTo>
                      <a:lnTo>
                        <a:pt x="51259" y="84450"/>
                      </a:lnTo>
                      <a:cubicBezTo>
                        <a:pt x="52791" y="102638"/>
                        <a:pt x="46702" y="110825"/>
                        <a:pt x="34119" y="111874"/>
                      </a:cubicBezTo>
                      <a:cubicBezTo>
                        <a:pt x="33192" y="111962"/>
                        <a:pt x="32295" y="112007"/>
                        <a:pt x="31427" y="112007"/>
                      </a:cubicBezTo>
                      <a:cubicBezTo>
                        <a:pt x="20025" y="112007"/>
                        <a:pt x="13722" y="104333"/>
                        <a:pt x="12261" y="87918"/>
                      </a:cubicBezTo>
                      <a:lnTo>
                        <a:pt x="7219" y="32829"/>
                      </a:lnTo>
                      <a:cubicBezTo>
                        <a:pt x="5606" y="15366"/>
                        <a:pt x="11212" y="6615"/>
                        <a:pt x="24319" y="5405"/>
                      </a:cubicBezTo>
                      <a:cubicBezTo>
                        <a:pt x="25167" y="5337"/>
                        <a:pt x="25991" y="5303"/>
                        <a:pt x="26790" y="5303"/>
                      </a:cubicBezTo>
                      <a:close/>
                      <a:moveTo>
                        <a:pt x="27306" y="1"/>
                      </a:moveTo>
                      <a:cubicBezTo>
                        <a:pt x="26236" y="1"/>
                        <a:pt x="25133" y="55"/>
                        <a:pt x="23996" y="162"/>
                      </a:cubicBezTo>
                      <a:cubicBezTo>
                        <a:pt x="7381" y="1533"/>
                        <a:pt x="0" y="13269"/>
                        <a:pt x="1735" y="33353"/>
                      </a:cubicBezTo>
                      <a:lnTo>
                        <a:pt x="6816" y="88443"/>
                      </a:lnTo>
                      <a:cubicBezTo>
                        <a:pt x="8066" y="101550"/>
                        <a:pt x="12099" y="108728"/>
                        <a:pt x="17302" y="112922"/>
                      </a:cubicBezTo>
                      <a:cubicBezTo>
                        <a:pt x="21541" y="116450"/>
                        <a:pt x="26534" y="117484"/>
                        <a:pt x="31238" y="117484"/>
                      </a:cubicBezTo>
                      <a:cubicBezTo>
                        <a:pt x="32396" y="117484"/>
                        <a:pt x="33536" y="117422"/>
                        <a:pt x="34643" y="117318"/>
                      </a:cubicBezTo>
                      <a:cubicBezTo>
                        <a:pt x="40410" y="116794"/>
                        <a:pt x="46540" y="115019"/>
                        <a:pt x="50896" y="109978"/>
                      </a:cubicBezTo>
                      <a:cubicBezTo>
                        <a:pt x="55453" y="104736"/>
                        <a:pt x="58074" y="97033"/>
                        <a:pt x="56865" y="83926"/>
                      </a:cubicBezTo>
                      <a:lnTo>
                        <a:pt x="51743" y="28836"/>
                      </a:lnTo>
                      <a:cubicBezTo>
                        <a:pt x="50127" y="9939"/>
                        <a:pt x="41862" y="1"/>
                        <a:pt x="273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13245185" y="320359"/>
                  <a:ext cx="52703" cy="10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5" h="117599" extrusionOk="0">
                      <a:moveTo>
                        <a:pt x="27199" y="5406"/>
                      </a:moveTo>
                      <a:cubicBezTo>
                        <a:pt x="38424" y="5406"/>
                        <a:pt x="44729" y="12778"/>
                        <a:pt x="46339" y="29330"/>
                      </a:cubicBezTo>
                      <a:lnTo>
                        <a:pt x="51259" y="84581"/>
                      </a:lnTo>
                      <a:cubicBezTo>
                        <a:pt x="52993" y="102608"/>
                        <a:pt x="46863" y="110997"/>
                        <a:pt x="34119" y="112045"/>
                      </a:cubicBezTo>
                      <a:cubicBezTo>
                        <a:pt x="33229" y="112129"/>
                        <a:pt x="32366" y="112170"/>
                        <a:pt x="31530" y="112170"/>
                      </a:cubicBezTo>
                      <a:cubicBezTo>
                        <a:pt x="20213" y="112170"/>
                        <a:pt x="13887" y="104502"/>
                        <a:pt x="12422" y="88090"/>
                      </a:cubicBezTo>
                      <a:lnTo>
                        <a:pt x="7341" y="33000"/>
                      </a:lnTo>
                      <a:cubicBezTo>
                        <a:pt x="5768" y="15498"/>
                        <a:pt x="11172" y="6786"/>
                        <a:pt x="24521" y="5536"/>
                      </a:cubicBezTo>
                      <a:cubicBezTo>
                        <a:pt x="25443" y="5450"/>
                        <a:pt x="26335" y="5406"/>
                        <a:pt x="27199" y="5406"/>
                      </a:cubicBezTo>
                      <a:close/>
                      <a:moveTo>
                        <a:pt x="27003" y="0"/>
                      </a:moveTo>
                      <a:cubicBezTo>
                        <a:pt x="26016" y="0"/>
                        <a:pt x="25001" y="44"/>
                        <a:pt x="23956" y="132"/>
                      </a:cubicBezTo>
                      <a:cubicBezTo>
                        <a:pt x="7341" y="1705"/>
                        <a:pt x="1" y="13400"/>
                        <a:pt x="1936" y="33363"/>
                      </a:cubicBezTo>
                      <a:lnTo>
                        <a:pt x="7018" y="88574"/>
                      </a:lnTo>
                      <a:cubicBezTo>
                        <a:pt x="8066" y="101560"/>
                        <a:pt x="12099" y="108859"/>
                        <a:pt x="17302" y="113054"/>
                      </a:cubicBezTo>
                      <a:cubicBezTo>
                        <a:pt x="21762" y="116490"/>
                        <a:pt x="26791" y="117598"/>
                        <a:pt x="31524" y="117598"/>
                      </a:cubicBezTo>
                      <a:cubicBezTo>
                        <a:pt x="32568" y="117598"/>
                        <a:pt x="33597" y="117544"/>
                        <a:pt x="34603" y="117450"/>
                      </a:cubicBezTo>
                      <a:cubicBezTo>
                        <a:pt x="40370" y="116925"/>
                        <a:pt x="46500" y="115151"/>
                        <a:pt x="51057" y="109948"/>
                      </a:cubicBezTo>
                      <a:cubicBezTo>
                        <a:pt x="55413" y="104867"/>
                        <a:pt x="58075" y="97164"/>
                        <a:pt x="56824" y="84057"/>
                      </a:cubicBezTo>
                      <a:lnTo>
                        <a:pt x="51945" y="28806"/>
                      </a:lnTo>
                      <a:cubicBezTo>
                        <a:pt x="50129" y="9935"/>
                        <a:pt x="41860" y="0"/>
                        <a:pt x="2700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13301547" y="315247"/>
                  <a:ext cx="52667" cy="106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35" h="117629" extrusionOk="0">
                      <a:moveTo>
                        <a:pt x="27041" y="5431"/>
                      </a:moveTo>
                      <a:cubicBezTo>
                        <a:pt x="38399" y="5431"/>
                        <a:pt x="44678" y="12678"/>
                        <a:pt x="46137" y="29358"/>
                      </a:cubicBezTo>
                      <a:lnTo>
                        <a:pt x="51218" y="84447"/>
                      </a:lnTo>
                      <a:cubicBezTo>
                        <a:pt x="52791" y="102636"/>
                        <a:pt x="46823" y="110822"/>
                        <a:pt x="34079" y="112073"/>
                      </a:cubicBezTo>
                      <a:cubicBezTo>
                        <a:pt x="33192" y="112155"/>
                        <a:pt x="32332" y="112196"/>
                        <a:pt x="31500" y="112196"/>
                      </a:cubicBezTo>
                      <a:cubicBezTo>
                        <a:pt x="20026" y="112196"/>
                        <a:pt x="13687" y="104398"/>
                        <a:pt x="12220" y="88117"/>
                      </a:cubicBezTo>
                      <a:lnTo>
                        <a:pt x="7139" y="32866"/>
                      </a:lnTo>
                      <a:cubicBezTo>
                        <a:pt x="5566" y="15525"/>
                        <a:pt x="11172" y="6814"/>
                        <a:pt x="24279" y="5564"/>
                      </a:cubicBezTo>
                      <a:cubicBezTo>
                        <a:pt x="25231" y="5476"/>
                        <a:pt x="26152" y="5431"/>
                        <a:pt x="27041" y="5431"/>
                      </a:cubicBezTo>
                      <a:close/>
                      <a:moveTo>
                        <a:pt x="27193" y="0"/>
                      </a:moveTo>
                      <a:cubicBezTo>
                        <a:pt x="26134" y="0"/>
                        <a:pt x="25041" y="53"/>
                        <a:pt x="23916" y="159"/>
                      </a:cubicBezTo>
                      <a:cubicBezTo>
                        <a:pt x="7300" y="1732"/>
                        <a:pt x="0" y="13468"/>
                        <a:pt x="1735" y="33391"/>
                      </a:cubicBezTo>
                      <a:lnTo>
                        <a:pt x="6776" y="88641"/>
                      </a:lnTo>
                      <a:cubicBezTo>
                        <a:pt x="8026" y="101547"/>
                        <a:pt x="12059" y="108725"/>
                        <a:pt x="17302" y="113121"/>
                      </a:cubicBezTo>
                      <a:cubicBezTo>
                        <a:pt x="21545" y="116542"/>
                        <a:pt x="26647" y="117629"/>
                        <a:pt x="31425" y="117629"/>
                      </a:cubicBezTo>
                      <a:cubicBezTo>
                        <a:pt x="32506" y="117629"/>
                        <a:pt x="33569" y="117573"/>
                        <a:pt x="34603" y="117477"/>
                      </a:cubicBezTo>
                      <a:cubicBezTo>
                        <a:pt x="40370" y="116952"/>
                        <a:pt x="46500" y="115218"/>
                        <a:pt x="50855" y="109976"/>
                      </a:cubicBezTo>
                      <a:cubicBezTo>
                        <a:pt x="55413" y="104894"/>
                        <a:pt x="58034" y="97030"/>
                        <a:pt x="56784" y="84084"/>
                      </a:cubicBezTo>
                      <a:lnTo>
                        <a:pt x="51743" y="28833"/>
                      </a:lnTo>
                      <a:cubicBezTo>
                        <a:pt x="50126" y="10069"/>
                        <a:pt x="41812" y="0"/>
                        <a:pt x="271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13357726" y="310158"/>
                  <a:ext cx="52667" cy="10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35" h="117598" extrusionOk="0">
                      <a:moveTo>
                        <a:pt x="27283" y="5465"/>
                      </a:moveTo>
                      <a:cubicBezTo>
                        <a:pt x="38595" y="5465"/>
                        <a:pt x="44657" y="12717"/>
                        <a:pt x="46298" y="29360"/>
                      </a:cubicBezTo>
                      <a:lnTo>
                        <a:pt x="51178" y="84449"/>
                      </a:lnTo>
                      <a:cubicBezTo>
                        <a:pt x="52953" y="102638"/>
                        <a:pt x="46823" y="110865"/>
                        <a:pt x="34079" y="112075"/>
                      </a:cubicBezTo>
                      <a:cubicBezTo>
                        <a:pt x="33289" y="112139"/>
                        <a:pt x="32521" y="112171"/>
                        <a:pt x="31774" y="112171"/>
                      </a:cubicBezTo>
                      <a:cubicBezTo>
                        <a:pt x="20278" y="112171"/>
                        <a:pt x="13859" y="104555"/>
                        <a:pt x="12382" y="88119"/>
                      </a:cubicBezTo>
                      <a:lnTo>
                        <a:pt x="7300" y="32869"/>
                      </a:lnTo>
                      <a:cubicBezTo>
                        <a:pt x="5727" y="15567"/>
                        <a:pt x="11131" y="6655"/>
                        <a:pt x="24440" y="5606"/>
                      </a:cubicBezTo>
                      <a:cubicBezTo>
                        <a:pt x="25422" y="5513"/>
                        <a:pt x="26370" y="5465"/>
                        <a:pt x="27283" y="5465"/>
                      </a:cubicBezTo>
                      <a:close/>
                      <a:moveTo>
                        <a:pt x="27254" y="0"/>
                      </a:moveTo>
                      <a:cubicBezTo>
                        <a:pt x="26177" y="0"/>
                        <a:pt x="25064" y="54"/>
                        <a:pt x="23916" y="162"/>
                      </a:cubicBezTo>
                      <a:cubicBezTo>
                        <a:pt x="7462" y="1573"/>
                        <a:pt x="1" y="13309"/>
                        <a:pt x="1896" y="33393"/>
                      </a:cubicBezTo>
                      <a:lnTo>
                        <a:pt x="6978" y="88482"/>
                      </a:lnTo>
                      <a:cubicBezTo>
                        <a:pt x="7986" y="101589"/>
                        <a:pt x="12059" y="108768"/>
                        <a:pt x="17463" y="112962"/>
                      </a:cubicBezTo>
                      <a:cubicBezTo>
                        <a:pt x="21917" y="116662"/>
                        <a:pt x="27127" y="117597"/>
                        <a:pt x="32031" y="117597"/>
                      </a:cubicBezTo>
                      <a:cubicBezTo>
                        <a:pt x="32900" y="117597"/>
                        <a:pt x="33759" y="117568"/>
                        <a:pt x="34603" y="117519"/>
                      </a:cubicBezTo>
                      <a:cubicBezTo>
                        <a:pt x="40370" y="116793"/>
                        <a:pt x="46500" y="115059"/>
                        <a:pt x="51057" y="109978"/>
                      </a:cubicBezTo>
                      <a:cubicBezTo>
                        <a:pt x="55413" y="104735"/>
                        <a:pt x="58034" y="97032"/>
                        <a:pt x="56784" y="83925"/>
                      </a:cubicBezTo>
                      <a:lnTo>
                        <a:pt x="51904" y="28836"/>
                      </a:lnTo>
                      <a:cubicBezTo>
                        <a:pt x="50101" y="9938"/>
                        <a:pt x="41928" y="0"/>
                        <a:pt x="2725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13447173" y="301950"/>
                  <a:ext cx="52703" cy="10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5" h="117603" extrusionOk="0">
                      <a:moveTo>
                        <a:pt x="27199" y="5407"/>
                      </a:moveTo>
                      <a:cubicBezTo>
                        <a:pt x="38423" y="5407"/>
                        <a:pt x="44717" y="12779"/>
                        <a:pt x="46178" y="29331"/>
                      </a:cubicBezTo>
                      <a:lnTo>
                        <a:pt x="51259" y="84582"/>
                      </a:lnTo>
                      <a:cubicBezTo>
                        <a:pt x="52832" y="102609"/>
                        <a:pt x="46904" y="110957"/>
                        <a:pt x="34119" y="112046"/>
                      </a:cubicBezTo>
                      <a:cubicBezTo>
                        <a:pt x="33214" y="112129"/>
                        <a:pt x="32338" y="112171"/>
                        <a:pt x="31489" y="112171"/>
                      </a:cubicBezTo>
                      <a:cubicBezTo>
                        <a:pt x="20048" y="112171"/>
                        <a:pt x="13725" y="104535"/>
                        <a:pt x="12261" y="88090"/>
                      </a:cubicBezTo>
                      <a:lnTo>
                        <a:pt x="7381" y="33001"/>
                      </a:lnTo>
                      <a:cubicBezTo>
                        <a:pt x="5607" y="15498"/>
                        <a:pt x="11212" y="6787"/>
                        <a:pt x="24521" y="5537"/>
                      </a:cubicBezTo>
                      <a:cubicBezTo>
                        <a:pt x="25443" y="5450"/>
                        <a:pt x="26335" y="5407"/>
                        <a:pt x="27199" y="5407"/>
                      </a:cubicBezTo>
                      <a:close/>
                      <a:moveTo>
                        <a:pt x="27009" y="1"/>
                      </a:moveTo>
                      <a:cubicBezTo>
                        <a:pt x="26032" y="1"/>
                        <a:pt x="25028" y="45"/>
                        <a:pt x="23997" y="133"/>
                      </a:cubicBezTo>
                      <a:cubicBezTo>
                        <a:pt x="7381" y="1705"/>
                        <a:pt x="1" y="13401"/>
                        <a:pt x="1977" y="33364"/>
                      </a:cubicBezTo>
                      <a:lnTo>
                        <a:pt x="6857" y="88615"/>
                      </a:lnTo>
                      <a:cubicBezTo>
                        <a:pt x="8067" y="101722"/>
                        <a:pt x="12100" y="108860"/>
                        <a:pt x="17342" y="113094"/>
                      </a:cubicBezTo>
                      <a:cubicBezTo>
                        <a:pt x="21783" y="116515"/>
                        <a:pt x="26760" y="117602"/>
                        <a:pt x="31486" y="117602"/>
                      </a:cubicBezTo>
                      <a:cubicBezTo>
                        <a:pt x="32555" y="117602"/>
                        <a:pt x="33610" y="117547"/>
                        <a:pt x="34644" y="117450"/>
                      </a:cubicBezTo>
                      <a:cubicBezTo>
                        <a:pt x="40411" y="116926"/>
                        <a:pt x="46541" y="115192"/>
                        <a:pt x="50896" y="110110"/>
                      </a:cubicBezTo>
                      <a:cubicBezTo>
                        <a:pt x="55453" y="104867"/>
                        <a:pt x="58075" y="97164"/>
                        <a:pt x="56865" y="84057"/>
                      </a:cubicBezTo>
                      <a:lnTo>
                        <a:pt x="51784" y="28968"/>
                      </a:lnTo>
                      <a:cubicBezTo>
                        <a:pt x="50157" y="9945"/>
                        <a:pt x="41722" y="1"/>
                        <a:pt x="270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2"/>
                <p:cNvSpPr/>
                <p:nvPr/>
              </p:nvSpPr>
              <p:spPr>
                <a:xfrm>
                  <a:off x="13503535" y="296838"/>
                  <a:ext cx="52521" cy="106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74" h="117645" extrusionOk="0">
                      <a:moveTo>
                        <a:pt x="27004" y="5434"/>
                      </a:moveTo>
                      <a:cubicBezTo>
                        <a:pt x="38418" y="5434"/>
                        <a:pt x="44677" y="12806"/>
                        <a:pt x="46137" y="29358"/>
                      </a:cubicBezTo>
                      <a:lnTo>
                        <a:pt x="51219" y="84609"/>
                      </a:lnTo>
                      <a:cubicBezTo>
                        <a:pt x="52792" y="102636"/>
                        <a:pt x="46662" y="110823"/>
                        <a:pt x="34079" y="112073"/>
                      </a:cubicBezTo>
                      <a:cubicBezTo>
                        <a:pt x="33192" y="112155"/>
                        <a:pt x="32332" y="112196"/>
                        <a:pt x="31500" y="112196"/>
                      </a:cubicBezTo>
                      <a:cubicBezTo>
                        <a:pt x="20026" y="112196"/>
                        <a:pt x="13687" y="104399"/>
                        <a:pt x="12220" y="88118"/>
                      </a:cubicBezTo>
                      <a:lnTo>
                        <a:pt x="7179" y="32867"/>
                      </a:lnTo>
                      <a:cubicBezTo>
                        <a:pt x="5566" y="15566"/>
                        <a:pt x="11011" y="6814"/>
                        <a:pt x="24279" y="5564"/>
                      </a:cubicBezTo>
                      <a:cubicBezTo>
                        <a:pt x="25218" y="5478"/>
                        <a:pt x="26126" y="5434"/>
                        <a:pt x="27004" y="5434"/>
                      </a:cubicBezTo>
                      <a:close/>
                      <a:moveTo>
                        <a:pt x="27053" y="1"/>
                      </a:moveTo>
                      <a:cubicBezTo>
                        <a:pt x="25988" y="1"/>
                        <a:pt x="24888" y="54"/>
                        <a:pt x="23755" y="160"/>
                      </a:cubicBezTo>
                      <a:cubicBezTo>
                        <a:pt x="7341" y="1733"/>
                        <a:pt x="1" y="13468"/>
                        <a:pt x="1735" y="33391"/>
                      </a:cubicBezTo>
                      <a:lnTo>
                        <a:pt x="6816" y="88642"/>
                      </a:lnTo>
                      <a:cubicBezTo>
                        <a:pt x="8026" y="101588"/>
                        <a:pt x="11898" y="108726"/>
                        <a:pt x="17262" y="113122"/>
                      </a:cubicBezTo>
                      <a:cubicBezTo>
                        <a:pt x="21548" y="116524"/>
                        <a:pt x="26498" y="117644"/>
                        <a:pt x="31206" y="117644"/>
                      </a:cubicBezTo>
                      <a:cubicBezTo>
                        <a:pt x="32302" y="117644"/>
                        <a:pt x="33384" y="117584"/>
                        <a:pt x="34442" y="117477"/>
                      </a:cubicBezTo>
                      <a:cubicBezTo>
                        <a:pt x="40209" y="116953"/>
                        <a:pt x="46339" y="115219"/>
                        <a:pt x="50896" y="109976"/>
                      </a:cubicBezTo>
                      <a:cubicBezTo>
                        <a:pt x="55252" y="104895"/>
                        <a:pt x="57873" y="97030"/>
                        <a:pt x="56824" y="84085"/>
                      </a:cubicBezTo>
                      <a:lnTo>
                        <a:pt x="51743" y="28834"/>
                      </a:lnTo>
                      <a:cubicBezTo>
                        <a:pt x="49938" y="10069"/>
                        <a:pt x="41752" y="1"/>
                        <a:pt x="2705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2"/>
                <p:cNvSpPr/>
                <p:nvPr/>
              </p:nvSpPr>
              <p:spPr>
                <a:xfrm>
                  <a:off x="13559677" y="291748"/>
                  <a:ext cx="52703" cy="106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5" h="117647" extrusionOk="0">
                      <a:moveTo>
                        <a:pt x="27222" y="5474"/>
                      </a:moveTo>
                      <a:cubicBezTo>
                        <a:pt x="38444" y="5474"/>
                        <a:pt x="44719" y="12686"/>
                        <a:pt x="46177" y="29360"/>
                      </a:cubicBezTo>
                      <a:lnTo>
                        <a:pt x="51259" y="84450"/>
                      </a:lnTo>
                      <a:cubicBezTo>
                        <a:pt x="52832" y="102638"/>
                        <a:pt x="46863" y="110866"/>
                        <a:pt x="34119" y="112075"/>
                      </a:cubicBezTo>
                      <a:cubicBezTo>
                        <a:pt x="33226" y="112158"/>
                        <a:pt x="32361" y="112199"/>
                        <a:pt x="31523" y="112199"/>
                      </a:cubicBezTo>
                      <a:cubicBezTo>
                        <a:pt x="20028" y="112199"/>
                        <a:pt x="13727" y="104434"/>
                        <a:pt x="12261" y="88120"/>
                      </a:cubicBezTo>
                      <a:lnTo>
                        <a:pt x="7381" y="32869"/>
                      </a:lnTo>
                      <a:cubicBezTo>
                        <a:pt x="5606" y="15568"/>
                        <a:pt x="11212" y="6816"/>
                        <a:pt x="24480" y="5607"/>
                      </a:cubicBezTo>
                      <a:cubicBezTo>
                        <a:pt x="25425" y="5518"/>
                        <a:pt x="26339" y="5474"/>
                        <a:pt x="27222" y="5474"/>
                      </a:cubicBezTo>
                      <a:close/>
                      <a:moveTo>
                        <a:pt x="27266" y="1"/>
                      </a:moveTo>
                      <a:cubicBezTo>
                        <a:pt x="26196" y="1"/>
                        <a:pt x="25093" y="55"/>
                        <a:pt x="23956" y="162"/>
                      </a:cubicBezTo>
                      <a:cubicBezTo>
                        <a:pt x="7381" y="1574"/>
                        <a:pt x="1" y="13309"/>
                        <a:pt x="1936" y="33393"/>
                      </a:cubicBezTo>
                      <a:lnTo>
                        <a:pt x="6857" y="88483"/>
                      </a:lnTo>
                      <a:cubicBezTo>
                        <a:pt x="8066" y="101590"/>
                        <a:pt x="12059" y="108768"/>
                        <a:pt x="17342" y="113124"/>
                      </a:cubicBezTo>
                      <a:cubicBezTo>
                        <a:pt x="21726" y="116527"/>
                        <a:pt x="26695" y="117647"/>
                        <a:pt x="31407" y="117647"/>
                      </a:cubicBezTo>
                      <a:cubicBezTo>
                        <a:pt x="32503" y="117647"/>
                        <a:pt x="33585" y="117586"/>
                        <a:pt x="34643" y="117479"/>
                      </a:cubicBezTo>
                      <a:cubicBezTo>
                        <a:pt x="40410" y="116996"/>
                        <a:pt x="46500" y="115060"/>
                        <a:pt x="50896" y="109978"/>
                      </a:cubicBezTo>
                      <a:cubicBezTo>
                        <a:pt x="55453" y="104897"/>
                        <a:pt x="58075" y="97033"/>
                        <a:pt x="56865" y="83926"/>
                      </a:cubicBezTo>
                      <a:lnTo>
                        <a:pt x="51783" y="28836"/>
                      </a:lnTo>
                      <a:cubicBezTo>
                        <a:pt x="50130" y="9939"/>
                        <a:pt x="41827" y="1"/>
                        <a:pt x="2726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2"/>
                <p:cNvSpPr/>
                <p:nvPr/>
              </p:nvSpPr>
              <p:spPr>
                <a:xfrm>
                  <a:off x="13616039" y="286698"/>
                  <a:ext cx="52520" cy="106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73" h="117460" extrusionOk="0">
                      <a:moveTo>
                        <a:pt x="26742" y="5303"/>
                      </a:moveTo>
                      <a:cubicBezTo>
                        <a:pt x="38289" y="5303"/>
                        <a:pt x="44666" y="12496"/>
                        <a:pt x="46137" y="29360"/>
                      </a:cubicBezTo>
                      <a:lnTo>
                        <a:pt x="51218" y="84409"/>
                      </a:lnTo>
                      <a:cubicBezTo>
                        <a:pt x="52791" y="102598"/>
                        <a:pt x="46661" y="110825"/>
                        <a:pt x="34079" y="112035"/>
                      </a:cubicBezTo>
                      <a:cubicBezTo>
                        <a:pt x="33279" y="112099"/>
                        <a:pt x="32502" y="112131"/>
                        <a:pt x="31747" y="112131"/>
                      </a:cubicBezTo>
                      <a:cubicBezTo>
                        <a:pt x="20117" y="112131"/>
                        <a:pt x="13697" y="104505"/>
                        <a:pt x="12220" y="87918"/>
                      </a:cubicBezTo>
                      <a:lnTo>
                        <a:pt x="7139" y="32828"/>
                      </a:lnTo>
                      <a:cubicBezTo>
                        <a:pt x="5606" y="15366"/>
                        <a:pt x="11010" y="6614"/>
                        <a:pt x="24279" y="5405"/>
                      </a:cubicBezTo>
                      <a:cubicBezTo>
                        <a:pt x="25124" y="5337"/>
                        <a:pt x="25946" y="5303"/>
                        <a:pt x="26742" y="5303"/>
                      </a:cubicBezTo>
                      <a:close/>
                      <a:moveTo>
                        <a:pt x="27100" y="0"/>
                      </a:moveTo>
                      <a:cubicBezTo>
                        <a:pt x="26020" y="0"/>
                        <a:pt x="24905" y="54"/>
                        <a:pt x="23754" y="162"/>
                      </a:cubicBezTo>
                      <a:cubicBezTo>
                        <a:pt x="7340" y="1533"/>
                        <a:pt x="0" y="13269"/>
                        <a:pt x="1735" y="33353"/>
                      </a:cubicBezTo>
                      <a:lnTo>
                        <a:pt x="6816" y="88442"/>
                      </a:lnTo>
                      <a:cubicBezTo>
                        <a:pt x="8026" y="101549"/>
                        <a:pt x="11857" y="108728"/>
                        <a:pt x="17302" y="112922"/>
                      </a:cubicBezTo>
                      <a:cubicBezTo>
                        <a:pt x="21486" y="116398"/>
                        <a:pt x="26440" y="117459"/>
                        <a:pt x="31038" y="117459"/>
                      </a:cubicBezTo>
                      <a:cubicBezTo>
                        <a:pt x="32201" y="117459"/>
                        <a:pt x="33342" y="117391"/>
                        <a:pt x="34441" y="117277"/>
                      </a:cubicBezTo>
                      <a:cubicBezTo>
                        <a:pt x="40209" y="116753"/>
                        <a:pt x="46298" y="115019"/>
                        <a:pt x="50896" y="109938"/>
                      </a:cubicBezTo>
                      <a:cubicBezTo>
                        <a:pt x="55251" y="104695"/>
                        <a:pt x="57873" y="97032"/>
                        <a:pt x="56824" y="83885"/>
                      </a:cubicBezTo>
                      <a:lnTo>
                        <a:pt x="51743" y="28836"/>
                      </a:lnTo>
                      <a:cubicBezTo>
                        <a:pt x="49939" y="9938"/>
                        <a:pt x="41801" y="0"/>
                        <a:pt x="2710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2"/>
                <p:cNvSpPr/>
                <p:nvPr/>
              </p:nvSpPr>
              <p:spPr>
                <a:xfrm>
                  <a:off x="12614920" y="457248"/>
                  <a:ext cx="1135035" cy="10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727" h="111551" extrusionOk="0">
                      <a:moveTo>
                        <a:pt x="1249678" y="0"/>
                      </a:moveTo>
                      <a:lnTo>
                        <a:pt x="1243225" y="524"/>
                      </a:lnTo>
                      <a:lnTo>
                        <a:pt x="1038797" y="16616"/>
                      </a:lnTo>
                      <a:lnTo>
                        <a:pt x="937208" y="24641"/>
                      </a:lnTo>
                      <a:lnTo>
                        <a:pt x="6493" y="97919"/>
                      </a:lnTo>
                      <a:lnTo>
                        <a:pt x="0" y="98443"/>
                      </a:lnTo>
                      <a:lnTo>
                        <a:pt x="1049" y="111550"/>
                      </a:lnTo>
                      <a:lnTo>
                        <a:pt x="7703" y="111026"/>
                      </a:lnTo>
                      <a:lnTo>
                        <a:pt x="837192" y="45653"/>
                      </a:lnTo>
                      <a:lnTo>
                        <a:pt x="938620" y="37788"/>
                      </a:lnTo>
                      <a:lnTo>
                        <a:pt x="1244435" y="13631"/>
                      </a:lnTo>
                      <a:lnTo>
                        <a:pt x="1250727" y="13107"/>
                      </a:lnTo>
                      <a:lnTo>
                        <a:pt x="124967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2"/>
                <p:cNvSpPr/>
                <p:nvPr/>
              </p:nvSpPr>
              <p:spPr>
                <a:xfrm>
                  <a:off x="12555593" y="-172372"/>
                  <a:ext cx="1205597" cy="825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482" h="910122" extrusionOk="0">
                      <a:moveTo>
                        <a:pt x="1222376" y="13122"/>
                      </a:moveTo>
                      <a:cubicBezTo>
                        <a:pt x="1237217" y="13122"/>
                        <a:pt x="1249275" y="24293"/>
                        <a:pt x="1250687" y="38972"/>
                      </a:cubicBezTo>
                      <a:lnTo>
                        <a:pt x="1305050" y="654636"/>
                      </a:lnTo>
                      <a:lnTo>
                        <a:pt x="1306301" y="667905"/>
                      </a:lnTo>
                      <a:lnTo>
                        <a:pt x="1308559" y="694320"/>
                      </a:lnTo>
                      <a:lnTo>
                        <a:pt x="1309809" y="707427"/>
                      </a:lnTo>
                      <a:lnTo>
                        <a:pt x="1314528" y="761791"/>
                      </a:lnTo>
                      <a:cubicBezTo>
                        <a:pt x="1315213" y="769332"/>
                        <a:pt x="1312794" y="776834"/>
                        <a:pt x="1307874" y="782641"/>
                      </a:cubicBezTo>
                      <a:cubicBezTo>
                        <a:pt x="1303155" y="788408"/>
                        <a:pt x="1296178" y="791876"/>
                        <a:pt x="1288637" y="792562"/>
                      </a:cubicBezTo>
                      <a:lnTo>
                        <a:pt x="730522" y="841884"/>
                      </a:lnTo>
                      <a:lnTo>
                        <a:pt x="717576" y="843135"/>
                      </a:lnTo>
                      <a:lnTo>
                        <a:pt x="109615" y="896813"/>
                      </a:lnTo>
                      <a:cubicBezTo>
                        <a:pt x="108773" y="896887"/>
                        <a:pt x="107936" y="896923"/>
                        <a:pt x="107105" y="896923"/>
                      </a:cubicBezTo>
                      <a:cubicBezTo>
                        <a:pt x="92592" y="896923"/>
                        <a:pt x="80179" y="885799"/>
                        <a:pt x="78844" y="870921"/>
                      </a:cubicBezTo>
                      <a:lnTo>
                        <a:pt x="73037" y="804822"/>
                      </a:lnTo>
                      <a:lnTo>
                        <a:pt x="71827" y="791715"/>
                      </a:lnTo>
                      <a:lnTo>
                        <a:pt x="15044" y="148264"/>
                      </a:lnTo>
                      <a:cubicBezTo>
                        <a:pt x="13632" y="132536"/>
                        <a:pt x="25126" y="118703"/>
                        <a:pt x="40894" y="117292"/>
                      </a:cubicBezTo>
                      <a:lnTo>
                        <a:pt x="1219754" y="13283"/>
                      </a:lnTo>
                      <a:cubicBezTo>
                        <a:pt x="1220601" y="13122"/>
                        <a:pt x="1221489" y="13122"/>
                        <a:pt x="1222376" y="13122"/>
                      </a:cubicBezTo>
                      <a:close/>
                      <a:moveTo>
                        <a:pt x="1222561" y="0"/>
                      </a:moveTo>
                      <a:cubicBezTo>
                        <a:pt x="1221287" y="0"/>
                        <a:pt x="1220002" y="58"/>
                        <a:pt x="1218706" y="176"/>
                      </a:cubicBezTo>
                      <a:lnTo>
                        <a:pt x="39685" y="104386"/>
                      </a:lnTo>
                      <a:cubicBezTo>
                        <a:pt x="16939" y="106322"/>
                        <a:pt x="1" y="126608"/>
                        <a:pt x="1937" y="149313"/>
                      </a:cubicBezTo>
                      <a:lnTo>
                        <a:pt x="65899" y="872172"/>
                      </a:lnTo>
                      <a:cubicBezTo>
                        <a:pt x="67834" y="893667"/>
                        <a:pt x="85498" y="910121"/>
                        <a:pt x="107196" y="910121"/>
                      </a:cubicBezTo>
                      <a:cubicBezTo>
                        <a:pt x="108405" y="910121"/>
                        <a:pt x="109615" y="909920"/>
                        <a:pt x="110825" y="909920"/>
                      </a:cubicBezTo>
                      <a:lnTo>
                        <a:pt x="720198" y="856080"/>
                      </a:lnTo>
                      <a:lnTo>
                        <a:pt x="733305" y="854830"/>
                      </a:lnTo>
                      <a:lnTo>
                        <a:pt x="1289846" y="805709"/>
                      </a:lnTo>
                      <a:cubicBezTo>
                        <a:pt x="1300897" y="804661"/>
                        <a:pt x="1310858" y="799620"/>
                        <a:pt x="1317996" y="791029"/>
                      </a:cubicBezTo>
                      <a:cubicBezTo>
                        <a:pt x="1325175" y="782480"/>
                        <a:pt x="1328482" y="771792"/>
                        <a:pt x="1327473" y="760783"/>
                      </a:cubicBezTo>
                      <a:lnTo>
                        <a:pt x="1319045" y="665122"/>
                      </a:lnTo>
                      <a:lnTo>
                        <a:pt x="1317835" y="652015"/>
                      </a:lnTo>
                      <a:lnTo>
                        <a:pt x="1263633" y="37924"/>
                      </a:lnTo>
                      <a:cubicBezTo>
                        <a:pt x="1261844" y="16304"/>
                        <a:pt x="1243960" y="0"/>
                        <a:pt x="12225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4"/>
          <p:cNvSpPr txBox="1">
            <a:spLocks noGrp="1"/>
          </p:cNvSpPr>
          <p:nvPr>
            <p:ph type="title"/>
          </p:nvPr>
        </p:nvSpPr>
        <p:spPr>
          <a:xfrm>
            <a:off x="409153" y="1211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mã hóa mã khối</a:t>
            </a:r>
            <a:endParaRPr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8A24904-A373-2A22-1840-BD7728A72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45545"/>
              </p:ext>
            </p:extLst>
          </p:nvPr>
        </p:nvGraphicFramePr>
        <p:xfrm>
          <a:off x="1909839" y="1258252"/>
          <a:ext cx="6095999" cy="370840"/>
        </p:xfrm>
        <a:graphic>
          <a:graphicData uri="http://schemas.openxmlformats.org/drawingml/2006/table">
            <a:tbl>
              <a:tblPr firstRow="1" bandRow="1">
                <a:tableStyleId>{8D2FC7DA-9DE5-43B3-927D-AF0036295E3B}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11455040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8887711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2892307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433022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179613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147448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101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3861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E1FE197-CBC0-341F-62B8-3891FDF599AE}"/>
              </a:ext>
            </a:extLst>
          </p:cNvPr>
          <p:cNvSpPr txBox="1"/>
          <p:nvPr/>
        </p:nvSpPr>
        <p:spPr>
          <a:xfrm>
            <a:off x="4175278" y="767230"/>
            <a:ext cx="174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PLAINTEXT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A3410D-1129-BF87-70A1-C619881D9A04}"/>
              </a:ext>
            </a:extLst>
          </p:cNvPr>
          <p:cNvSpPr/>
          <p:nvPr/>
        </p:nvSpPr>
        <p:spPr>
          <a:xfrm>
            <a:off x="3883781" y="2152487"/>
            <a:ext cx="2148114" cy="1088571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 Cipher Encryption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C9879-8A5E-2135-6F7D-D6132F6C2973}"/>
              </a:ext>
            </a:extLst>
          </p:cNvPr>
          <p:cNvSpPr txBox="1"/>
          <p:nvPr/>
        </p:nvSpPr>
        <p:spPr>
          <a:xfrm>
            <a:off x="1393372" y="2498964"/>
            <a:ext cx="850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KEY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377C9EEC-A381-F529-7810-243753FE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95052"/>
              </p:ext>
            </p:extLst>
          </p:nvPr>
        </p:nvGraphicFramePr>
        <p:xfrm>
          <a:off x="1892482" y="3764453"/>
          <a:ext cx="6095999" cy="370840"/>
        </p:xfrm>
        <a:graphic>
          <a:graphicData uri="http://schemas.openxmlformats.org/drawingml/2006/table">
            <a:tbl>
              <a:tblPr firstRow="1" bandRow="1">
                <a:tableStyleId>{8D2FC7DA-9DE5-43B3-927D-AF0036295E3B}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11455040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8887711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2892307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433022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179613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147448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101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3861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BFC9E0F-9DEC-EA47-7F72-F14B5E370102}"/>
              </a:ext>
            </a:extLst>
          </p:cNvPr>
          <p:cNvSpPr txBox="1"/>
          <p:nvPr/>
        </p:nvSpPr>
        <p:spPr>
          <a:xfrm>
            <a:off x="4175278" y="4282054"/>
            <a:ext cx="1834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CIPHERTEXT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7AFAFE-F757-9F7C-765B-D58B679FFC2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243668" y="2696773"/>
            <a:ext cx="1640113" cy="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5D1F3B-FB74-F47A-0C42-4DF18B8DA66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4957838" y="1629092"/>
            <a:ext cx="0" cy="523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F7A580-8AD4-543A-7A78-86E74AFBFD4F}"/>
              </a:ext>
            </a:extLst>
          </p:cNvPr>
          <p:cNvCxnSpPr>
            <a:cxnSpLocks/>
          </p:cNvCxnSpPr>
          <p:nvPr/>
        </p:nvCxnSpPr>
        <p:spPr>
          <a:xfrm>
            <a:off x="4940482" y="3235264"/>
            <a:ext cx="0" cy="523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5"/>
          <p:cNvSpPr txBox="1">
            <a:spLocks noGrp="1"/>
          </p:cNvSpPr>
          <p:nvPr>
            <p:ph type="subTitle" idx="4"/>
          </p:nvPr>
        </p:nvSpPr>
        <p:spPr>
          <a:xfrm>
            <a:off x="1027940" y="976472"/>
            <a:ext cx="6914797" cy="3044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>
                <a:latin typeface="Montserrat" panose="00000500000000000000" pitchFamily="2" charset="0"/>
              </a:rPr>
              <a:t>Là mã khối, hoạt động dựa trên nguyên tắc mã khối đối xứng</a:t>
            </a:r>
            <a:br>
              <a:rPr lang="en" sz="1800" dirty="0">
                <a:latin typeface="Montserrat" panose="00000500000000000000" pitchFamily="2" charset="0"/>
              </a:rPr>
            </a:br>
            <a:endParaRPr lang="en" sz="18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Montserrat" panose="00000500000000000000" pitchFamily="2" charset="0"/>
              </a:rPr>
              <a:t>Độ</a:t>
            </a:r>
            <a:r>
              <a:rPr lang="en-US" sz="1800" dirty="0">
                <a:latin typeface="Montserrat" panose="00000500000000000000" pitchFamily="2" charset="0"/>
              </a:rPr>
              <a:t> </a:t>
            </a:r>
            <a:r>
              <a:rPr lang="en-US" sz="1800" dirty="0" err="1">
                <a:latin typeface="Montserrat" panose="00000500000000000000" pitchFamily="2" charset="0"/>
              </a:rPr>
              <a:t>dài</a:t>
            </a:r>
            <a:r>
              <a:rPr lang="en-US" sz="1800" dirty="0">
                <a:latin typeface="Montserrat" panose="00000500000000000000" pitchFamily="2" charset="0"/>
              </a:rPr>
              <a:t> </a:t>
            </a:r>
            <a:r>
              <a:rPr lang="en-US" sz="1800" dirty="0" err="1">
                <a:latin typeface="Montserrat" panose="00000500000000000000" pitchFamily="2" charset="0"/>
              </a:rPr>
              <a:t>của</a:t>
            </a:r>
            <a:r>
              <a:rPr lang="en-US" sz="1800" dirty="0">
                <a:latin typeface="Montserrat" panose="00000500000000000000" pitchFamily="2" charset="0"/>
              </a:rPr>
              <a:t> </a:t>
            </a:r>
            <a:r>
              <a:rPr lang="en-US" sz="1800" dirty="0" err="1">
                <a:latin typeface="Montserrat" panose="00000500000000000000" pitchFamily="2" charset="0"/>
              </a:rPr>
              <a:t>khóa</a:t>
            </a:r>
            <a:r>
              <a:rPr lang="en-US" sz="1800" dirty="0">
                <a:latin typeface="Montserrat" panose="00000500000000000000" pitchFamily="2" charset="0"/>
              </a:rPr>
              <a:t> </a:t>
            </a:r>
            <a:r>
              <a:rPr lang="en-US" sz="1800">
                <a:latin typeface="Montserrat" panose="00000500000000000000" pitchFamily="2" charset="0"/>
              </a:rPr>
              <a:t>DES là 64 </a:t>
            </a:r>
            <a:r>
              <a:rPr lang="en-US" sz="1800" dirty="0">
                <a:latin typeface="Montserrat" panose="00000500000000000000" pitchFamily="2" charset="0"/>
              </a:rPr>
              <a:t>bit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Montserrat" panose="00000500000000000000" pitchFamily="2" charset="0"/>
              </a:rPr>
              <a:t>Hoạt</a:t>
            </a:r>
            <a:r>
              <a:rPr lang="en-US" sz="1800" dirty="0">
                <a:latin typeface="Montserrat" panose="00000500000000000000" pitchFamily="2" charset="0"/>
              </a:rPr>
              <a:t> </a:t>
            </a:r>
            <a:r>
              <a:rPr lang="en-US" sz="1800" dirty="0" err="1">
                <a:latin typeface="Montserrat" panose="00000500000000000000" pitchFamily="2" charset="0"/>
              </a:rPr>
              <a:t>động</a:t>
            </a:r>
            <a:r>
              <a:rPr lang="en-US" sz="1800" dirty="0">
                <a:latin typeface="Montserrat" panose="00000500000000000000" pitchFamily="2" charset="0"/>
              </a:rPr>
              <a:t> </a:t>
            </a:r>
            <a:r>
              <a:rPr lang="en-US" sz="1800" dirty="0" err="1">
                <a:latin typeface="Montserrat" panose="00000500000000000000" pitchFamily="2" charset="0"/>
              </a:rPr>
              <a:t>trên</a:t>
            </a:r>
            <a:r>
              <a:rPr lang="en-US" sz="1800" dirty="0">
                <a:latin typeface="Montserrat" panose="00000500000000000000" pitchFamily="2" charset="0"/>
              </a:rPr>
              <a:t> </a:t>
            </a:r>
            <a:r>
              <a:rPr lang="en-US" sz="1800" dirty="0" err="1">
                <a:latin typeface="Montserrat" panose="00000500000000000000" pitchFamily="2" charset="0"/>
              </a:rPr>
              <a:t>khối</a:t>
            </a:r>
            <a:r>
              <a:rPr lang="en-US" sz="1800" dirty="0">
                <a:latin typeface="Montserrat" panose="00000500000000000000" pitchFamily="2" charset="0"/>
              </a:rPr>
              <a:t> </a:t>
            </a:r>
            <a:r>
              <a:rPr lang="en-US" sz="1800" dirty="0" err="1">
                <a:latin typeface="Montserrat" panose="00000500000000000000" pitchFamily="2" charset="0"/>
              </a:rPr>
              <a:t>dữ</a:t>
            </a:r>
            <a:r>
              <a:rPr lang="en-US" sz="1800" dirty="0">
                <a:latin typeface="Montserrat" panose="00000500000000000000" pitchFamily="2" charset="0"/>
              </a:rPr>
              <a:t> </a:t>
            </a:r>
            <a:r>
              <a:rPr lang="en-US" sz="1800" err="1">
                <a:latin typeface="Montserrat" panose="00000500000000000000" pitchFamily="2" charset="0"/>
              </a:rPr>
              <a:t>liệu</a:t>
            </a:r>
            <a:r>
              <a:rPr lang="en-US" sz="1800">
                <a:latin typeface="Montserrat" panose="00000500000000000000" pitchFamily="2" charset="0"/>
              </a:rPr>
              <a:t> 64 bit</a:t>
            </a:r>
            <a:r>
              <a:rPr lang="en-US" sz="1800" dirty="0">
                <a:latin typeface="Montserrat" panose="00000500000000000000" pitchFamily="2" charset="0"/>
              </a:rPr>
              <a:t>, chia </a:t>
            </a:r>
            <a:r>
              <a:rPr lang="en-US" sz="1800" dirty="0" err="1">
                <a:latin typeface="Montserrat" panose="00000500000000000000" pitchFamily="2" charset="0"/>
              </a:rPr>
              <a:t>thành</a:t>
            </a:r>
            <a:r>
              <a:rPr lang="en-US" sz="1800" dirty="0">
                <a:latin typeface="Montserrat" panose="00000500000000000000" pitchFamily="2" charset="0"/>
              </a:rPr>
              <a:t> 8 </a:t>
            </a:r>
            <a:r>
              <a:rPr lang="en-US" sz="1800" dirty="0" err="1">
                <a:latin typeface="Montserrat" panose="00000500000000000000" pitchFamily="2" charset="0"/>
              </a:rPr>
              <a:t>khối</a:t>
            </a:r>
            <a:r>
              <a:rPr lang="en-US" sz="1800" dirty="0">
                <a:latin typeface="Montserrat" panose="00000500000000000000" pitchFamily="2" charset="0"/>
              </a:rPr>
              <a:t> con 8 bit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Montserrat" panose="00000500000000000000" pitchFamily="2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Montserrat" panose="00000500000000000000" pitchFamily="2" charset="0"/>
              </a:rPr>
              <a:t>M</a:t>
            </a:r>
            <a:r>
              <a:rPr lang="vi-VN" sz="18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ã hóa DES gồm 16 rounds và mỗi </a:t>
            </a:r>
            <a:r>
              <a:rPr lang="en-US" sz="18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round</a:t>
            </a:r>
            <a:r>
              <a:rPr lang="vi-VN" sz="18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sử dụng một khóa con 48 bit được tạo ra từ khóa </a:t>
            </a:r>
            <a:r>
              <a:rPr lang="vi-VN" sz="1800" i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gốc </a:t>
            </a:r>
            <a:r>
              <a:rPr lang="en-US" sz="1800">
                <a:solidFill>
                  <a:schemeClr val="tx1"/>
                </a:solidFill>
                <a:latin typeface="Montserrat" panose="00000500000000000000" pitchFamily="2" charset="0"/>
              </a:rPr>
              <a:t>64</a:t>
            </a:r>
            <a:r>
              <a:rPr lang="vi-VN" sz="1800" i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vi-VN" sz="18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bit bằng quá trình hoán vị và thay thế.</a:t>
            </a:r>
            <a:endParaRPr sz="18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867" name="Google Shape;867;p35"/>
          <p:cNvSpPr txBox="1">
            <a:spLocks noGrp="1"/>
          </p:cNvSpPr>
          <p:nvPr>
            <p:ph type="title"/>
          </p:nvPr>
        </p:nvSpPr>
        <p:spPr>
          <a:xfrm>
            <a:off x="238737" y="172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41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765EE14-A36D-0335-5FE2-CB8A7724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41" y="789177"/>
            <a:ext cx="5287183" cy="3816434"/>
          </a:xfrm>
          <a:prstGeom prst="rect">
            <a:avLst/>
          </a:prstGeom>
        </p:spPr>
      </p:pic>
      <p:sp>
        <p:nvSpPr>
          <p:cNvPr id="14" name="Google Shape;833;p34">
            <a:extLst>
              <a:ext uri="{FF2B5EF4-FFF2-40B4-BE49-F238E27FC236}">
                <a16:creationId xmlns:a16="http://schemas.microsoft.com/office/drawing/2014/main" id="{E4F85422-650D-BE9A-590B-5978CF255F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9153" y="1211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khái quát 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5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33;p34">
            <a:extLst>
              <a:ext uri="{FF2B5EF4-FFF2-40B4-BE49-F238E27FC236}">
                <a16:creationId xmlns:a16="http://schemas.microsoft.com/office/drawing/2014/main" id="{E4F85422-650D-BE9A-590B-5978CF255F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9153" y="1211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-US"/>
              <a:t>ổng quan về </a:t>
            </a:r>
            <a:r>
              <a:rPr lang="en"/>
              <a:t>3DE</a:t>
            </a:r>
            <a:r>
              <a:rPr lang="en-US"/>
              <a:t>S</a:t>
            </a:r>
            <a:endParaRPr dirty="0"/>
          </a:p>
        </p:txBody>
      </p:sp>
      <p:sp>
        <p:nvSpPr>
          <p:cNvPr id="4" name="Google Shape;865;p35">
            <a:extLst>
              <a:ext uri="{FF2B5EF4-FFF2-40B4-BE49-F238E27FC236}">
                <a16:creationId xmlns:a16="http://schemas.microsoft.com/office/drawing/2014/main" id="{76318B0D-0DB8-4742-B57B-125D610DA76C}"/>
              </a:ext>
            </a:extLst>
          </p:cNvPr>
          <p:cNvSpPr txBox="1">
            <a:spLocks/>
          </p:cNvSpPr>
          <p:nvPr/>
        </p:nvSpPr>
        <p:spPr>
          <a:xfrm>
            <a:off x="3992110" y="874543"/>
            <a:ext cx="4855347" cy="394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Montserrat" panose="00000500000000000000" pitchFamily="2" charset="0"/>
              </a:rPr>
              <a:t>S</a:t>
            </a:r>
            <a:r>
              <a:rPr lang="vi-VN" sz="1800">
                <a:latin typeface="Montserrat" panose="00000500000000000000" pitchFamily="2" charset="0"/>
              </a:rPr>
              <a:t>ử dụng một nhóm khóa DES</a:t>
            </a:r>
            <a:r>
              <a:rPr lang="en-US" sz="1800">
                <a:latin typeface="Montserrat" panose="00000500000000000000" pitchFamily="2" charset="0"/>
              </a:rPr>
              <a:t> 64 bit</a:t>
            </a:r>
            <a:r>
              <a:rPr lang="vi-VN" sz="1800">
                <a:latin typeface="Montserrat" panose="00000500000000000000" pitchFamily="2" charset="0"/>
              </a:rPr>
              <a:t> là K1, K2 và K3</a:t>
            </a:r>
            <a:endParaRPr lang="en-US" sz="1800">
              <a:latin typeface="Montserrat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Montserrat" panose="00000500000000000000" pitchFamily="2" charset="0"/>
              </a:rPr>
              <a:t>T</a:t>
            </a:r>
            <a:r>
              <a:rPr lang="vi-VN" sz="1800">
                <a:latin typeface="Montserrat" panose="00000500000000000000" pitchFamily="2" charset="0"/>
              </a:rPr>
              <a:t>hực hiện mã hóa DES với khóa K1</a:t>
            </a:r>
            <a:endParaRPr lang="en-US" sz="1800">
              <a:latin typeface="Montserrat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Montserrat" panose="00000500000000000000" pitchFamily="2" charset="0"/>
              </a:rPr>
              <a:t>G</a:t>
            </a:r>
            <a:r>
              <a:rPr lang="vi-VN" sz="1800">
                <a:latin typeface="Montserrat" panose="00000500000000000000" pitchFamily="2" charset="0"/>
              </a:rPr>
              <a:t>iải mã DES với khóa K2</a:t>
            </a:r>
            <a:endParaRPr lang="en-US" sz="1800">
              <a:latin typeface="Montserrat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Montserrat" panose="00000500000000000000" pitchFamily="2" charset="0"/>
              </a:rPr>
              <a:t>M</a:t>
            </a:r>
            <a:r>
              <a:rPr lang="vi-VN" sz="1800">
                <a:latin typeface="Montserrat" panose="00000500000000000000" pitchFamily="2" charset="0"/>
              </a:rPr>
              <a:t>ã hóa DES với khóa K3</a:t>
            </a:r>
            <a:endParaRPr lang="en-US" sz="1800">
              <a:latin typeface="Montserrat" panose="000005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>
                <a:latin typeface="Montserrat" panose="00000500000000000000" pitchFamily="2" charset="0"/>
              </a:rPr>
              <a:t>Đối với giải mã: thực hiện ng</a:t>
            </a:r>
            <a:r>
              <a:rPr lang="vi-VN" sz="1800">
                <a:latin typeface="Montserrat" panose="00000500000000000000" pitchFamily="2" charset="0"/>
              </a:rPr>
              <a:t>ư</a:t>
            </a:r>
            <a:r>
              <a:rPr lang="en-US" sz="1800">
                <a:latin typeface="Montserrat" panose="00000500000000000000" pitchFamily="2" charset="0"/>
              </a:rPr>
              <a:t>ợc lại mã hóa</a:t>
            </a:r>
            <a:endParaRPr lang="vi-VN" sz="180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9EA7C-315D-49D3-98EB-0AAA88972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3" y="874543"/>
            <a:ext cx="3257929" cy="40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36727"/>
      </p:ext>
    </p:extLst>
  </p:cSld>
  <p:clrMapOvr>
    <a:masterClrMapping/>
  </p:clrMapOvr>
</p:sld>
</file>

<file path=ppt/theme/theme1.xml><?xml version="1.0" encoding="utf-8"?>
<a:theme xmlns:a="http://schemas.openxmlformats.org/drawingml/2006/main" name="Hackers Meeting by Slidesgo">
  <a:themeElements>
    <a:clrScheme name="Simple Light">
      <a:dk1>
        <a:srgbClr val="FDFEFF"/>
      </a:dk1>
      <a:lt1>
        <a:srgbClr val="1A163D"/>
      </a:lt1>
      <a:dk2>
        <a:srgbClr val="201769"/>
      </a:dk2>
      <a:lt2>
        <a:srgbClr val="51180C"/>
      </a:lt2>
      <a:accent1>
        <a:srgbClr val="EF3518"/>
      </a:accent1>
      <a:accent2>
        <a:srgbClr val="ACD362"/>
      </a:accent2>
      <a:accent3>
        <a:srgbClr val="F7AB48"/>
      </a:accent3>
      <a:accent4>
        <a:srgbClr val="6AAECD"/>
      </a:accent4>
      <a:accent5>
        <a:srgbClr val="D9F2FF"/>
      </a:accent5>
      <a:accent6>
        <a:srgbClr val="3F70D5"/>
      </a:accent6>
      <a:hlink>
        <a:srgbClr val="FDFE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971</Words>
  <Application>Microsoft Office PowerPoint</Application>
  <PresentationFormat>On-screen Show (16:9)</PresentationFormat>
  <Paragraphs>324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Wingdings</vt:lpstr>
      <vt:lpstr>Open Sans</vt:lpstr>
      <vt:lpstr>Anaheim</vt:lpstr>
      <vt:lpstr>Bebas Neue</vt:lpstr>
      <vt:lpstr>Cambria Math</vt:lpstr>
      <vt:lpstr>Montserrat Light</vt:lpstr>
      <vt:lpstr>Nunito Light</vt:lpstr>
      <vt:lpstr>Arial</vt:lpstr>
      <vt:lpstr>Montserrat</vt:lpstr>
      <vt:lpstr>Hackers Meeting by Slidesgo</vt:lpstr>
      <vt:lpstr>ĐỀ TÀI DES  –  3DES </vt:lpstr>
      <vt:lpstr>Danh sách thành viên</vt:lpstr>
      <vt:lpstr>01</vt:lpstr>
      <vt:lpstr>Tổng quan</vt:lpstr>
      <vt:lpstr>Khái niệm mã khối</vt:lpstr>
      <vt:lpstr>Sơ đồ mã hóa mã khối</vt:lpstr>
      <vt:lpstr>Tổng quan DES</vt:lpstr>
      <vt:lpstr>Sơ đồ khái quát DES</vt:lpstr>
      <vt:lpstr>Tổng quan về 3DES</vt:lpstr>
      <vt:lpstr>Thuật toán</vt:lpstr>
      <vt:lpstr>Khái quát thuật toán mã hóa DES</vt:lpstr>
      <vt:lpstr>Khái quát thuật toán giải mã DES</vt:lpstr>
      <vt:lpstr>Phép hoán vị IP</vt:lpstr>
      <vt:lpstr>Cách tạo khóa K</vt:lpstr>
      <vt:lpstr>Bảng hoán vị PC 1, 2 và dịch bit LS</vt:lpstr>
      <vt:lpstr>Cách tạo hàm F</vt:lpstr>
      <vt:lpstr>Hàm mở rộng E</vt:lpstr>
      <vt:lpstr>Chức năng hộp S</vt:lpstr>
      <vt:lpstr>Các hộp S-Box</vt:lpstr>
      <vt:lpstr>Các hộp S-Box</vt:lpstr>
      <vt:lpstr>Hộp P</vt:lpstr>
      <vt:lpstr>3. Ví dụ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DES  –  3DES</dc:title>
  <dc:creator>Le Huu Toan</dc:creator>
  <cp:lastModifiedBy>Le Huu Toan 20203889</cp:lastModifiedBy>
  <cp:revision>58</cp:revision>
  <dcterms:modified xsi:type="dcterms:W3CDTF">2023-04-24T08:38:22Z</dcterms:modified>
</cp:coreProperties>
</file>