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cc9b83c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cc9b83c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c9b83c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c9b83c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cc9b83c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cc9b83c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cc9b83c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cc9b83c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 amt="97000"/>
          </a:blip>
          <a:srcRect b="29" l="0" r="0" t="19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398900" y="405650"/>
            <a:ext cx="7960500" cy="158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100">
                <a:solidFill>
                  <a:srgbClr val="073763"/>
                </a:solidFill>
              </a:rPr>
              <a:t>Дипломный проект </a:t>
            </a:r>
            <a:endParaRPr b="1" sz="41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100">
                <a:solidFill>
                  <a:srgbClr val="073763"/>
                </a:solidFill>
              </a:rPr>
              <a:t>по детекции кожных покровов </a:t>
            </a:r>
            <a:endParaRPr b="1" sz="4100">
              <a:solidFill>
                <a:srgbClr val="073763"/>
              </a:solidFill>
            </a:endParaRP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317600" y="40018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C4587"/>
                </a:solidFill>
              </a:rPr>
              <a:t>Жеманцева Татьяна</a:t>
            </a:r>
            <a:endParaRPr>
              <a:solidFill>
                <a:srgbClr val="1C4587"/>
              </a:solidFill>
            </a:endParaRPr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5"/>
          <p:cNvSpPr txBox="1"/>
          <p:nvPr/>
        </p:nvSpPr>
        <p:spPr>
          <a:xfrm>
            <a:off x="1574900" y="5994225"/>
            <a:ext cx="7341000" cy="85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393425" y="4547900"/>
            <a:ext cx="73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ru" sz="1800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rPr>
              <a:t>atiana.zhemantseva@gmail.com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Что дальше?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Self-Supervised Image Classification</a:t>
            </a:r>
            <a:endParaRPr sz="4100"/>
          </a:p>
        </p:txBody>
      </p:sp>
      <p:pic>
        <p:nvPicPr>
          <p:cNvPr id="174" name="Google Shape;174;p34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Почему актуальна эта тема?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31350" y="1262400"/>
            <a:ext cx="85206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</a:rPr>
              <a:t>Кожные заболевания могут быть различного происхождения, от дерматита до онкологических заболеваний. Среди всех заболеваний кожные занимают долю 5,4%.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419200"/>
            <a:ext cx="6478913" cy="22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Соцсети - наше все!</a:t>
            </a:r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153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Интернет пестрит вопросами в форумах: 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Char char="●"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что это похоже?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Char char="●"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 какому врачу обращаться? 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Char char="●"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чем лечиться?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“Экспертами” в большинстве случаев выступают такие же пользователи форума.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Система могла помочь бы частично ответить на эти вопросы, повысив тем самым рейтинг аккаунта сети. И при наличии дополнительного функционала связать с врачом. 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743200"/>
            <a:ext cx="8389226" cy="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265500" y="1173124"/>
            <a:ext cx="40452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ряду заболеваний разные врачи по своему трактуют его.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Например, детское акне и аллергические проявления часто путают в диагнозах.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Система могла бы стать некой первичной диагностикой, особенно в эпоху развития дистанционного оказания услуг.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154" y="2286453"/>
            <a:ext cx="1874493" cy="167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125" y="2410550"/>
            <a:ext cx="3766050" cy="207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500" y="666750"/>
            <a:ext cx="3837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90250" y="1430250"/>
            <a:ext cx="7866300" cy="31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Модель для выявления заболеваний кожи построена на нейросети Xception.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Для обучения собрано более 15тыс. изображений и поделено на 23 класса.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Модель способна определять кожное заболевание с определенной вероятностью соответствия. Максимальная точность модели, которую удалось достичь 60%.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 целью увеличения информирования и, таким образом, снижения ошибки системы в целом система выдает три варианта ответа. </a:t>
            </a:r>
            <a:endParaRPr sz="1600"/>
          </a:p>
        </p:txBody>
      </p:sp>
      <p:sp>
        <p:nvSpPr>
          <p:cNvPr id="138" name="Google Shape;138;p29"/>
          <p:cNvSpPr txBox="1"/>
          <p:nvPr/>
        </p:nvSpPr>
        <p:spPr>
          <a:xfrm>
            <a:off x="691025" y="674950"/>
            <a:ext cx="734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Proxima Nova"/>
                <a:ea typeface="Proxima Nova"/>
                <a:cs typeface="Proxima Nova"/>
                <a:sym typeface="Proxima Nova"/>
              </a:rPr>
              <a:t>Что сделано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Почему точность 60% ?</a:t>
            </a:r>
            <a:endParaRPr sz="3600"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Почему же максимальная accurancy=60% 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Во-первых, у нас многоклассовая </a:t>
            </a:r>
            <a:r>
              <a:rPr lang="ru" sz="1600"/>
              <a:t>классификация</a:t>
            </a:r>
            <a:r>
              <a:rPr lang="ru" sz="1600"/>
              <a:t> и к тому же налицо дисбаланс классов.  Проведем эксперимент применения модели на разных наборах данных.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706550"/>
            <a:ext cx="3916001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872" y="2706550"/>
            <a:ext cx="2986302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Confusion matrix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Для обеих моделей были заданы веса. Обучение проведено на одинаковых архитектурах. М</a:t>
            </a:r>
            <a:r>
              <a:rPr lang="ru" sz="1600"/>
              <a:t>одель с большим набором данных для обучения в confusion matrix содержить большинство предсказаний по диагонали, что является правильным. Модель с маленьким набором данных настойчиво ошибается в нескольких классах.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99" y="2534800"/>
            <a:ext cx="3609448" cy="24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900" y="2571500"/>
            <a:ext cx="2594551" cy="22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 о результатах классификации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Точность моделей accurancy, и macro f1 не сильно отличаются. Но есть большой разброс f1-score по классам.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00" y="1976650"/>
            <a:ext cx="3919924" cy="280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650" y="1976650"/>
            <a:ext cx="4081650" cy="28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Что показал эксперимент?</a:t>
            </a:r>
            <a:endParaRPr sz="3600"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1415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Большое количество примеров для обучения положительно влияет на метрики предсказания каждого класса в отдельности.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Точность модели лучше на больших данных, но не намного.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Дисбаланс классов поправим, но если это не половина классов данных.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/>
              <a:t>При этом точность модели не превзошла 60. Можно сделать вывод, что проблема в архитектуре. Подобные задачи рекомендуется проводить с сегментацией и классификацией. Но это уже более сложная работа.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