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3BD98-35B0-8543-A02D-E2B3EBBE1C0D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CDEED-7C85-484D-BE34-43890BB47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39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B406-C78F-C94E-8F8A-A52F2D85BC0D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967C-35D3-1A49-B7D3-833DF1F87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B406-C78F-C94E-8F8A-A52F2D85BC0D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967C-35D3-1A49-B7D3-833DF1F87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0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B406-C78F-C94E-8F8A-A52F2D85BC0D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967C-35D3-1A49-B7D3-833DF1F87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B406-C78F-C94E-8F8A-A52F2D85BC0D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967C-35D3-1A49-B7D3-833DF1F87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B406-C78F-C94E-8F8A-A52F2D85BC0D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967C-35D3-1A49-B7D3-833DF1F87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9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B406-C78F-C94E-8F8A-A52F2D85BC0D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967C-35D3-1A49-B7D3-833DF1F87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4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B406-C78F-C94E-8F8A-A52F2D85BC0D}" type="datetimeFigureOut">
              <a:rPr lang="en-US" smtClean="0"/>
              <a:t>11/1/17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967C-35D3-1A49-B7D3-833DF1F87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B406-C78F-C94E-8F8A-A52F2D85BC0D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967C-35D3-1A49-B7D3-833DF1F87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7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B406-C78F-C94E-8F8A-A52F2D85BC0D}" type="datetimeFigureOut">
              <a:rPr lang="en-US" smtClean="0"/>
              <a:t>11/1/17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967C-35D3-1A49-B7D3-833DF1F87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B406-C78F-C94E-8F8A-A52F2D85BC0D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967C-35D3-1A49-B7D3-833DF1F87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3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B406-C78F-C94E-8F8A-A52F2D85BC0D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967C-35D3-1A49-B7D3-833DF1F87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0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3B406-C78F-C94E-8F8A-A52F2D85BC0D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967C-35D3-1A49-B7D3-833DF1F87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7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Página inicial da aplicação (index)</a:t>
            </a:r>
          </a:p>
          <a:p>
            <a:r>
              <a:rPr lang="pt-BR" dirty="0" smtClean="0"/>
              <a:t>Deve mostrar as vendas do caixa atual (do dia)</a:t>
            </a:r>
          </a:p>
          <a:p>
            <a:pPr lvl="1"/>
            <a:r>
              <a:rPr lang="pt-BR" dirty="0" smtClean="0"/>
              <a:t>Estas informações devem vir da tabela auxiliar </a:t>
            </a:r>
            <a:r>
              <a:rPr lang="pt-BR" dirty="0" err="1" smtClean="0"/>
              <a:t>vendas_caixas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43"/>
          <a:stretch/>
        </p:blipFill>
        <p:spPr>
          <a:xfrm>
            <a:off x="1977390" y="3410194"/>
            <a:ext cx="7536179" cy="330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92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primeira página deve ser a de </a:t>
            </a:r>
            <a:r>
              <a:rPr lang="pt-BR" dirty="0" err="1" smtClean="0"/>
              <a:t>login</a:t>
            </a:r>
            <a:endParaRPr lang="pt-BR" dirty="0" smtClean="0"/>
          </a:p>
          <a:p>
            <a:r>
              <a:rPr lang="pt-BR" dirty="0" smtClean="0"/>
              <a:t>Criar um usuário e senha padrão</a:t>
            </a:r>
          </a:p>
          <a:p>
            <a:r>
              <a:rPr lang="pt-BR" dirty="0" smtClean="0"/>
              <a:t>Criar uma tela de CRUD de usuários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196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Fornecedores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um CRUD para fornecedores</a:t>
            </a:r>
          </a:p>
          <a:p>
            <a:pPr lvl="1"/>
            <a:r>
              <a:rPr lang="pt-BR" dirty="0" smtClean="0"/>
              <a:t>Como o endereço é genérico, fazer um </a:t>
            </a:r>
            <a:r>
              <a:rPr lang="pt-BR" dirty="0" err="1" smtClean="0"/>
              <a:t>autocomplete</a:t>
            </a:r>
            <a:r>
              <a:rPr lang="pt-BR" dirty="0" smtClean="0"/>
              <a:t> para ele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733"/>
          <a:stretch/>
        </p:blipFill>
        <p:spPr>
          <a:xfrm>
            <a:off x="1295400" y="3070861"/>
            <a:ext cx="10058400" cy="278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11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Produtos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Criar um CRUD para produtos</a:t>
            </a:r>
          </a:p>
          <a:p>
            <a:pPr lvl="1"/>
            <a:r>
              <a:rPr lang="pt-BR" sz="1800" dirty="0" smtClean="0"/>
              <a:t>Criar um </a:t>
            </a:r>
            <a:r>
              <a:rPr lang="pt-BR" sz="1800" dirty="0" err="1" smtClean="0"/>
              <a:t>autocomplete</a:t>
            </a:r>
            <a:r>
              <a:rPr lang="pt-BR" sz="1800" dirty="0" smtClean="0"/>
              <a:t> para o fornecedor</a:t>
            </a:r>
          </a:p>
          <a:p>
            <a:r>
              <a:rPr lang="pt-BR" sz="2000" dirty="0" smtClean="0"/>
              <a:t>Criar um campo de busca no topo da tabela, que vai buscar parcialmente pelo nome do produto e filtra-lo na tabela, mostrando os produtos que contem o texto pesquisado</a:t>
            </a:r>
            <a:endParaRPr lang="pt-BR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77"/>
          <a:stretch/>
        </p:blipFill>
        <p:spPr>
          <a:xfrm>
            <a:off x="838200" y="3573780"/>
            <a:ext cx="100584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3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um CRUD para clientes</a:t>
            </a:r>
          </a:p>
          <a:p>
            <a:pPr lvl="1"/>
            <a:r>
              <a:rPr lang="pt-BR" dirty="0" smtClean="0"/>
              <a:t>Como o endereço é genérico, fazer um </a:t>
            </a:r>
            <a:r>
              <a:rPr lang="pt-BR" dirty="0" err="1" smtClean="0"/>
              <a:t>autocomplete</a:t>
            </a:r>
            <a:r>
              <a:rPr lang="pt-BR" dirty="0" smtClean="0"/>
              <a:t> para ele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38"/>
          <a:stretch/>
        </p:blipFill>
        <p:spPr>
          <a:xfrm>
            <a:off x="1066800" y="3322320"/>
            <a:ext cx="10058400" cy="233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3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Vendas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33025"/>
            <a:ext cx="10058400" cy="513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8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Vendas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Criar um CRUD para vendas</a:t>
            </a:r>
          </a:p>
          <a:p>
            <a:r>
              <a:rPr lang="pt-BR" dirty="0" smtClean="0"/>
              <a:t>A venda (new) é efetuada informando:</a:t>
            </a:r>
          </a:p>
          <a:p>
            <a:pPr lvl="1"/>
            <a:r>
              <a:rPr lang="pt-BR" dirty="0" smtClean="0"/>
              <a:t>Cliente, Produto (nome, quantidade)</a:t>
            </a:r>
          </a:p>
          <a:p>
            <a:r>
              <a:rPr lang="pt-BR" dirty="0" smtClean="0"/>
              <a:t>Todos os produtos adicionados devem ser inseridos em uma tabela HTML e somar o preço total, além de atualizar o valor total.</a:t>
            </a:r>
          </a:p>
          <a:p>
            <a:pPr lvl="1"/>
            <a:r>
              <a:rPr lang="pt-BR" dirty="0" smtClean="0"/>
              <a:t>Estes produtos podem ser excluídos da tabela HTML, atualizando o valor total</a:t>
            </a:r>
          </a:p>
          <a:p>
            <a:pPr lvl="1"/>
            <a:r>
              <a:rPr lang="pt-BR" dirty="0" smtClean="0"/>
              <a:t>Os dados da venda (id) e produtos (id) devem ser atualizados na tabela auxiliar </a:t>
            </a:r>
            <a:r>
              <a:rPr lang="pt-BR" dirty="0" err="1" smtClean="0"/>
              <a:t>produtos_vendas</a:t>
            </a:r>
            <a:endParaRPr lang="pt-BR" dirty="0" smtClean="0"/>
          </a:p>
          <a:p>
            <a:r>
              <a:rPr lang="pt-BR" dirty="0" smtClean="0"/>
              <a:t>Após efetuar a tela, apresentar uma tela para emissão de recibo</a:t>
            </a:r>
          </a:p>
          <a:p>
            <a:pPr lvl="1"/>
            <a:r>
              <a:rPr lang="pt-BR" dirty="0" smtClean="0"/>
              <a:t>A emissão do recibo é um relatório simples da venda com</a:t>
            </a:r>
          </a:p>
          <a:p>
            <a:pPr lvl="2"/>
            <a:r>
              <a:rPr lang="pt-BR" dirty="0" smtClean="0"/>
              <a:t>Data, Produtos (tabela HTML), cliente e valor total</a:t>
            </a:r>
          </a:p>
          <a:p>
            <a:r>
              <a:rPr lang="pt-BR" dirty="0" smtClean="0"/>
              <a:t>Todas as vendas devem ser inseridas na tabela auxiliar </a:t>
            </a:r>
            <a:r>
              <a:rPr lang="pt-BR" dirty="0" err="1" smtClean="0"/>
              <a:t>vendas_caixas</a:t>
            </a: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3556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Orçamentos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a mesma tela da Nova Venda, porém ao invés de efetuar a venda e gerar as informações no banco, vai imprimir um comprovante (o mesmo da venda, mas informando que é um orçamento)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430" y="3213202"/>
            <a:ext cx="6835140" cy="350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56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Caixas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Criar a inclusão, visualização e edição do caixa (não criar exclusão)</a:t>
            </a:r>
          </a:p>
          <a:p>
            <a:r>
              <a:rPr lang="pt-BR" sz="2000" dirty="0" smtClean="0"/>
              <a:t>A edição do caixa só pode deixar para edição o responsável</a:t>
            </a:r>
          </a:p>
          <a:p>
            <a:r>
              <a:rPr lang="pt-BR" sz="2000" dirty="0" smtClean="0"/>
              <a:t>Ordenar o caixa por data (decrescente)</a:t>
            </a:r>
          </a:p>
          <a:p>
            <a:r>
              <a:rPr lang="pt-BR" sz="2000" dirty="0" smtClean="0"/>
              <a:t>O usuário só poderá abrir um caixa por dia (não pode ter mais de um caixa aberto)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99"/>
          <a:stretch/>
        </p:blipFill>
        <p:spPr>
          <a:xfrm>
            <a:off x="929640" y="3493770"/>
            <a:ext cx="100584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3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Relatórios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botão de Relatórios no </a:t>
            </a:r>
            <a:r>
              <a:rPr lang="pt-BR" dirty="0" err="1" smtClean="0"/>
              <a:t>Dashboard</a:t>
            </a:r>
            <a:r>
              <a:rPr lang="pt-BR" dirty="0" smtClean="0"/>
              <a:t> deve apresentar uma página com a seleção do tipo de relatório</a:t>
            </a:r>
          </a:p>
          <a:p>
            <a:pPr lvl="1"/>
            <a:r>
              <a:rPr lang="pt-BR" dirty="0" smtClean="0"/>
              <a:t>Tipos: Total de vendas do mês | Total de vendas por dia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Ambos devem ser gerados em uma nova tela com a lista das vendas e deve possuir um botão para impressão (ou geração do do relatório em PDF)</a:t>
            </a:r>
          </a:p>
        </p:txBody>
      </p:sp>
    </p:spTree>
    <p:extLst>
      <p:ext uri="{BB962C8B-B14F-4D97-AF65-F5344CB8AC3E}">
        <p14:creationId xmlns:p14="http://schemas.microsoft.com/office/powerpoint/2010/main" val="139105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403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Dashboard</vt:lpstr>
      <vt:lpstr>Fornecedores</vt:lpstr>
      <vt:lpstr>Produtos</vt:lpstr>
      <vt:lpstr>Clientes</vt:lpstr>
      <vt:lpstr>Vendas</vt:lpstr>
      <vt:lpstr>Vendas</vt:lpstr>
      <vt:lpstr>Orçamentos</vt:lpstr>
      <vt:lpstr>Caixas</vt:lpstr>
      <vt:lpstr>Relatórios</vt:lpstr>
      <vt:lpstr>Login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Nogueira</dc:creator>
  <cp:lastModifiedBy>Elias Nogueira</cp:lastModifiedBy>
  <cp:revision>4</cp:revision>
  <dcterms:created xsi:type="dcterms:W3CDTF">2017-11-01T12:54:59Z</dcterms:created>
  <dcterms:modified xsi:type="dcterms:W3CDTF">2017-11-01T13:22:50Z</dcterms:modified>
</cp:coreProperties>
</file>