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85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5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6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88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8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6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4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9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82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39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00B2-B0CE-4763-9E40-B14E16BEBB35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4C2E-6C73-4C8B-AB8F-56CD9F8ED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86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17169" y="1205343"/>
            <a:ext cx="34809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Maria Politizada</a:t>
            </a:r>
          </a:p>
          <a:p>
            <a:endParaRPr lang="pt-BR" dirty="0" smtClean="0"/>
          </a:p>
          <a:p>
            <a:r>
              <a:rPr lang="pt-BR" dirty="0" err="1" smtClean="0"/>
              <a:t>Empoderada</a:t>
            </a:r>
            <a:r>
              <a:rPr lang="pt-BR" dirty="0" smtClean="0"/>
              <a:t>, otimista, engajada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Rosto feliz 5"/>
          <p:cNvSpPr/>
          <p:nvPr/>
        </p:nvSpPr>
        <p:spPr>
          <a:xfrm>
            <a:off x="3361453" y="2254828"/>
            <a:ext cx="1283562" cy="110143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798123" y="1205343"/>
            <a:ext cx="34809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Comportamentos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Discute política no </a:t>
            </a:r>
            <a:r>
              <a:rPr lang="pt-BR" dirty="0" err="1" smtClean="0"/>
              <a:t>whatsapp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Consome muita notícia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Formação em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 interesse por causas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317167" y="3513667"/>
            <a:ext cx="34809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Informações demográficas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Cerca de 30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Possui um companheiro(a);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Classes A/B ou C.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98123" y="3513666"/>
            <a:ext cx="34809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Necessidades e objetivos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Saber melhor quais os direitos e deveres de cada cidadão;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Linguagem fácil de entender, fora do Direito tradicional.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190009" y="602674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Proto-persona</a:t>
            </a:r>
            <a:r>
              <a:rPr lang="pt-BR" dirty="0" smtClean="0"/>
              <a:t> – O Site da Constituição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637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Tatiane Conceicao</dc:creator>
  <cp:lastModifiedBy>Tatiane Conceicao</cp:lastModifiedBy>
  <cp:revision>7</cp:revision>
  <dcterms:created xsi:type="dcterms:W3CDTF">2016-11-07T13:33:17Z</dcterms:created>
  <dcterms:modified xsi:type="dcterms:W3CDTF">2016-11-07T16:33:24Z</dcterms:modified>
</cp:coreProperties>
</file>