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5143500" cx="9144000"/>
  <p:notesSz cx="6858000" cy="9144000"/>
  <p:embeddedFontLst>
    <p:embeddedFont>
      <p:font typeface="Muli"/>
      <p:regular r:id="rId50"/>
      <p:italic r:id="rId51"/>
    </p:embeddedFont>
    <p:embeddedFont>
      <p:font typeface="Nixie One"/>
      <p:regular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uli-italic.fntdata"/><Relationship Id="rId50" Type="http://schemas.openxmlformats.org/officeDocument/2006/relationships/font" Target="fonts/Muli-regular.fntdata"/><Relationship Id="rId52" Type="http://schemas.openxmlformats.org/officeDocument/2006/relationships/font" Target="fonts/NixieOn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6" name="Shape 14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Shape 14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Shape 1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Shape 14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9" name="Shape 1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Shape 147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Shape 1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Shape 148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1" name="Shape 1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Shape 14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Shape 1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Shape 14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Shape 1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Shape 149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Shape 1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Shape 150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Shape 1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Shape 15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Shape 1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Shape 15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Shape 15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Shape 14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2" name="Shape 14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Shape 15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Shape 15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Shape 153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7" name="Shape 15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Shape 15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Shape 15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Shape 15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9" name="Shape 15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Shape 1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Shape 15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Shape 15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Shape 15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0" name="Shape 15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Shape 15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5" name="Shape 15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Shape 158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Shape 15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Shape 15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9" name="Shape 15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Shape 141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9" name="Shape 14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Shape 15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" name="Shape 15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Shape 160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Shape 16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Shape 161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Shape 16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Shape 16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Shape 16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Shape 16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Shape 16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Shape 16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0" name="Shape 16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Shape 16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0" name="Shape 16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Shape 16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3" name="Shape 16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Shape 169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Shape 16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Shape 170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Shape 17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Shape 14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4" name="Shape 1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Shape 170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Shape 17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Shape 17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Shape 17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Shape 17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Shape 17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Shape 172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Shape 17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Shape 17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3" name="Shape 17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Shape 17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0" name="Shape 17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Shape 14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Shape 1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Shape 14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Shape 1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Shape 14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Shape 1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Shape 14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0" name="Shape 1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Shape 14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Shape 1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400175" y="1991825"/>
            <a:ext cx="63435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10" name="Shape 10"/>
          <p:cNvGrpSpPr/>
          <p:nvPr/>
        </p:nvGrpSpPr>
        <p:grpSpPr>
          <a:xfrm flipH="1" rot="10800000">
            <a:off x="3692750" y="38248"/>
            <a:ext cx="1758132" cy="1523095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49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799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4" cy="1461674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4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499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4" cy="1706974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4" cy="1770824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4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4" cy="2016099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299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4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4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4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399" cy="2163974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399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4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299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4" cy="20160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4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199" cy="1646499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6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49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Shape 58"/>
          <p:cNvSpPr/>
          <p:nvPr/>
        </p:nvSpPr>
        <p:spPr>
          <a:xfrm flipH="1" rot="10800000">
            <a:off x="2809875" y="-172875"/>
            <a:ext cx="1111499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/>
          <p:nvPr/>
        </p:nvSpPr>
        <p:spPr>
          <a:xfrm flipH="1" rot="10800000">
            <a:off x="3602723" y="1360108"/>
            <a:ext cx="493799" cy="4274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 flipH="1" rot="10800000">
            <a:off x="5278914" y="855277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 flipH="1" rot="10800000">
            <a:off x="5365798" y="352323"/>
            <a:ext cx="493799" cy="4271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79"/>
            <a:ext cx="404639" cy="374057"/>
            <a:chOff x="5975075" y="2327500"/>
            <a:chExt cx="420099" cy="388349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4" cy="220449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49" cy="388349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2"/>
            <a:ext cx="225084" cy="389963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Shape 66"/>
          <p:cNvGrpSpPr/>
          <p:nvPr/>
        </p:nvGrpSpPr>
        <p:grpSpPr>
          <a:xfrm>
            <a:off x="4380524" y="515192"/>
            <a:ext cx="382957" cy="607110"/>
            <a:chOff x="6718575" y="2318625"/>
            <a:chExt cx="256949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299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299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299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49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299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7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4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Shape 80"/>
          <p:cNvGrpSpPr/>
          <p:nvPr/>
        </p:nvGrpSpPr>
        <p:grpSpPr>
          <a:xfrm flipH="1" rot="10800000">
            <a:off x="3920310" y="3981674"/>
            <a:ext cx="1303375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49"/>
            </a:xfrm>
            <a:custGeom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4"/>
            </a:xfrm>
            <a:custGeom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599" cy="840075"/>
            </a:xfrm>
            <a:custGeom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399"/>
            </a:xfrm>
            <a:custGeom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49"/>
            </a:xfrm>
            <a:custGeom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4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799"/>
            </a:xfrm>
            <a:custGeom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49" cy="309174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49" cy="305799"/>
            </a:xfrm>
            <a:custGeom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799"/>
            </a:xfrm>
            <a:custGeom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49" cy="30915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49" cy="305799"/>
            </a:xfrm>
            <a:custGeom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49" cy="336049"/>
            </a:xfrm>
            <a:custGeom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199" cy="504050"/>
            </a:xfrm>
            <a:custGeom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4" cy="672049"/>
            </a:xfrm>
            <a:custGeom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4"/>
            </a:xfrm>
            <a:custGeom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4" cy="10651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699"/>
            </a:xfrm>
            <a:custGeom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Shape 163"/>
          <p:cNvSpPr/>
          <p:nvPr/>
        </p:nvSpPr>
        <p:spPr>
          <a:xfrm flipH="1" rot="10800000">
            <a:off x="5010532" y="4576646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 flipH="1" rot="10800000">
            <a:off x="5133678" y="4056449"/>
            <a:ext cx="540000" cy="4673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 flipH="1" rot="10800000">
            <a:off x="3101708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 flipH="1" rot="10800000">
            <a:off x="3530383" y="4576660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5370703" y="4867760"/>
            <a:ext cx="312502" cy="312484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Shape 168"/>
          <p:cNvGrpSpPr/>
          <p:nvPr/>
        </p:nvGrpSpPr>
        <p:grpSpPr>
          <a:xfrm>
            <a:off x="5772007" y="4056439"/>
            <a:ext cx="573941" cy="550549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399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4" cy="109324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4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7" y="3904791"/>
            <a:ext cx="377838" cy="343684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020971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3" type="body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181" name="Shape 181"/>
          <p:cNvGrpSpPr/>
          <p:nvPr/>
        </p:nvGrpSpPr>
        <p:grpSpPr>
          <a:xfrm flipH="1" rot="10800000">
            <a:off x="411206" y="245767"/>
            <a:ext cx="1322797" cy="1145959"/>
            <a:chOff x="4088875" y="1431100"/>
            <a:chExt cx="3293000" cy="2852775"/>
          </a:xfrm>
        </p:grpSpPr>
        <p:sp>
          <p:nvSpPr>
            <p:cNvPr id="182" name="Shape 182"/>
            <p:cNvSpPr/>
            <p:nvPr/>
          </p:nvSpPr>
          <p:spPr>
            <a:xfrm>
              <a:off x="4831475" y="4136025"/>
              <a:ext cx="157950" cy="147849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4697075" y="3907525"/>
              <a:ext cx="389799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4434975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4300575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4169525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4088875" y="2822200"/>
              <a:ext cx="1481874" cy="1461674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4139275" y="2697875"/>
              <a:ext cx="1626374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4172900" y="2637375"/>
              <a:ext cx="1690175" cy="1646499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4209850" y="2576900"/>
              <a:ext cx="1750674" cy="1706974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4243450" y="2513050"/>
              <a:ext cx="1814524" cy="1770824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4350975" y="2328250"/>
              <a:ext cx="1995974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4384575" y="2267775"/>
              <a:ext cx="2059824" cy="2016099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4421550" y="2207275"/>
              <a:ext cx="2120299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4492100" y="2082950"/>
              <a:ext cx="2133750" cy="2163974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4529075" y="2022475"/>
              <a:ext cx="2130375" cy="2163974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4562675" y="1962000"/>
              <a:ext cx="2133724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4599625" y="1898150"/>
              <a:ext cx="2130375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4740750" y="1652850"/>
              <a:ext cx="2130399" cy="2163974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4848275" y="1468050"/>
              <a:ext cx="2130399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4881875" y="1431100"/>
              <a:ext cx="2133750" cy="2140424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4928925" y="1431100"/>
              <a:ext cx="2120299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5026375" y="1431100"/>
              <a:ext cx="2059824" cy="20160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5123825" y="1431100"/>
              <a:ext cx="1995974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5416150" y="1431100"/>
              <a:ext cx="1811175" cy="17708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510250" y="1431100"/>
              <a:ext cx="1754025" cy="17069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5607675" y="1431100"/>
              <a:ext cx="1690199" cy="1646499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5802575" y="1431100"/>
              <a:ext cx="1565875" cy="15255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5900025" y="1431100"/>
              <a:ext cx="1481850" cy="14616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5997475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6189000" y="1431100"/>
              <a:ext cx="850150" cy="8366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383900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6481325" y="1431100"/>
              <a:ext cx="157950" cy="147849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Shape 229"/>
          <p:cNvSpPr/>
          <p:nvPr/>
        </p:nvSpPr>
        <p:spPr>
          <a:xfrm flipH="1" rot="10800000">
            <a:off x="-123825" y="1058975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 flipH="1" rot="10800000">
            <a:off x="1495424" y="-131649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 flipH="1" rot="10800000">
            <a:off x="327798" y="8892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Shape 233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9"/>
          </a:xfrm>
        </p:grpSpPr>
        <p:sp>
          <p:nvSpPr>
            <p:cNvPr id="234" name="Shape 234"/>
            <p:cNvSpPr/>
            <p:nvPr/>
          </p:nvSpPr>
          <p:spPr>
            <a:xfrm>
              <a:off x="5975075" y="2474650"/>
              <a:ext cx="98324" cy="220449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6088025" y="2327500"/>
              <a:ext cx="307149" cy="388349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Shape 236"/>
          <p:cNvSpPr/>
          <p:nvPr/>
        </p:nvSpPr>
        <p:spPr>
          <a:xfrm>
            <a:off x="203100" y="1270175"/>
            <a:ext cx="166061" cy="287703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Shape 237"/>
          <p:cNvGrpSpPr/>
          <p:nvPr/>
        </p:nvGrpSpPr>
        <p:grpSpPr>
          <a:xfrm>
            <a:off x="904276" y="515192"/>
            <a:ext cx="382957" cy="607110"/>
            <a:chOff x="6718575" y="2318625"/>
            <a:chExt cx="256949" cy="407375"/>
          </a:xfrm>
        </p:grpSpPr>
        <p:sp>
          <p:nvSpPr>
            <p:cNvPr id="238" name="Shape 238"/>
            <p:cNvSpPr/>
            <p:nvPr/>
          </p:nvSpPr>
          <p:spPr>
            <a:xfrm>
              <a:off x="6795900" y="2673600"/>
              <a:ext cx="102299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6795900" y="2650475"/>
              <a:ext cx="102299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6795900" y="2696125"/>
              <a:ext cx="102299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67849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6718575" y="2318625"/>
              <a:ext cx="256949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68738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795900" y="2628550"/>
              <a:ext cx="102299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Shape 246"/>
          <p:cNvGrpSpPr/>
          <p:nvPr/>
        </p:nvGrpSpPr>
        <p:grpSpPr>
          <a:xfrm>
            <a:off x="335758" y="1840530"/>
            <a:ext cx="342881" cy="350068"/>
            <a:chOff x="3951850" y="2985350"/>
            <a:chExt cx="407950" cy="416500"/>
          </a:xfrm>
        </p:grpSpPr>
        <p:sp>
          <p:nvSpPr>
            <p:cNvPr id="247" name="Shape 247"/>
            <p:cNvSpPr/>
            <p:nvPr/>
          </p:nvSpPr>
          <p:spPr>
            <a:xfrm>
              <a:off x="3951850" y="2985350"/>
              <a:ext cx="314800" cy="314824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Shape 252"/>
          <p:cNvGrpSpPr/>
          <p:nvPr/>
        </p:nvGrpSpPr>
        <p:grpSpPr>
          <a:xfrm flipH="1" rot="10800000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253" name="Shape 253"/>
            <p:cNvSpPr/>
            <p:nvPr/>
          </p:nvSpPr>
          <p:spPr>
            <a:xfrm>
              <a:off x="4831475" y="4136025"/>
              <a:ext cx="157950" cy="147849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4697075" y="3907525"/>
              <a:ext cx="389799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4434975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4300575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4169525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4088875" y="2822200"/>
              <a:ext cx="1481874" cy="1461674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4139275" y="2697875"/>
              <a:ext cx="1626374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4172900" y="2637375"/>
              <a:ext cx="1690175" cy="1646499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4209850" y="2576900"/>
              <a:ext cx="1750674" cy="1706974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4243450" y="2513050"/>
              <a:ext cx="1814524" cy="1770824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4350975" y="2328250"/>
              <a:ext cx="1995974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4384575" y="2267775"/>
              <a:ext cx="2059824" cy="2016099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4421550" y="2207275"/>
              <a:ext cx="2120299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4492100" y="2082950"/>
              <a:ext cx="2133750" cy="2163974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4529075" y="2022475"/>
              <a:ext cx="2130375" cy="2163974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4562675" y="1962000"/>
              <a:ext cx="2133724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4599625" y="1898150"/>
              <a:ext cx="2130375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4740750" y="1652850"/>
              <a:ext cx="2130399" cy="2163974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4848275" y="1468050"/>
              <a:ext cx="2130399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4881875" y="1431100"/>
              <a:ext cx="2133750" cy="2140424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4928925" y="1431100"/>
              <a:ext cx="2120299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5026375" y="1431100"/>
              <a:ext cx="2059824" cy="20160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5123825" y="1431100"/>
              <a:ext cx="1995974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5416150" y="1431100"/>
              <a:ext cx="1811175" cy="17708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5510250" y="1431100"/>
              <a:ext cx="1754025" cy="17069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5607675" y="1431100"/>
              <a:ext cx="1690199" cy="1646499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5802575" y="1431100"/>
              <a:ext cx="1565875" cy="15255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5900025" y="1431100"/>
              <a:ext cx="1481850" cy="14616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5997475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189000" y="1431100"/>
              <a:ext cx="850150" cy="8366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383900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481325" y="1431100"/>
              <a:ext cx="157950" cy="147849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Shape 30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/>
          <p:nvPr/>
        </p:nvSpPr>
        <p:spPr>
          <a:xfrm flipH="1" rot="10800000">
            <a:off x="503114" y="1161449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/>
          <p:nvPr/>
        </p:nvSpPr>
        <p:spPr>
          <a:xfrm flipH="1" rot="10800000">
            <a:off x="1208423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/>
        </p:nvSpPr>
        <p:spPr>
          <a:xfrm flipH="1" rot="10800000">
            <a:off x="247753" y="49691"/>
            <a:ext cx="295199" cy="2555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Shape 304"/>
          <p:cNvGrpSpPr/>
          <p:nvPr/>
        </p:nvGrpSpPr>
        <p:grpSpPr>
          <a:xfrm flipH="1" rot="10800000">
            <a:off x="8218342" y="4123088"/>
            <a:ext cx="685310" cy="593091"/>
            <a:chOff x="238125" y="1431100"/>
            <a:chExt cx="3296350" cy="2852775"/>
          </a:xfrm>
        </p:grpSpPr>
        <p:sp>
          <p:nvSpPr>
            <p:cNvPr id="305" name="Shape 305"/>
            <p:cNvSpPr/>
            <p:nvPr/>
          </p:nvSpPr>
          <p:spPr>
            <a:xfrm>
              <a:off x="980725" y="4136025"/>
              <a:ext cx="157950" cy="147849"/>
            </a:xfrm>
            <a:custGeom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584200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449800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318750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128650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238125" y="2822200"/>
              <a:ext cx="924075" cy="1008074"/>
            </a:xfrm>
            <a:custGeom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251550" y="2761700"/>
              <a:ext cx="779599" cy="840075"/>
            </a:xfrm>
            <a:custGeom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288525" y="2697875"/>
              <a:ext cx="608200" cy="675399"/>
            </a:xfrm>
            <a:custGeom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359075" y="2576900"/>
              <a:ext cx="275575" cy="336049"/>
            </a:xfrm>
            <a:custGeom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392675" y="2513050"/>
              <a:ext cx="275575" cy="309174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429650" y="24525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196525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466600" y="23921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537175" y="22677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570775" y="22072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607725" y="214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2452475" y="3941125"/>
              <a:ext cx="322600" cy="305799"/>
            </a:xfrm>
            <a:custGeom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641325" y="208295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678300" y="20224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2533125" y="3877275"/>
              <a:ext cx="275549" cy="309174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2570075" y="381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711900" y="19620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2603675" y="37563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0650" y="36924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785825" y="18376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2677600" y="36320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819425" y="177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2711200" y="35715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890000" y="1652850"/>
              <a:ext cx="275549" cy="305799"/>
            </a:xfrm>
            <a:custGeom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2748175" y="351102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2781775" y="344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926950" y="159237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960550" y="15319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2818725" y="33867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997525" y="1468050"/>
              <a:ext cx="322600" cy="305799"/>
            </a:xfrm>
            <a:custGeom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2852325" y="33262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2889300" y="32623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10781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2926250" y="32019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117560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2959850" y="31414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2996825" y="3077575"/>
              <a:ext cx="275549" cy="30915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3030425" y="30170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3067375" y="29566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3101000" y="2896125"/>
              <a:ext cx="275549" cy="305799"/>
            </a:xfrm>
            <a:custGeom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3137950" y="2802025"/>
              <a:ext cx="275549" cy="336049"/>
            </a:xfrm>
            <a:custGeom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3006900" y="2573550"/>
              <a:ext cx="440199" cy="504050"/>
            </a:xfrm>
            <a:custGeom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18543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2872500" y="2345050"/>
              <a:ext cx="611574" cy="672049"/>
            </a:xfrm>
            <a:custGeom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2610400" y="1884700"/>
              <a:ext cx="924075" cy="1008074"/>
            </a:xfrm>
            <a:custGeom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2146700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2244150" y="1431100"/>
              <a:ext cx="1075274" cy="10651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2341575" y="1431100"/>
              <a:ext cx="846800" cy="836699"/>
            </a:xfrm>
            <a:custGeom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2533125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0575" y="1431100"/>
              <a:ext cx="161300" cy="1478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7" name="Shape 387"/>
          <p:cNvSpPr/>
          <p:nvPr/>
        </p:nvSpPr>
        <p:spPr>
          <a:xfrm flipH="1" rot="10800000">
            <a:off x="8763567" y="4485978"/>
            <a:ext cx="542998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/>
          <p:nvPr/>
        </p:nvSpPr>
        <p:spPr>
          <a:xfrm flipH="1" rot="10800000">
            <a:off x="8523810" y="4741098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/>
          <p:nvPr/>
        </p:nvSpPr>
        <p:spPr>
          <a:xfrm flipH="1" rot="10800000">
            <a:off x="8322785" y="3628021"/>
            <a:ext cx="542998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/>
          <p:nvPr/>
        </p:nvSpPr>
        <p:spPr>
          <a:xfrm flipH="1" rot="10800000">
            <a:off x="8763567" y="4009881"/>
            <a:ext cx="237598" cy="205798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ctrTitle"/>
          </p:nvPr>
        </p:nvSpPr>
        <p:spPr>
          <a:xfrm>
            <a:off x="2743200" y="1735750"/>
            <a:ext cx="56388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393" name="Shape 393"/>
          <p:cNvSpPr txBox="1"/>
          <p:nvPr>
            <p:ph idx="1" type="subTitle"/>
          </p:nvPr>
        </p:nvSpPr>
        <p:spPr>
          <a:xfrm>
            <a:off x="2743200" y="2821003"/>
            <a:ext cx="5696098" cy="78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394" name="Shape 394"/>
          <p:cNvGrpSpPr/>
          <p:nvPr/>
        </p:nvGrpSpPr>
        <p:grpSpPr>
          <a:xfrm flipH="1" rot="10800000">
            <a:off x="421027" y="1677112"/>
            <a:ext cx="2064709" cy="1788689"/>
            <a:chOff x="4088875" y="1431100"/>
            <a:chExt cx="3293000" cy="2852775"/>
          </a:xfrm>
        </p:grpSpPr>
        <p:sp>
          <p:nvSpPr>
            <p:cNvPr id="395" name="Shape 395"/>
            <p:cNvSpPr/>
            <p:nvPr/>
          </p:nvSpPr>
          <p:spPr>
            <a:xfrm>
              <a:off x="4831475" y="4136025"/>
              <a:ext cx="157950" cy="147849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4697075" y="3907525"/>
              <a:ext cx="389799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4434975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4300575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4169525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4088875" y="2822200"/>
              <a:ext cx="1481874" cy="1461674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4139275" y="2697875"/>
              <a:ext cx="1626374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4172900" y="2637375"/>
              <a:ext cx="1690175" cy="1646499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4209850" y="2576900"/>
              <a:ext cx="1750674" cy="1706974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4243450" y="2513050"/>
              <a:ext cx="1814524" cy="1770824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4350975" y="2328250"/>
              <a:ext cx="1995974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4384575" y="2267775"/>
              <a:ext cx="2059824" cy="2016099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4421550" y="2207275"/>
              <a:ext cx="2120299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4492100" y="2082950"/>
              <a:ext cx="2133750" cy="2163974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4529075" y="2022475"/>
              <a:ext cx="2130375" cy="2163974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4562675" y="1962000"/>
              <a:ext cx="2133724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4599625" y="1898150"/>
              <a:ext cx="2130375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4740750" y="1652850"/>
              <a:ext cx="2130399" cy="2163974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4848275" y="1468050"/>
              <a:ext cx="2130399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4881875" y="1431100"/>
              <a:ext cx="2133750" cy="2140424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4928925" y="1431100"/>
              <a:ext cx="2120299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5026375" y="1431100"/>
              <a:ext cx="2059824" cy="20160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5123825" y="1431100"/>
              <a:ext cx="1995974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5416150" y="1431100"/>
              <a:ext cx="1811175" cy="17708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5510250" y="1431100"/>
              <a:ext cx="1754025" cy="17069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5607675" y="1431100"/>
              <a:ext cx="1690199" cy="1646499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5802575" y="1431100"/>
              <a:ext cx="1565875" cy="15255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5900025" y="1431100"/>
              <a:ext cx="1481850" cy="14616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5997475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6189000" y="1431100"/>
              <a:ext cx="850150" cy="8366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6383900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6481325" y="1431100"/>
              <a:ext cx="157950" cy="147849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2" name="Shape 442"/>
          <p:cNvSpPr/>
          <p:nvPr/>
        </p:nvSpPr>
        <p:spPr>
          <a:xfrm flipH="1" rot="10800000">
            <a:off x="66673" y="3135424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/>
          <p:nvPr/>
        </p:nvSpPr>
        <p:spPr>
          <a:xfrm flipH="1" rot="10800000">
            <a:off x="828674" y="351654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/>
          <p:nvPr/>
        </p:nvSpPr>
        <p:spPr>
          <a:xfrm flipH="1" rot="10800000">
            <a:off x="761999" y="877950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/>
          <p:nvPr/>
        </p:nvSpPr>
        <p:spPr>
          <a:xfrm flipH="1" rot="10800000">
            <a:off x="793850" y="4692801"/>
            <a:ext cx="517499" cy="447898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6" name="Shape 446"/>
          <p:cNvGrpSpPr/>
          <p:nvPr/>
        </p:nvGrpSpPr>
        <p:grpSpPr>
          <a:xfrm>
            <a:off x="996358" y="1070667"/>
            <a:ext cx="351203" cy="324659"/>
            <a:chOff x="5975075" y="2327500"/>
            <a:chExt cx="420099" cy="388349"/>
          </a:xfrm>
        </p:grpSpPr>
        <p:sp>
          <p:nvSpPr>
            <p:cNvPr id="447" name="Shape 447"/>
            <p:cNvSpPr/>
            <p:nvPr/>
          </p:nvSpPr>
          <p:spPr>
            <a:xfrm>
              <a:off x="5975075" y="2474650"/>
              <a:ext cx="98324" cy="220449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6088025" y="2327500"/>
              <a:ext cx="307149" cy="388349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9" name="Shape 449"/>
          <p:cNvSpPr/>
          <p:nvPr/>
        </p:nvSpPr>
        <p:spPr>
          <a:xfrm>
            <a:off x="393600" y="3346626"/>
            <a:ext cx="166061" cy="287703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0" name="Shape 450"/>
          <p:cNvGrpSpPr/>
          <p:nvPr/>
        </p:nvGrpSpPr>
        <p:grpSpPr>
          <a:xfrm>
            <a:off x="305253" y="553855"/>
            <a:ext cx="247467" cy="392302"/>
            <a:chOff x="6718575" y="2318625"/>
            <a:chExt cx="256949" cy="407375"/>
          </a:xfrm>
        </p:grpSpPr>
        <p:sp>
          <p:nvSpPr>
            <p:cNvPr id="451" name="Shape 451"/>
            <p:cNvSpPr/>
            <p:nvPr/>
          </p:nvSpPr>
          <p:spPr>
            <a:xfrm>
              <a:off x="6795900" y="2673600"/>
              <a:ext cx="102299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6795900" y="2650475"/>
              <a:ext cx="102299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6795900" y="2696125"/>
              <a:ext cx="102299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67849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6718575" y="2318625"/>
              <a:ext cx="256949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68738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6795900" y="2628550"/>
              <a:ext cx="102299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1419983" y="3634330"/>
            <a:ext cx="342881" cy="350068"/>
            <a:chOff x="3951850" y="2985350"/>
            <a:chExt cx="407950" cy="416500"/>
          </a:xfrm>
        </p:grpSpPr>
        <p:sp>
          <p:nvSpPr>
            <p:cNvPr id="460" name="Shape 460"/>
            <p:cNvSpPr/>
            <p:nvPr/>
          </p:nvSpPr>
          <p:spPr>
            <a:xfrm>
              <a:off x="3951850" y="2985350"/>
              <a:ext cx="314800" cy="314824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" name="Shape 464"/>
          <p:cNvGrpSpPr/>
          <p:nvPr/>
        </p:nvGrpSpPr>
        <p:grpSpPr>
          <a:xfrm flipH="1" rot="10800000">
            <a:off x="-88362" y="302261"/>
            <a:ext cx="1034724" cy="895485"/>
            <a:chOff x="238125" y="1431100"/>
            <a:chExt cx="3296350" cy="2852775"/>
          </a:xfrm>
        </p:grpSpPr>
        <p:sp>
          <p:nvSpPr>
            <p:cNvPr id="465" name="Shape 465"/>
            <p:cNvSpPr/>
            <p:nvPr/>
          </p:nvSpPr>
          <p:spPr>
            <a:xfrm>
              <a:off x="980725" y="4136025"/>
              <a:ext cx="157950" cy="147849"/>
            </a:xfrm>
            <a:custGeom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584200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449800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318750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128650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238125" y="2822200"/>
              <a:ext cx="924075" cy="1008074"/>
            </a:xfrm>
            <a:custGeom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251550" y="2761700"/>
              <a:ext cx="779599" cy="840075"/>
            </a:xfrm>
            <a:custGeom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288525" y="2697875"/>
              <a:ext cx="608200" cy="675399"/>
            </a:xfrm>
            <a:custGeom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359075" y="2576900"/>
              <a:ext cx="275575" cy="336049"/>
            </a:xfrm>
            <a:custGeom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392675" y="2513050"/>
              <a:ext cx="275575" cy="309174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429650" y="24525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196525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466600" y="23921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537175" y="22677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570775" y="22072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607725" y="214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2452475" y="3941125"/>
              <a:ext cx="322600" cy="305799"/>
            </a:xfrm>
            <a:custGeom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641325" y="208295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678300" y="20224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533125" y="3877275"/>
              <a:ext cx="275549" cy="309174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2570075" y="381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711900" y="19620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2603675" y="37563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2640650" y="36924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785825" y="18376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2677600" y="36320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819425" y="177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2711200" y="35715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890000" y="1652850"/>
              <a:ext cx="275549" cy="305799"/>
            </a:xfrm>
            <a:custGeom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2748175" y="351102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2781775" y="344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926950" y="159237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960550" y="15319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2818725" y="33867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997525" y="1468050"/>
              <a:ext cx="322600" cy="305799"/>
            </a:xfrm>
            <a:custGeom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2852325" y="33262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2889300" y="32623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10781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2926250" y="32019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117560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2959850" y="31414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2996825" y="3077575"/>
              <a:ext cx="275549" cy="30915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3030425" y="30170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3067375" y="29566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3101000" y="2896125"/>
              <a:ext cx="275549" cy="305799"/>
            </a:xfrm>
            <a:custGeom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3137950" y="2802025"/>
              <a:ext cx="275549" cy="336049"/>
            </a:xfrm>
            <a:custGeom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3006900" y="2573550"/>
              <a:ext cx="440199" cy="504050"/>
            </a:xfrm>
            <a:custGeom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18543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2872500" y="2345050"/>
              <a:ext cx="611574" cy="672049"/>
            </a:xfrm>
            <a:custGeom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2610400" y="1884700"/>
              <a:ext cx="924075" cy="1008074"/>
            </a:xfrm>
            <a:custGeom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2146700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2244150" y="1431100"/>
              <a:ext cx="1075274" cy="10651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2341575" y="1431100"/>
              <a:ext cx="846800" cy="836699"/>
            </a:xfrm>
            <a:custGeom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2533125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2630575" y="1431100"/>
              <a:ext cx="161300" cy="1478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7" name="Shape 547"/>
          <p:cNvSpPr/>
          <p:nvPr/>
        </p:nvSpPr>
        <p:spPr>
          <a:xfrm flipH="1" rot="10800000">
            <a:off x="733424" y="3936024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/>
          <p:nvPr/>
        </p:nvSpPr>
        <p:spPr>
          <a:xfrm flipH="1" rot="10800000">
            <a:off x="738524" y="10084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Shape 549"/>
          <p:cNvSpPr/>
          <p:nvPr/>
        </p:nvSpPr>
        <p:spPr>
          <a:xfrm flipH="1" rot="10800000">
            <a:off x="-291323" y="4148474"/>
            <a:ext cx="1182300" cy="1023598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Shape 550"/>
          <p:cNvSpPr/>
          <p:nvPr/>
        </p:nvSpPr>
        <p:spPr>
          <a:xfrm flipH="1" rot="10800000">
            <a:off x="420724" y="-65225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1019337" y="4167057"/>
            <a:ext cx="248071" cy="248056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" name="Shape 552"/>
          <p:cNvGrpSpPr/>
          <p:nvPr/>
        </p:nvGrpSpPr>
        <p:grpSpPr>
          <a:xfrm>
            <a:off x="-50284" y="1452793"/>
            <a:ext cx="624842" cy="599375"/>
            <a:chOff x="5241175" y="4959100"/>
            <a:chExt cx="539775" cy="517775"/>
          </a:xfrm>
        </p:grpSpPr>
        <p:sp>
          <p:nvSpPr>
            <p:cNvPr id="553" name="Shape 553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5330925" y="4985350"/>
              <a:ext cx="128250" cy="148399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5241175" y="5241175"/>
              <a:ext cx="180124" cy="109324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5619100" y="5194175"/>
              <a:ext cx="161850" cy="89774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9" name="Shape 559"/>
          <p:cNvSpPr/>
          <p:nvPr/>
        </p:nvSpPr>
        <p:spPr>
          <a:xfrm>
            <a:off x="47198" y="4430469"/>
            <a:ext cx="505230" cy="459561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idx="1" type="body"/>
          </p:nvPr>
        </p:nvSpPr>
        <p:spPr>
          <a:xfrm>
            <a:off x="2051200" y="2085600"/>
            <a:ext cx="6282299" cy="819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◇"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￭"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￮"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Nixie One"/>
              <a:buNone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Nixie One"/>
              <a:buNone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Nixie One"/>
              <a:buNone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Nixie One"/>
              <a:buNone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562" name="Shape 562"/>
          <p:cNvGrpSpPr/>
          <p:nvPr/>
        </p:nvGrpSpPr>
        <p:grpSpPr>
          <a:xfrm flipH="1" rot="10800000">
            <a:off x="411206" y="1998368"/>
            <a:ext cx="1322797" cy="1145959"/>
            <a:chOff x="4088875" y="1431100"/>
            <a:chExt cx="3293000" cy="2852775"/>
          </a:xfrm>
        </p:grpSpPr>
        <p:sp>
          <p:nvSpPr>
            <p:cNvPr id="563" name="Shape 563"/>
            <p:cNvSpPr/>
            <p:nvPr/>
          </p:nvSpPr>
          <p:spPr>
            <a:xfrm>
              <a:off x="4831475" y="4136025"/>
              <a:ext cx="157950" cy="147849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4697075" y="3907525"/>
              <a:ext cx="389799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4434975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4300575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4169525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4088875" y="2822200"/>
              <a:ext cx="1481874" cy="1461674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4139275" y="2697875"/>
              <a:ext cx="1626374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4172900" y="2637375"/>
              <a:ext cx="1690175" cy="1646499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4209850" y="2576900"/>
              <a:ext cx="1750674" cy="1706974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4243450" y="2513050"/>
              <a:ext cx="1814524" cy="1770824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4350975" y="2328250"/>
              <a:ext cx="1995974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4384575" y="2267775"/>
              <a:ext cx="2059824" cy="2016099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4421550" y="2207275"/>
              <a:ext cx="2120299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4492100" y="2082950"/>
              <a:ext cx="2133750" cy="2163974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4529075" y="2022475"/>
              <a:ext cx="2130375" cy="2163974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4562675" y="1962000"/>
              <a:ext cx="2133724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4599625" y="1898150"/>
              <a:ext cx="2130375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4740750" y="1652850"/>
              <a:ext cx="2130399" cy="2163974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4848275" y="1468050"/>
              <a:ext cx="2130399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4881875" y="1431100"/>
              <a:ext cx="2133750" cy="2140424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4928925" y="1431100"/>
              <a:ext cx="2120299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026375" y="1431100"/>
              <a:ext cx="2059824" cy="20160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5123825" y="1431100"/>
              <a:ext cx="1995974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5416150" y="1431100"/>
              <a:ext cx="1811175" cy="17708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5510250" y="1431100"/>
              <a:ext cx="1754025" cy="17069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5607675" y="1431100"/>
              <a:ext cx="1690199" cy="1646499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5802575" y="1431100"/>
              <a:ext cx="1565875" cy="15255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900025" y="1431100"/>
              <a:ext cx="1481850" cy="14616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997475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6189000" y="1431100"/>
              <a:ext cx="850150" cy="8366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6383900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6481325" y="1431100"/>
              <a:ext cx="157950" cy="147849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0" name="Shape 610"/>
          <p:cNvSpPr/>
          <p:nvPr/>
        </p:nvSpPr>
        <p:spPr>
          <a:xfrm flipH="1" rot="10800000">
            <a:off x="-123825" y="2811574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Shape 611"/>
          <p:cNvSpPr/>
          <p:nvPr/>
        </p:nvSpPr>
        <p:spPr>
          <a:xfrm flipH="1" rot="10800000">
            <a:off x="638174" y="319269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Shape 612"/>
          <p:cNvSpPr/>
          <p:nvPr/>
        </p:nvSpPr>
        <p:spPr>
          <a:xfrm flipH="1" rot="10800000">
            <a:off x="752474" y="1201800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Shape 613"/>
          <p:cNvSpPr/>
          <p:nvPr/>
        </p:nvSpPr>
        <p:spPr>
          <a:xfrm flipH="1" rot="10800000">
            <a:off x="657224" y="438017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4" name="Shape 614"/>
          <p:cNvGrpSpPr/>
          <p:nvPr/>
        </p:nvGrpSpPr>
        <p:grpSpPr>
          <a:xfrm>
            <a:off x="986833" y="1394517"/>
            <a:ext cx="351203" cy="324659"/>
            <a:chOff x="5975075" y="2327500"/>
            <a:chExt cx="420099" cy="388349"/>
          </a:xfrm>
        </p:grpSpPr>
        <p:sp>
          <p:nvSpPr>
            <p:cNvPr id="615" name="Shape 615"/>
            <p:cNvSpPr/>
            <p:nvPr/>
          </p:nvSpPr>
          <p:spPr>
            <a:xfrm>
              <a:off x="5975075" y="2474650"/>
              <a:ext cx="98324" cy="220449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6088025" y="2327500"/>
              <a:ext cx="307149" cy="388349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7" name="Shape 617"/>
          <p:cNvSpPr/>
          <p:nvPr/>
        </p:nvSpPr>
        <p:spPr>
          <a:xfrm>
            <a:off x="203100" y="3022775"/>
            <a:ext cx="166061" cy="287703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Shape 618"/>
          <p:cNvGrpSpPr/>
          <p:nvPr/>
        </p:nvGrpSpPr>
        <p:grpSpPr>
          <a:xfrm>
            <a:off x="295728" y="877705"/>
            <a:ext cx="247467" cy="392302"/>
            <a:chOff x="6718575" y="2318625"/>
            <a:chExt cx="256949" cy="407375"/>
          </a:xfrm>
        </p:grpSpPr>
        <p:sp>
          <p:nvSpPr>
            <p:cNvPr id="619" name="Shape 619"/>
            <p:cNvSpPr/>
            <p:nvPr/>
          </p:nvSpPr>
          <p:spPr>
            <a:xfrm>
              <a:off x="6795900" y="2673600"/>
              <a:ext cx="102299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6795900" y="2650475"/>
              <a:ext cx="102299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6795900" y="2696125"/>
              <a:ext cx="102299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67849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6718575" y="2318625"/>
              <a:ext cx="256949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68738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6795900" y="2628550"/>
              <a:ext cx="102299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Shape 627"/>
          <p:cNvGrpSpPr/>
          <p:nvPr/>
        </p:nvGrpSpPr>
        <p:grpSpPr>
          <a:xfrm>
            <a:off x="1229483" y="3310480"/>
            <a:ext cx="342881" cy="350068"/>
            <a:chOff x="3951850" y="2985350"/>
            <a:chExt cx="407950" cy="416500"/>
          </a:xfrm>
        </p:grpSpPr>
        <p:sp>
          <p:nvSpPr>
            <p:cNvPr id="628" name="Shape 628"/>
            <p:cNvSpPr/>
            <p:nvPr/>
          </p:nvSpPr>
          <p:spPr>
            <a:xfrm>
              <a:off x="3951850" y="2985350"/>
              <a:ext cx="314800" cy="314824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Shape 632"/>
          <p:cNvGrpSpPr/>
          <p:nvPr/>
        </p:nvGrpSpPr>
        <p:grpSpPr>
          <a:xfrm flipH="1" rot="10800000">
            <a:off x="-97887" y="626111"/>
            <a:ext cx="1034724" cy="895485"/>
            <a:chOff x="238125" y="1431100"/>
            <a:chExt cx="3296350" cy="2852775"/>
          </a:xfrm>
        </p:grpSpPr>
        <p:sp>
          <p:nvSpPr>
            <p:cNvPr id="633" name="Shape 633"/>
            <p:cNvSpPr/>
            <p:nvPr/>
          </p:nvSpPr>
          <p:spPr>
            <a:xfrm>
              <a:off x="980725" y="4136025"/>
              <a:ext cx="157950" cy="147849"/>
            </a:xfrm>
            <a:custGeom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584200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449800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318750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650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238125" y="2822200"/>
              <a:ext cx="924075" cy="1008074"/>
            </a:xfrm>
            <a:custGeom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251550" y="2761700"/>
              <a:ext cx="779599" cy="840075"/>
            </a:xfrm>
            <a:custGeom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288525" y="2697875"/>
              <a:ext cx="608200" cy="675399"/>
            </a:xfrm>
            <a:custGeom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359075" y="2576900"/>
              <a:ext cx="275575" cy="336049"/>
            </a:xfrm>
            <a:custGeom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392675" y="2513050"/>
              <a:ext cx="275575" cy="309174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429650" y="24525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196525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466600" y="23921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537175" y="22677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570775" y="22072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607725" y="214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2452475" y="3941125"/>
              <a:ext cx="322600" cy="305799"/>
            </a:xfrm>
            <a:custGeom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641325" y="208295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678300" y="20224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2533125" y="3877275"/>
              <a:ext cx="275549" cy="309174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2570075" y="381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711900" y="19620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2603675" y="37563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2640650" y="36924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785825" y="18376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2677600" y="36320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819425" y="177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2711200" y="35715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890000" y="1652850"/>
              <a:ext cx="275549" cy="305799"/>
            </a:xfrm>
            <a:custGeom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2748175" y="351102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2781775" y="344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926950" y="159237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960550" y="15319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2818725" y="33867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997525" y="1468050"/>
              <a:ext cx="322600" cy="305799"/>
            </a:xfrm>
            <a:custGeom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2852325" y="33262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2889300" y="32623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10781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2926250" y="32019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117560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2959850" y="31414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2996825" y="3077575"/>
              <a:ext cx="275549" cy="30915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3030425" y="30170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3067375" y="29566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3101000" y="2896125"/>
              <a:ext cx="275549" cy="305799"/>
            </a:xfrm>
            <a:custGeom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3137950" y="2802025"/>
              <a:ext cx="275549" cy="336049"/>
            </a:xfrm>
            <a:custGeom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3006900" y="2573550"/>
              <a:ext cx="440199" cy="504050"/>
            </a:xfrm>
            <a:custGeom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18543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2872500" y="2345050"/>
              <a:ext cx="611574" cy="672049"/>
            </a:xfrm>
            <a:custGeom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2610400" y="1884700"/>
              <a:ext cx="924075" cy="1008074"/>
            </a:xfrm>
            <a:custGeom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2146700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2244150" y="1431100"/>
              <a:ext cx="1075274" cy="10651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2341575" y="1431100"/>
              <a:ext cx="846800" cy="836699"/>
            </a:xfrm>
            <a:custGeom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2533125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2630575" y="1431100"/>
              <a:ext cx="161300" cy="1478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5" name="Shape 715"/>
          <p:cNvSpPr/>
          <p:nvPr/>
        </p:nvSpPr>
        <p:spPr>
          <a:xfrm flipH="1" rot="10800000">
            <a:off x="542924" y="3612174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Shape 716"/>
          <p:cNvSpPr/>
          <p:nvPr/>
        </p:nvSpPr>
        <p:spPr>
          <a:xfrm flipH="1" rot="10800000">
            <a:off x="728999" y="424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Shape 717"/>
          <p:cNvSpPr/>
          <p:nvPr/>
        </p:nvSpPr>
        <p:spPr>
          <a:xfrm flipH="1" rot="10800000">
            <a:off x="-115052" y="3996024"/>
            <a:ext cx="819898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Shape 718"/>
          <p:cNvSpPr/>
          <p:nvPr/>
        </p:nvSpPr>
        <p:spPr>
          <a:xfrm flipH="1" rot="10800000">
            <a:off x="411199" y="2586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828837" y="3843207"/>
            <a:ext cx="248071" cy="248056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0" name="Shape 720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721" name="Shape 721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5330925" y="4985350"/>
              <a:ext cx="128250" cy="148399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5241175" y="5241175"/>
              <a:ext cx="180124" cy="109324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5619100" y="5194175"/>
              <a:ext cx="161850" cy="89774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7" name="Shape 727"/>
          <p:cNvSpPr/>
          <p:nvPr/>
        </p:nvSpPr>
        <p:spPr>
          <a:xfrm>
            <a:off x="144925" y="4214500"/>
            <a:ext cx="299951" cy="272837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Shape 728"/>
          <p:cNvSpPr txBox="1"/>
          <p:nvPr/>
        </p:nvSpPr>
        <p:spPr>
          <a:xfrm>
            <a:off x="94000" y="1929581"/>
            <a:ext cx="1957200" cy="653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Nixie One"/>
              <a:buNone/>
            </a:pPr>
            <a:r>
              <a:rPr b="0" i="0" lang="en" sz="1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31" name="Shape 731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732" name="Shape 732"/>
          <p:cNvGrpSpPr/>
          <p:nvPr/>
        </p:nvGrpSpPr>
        <p:grpSpPr>
          <a:xfrm flipH="1" rot="10800000">
            <a:off x="411206" y="245767"/>
            <a:ext cx="1322797" cy="1145959"/>
            <a:chOff x="4088875" y="1431100"/>
            <a:chExt cx="3293000" cy="2852775"/>
          </a:xfrm>
        </p:grpSpPr>
        <p:sp>
          <p:nvSpPr>
            <p:cNvPr id="733" name="Shape 733"/>
            <p:cNvSpPr/>
            <p:nvPr/>
          </p:nvSpPr>
          <p:spPr>
            <a:xfrm>
              <a:off x="4831475" y="4136025"/>
              <a:ext cx="157950" cy="147849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4697075" y="3907525"/>
              <a:ext cx="389799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4434975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4300575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4169525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4088875" y="2822200"/>
              <a:ext cx="1481874" cy="1461674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4139275" y="2697875"/>
              <a:ext cx="1626374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4172900" y="2637375"/>
              <a:ext cx="1690175" cy="1646499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4209850" y="2576900"/>
              <a:ext cx="1750674" cy="1706974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4243450" y="2513050"/>
              <a:ext cx="1814524" cy="1770824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4350975" y="2328250"/>
              <a:ext cx="1995974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4384575" y="2267775"/>
              <a:ext cx="2059824" cy="2016099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4421550" y="2207275"/>
              <a:ext cx="2120299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4492100" y="2082950"/>
              <a:ext cx="2133750" cy="2163974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4529075" y="2022475"/>
              <a:ext cx="2130375" cy="2163974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4562675" y="1962000"/>
              <a:ext cx="2133724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4599625" y="1898150"/>
              <a:ext cx="2130375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4740750" y="1652850"/>
              <a:ext cx="2130399" cy="2163974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4848275" y="1468050"/>
              <a:ext cx="2130399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4881875" y="1431100"/>
              <a:ext cx="2133750" cy="2140424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4928925" y="1431100"/>
              <a:ext cx="2120299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5026375" y="1431100"/>
              <a:ext cx="2059824" cy="20160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5123825" y="1431100"/>
              <a:ext cx="1995974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5416150" y="1431100"/>
              <a:ext cx="1811175" cy="17708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5510250" y="1431100"/>
              <a:ext cx="1754025" cy="17069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5607675" y="1431100"/>
              <a:ext cx="1690199" cy="1646499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5802575" y="1431100"/>
              <a:ext cx="1565875" cy="15255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5900025" y="1431100"/>
              <a:ext cx="1481850" cy="14616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5997475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6189000" y="1431100"/>
              <a:ext cx="850150" cy="8366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6383900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6481325" y="1431100"/>
              <a:ext cx="157950" cy="147849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0" name="Shape 780"/>
          <p:cNvGrpSpPr/>
          <p:nvPr/>
        </p:nvGrpSpPr>
        <p:grpSpPr>
          <a:xfrm flipH="1" rot="10800000">
            <a:off x="7663685" y="3682710"/>
            <a:ext cx="1034724" cy="895485"/>
            <a:chOff x="238125" y="1431100"/>
            <a:chExt cx="3296350" cy="2852775"/>
          </a:xfrm>
        </p:grpSpPr>
        <p:sp>
          <p:nvSpPr>
            <p:cNvPr id="781" name="Shape 781"/>
            <p:cNvSpPr/>
            <p:nvPr/>
          </p:nvSpPr>
          <p:spPr>
            <a:xfrm>
              <a:off x="980725" y="4136025"/>
              <a:ext cx="157950" cy="147849"/>
            </a:xfrm>
            <a:custGeom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584200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449800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318750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128650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238125" y="2822200"/>
              <a:ext cx="924075" cy="1008074"/>
            </a:xfrm>
            <a:custGeom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251550" y="2761700"/>
              <a:ext cx="779599" cy="840075"/>
            </a:xfrm>
            <a:custGeom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288525" y="2697875"/>
              <a:ext cx="608200" cy="675399"/>
            </a:xfrm>
            <a:custGeom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359075" y="2576900"/>
              <a:ext cx="275575" cy="336049"/>
            </a:xfrm>
            <a:custGeom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392675" y="2513050"/>
              <a:ext cx="275575" cy="309174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429650" y="24525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196525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466600" y="23921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Shape 804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Shape 805"/>
            <p:cNvSpPr/>
            <p:nvPr/>
          </p:nvSpPr>
          <p:spPr>
            <a:xfrm>
              <a:off x="537175" y="22677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Shape 806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Shape 807"/>
            <p:cNvSpPr/>
            <p:nvPr/>
          </p:nvSpPr>
          <p:spPr>
            <a:xfrm>
              <a:off x="570775" y="22072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607725" y="214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2452475" y="3941125"/>
              <a:ext cx="322600" cy="305799"/>
            </a:xfrm>
            <a:custGeom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641325" y="208295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678300" y="20224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2533125" y="3877275"/>
              <a:ext cx="275549" cy="309174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2570075" y="381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711900" y="19620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2603675" y="37563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2640650" y="36924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785825" y="18376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2677600" y="36320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819425" y="177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2711200" y="35715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890000" y="1652850"/>
              <a:ext cx="275549" cy="305799"/>
            </a:xfrm>
            <a:custGeom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2748175" y="351102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2781775" y="344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926950" y="159237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960550" y="15319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2818725" y="33867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997525" y="1468050"/>
              <a:ext cx="322600" cy="305799"/>
            </a:xfrm>
            <a:custGeom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2852325" y="33262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>
              <a:off x="2889300" y="32623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10781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Shape 836"/>
            <p:cNvSpPr/>
            <p:nvPr/>
          </p:nvSpPr>
          <p:spPr>
            <a:xfrm>
              <a:off x="2926250" y="32019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117560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2959850" y="31414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2996825" y="3077575"/>
              <a:ext cx="275549" cy="30915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Shape 841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Shape 842"/>
            <p:cNvSpPr/>
            <p:nvPr/>
          </p:nvSpPr>
          <p:spPr>
            <a:xfrm>
              <a:off x="3030425" y="30170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Shape 844"/>
            <p:cNvSpPr/>
            <p:nvPr/>
          </p:nvSpPr>
          <p:spPr>
            <a:xfrm>
              <a:off x="3067375" y="29566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Shape 845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>
              <a:off x="3101000" y="2896125"/>
              <a:ext cx="275549" cy="305799"/>
            </a:xfrm>
            <a:custGeom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Shape 847"/>
            <p:cNvSpPr/>
            <p:nvPr/>
          </p:nvSpPr>
          <p:spPr>
            <a:xfrm>
              <a:off x="3137950" y="2802025"/>
              <a:ext cx="275549" cy="336049"/>
            </a:xfrm>
            <a:custGeom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Shape 848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3006900" y="2573550"/>
              <a:ext cx="440199" cy="504050"/>
            </a:xfrm>
            <a:custGeom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Shape 850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Shape 851"/>
            <p:cNvSpPr/>
            <p:nvPr/>
          </p:nvSpPr>
          <p:spPr>
            <a:xfrm>
              <a:off x="18543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Shape 852"/>
            <p:cNvSpPr/>
            <p:nvPr/>
          </p:nvSpPr>
          <p:spPr>
            <a:xfrm>
              <a:off x="2872500" y="2345050"/>
              <a:ext cx="611574" cy="672049"/>
            </a:xfrm>
            <a:custGeom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Shape 854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Shape 855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2610400" y="1884700"/>
              <a:ext cx="924075" cy="1008074"/>
            </a:xfrm>
            <a:custGeom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Shape 857"/>
            <p:cNvSpPr/>
            <p:nvPr/>
          </p:nvSpPr>
          <p:spPr>
            <a:xfrm>
              <a:off x="2146700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Shape 858"/>
            <p:cNvSpPr/>
            <p:nvPr/>
          </p:nvSpPr>
          <p:spPr>
            <a:xfrm>
              <a:off x="2244150" y="1431100"/>
              <a:ext cx="1075274" cy="10651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Shape 859"/>
            <p:cNvSpPr/>
            <p:nvPr/>
          </p:nvSpPr>
          <p:spPr>
            <a:xfrm>
              <a:off x="2341575" y="1431100"/>
              <a:ext cx="846800" cy="836699"/>
            </a:xfrm>
            <a:custGeom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Shape 861"/>
            <p:cNvSpPr/>
            <p:nvPr/>
          </p:nvSpPr>
          <p:spPr>
            <a:xfrm>
              <a:off x="2533125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2630575" y="1431100"/>
              <a:ext cx="161300" cy="1478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3" name="Shape 863"/>
          <p:cNvSpPr/>
          <p:nvPr/>
        </p:nvSpPr>
        <p:spPr>
          <a:xfrm flipH="1" rot="10800000">
            <a:off x="-123825" y="1058975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Shape 864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Shape 865"/>
          <p:cNvSpPr/>
          <p:nvPr/>
        </p:nvSpPr>
        <p:spPr>
          <a:xfrm flipH="1" rot="10800000">
            <a:off x="1495424" y="-131649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Shape 866"/>
          <p:cNvSpPr/>
          <p:nvPr/>
        </p:nvSpPr>
        <p:spPr>
          <a:xfrm flipH="1" rot="10800000">
            <a:off x="327798" y="8892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Shape 867"/>
          <p:cNvSpPr/>
          <p:nvPr/>
        </p:nvSpPr>
        <p:spPr>
          <a:xfrm flipH="1" rot="10800000">
            <a:off x="8486774" y="4230774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Shape 868"/>
          <p:cNvSpPr/>
          <p:nvPr/>
        </p:nvSpPr>
        <p:spPr>
          <a:xfrm flipH="1" rot="10800000">
            <a:off x="8124824" y="461569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Shape 869"/>
          <p:cNvSpPr/>
          <p:nvPr/>
        </p:nvSpPr>
        <p:spPr>
          <a:xfrm flipH="1" rot="10800000">
            <a:off x="7821346" y="2935399"/>
            <a:ext cx="819898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Shape 870"/>
          <p:cNvSpPr/>
          <p:nvPr/>
        </p:nvSpPr>
        <p:spPr>
          <a:xfrm flipH="1" rot="10800000">
            <a:off x="8486775" y="351217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1" name="Shape 871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9"/>
          </a:xfrm>
        </p:grpSpPr>
        <p:sp>
          <p:nvSpPr>
            <p:cNvPr id="872" name="Shape 872"/>
            <p:cNvSpPr/>
            <p:nvPr/>
          </p:nvSpPr>
          <p:spPr>
            <a:xfrm>
              <a:off x="5975075" y="2474650"/>
              <a:ext cx="98324" cy="220449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Shape 873"/>
            <p:cNvSpPr/>
            <p:nvPr/>
          </p:nvSpPr>
          <p:spPr>
            <a:xfrm>
              <a:off x="6088025" y="2327500"/>
              <a:ext cx="307149" cy="388349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4" name="Shape 874"/>
          <p:cNvSpPr/>
          <p:nvPr/>
        </p:nvSpPr>
        <p:spPr>
          <a:xfrm>
            <a:off x="203100" y="1270175"/>
            <a:ext cx="166061" cy="287703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8772688" y="4461807"/>
            <a:ext cx="248071" cy="248056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6" name="Shape 876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877" name="Shape 877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Shape 878"/>
            <p:cNvSpPr/>
            <p:nvPr/>
          </p:nvSpPr>
          <p:spPr>
            <a:xfrm>
              <a:off x="5330925" y="4985350"/>
              <a:ext cx="128250" cy="148399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Shape 879"/>
            <p:cNvSpPr/>
            <p:nvPr/>
          </p:nvSpPr>
          <p:spPr>
            <a:xfrm>
              <a:off x="5241175" y="5241175"/>
              <a:ext cx="180124" cy="109324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Shape 880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Shape 881"/>
            <p:cNvSpPr/>
            <p:nvPr/>
          </p:nvSpPr>
          <p:spPr>
            <a:xfrm>
              <a:off x="5619100" y="5194175"/>
              <a:ext cx="161850" cy="89774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Shape 882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3" name="Shape 883"/>
          <p:cNvSpPr/>
          <p:nvPr/>
        </p:nvSpPr>
        <p:spPr>
          <a:xfrm>
            <a:off x="8081325" y="3153875"/>
            <a:ext cx="299951" cy="272837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4" name="Shape 884"/>
          <p:cNvGrpSpPr/>
          <p:nvPr/>
        </p:nvGrpSpPr>
        <p:grpSpPr>
          <a:xfrm>
            <a:off x="904276" y="515192"/>
            <a:ext cx="382957" cy="607110"/>
            <a:chOff x="6718575" y="2318625"/>
            <a:chExt cx="256949" cy="407375"/>
          </a:xfrm>
        </p:grpSpPr>
        <p:sp>
          <p:nvSpPr>
            <p:cNvPr id="885" name="Shape 885"/>
            <p:cNvSpPr/>
            <p:nvPr/>
          </p:nvSpPr>
          <p:spPr>
            <a:xfrm>
              <a:off x="6795900" y="2673600"/>
              <a:ext cx="102299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Shape 886"/>
            <p:cNvSpPr/>
            <p:nvPr/>
          </p:nvSpPr>
          <p:spPr>
            <a:xfrm>
              <a:off x="6795900" y="2650475"/>
              <a:ext cx="102299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Shape 887"/>
            <p:cNvSpPr/>
            <p:nvPr/>
          </p:nvSpPr>
          <p:spPr>
            <a:xfrm>
              <a:off x="6795900" y="2696125"/>
              <a:ext cx="102299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Shape 888"/>
            <p:cNvSpPr/>
            <p:nvPr/>
          </p:nvSpPr>
          <p:spPr>
            <a:xfrm>
              <a:off x="67849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Shape 889"/>
            <p:cNvSpPr/>
            <p:nvPr/>
          </p:nvSpPr>
          <p:spPr>
            <a:xfrm>
              <a:off x="6718575" y="2318625"/>
              <a:ext cx="256949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Shape 890"/>
            <p:cNvSpPr/>
            <p:nvPr/>
          </p:nvSpPr>
          <p:spPr>
            <a:xfrm>
              <a:off x="68738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Shape 892"/>
            <p:cNvSpPr/>
            <p:nvPr/>
          </p:nvSpPr>
          <p:spPr>
            <a:xfrm>
              <a:off x="6795900" y="2628550"/>
              <a:ext cx="102299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3" name="Shape 893"/>
          <p:cNvGrpSpPr/>
          <p:nvPr/>
        </p:nvGrpSpPr>
        <p:grpSpPr>
          <a:xfrm>
            <a:off x="335758" y="1840530"/>
            <a:ext cx="342881" cy="350068"/>
            <a:chOff x="3951850" y="2985350"/>
            <a:chExt cx="407950" cy="416500"/>
          </a:xfrm>
        </p:grpSpPr>
        <p:sp>
          <p:nvSpPr>
            <p:cNvPr id="894" name="Shape 894"/>
            <p:cNvSpPr/>
            <p:nvPr/>
          </p:nvSpPr>
          <p:spPr>
            <a:xfrm>
              <a:off x="3951850" y="2985350"/>
              <a:ext cx="314800" cy="314824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Shape 895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Shape 896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Shape 897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00" name="Shape 900"/>
          <p:cNvSpPr txBox="1"/>
          <p:nvPr>
            <p:ph idx="1" type="body"/>
          </p:nvPr>
        </p:nvSpPr>
        <p:spPr>
          <a:xfrm>
            <a:off x="1734000" y="2414450"/>
            <a:ext cx="2667300" cy="2663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901" name="Shape 901"/>
          <p:cNvSpPr txBox="1"/>
          <p:nvPr>
            <p:ph idx="2" type="body"/>
          </p:nvPr>
        </p:nvSpPr>
        <p:spPr>
          <a:xfrm>
            <a:off x="4562087" y="2414450"/>
            <a:ext cx="2667300" cy="2663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902" name="Shape 902"/>
          <p:cNvGrpSpPr/>
          <p:nvPr/>
        </p:nvGrpSpPr>
        <p:grpSpPr>
          <a:xfrm flipH="1" rot="10800000">
            <a:off x="411206" y="245767"/>
            <a:ext cx="1322797" cy="1145959"/>
            <a:chOff x="4088875" y="1431100"/>
            <a:chExt cx="3293000" cy="2852775"/>
          </a:xfrm>
        </p:grpSpPr>
        <p:sp>
          <p:nvSpPr>
            <p:cNvPr id="903" name="Shape 903"/>
            <p:cNvSpPr/>
            <p:nvPr/>
          </p:nvSpPr>
          <p:spPr>
            <a:xfrm>
              <a:off x="4831475" y="4136025"/>
              <a:ext cx="157950" cy="147849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Shape 904"/>
            <p:cNvSpPr/>
            <p:nvPr/>
          </p:nvSpPr>
          <p:spPr>
            <a:xfrm>
              <a:off x="4697075" y="3907525"/>
              <a:ext cx="389799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Shape 905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Shape 906"/>
            <p:cNvSpPr/>
            <p:nvPr/>
          </p:nvSpPr>
          <p:spPr>
            <a:xfrm>
              <a:off x="4434975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Shape 907"/>
            <p:cNvSpPr/>
            <p:nvPr/>
          </p:nvSpPr>
          <p:spPr>
            <a:xfrm>
              <a:off x="4300575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Shape 908"/>
            <p:cNvSpPr/>
            <p:nvPr/>
          </p:nvSpPr>
          <p:spPr>
            <a:xfrm>
              <a:off x="4169525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Shape 909"/>
            <p:cNvSpPr/>
            <p:nvPr/>
          </p:nvSpPr>
          <p:spPr>
            <a:xfrm>
              <a:off x="4088875" y="2822200"/>
              <a:ext cx="1481874" cy="1461674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Shape 910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Shape 911"/>
            <p:cNvSpPr/>
            <p:nvPr/>
          </p:nvSpPr>
          <p:spPr>
            <a:xfrm>
              <a:off x="4139275" y="2697875"/>
              <a:ext cx="1626374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Shape 912"/>
            <p:cNvSpPr/>
            <p:nvPr/>
          </p:nvSpPr>
          <p:spPr>
            <a:xfrm>
              <a:off x="4172900" y="2637375"/>
              <a:ext cx="1690175" cy="1646499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Shape 913"/>
            <p:cNvSpPr/>
            <p:nvPr/>
          </p:nvSpPr>
          <p:spPr>
            <a:xfrm>
              <a:off x="4209850" y="2576900"/>
              <a:ext cx="1750674" cy="1706974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Shape 914"/>
            <p:cNvSpPr/>
            <p:nvPr/>
          </p:nvSpPr>
          <p:spPr>
            <a:xfrm>
              <a:off x="4243450" y="2513050"/>
              <a:ext cx="1814524" cy="1770824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Shape 915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Shape 916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Shape 917"/>
            <p:cNvSpPr/>
            <p:nvPr/>
          </p:nvSpPr>
          <p:spPr>
            <a:xfrm>
              <a:off x="4350975" y="2328250"/>
              <a:ext cx="1995974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Shape 918"/>
            <p:cNvSpPr/>
            <p:nvPr/>
          </p:nvSpPr>
          <p:spPr>
            <a:xfrm>
              <a:off x="4384575" y="2267775"/>
              <a:ext cx="2059824" cy="2016099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Shape 919"/>
            <p:cNvSpPr/>
            <p:nvPr/>
          </p:nvSpPr>
          <p:spPr>
            <a:xfrm>
              <a:off x="4421550" y="2207275"/>
              <a:ext cx="2120299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Shape 920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Shape 921"/>
            <p:cNvSpPr/>
            <p:nvPr/>
          </p:nvSpPr>
          <p:spPr>
            <a:xfrm>
              <a:off x="4492100" y="2082950"/>
              <a:ext cx="2133750" cy="2163974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Shape 922"/>
            <p:cNvSpPr/>
            <p:nvPr/>
          </p:nvSpPr>
          <p:spPr>
            <a:xfrm>
              <a:off x="4529075" y="2022475"/>
              <a:ext cx="2130375" cy="2163974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Shape 923"/>
            <p:cNvSpPr/>
            <p:nvPr/>
          </p:nvSpPr>
          <p:spPr>
            <a:xfrm>
              <a:off x="4562675" y="1962000"/>
              <a:ext cx="2133724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Shape 924"/>
            <p:cNvSpPr/>
            <p:nvPr/>
          </p:nvSpPr>
          <p:spPr>
            <a:xfrm>
              <a:off x="4599625" y="1898150"/>
              <a:ext cx="2130375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Shape 925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Shape 926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Shape 927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Shape 928"/>
            <p:cNvSpPr/>
            <p:nvPr/>
          </p:nvSpPr>
          <p:spPr>
            <a:xfrm>
              <a:off x="4740750" y="1652850"/>
              <a:ext cx="2130399" cy="2163974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Shape 929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Shape 930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Shape 931"/>
            <p:cNvSpPr/>
            <p:nvPr/>
          </p:nvSpPr>
          <p:spPr>
            <a:xfrm>
              <a:off x="4848275" y="1468050"/>
              <a:ext cx="2130399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Shape 932"/>
            <p:cNvSpPr/>
            <p:nvPr/>
          </p:nvSpPr>
          <p:spPr>
            <a:xfrm>
              <a:off x="4881875" y="1431100"/>
              <a:ext cx="2133750" cy="2140424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Shape 933"/>
            <p:cNvSpPr/>
            <p:nvPr/>
          </p:nvSpPr>
          <p:spPr>
            <a:xfrm>
              <a:off x="4928925" y="1431100"/>
              <a:ext cx="2120299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Shape 934"/>
            <p:cNvSpPr/>
            <p:nvPr/>
          </p:nvSpPr>
          <p:spPr>
            <a:xfrm>
              <a:off x="5026375" y="1431100"/>
              <a:ext cx="2059824" cy="20160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Shape 935"/>
            <p:cNvSpPr/>
            <p:nvPr/>
          </p:nvSpPr>
          <p:spPr>
            <a:xfrm>
              <a:off x="5123825" y="1431100"/>
              <a:ext cx="1995974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Shape 936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Shape 937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Shape 938"/>
            <p:cNvSpPr/>
            <p:nvPr/>
          </p:nvSpPr>
          <p:spPr>
            <a:xfrm>
              <a:off x="5416150" y="1431100"/>
              <a:ext cx="1811175" cy="17708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Shape 939"/>
            <p:cNvSpPr/>
            <p:nvPr/>
          </p:nvSpPr>
          <p:spPr>
            <a:xfrm>
              <a:off x="5510250" y="1431100"/>
              <a:ext cx="1754025" cy="17069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Shape 940"/>
            <p:cNvSpPr/>
            <p:nvPr/>
          </p:nvSpPr>
          <p:spPr>
            <a:xfrm>
              <a:off x="5607675" y="1431100"/>
              <a:ext cx="1690199" cy="1646499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Shape 941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>
              <a:off x="5802575" y="1431100"/>
              <a:ext cx="1565875" cy="15255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5900025" y="1431100"/>
              <a:ext cx="1481850" cy="14616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Shape 944"/>
            <p:cNvSpPr/>
            <p:nvPr/>
          </p:nvSpPr>
          <p:spPr>
            <a:xfrm>
              <a:off x="5997475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Shape 945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Shape 946"/>
            <p:cNvSpPr/>
            <p:nvPr/>
          </p:nvSpPr>
          <p:spPr>
            <a:xfrm>
              <a:off x="6189000" y="1431100"/>
              <a:ext cx="850150" cy="8366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Shape 947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Shape 948"/>
            <p:cNvSpPr/>
            <p:nvPr/>
          </p:nvSpPr>
          <p:spPr>
            <a:xfrm>
              <a:off x="6383900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Shape 949"/>
            <p:cNvSpPr/>
            <p:nvPr/>
          </p:nvSpPr>
          <p:spPr>
            <a:xfrm>
              <a:off x="6481325" y="1431100"/>
              <a:ext cx="157950" cy="147849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0" name="Shape 950"/>
          <p:cNvSpPr/>
          <p:nvPr/>
        </p:nvSpPr>
        <p:spPr>
          <a:xfrm flipH="1" rot="10800000">
            <a:off x="-123825" y="1058975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Shape 951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Shape 952"/>
          <p:cNvSpPr/>
          <p:nvPr/>
        </p:nvSpPr>
        <p:spPr>
          <a:xfrm flipH="1" rot="10800000">
            <a:off x="1495424" y="-131649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Shape 953"/>
          <p:cNvSpPr/>
          <p:nvPr/>
        </p:nvSpPr>
        <p:spPr>
          <a:xfrm flipH="1" rot="10800000">
            <a:off x="327798" y="8892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4" name="Shape 954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9"/>
          </a:xfrm>
        </p:grpSpPr>
        <p:sp>
          <p:nvSpPr>
            <p:cNvPr id="955" name="Shape 955"/>
            <p:cNvSpPr/>
            <p:nvPr/>
          </p:nvSpPr>
          <p:spPr>
            <a:xfrm>
              <a:off x="5975075" y="2474650"/>
              <a:ext cx="98324" cy="220449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Shape 956"/>
            <p:cNvSpPr/>
            <p:nvPr/>
          </p:nvSpPr>
          <p:spPr>
            <a:xfrm>
              <a:off x="6088025" y="2327500"/>
              <a:ext cx="307149" cy="388349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7" name="Shape 957"/>
          <p:cNvSpPr/>
          <p:nvPr/>
        </p:nvSpPr>
        <p:spPr>
          <a:xfrm>
            <a:off x="203100" y="1270175"/>
            <a:ext cx="166061" cy="287703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8" name="Shape 958"/>
          <p:cNvGrpSpPr/>
          <p:nvPr/>
        </p:nvGrpSpPr>
        <p:grpSpPr>
          <a:xfrm>
            <a:off x="904276" y="515192"/>
            <a:ext cx="382957" cy="607110"/>
            <a:chOff x="6718575" y="2318625"/>
            <a:chExt cx="256949" cy="407375"/>
          </a:xfrm>
        </p:grpSpPr>
        <p:sp>
          <p:nvSpPr>
            <p:cNvPr id="959" name="Shape 959"/>
            <p:cNvSpPr/>
            <p:nvPr/>
          </p:nvSpPr>
          <p:spPr>
            <a:xfrm>
              <a:off x="6795900" y="2673600"/>
              <a:ext cx="102299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Shape 960"/>
            <p:cNvSpPr/>
            <p:nvPr/>
          </p:nvSpPr>
          <p:spPr>
            <a:xfrm>
              <a:off x="6795900" y="2650475"/>
              <a:ext cx="102299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6795900" y="2696125"/>
              <a:ext cx="102299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>
              <a:off x="67849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Shape 963"/>
            <p:cNvSpPr/>
            <p:nvPr/>
          </p:nvSpPr>
          <p:spPr>
            <a:xfrm>
              <a:off x="6718575" y="2318625"/>
              <a:ext cx="256949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Shape 964"/>
            <p:cNvSpPr/>
            <p:nvPr/>
          </p:nvSpPr>
          <p:spPr>
            <a:xfrm>
              <a:off x="68738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Shape 965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Shape 966"/>
            <p:cNvSpPr/>
            <p:nvPr/>
          </p:nvSpPr>
          <p:spPr>
            <a:xfrm>
              <a:off x="6795900" y="2628550"/>
              <a:ext cx="102299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7" name="Shape 967"/>
          <p:cNvGrpSpPr/>
          <p:nvPr/>
        </p:nvGrpSpPr>
        <p:grpSpPr>
          <a:xfrm>
            <a:off x="335758" y="1840530"/>
            <a:ext cx="342881" cy="350068"/>
            <a:chOff x="3951850" y="2985350"/>
            <a:chExt cx="407950" cy="416500"/>
          </a:xfrm>
        </p:grpSpPr>
        <p:sp>
          <p:nvSpPr>
            <p:cNvPr id="968" name="Shape 968"/>
            <p:cNvSpPr/>
            <p:nvPr/>
          </p:nvSpPr>
          <p:spPr>
            <a:xfrm>
              <a:off x="3951850" y="2985350"/>
              <a:ext cx="314800" cy="314824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Shape 969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Shape 970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Shape 971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2" name="Shape 972"/>
          <p:cNvGrpSpPr/>
          <p:nvPr/>
        </p:nvGrpSpPr>
        <p:grpSpPr>
          <a:xfrm flipH="1" rot="10800000">
            <a:off x="7663685" y="3682710"/>
            <a:ext cx="1034724" cy="895485"/>
            <a:chOff x="238125" y="1431100"/>
            <a:chExt cx="3296350" cy="2852775"/>
          </a:xfrm>
        </p:grpSpPr>
        <p:sp>
          <p:nvSpPr>
            <p:cNvPr id="973" name="Shape 973"/>
            <p:cNvSpPr/>
            <p:nvPr/>
          </p:nvSpPr>
          <p:spPr>
            <a:xfrm>
              <a:off x="980725" y="4136025"/>
              <a:ext cx="157950" cy="147849"/>
            </a:xfrm>
            <a:custGeom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Shape 974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Shape 975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Shape 976"/>
            <p:cNvSpPr/>
            <p:nvPr/>
          </p:nvSpPr>
          <p:spPr>
            <a:xfrm>
              <a:off x="584200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Shape 977"/>
            <p:cNvSpPr/>
            <p:nvPr/>
          </p:nvSpPr>
          <p:spPr>
            <a:xfrm>
              <a:off x="449800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Shape 978"/>
            <p:cNvSpPr/>
            <p:nvPr/>
          </p:nvSpPr>
          <p:spPr>
            <a:xfrm>
              <a:off x="318750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Shape 979"/>
            <p:cNvSpPr/>
            <p:nvPr/>
          </p:nvSpPr>
          <p:spPr>
            <a:xfrm>
              <a:off x="128650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Shape 980"/>
            <p:cNvSpPr/>
            <p:nvPr/>
          </p:nvSpPr>
          <p:spPr>
            <a:xfrm>
              <a:off x="238125" y="2822200"/>
              <a:ext cx="924075" cy="1008074"/>
            </a:xfrm>
            <a:custGeom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Shape 981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Shape 982"/>
            <p:cNvSpPr/>
            <p:nvPr/>
          </p:nvSpPr>
          <p:spPr>
            <a:xfrm>
              <a:off x="251550" y="2761700"/>
              <a:ext cx="779599" cy="840075"/>
            </a:xfrm>
            <a:custGeom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Shape 983"/>
            <p:cNvSpPr/>
            <p:nvPr/>
          </p:nvSpPr>
          <p:spPr>
            <a:xfrm>
              <a:off x="288525" y="2697875"/>
              <a:ext cx="608200" cy="675399"/>
            </a:xfrm>
            <a:custGeom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Shape 984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Shape 985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Shape 986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Shape 987"/>
            <p:cNvSpPr/>
            <p:nvPr/>
          </p:nvSpPr>
          <p:spPr>
            <a:xfrm>
              <a:off x="359075" y="2576900"/>
              <a:ext cx="275575" cy="336049"/>
            </a:xfrm>
            <a:custGeom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Shape 988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Shape 989"/>
            <p:cNvSpPr/>
            <p:nvPr/>
          </p:nvSpPr>
          <p:spPr>
            <a:xfrm>
              <a:off x="392675" y="2513050"/>
              <a:ext cx="275575" cy="309174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Shape 990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Shape 991"/>
            <p:cNvSpPr/>
            <p:nvPr/>
          </p:nvSpPr>
          <p:spPr>
            <a:xfrm>
              <a:off x="429650" y="24525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Shape 992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Shape 993"/>
            <p:cNvSpPr/>
            <p:nvPr/>
          </p:nvSpPr>
          <p:spPr>
            <a:xfrm>
              <a:off x="196525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Shape 994"/>
            <p:cNvSpPr/>
            <p:nvPr/>
          </p:nvSpPr>
          <p:spPr>
            <a:xfrm>
              <a:off x="466600" y="23921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Shape 995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Shape 996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Shape 997"/>
            <p:cNvSpPr/>
            <p:nvPr/>
          </p:nvSpPr>
          <p:spPr>
            <a:xfrm>
              <a:off x="537175" y="22677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Shape 998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Shape 999"/>
            <p:cNvSpPr/>
            <p:nvPr/>
          </p:nvSpPr>
          <p:spPr>
            <a:xfrm>
              <a:off x="570775" y="22072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607725" y="214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452475" y="3941125"/>
              <a:ext cx="322600" cy="305799"/>
            </a:xfrm>
            <a:custGeom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641325" y="208295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678300" y="20224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533125" y="3877275"/>
              <a:ext cx="275549" cy="309174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570075" y="381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711900" y="19620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603675" y="37563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640650" y="36924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785825" y="18376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677600" y="36320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819425" y="177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711200" y="35715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890000" y="1652850"/>
              <a:ext cx="275549" cy="305799"/>
            </a:xfrm>
            <a:custGeom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748175" y="351102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781775" y="344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926950" y="159237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960550" y="15319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818725" y="33867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997525" y="1468050"/>
              <a:ext cx="322600" cy="305799"/>
            </a:xfrm>
            <a:custGeom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852325" y="33262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889300" y="32623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10781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926250" y="32019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Shape 1029"/>
            <p:cNvSpPr/>
            <p:nvPr/>
          </p:nvSpPr>
          <p:spPr>
            <a:xfrm>
              <a:off x="117560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959850" y="31414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996825" y="3077575"/>
              <a:ext cx="275549" cy="30915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Shape 1034"/>
            <p:cNvSpPr/>
            <p:nvPr/>
          </p:nvSpPr>
          <p:spPr>
            <a:xfrm>
              <a:off x="3030425" y="30170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Shape 1035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Shape 1036"/>
            <p:cNvSpPr/>
            <p:nvPr/>
          </p:nvSpPr>
          <p:spPr>
            <a:xfrm>
              <a:off x="3067375" y="29566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Shape 1037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Shape 1038"/>
            <p:cNvSpPr/>
            <p:nvPr/>
          </p:nvSpPr>
          <p:spPr>
            <a:xfrm>
              <a:off x="3101000" y="2896125"/>
              <a:ext cx="275549" cy="305799"/>
            </a:xfrm>
            <a:custGeom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3137950" y="2802025"/>
              <a:ext cx="275549" cy="336049"/>
            </a:xfrm>
            <a:custGeom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06900" y="2573550"/>
              <a:ext cx="440199" cy="504050"/>
            </a:xfrm>
            <a:custGeom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18543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2872500" y="2345050"/>
              <a:ext cx="611574" cy="672049"/>
            </a:xfrm>
            <a:custGeom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2610400" y="1884700"/>
              <a:ext cx="924075" cy="1008074"/>
            </a:xfrm>
            <a:custGeom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2146700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2244150" y="1431100"/>
              <a:ext cx="1075274" cy="10651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2341575" y="1431100"/>
              <a:ext cx="846800" cy="836699"/>
            </a:xfrm>
            <a:custGeom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2533125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Shape 1054"/>
            <p:cNvSpPr/>
            <p:nvPr/>
          </p:nvSpPr>
          <p:spPr>
            <a:xfrm>
              <a:off x="2630575" y="1431100"/>
              <a:ext cx="161300" cy="1478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5" name="Shape 1055"/>
          <p:cNvSpPr/>
          <p:nvPr/>
        </p:nvSpPr>
        <p:spPr>
          <a:xfrm flipH="1" rot="10800000">
            <a:off x="8486774" y="4230774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Shape 1056"/>
          <p:cNvSpPr/>
          <p:nvPr/>
        </p:nvSpPr>
        <p:spPr>
          <a:xfrm flipH="1" rot="10800000">
            <a:off x="8124824" y="461569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Shape 1057"/>
          <p:cNvSpPr/>
          <p:nvPr/>
        </p:nvSpPr>
        <p:spPr>
          <a:xfrm flipH="1" rot="10800000">
            <a:off x="7821346" y="2935399"/>
            <a:ext cx="819898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Shape 1058"/>
          <p:cNvSpPr/>
          <p:nvPr/>
        </p:nvSpPr>
        <p:spPr>
          <a:xfrm flipH="1" rot="10800000">
            <a:off x="8486775" y="351217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Shape 1059"/>
          <p:cNvSpPr/>
          <p:nvPr/>
        </p:nvSpPr>
        <p:spPr>
          <a:xfrm>
            <a:off x="8772688" y="4461807"/>
            <a:ext cx="248071" cy="248056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0" name="Shape 1060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061" name="Shape 1061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5330925" y="4985350"/>
              <a:ext cx="128250" cy="148399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5241175" y="5241175"/>
              <a:ext cx="180124" cy="109324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Shape 1064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5619100" y="5194175"/>
              <a:ext cx="161850" cy="89774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Shape 1066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7" name="Shape 1067"/>
          <p:cNvSpPr/>
          <p:nvPr/>
        </p:nvSpPr>
        <p:spPr>
          <a:xfrm>
            <a:off x="8081325" y="3153875"/>
            <a:ext cx="299951" cy="272837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1070" name="Shape 1070"/>
          <p:cNvGrpSpPr/>
          <p:nvPr/>
        </p:nvGrpSpPr>
        <p:grpSpPr>
          <a:xfrm flipH="1" rot="10800000">
            <a:off x="411206" y="245767"/>
            <a:ext cx="1322797" cy="1145959"/>
            <a:chOff x="4088875" y="1431100"/>
            <a:chExt cx="3293000" cy="2852775"/>
          </a:xfrm>
        </p:grpSpPr>
        <p:sp>
          <p:nvSpPr>
            <p:cNvPr id="1071" name="Shape 1071"/>
            <p:cNvSpPr/>
            <p:nvPr/>
          </p:nvSpPr>
          <p:spPr>
            <a:xfrm>
              <a:off x="4831475" y="4136025"/>
              <a:ext cx="157950" cy="147849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4697075" y="3907525"/>
              <a:ext cx="389799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4434975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4300575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4169525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Shape 1077"/>
            <p:cNvSpPr/>
            <p:nvPr/>
          </p:nvSpPr>
          <p:spPr>
            <a:xfrm>
              <a:off x="4088875" y="2822200"/>
              <a:ext cx="1481874" cy="1461674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Shape 1079"/>
            <p:cNvSpPr/>
            <p:nvPr/>
          </p:nvSpPr>
          <p:spPr>
            <a:xfrm>
              <a:off x="4139275" y="2697875"/>
              <a:ext cx="1626374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Shape 1080"/>
            <p:cNvSpPr/>
            <p:nvPr/>
          </p:nvSpPr>
          <p:spPr>
            <a:xfrm>
              <a:off x="4172900" y="2637375"/>
              <a:ext cx="1690175" cy="1646499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Shape 1081"/>
            <p:cNvSpPr/>
            <p:nvPr/>
          </p:nvSpPr>
          <p:spPr>
            <a:xfrm>
              <a:off x="4209850" y="2576900"/>
              <a:ext cx="1750674" cy="1706974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Shape 1082"/>
            <p:cNvSpPr/>
            <p:nvPr/>
          </p:nvSpPr>
          <p:spPr>
            <a:xfrm>
              <a:off x="4243450" y="2513050"/>
              <a:ext cx="1814524" cy="1770824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Shape 1083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Shape 1084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Shape 1085"/>
            <p:cNvSpPr/>
            <p:nvPr/>
          </p:nvSpPr>
          <p:spPr>
            <a:xfrm>
              <a:off x="4350975" y="2328250"/>
              <a:ext cx="1995974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Shape 1086"/>
            <p:cNvSpPr/>
            <p:nvPr/>
          </p:nvSpPr>
          <p:spPr>
            <a:xfrm>
              <a:off x="4384575" y="2267775"/>
              <a:ext cx="2059824" cy="2016099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Shape 1087"/>
            <p:cNvSpPr/>
            <p:nvPr/>
          </p:nvSpPr>
          <p:spPr>
            <a:xfrm>
              <a:off x="4421550" y="2207275"/>
              <a:ext cx="2120299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4492100" y="2082950"/>
              <a:ext cx="2133750" cy="2163974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4529075" y="2022475"/>
              <a:ext cx="2130375" cy="2163974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Shape 1091"/>
            <p:cNvSpPr/>
            <p:nvPr/>
          </p:nvSpPr>
          <p:spPr>
            <a:xfrm>
              <a:off x="4562675" y="1962000"/>
              <a:ext cx="2133724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Shape 1092"/>
            <p:cNvSpPr/>
            <p:nvPr/>
          </p:nvSpPr>
          <p:spPr>
            <a:xfrm>
              <a:off x="4599625" y="1898150"/>
              <a:ext cx="2130375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4740750" y="1652850"/>
              <a:ext cx="2130399" cy="2163974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4848275" y="1468050"/>
              <a:ext cx="2130399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4881875" y="1431100"/>
              <a:ext cx="2133750" cy="2140424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4928925" y="1431100"/>
              <a:ext cx="2120299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5026375" y="1431100"/>
              <a:ext cx="2059824" cy="20160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5123825" y="1431100"/>
              <a:ext cx="1995974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5416150" y="1431100"/>
              <a:ext cx="1811175" cy="17708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5510250" y="1431100"/>
              <a:ext cx="1754025" cy="17069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5607675" y="1431100"/>
              <a:ext cx="1690199" cy="1646499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5802575" y="1431100"/>
              <a:ext cx="1565875" cy="15255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5900025" y="1431100"/>
              <a:ext cx="1481850" cy="14616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5997475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6189000" y="1431100"/>
              <a:ext cx="850150" cy="8366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6383900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6481325" y="1431100"/>
              <a:ext cx="157950" cy="147849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8" name="Shape 1118"/>
          <p:cNvSpPr/>
          <p:nvPr/>
        </p:nvSpPr>
        <p:spPr>
          <a:xfrm flipH="1" rot="10800000">
            <a:off x="-123825" y="1058975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Shape 1119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Shape 1120"/>
          <p:cNvSpPr/>
          <p:nvPr/>
        </p:nvSpPr>
        <p:spPr>
          <a:xfrm flipH="1" rot="10800000">
            <a:off x="1495424" y="-131649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Shape 1121"/>
          <p:cNvSpPr/>
          <p:nvPr/>
        </p:nvSpPr>
        <p:spPr>
          <a:xfrm flipH="1" rot="10800000">
            <a:off x="327798" y="8892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2" name="Shape 1122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9"/>
          </a:xfrm>
        </p:grpSpPr>
        <p:sp>
          <p:nvSpPr>
            <p:cNvPr id="1123" name="Shape 1123"/>
            <p:cNvSpPr/>
            <p:nvPr/>
          </p:nvSpPr>
          <p:spPr>
            <a:xfrm>
              <a:off x="5975075" y="2474650"/>
              <a:ext cx="98324" cy="220449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6088025" y="2327500"/>
              <a:ext cx="307149" cy="388349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Shape 1125"/>
          <p:cNvSpPr/>
          <p:nvPr/>
        </p:nvSpPr>
        <p:spPr>
          <a:xfrm>
            <a:off x="203100" y="1270175"/>
            <a:ext cx="166061" cy="287703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6" name="Shape 1126"/>
          <p:cNvGrpSpPr/>
          <p:nvPr/>
        </p:nvGrpSpPr>
        <p:grpSpPr>
          <a:xfrm>
            <a:off x="904276" y="515192"/>
            <a:ext cx="382957" cy="607110"/>
            <a:chOff x="6718575" y="2318625"/>
            <a:chExt cx="256949" cy="407375"/>
          </a:xfrm>
        </p:grpSpPr>
        <p:sp>
          <p:nvSpPr>
            <p:cNvPr id="1127" name="Shape 1127"/>
            <p:cNvSpPr/>
            <p:nvPr/>
          </p:nvSpPr>
          <p:spPr>
            <a:xfrm>
              <a:off x="6795900" y="2673600"/>
              <a:ext cx="102299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6795900" y="2650475"/>
              <a:ext cx="102299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6795900" y="2696125"/>
              <a:ext cx="102299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67849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6718575" y="2318625"/>
              <a:ext cx="256949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68738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Shape 113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6795900" y="2628550"/>
              <a:ext cx="102299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5" name="Shape 1135"/>
          <p:cNvGrpSpPr/>
          <p:nvPr/>
        </p:nvGrpSpPr>
        <p:grpSpPr>
          <a:xfrm>
            <a:off x="335758" y="1840530"/>
            <a:ext cx="342881" cy="350068"/>
            <a:chOff x="3951850" y="2985350"/>
            <a:chExt cx="407950" cy="416500"/>
          </a:xfrm>
        </p:grpSpPr>
        <p:sp>
          <p:nvSpPr>
            <p:cNvPr id="1136" name="Shape 1136"/>
            <p:cNvSpPr/>
            <p:nvPr/>
          </p:nvSpPr>
          <p:spPr>
            <a:xfrm>
              <a:off x="3951850" y="2985350"/>
              <a:ext cx="314800" cy="314824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0" name="Shape 1140"/>
          <p:cNvGrpSpPr/>
          <p:nvPr/>
        </p:nvGrpSpPr>
        <p:grpSpPr>
          <a:xfrm flipH="1" rot="10800000">
            <a:off x="7663685" y="3682710"/>
            <a:ext cx="1034724" cy="895485"/>
            <a:chOff x="238125" y="1431100"/>
            <a:chExt cx="3296350" cy="2852775"/>
          </a:xfrm>
        </p:grpSpPr>
        <p:sp>
          <p:nvSpPr>
            <p:cNvPr id="1141" name="Shape 1141"/>
            <p:cNvSpPr/>
            <p:nvPr/>
          </p:nvSpPr>
          <p:spPr>
            <a:xfrm>
              <a:off x="980725" y="4136025"/>
              <a:ext cx="157950" cy="147849"/>
            </a:xfrm>
            <a:custGeom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584200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449800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318750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28650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238125" y="2822200"/>
              <a:ext cx="924075" cy="1008074"/>
            </a:xfrm>
            <a:custGeom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251550" y="2761700"/>
              <a:ext cx="779599" cy="840075"/>
            </a:xfrm>
            <a:custGeom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288525" y="2697875"/>
              <a:ext cx="608200" cy="675399"/>
            </a:xfrm>
            <a:custGeom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Shape 1155"/>
            <p:cNvSpPr/>
            <p:nvPr/>
          </p:nvSpPr>
          <p:spPr>
            <a:xfrm>
              <a:off x="359075" y="2576900"/>
              <a:ext cx="275575" cy="336049"/>
            </a:xfrm>
            <a:custGeom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392675" y="2513050"/>
              <a:ext cx="275575" cy="309174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429650" y="24525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96525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466600" y="23921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Shape 1165"/>
            <p:cNvSpPr/>
            <p:nvPr/>
          </p:nvSpPr>
          <p:spPr>
            <a:xfrm>
              <a:off x="537175" y="22677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Shape 1166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570775" y="22072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607725" y="214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2452475" y="3941125"/>
              <a:ext cx="322600" cy="305799"/>
            </a:xfrm>
            <a:custGeom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641325" y="208295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678300" y="20224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Shape 1174"/>
            <p:cNvSpPr/>
            <p:nvPr/>
          </p:nvSpPr>
          <p:spPr>
            <a:xfrm>
              <a:off x="2533125" y="3877275"/>
              <a:ext cx="275549" cy="309174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2570075" y="381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Shape 1176"/>
            <p:cNvSpPr/>
            <p:nvPr/>
          </p:nvSpPr>
          <p:spPr>
            <a:xfrm>
              <a:off x="711900" y="19620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2603675" y="37563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2640650" y="36924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785825" y="18376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2677600" y="36320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819425" y="177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2711200" y="35715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890000" y="1652850"/>
              <a:ext cx="275549" cy="305799"/>
            </a:xfrm>
            <a:custGeom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2748175" y="351102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2781775" y="344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926950" y="159237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Shape 1189"/>
            <p:cNvSpPr/>
            <p:nvPr/>
          </p:nvSpPr>
          <p:spPr>
            <a:xfrm>
              <a:off x="960550" y="15319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2818725" y="33867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997525" y="1468050"/>
              <a:ext cx="322600" cy="305799"/>
            </a:xfrm>
            <a:custGeom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Shape 1192"/>
            <p:cNvSpPr/>
            <p:nvPr/>
          </p:nvSpPr>
          <p:spPr>
            <a:xfrm>
              <a:off x="2852325" y="33262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2889300" y="32623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0781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2926250" y="32019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17560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Shape 1198"/>
            <p:cNvSpPr/>
            <p:nvPr/>
          </p:nvSpPr>
          <p:spPr>
            <a:xfrm>
              <a:off x="2959850" y="31414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2996825" y="3077575"/>
              <a:ext cx="275549" cy="30915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3030425" y="30170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3067375" y="29566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3101000" y="2896125"/>
              <a:ext cx="275549" cy="305799"/>
            </a:xfrm>
            <a:custGeom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3137950" y="2802025"/>
              <a:ext cx="275549" cy="336049"/>
            </a:xfrm>
            <a:custGeom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3006900" y="2573550"/>
              <a:ext cx="440199" cy="504050"/>
            </a:xfrm>
            <a:custGeom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8543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2872500" y="2345050"/>
              <a:ext cx="611574" cy="672049"/>
            </a:xfrm>
            <a:custGeom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2610400" y="1884700"/>
              <a:ext cx="924075" cy="1008074"/>
            </a:xfrm>
            <a:custGeom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2146700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2244150" y="1431100"/>
              <a:ext cx="1075274" cy="10651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2341575" y="1431100"/>
              <a:ext cx="846800" cy="836699"/>
            </a:xfrm>
            <a:custGeom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2533125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2630575" y="1431100"/>
              <a:ext cx="161300" cy="1478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3" name="Shape 1223"/>
          <p:cNvSpPr/>
          <p:nvPr/>
        </p:nvSpPr>
        <p:spPr>
          <a:xfrm flipH="1" rot="10800000">
            <a:off x="8486774" y="4230774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Shape 1224"/>
          <p:cNvSpPr/>
          <p:nvPr/>
        </p:nvSpPr>
        <p:spPr>
          <a:xfrm flipH="1" rot="10800000">
            <a:off x="8124824" y="461569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Shape 1225"/>
          <p:cNvSpPr/>
          <p:nvPr/>
        </p:nvSpPr>
        <p:spPr>
          <a:xfrm flipH="1" rot="10800000">
            <a:off x="7821346" y="2935399"/>
            <a:ext cx="819898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Shape 1226"/>
          <p:cNvSpPr/>
          <p:nvPr/>
        </p:nvSpPr>
        <p:spPr>
          <a:xfrm flipH="1" rot="10800000">
            <a:off x="8486775" y="351217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Shape 1227"/>
          <p:cNvSpPr/>
          <p:nvPr/>
        </p:nvSpPr>
        <p:spPr>
          <a:xfrm>
            <a:off x="8772688" y="4461807"/>
            <a:ext cx="248071" cy="248056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8" name="Shape 1228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229" name="Shape 122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5330925" y="4985350"/>
              <a:ext cx="128250" cy="148399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5241175" y="5241175"/>
              <a:ext cx="180124" cy="109324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5619100" y="5194175"/>
              <a:ext cx="161850" cy="89774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5" name="Shape 1235"/>
          <p:cNvSpPr/>
          <p:nvPr/>
        </p:nvSpPr>
        <p:spPr>
          <a:xfrm>
            <a:off x="8081325" y="3153875"/>
            <a:ext cx="299951" cy="272837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Shape 1237"/>
          <p:cNvSpPr txBox="1"/>
          <p:nvPr>
            <p:ph idx="1" type="body"/>
          </p:nvPr>
        </p:nvSpPr>
        <p:spPr>
          <a:xfrm>
            <a:off x="457200" y="4406308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1238" name="Shape 1238"/>
          <p:cNvGrpSpPr/>
          <p:nvPr/>
        </p:nvGrpSpPr>
        <p:grpSpPr>
          <a:xfrm flipH="1" rot="10800000">
            <a:off x="411206" y="245767"/>
            <a:ext cx="1322797" cy="1145959"/>
            <a:chOff x="4088875" y="1431100"/>
            <a:chExt cx="3293000" cy="2852775"/>
          </a:xfrm>
        </p:grpSpPr>
        <p:sp>
          <p:nvSpPr>
            <p:cNvPr id="1239" name="Shape 1239"/>
            <p:cNvSpPr/>
            <p:nvPr/>
          </p:nvSpPr>
          <p:spPr>
            <a:xfrm>
              <a:off x="4831475" y="4136025"/>
              <a:ext cx="157950" cy="147849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4697075" y="3907525"/>
              <a:ext cx="389799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4434975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4300575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4169525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4088875" y="2822200"/>
              <a:ext cx="1481874" cy="1461674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4139275" y="2697875"/>
              <a:ext cx="1626374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4172900" y="2637375"/>
              <a:ext cx="1690175" cy="1646499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4209850" y="2576900"/>
              <a:ext cx="1750674" cy="1706974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4243450" y="2513050"/>
              <a:ext cx="1814524" cy="1770824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Shape 1251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Shape 1253"/>
            <p:cNvSpPr/>
            <p:nvPr/>
          </p:nvSpPr>
          <p:spPr>
            <a:xfrm>
              <a:off x="4350975" y="2328250"/>
              <a:ext cx="1995974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Shape 1254"/>
            <p:cNvSpPr/>
            <p:nvPr/>
          </p:nvSpPr>
          <p:spPr>
            <a:xfrm>
              <a:off x="4384575" y="2267775"/>
              <a:ext cx="2059824" cy="2016099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4421550" y="2207275"/>
              <a:ext cx="2120299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Shape 1257"/>
            <p:cNvSpPr/>
            <p:nvPr/>
          </p:nvSpPr>
          <p:spPr>
            <a:xfrm>
              <a:off x="4492100" y="2082950"/>
              <a:ext cx="2133750" cy="2163974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4529075" y="2022475"/>
              <a:ext cx="2130375" cy="2163974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4562675" y="1962000"/>
              <a:ext cx="2133724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4599625" y="1898150"/>
              <a:ext cx="2130375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Shape 1261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Shape 1262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Shape 1264"/>
            <p:cNvSpPr/>
            <p:nvPr/>
          </p:nvSpPr>
          <p:spPr>
            <a:xfrm>
              <a:off x="4740750" y="1652850"/>
              <a:ext cx="2130399" cy="2163974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Shape 1266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848275" y="1468050"/>
              <a:ext cx="2130399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881875" y="1431100"/>
              <a:ext cx="2133750" cy="2140424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928925" y="1431100"/>
              <a:ext cx="2120299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5026375" y="1431100"/>
              <a:ext cx="2059824" cy="20160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5123825" y="1431100"/>
              <a:ext cx="1995974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5416150" y="1431100"/>
              <a:ext cx="1811175" cy="17708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5510250" y="1431100"/>
              <a:ext cx="1754025" cy="17069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5607675" y="1431100"/>
              <a:ext cx="1690199" cy="1646499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5802575" y="1431100"/>
              <a:ext cx="1565875" cy="15255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5900025" y="1431100"/>
              <a:ext cx="1481850" cy="14616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5997475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6189000" y="1431100"/>
              <a:ext cx="850150" cy="8366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6383900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Shape 1285"/>
            <p:cNvSpPr/>
            <p:nvPr/>
          </p:nvSpPr>
          <p:spPr>
            <a:xfrm>
              <a:off x="6481325" y="1431100"/>
              <a:ext cx="157950" cy="147849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6" name="Shape 1286"/>
          <p:cNvSpPr/>
          <p:nvPr/>
        </p:nvSpPr>
        <p:spPr>
          <a:xfrm flipH="1" rot="10800000">
            <a:off x="-123825" y="1058975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Shape 1287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Shape 1288"/>
          <p:cNvSpPr/>
          <p:nvPr/>
        </p:nvSpPr>
        <p:spPr>
          <a:xfrm flipH="1" rot="10800000">
            <a:off x="1495424" y="-131649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Shape 1289"/>
          <p:cNvSpPr/>
          <p:nvPr/>
        </p:nvSpPr>
        <p:spPr>
          <a:xfrm flipH="1" rot="10800000">
            <a:off x="327798" y="8892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0" name="Shape 1290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9"/>
          </a:xfrm>
        </p:grpSpPr>
        <p:sp>
          <p:nvSpPr>
            <p:cNvPr id="1291" name="Shape 1291"/>
            <p:cNvSpPr/>
            <p:nvPr/>
          </p:nvSpPr>
          <p:spPr>
            <a:xfrm>
              <a:off x="5975075" y="2474650"/>
              <a:ext cx="98324" cy="220449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Shape 1292"/>
            <p:cNvSpPr/>
            <p:nvPr/>
          </p:nvSpPr>
          <p:spPr>
            <a:xfrm>
              <a:off x="6088025" y="2327500"/>
              <a:ext cx="307149" cy="388349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3" name="Shape 1293"/>
          <p:cNvSpPr/>
          <p:nvPr/>
        </p:nvSpPr>
        <p:spPr>
          <a:xfrm>
            <a:off x="203100" y="1270175"/>
            <a:ext cx="166061" cy="287703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4" name="Shape 1294"/>
          <p:cNvGrpSpPr/>
          <p:nvPr/>
        </p:nvGrpSpPr>
        <p:grpSpPr>
          <a:xfrm>
            <a:off x="904276" y="515192"/>
            <a:ext cx="382957" cy="607110"/>
            <a:chOff x="6718575" y="2318625"/>
            <a:chExt cx="256949" cy="407375"/>
          </a:xfrm>
        </p:grpSpPr>
        <p:sp>
          <p:nvSpPr>
            <p:cNvPr id="1295" name="Shape 1295"/>
            <p:cNvSpPr/>
            <p:nvPr/>
          </p:nvSpPr>
          <p:spPr>
            <a:xfrm>
              <a:off x="6795900" y="2673600"/>
              <a:ext cx="102299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Shape 1296"/>
            <p:cNvSpPr/>
            <p:nvPr/>
          </p:nvSpPr>
          <p:spPr>
            <a:xfrm>
              <a:off x="6795900" y="2650475"/>
              <a:ext cx="102299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Shape 1297"/>
            <p:cNvSpPr/>
            <p:nvPr/>
          </p:nvSpPr>
          <p:spPr>
            <a:xfrm>
              <a:off x="6795900" y="2696125"/>
              <a:ext cx="102299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Shape 1298"/>
            <p:cNvSpPr/>
            <p:nvPr/>
          </p:nvSpPr>
          <p:spPr>
            <a:xfrm>
              <a:off x="67849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6718575" y="2318625"/>
              <a:ext cx="256949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Shape 1300"/>
            <p:cNvSpPr/>
            <p:nvPr/>
          </p:nvSpPr>
          <p:spPr>
            <a:xfrm>
              <a:off x="68738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6795900" y="2628550"/>
              <a:ext cx="102299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3" name="Shape 1303"/>
          <p:cNvGrpSpPr/>
          <p:nvPr/>
        </p:nvGrpSpPr>
        <p:grpSpPr>
          <a:xfrm>
            <a:off x="335758" y="1840530"/>
            <a:ext cx="342881" cy="350068"/>
            <a:chOff x="3951850" y="2985350"/>
            <a:chExt cx="407950" cy="416500"/>
          </a:xfrm>
        </p:grpSpPr>
        <p:sp>
          <p:nvSpPr>
            <p:cNvPr id="1304" name="Shape 1304"/>
            <p:cNvSpPr/>
            <p:nvPr/>
          </p:nvSpPr>
          <p:spPr>
            <a:xfrm>
              <a:off x="3951850" y="2985350"/>
              <a:ext cx="314800" cy="314824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Shape 1306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Shape 1307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8" name="Shape 1308"/>
          <p:cNvGrpSpPr/>
          <p:nvPr/>
        </p:nvGrpSpPr>
        <p:grpSpPr>
          <a:xfrm flipH="1" rot="10800000">
            <a:off x="7663685" y="3682710"/>
            <a:ext cx="1034724" cy="895485"/>
            <a:chOff x="238125" y="1431100"/>
            <a:chExt cx="3296350" cy="2852775"/>
          </a:xfrm>
        </p:grpSpPr>
        <p:sp>
          <p:nvSpPr>
            <p:cNvPr id="1309" name="Shape 1309"/>
            <p:cNvSpPr/>
            <p:nvPr/>
          </p:nvSpPr>
          <p:spPr>
            <a:xfrm>
              <a:off x="980725" y="4136025"/>
              <a:ext cx="157950" cy="147849"/>
            </a:xfrm>
            <a:custGeom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584200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449800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318750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Shape 1315"/>
            <p:cNvSpPr/>
            <p:nvPr/>
          </p:nvSpPr>
          <p:spPr>
            <a:xfrm>
              <a:off x="128650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38125" y="2822200"/>
              <a:ext cx="924075" cy="1008074"/>
            </a:xfrm>
            <a:custGeom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51550" y="2761700"/>
              <a:ext cx="779599" cy="840075"/>
            </a:xfrm>
            <a:custGeom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88525" y="2697875"/>
              <a:ext cx="608200" cy="675399"/>
            </a:xfrm>
            <a:custGeom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Shape 1320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Shape 1321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Shape 1322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59075" y="2576900"/>
              <a:ext cx="275575" cy="336049"/>
            </a:xfrm>
            <a:custGeom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Shape 1325"/>
            <p:cNvSpPr/>
            <p:nvPr/>
          </p:nvSpPr>
          <p:spPr>
            <a:xfrm>
              <a:off x="392675" y="2513050"/>
              <a:ext cx="275575" cy="309174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Shape 1327"/>
            <p:cNvSpPr/>
            <p:nvPr/>
          </p:nvSpPr>
          <p:spPr>
            <a:xfrm>
              <a:off x="429650" y="24525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Shape 1328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96525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Shape 1330"/>
            <p:cNvSpPr/>
            <p:nvPr/>
          </p:nvSpPr>
          <p:spPr>
            <a:xfrm>
              <a:off x="466600" y="23921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537175" y="22677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570775" y="22072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607725" y="214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452475" y="3941125"/>
              <a:ext cx="322600" cy="305799"/>
            </a:xfrm>
            <a:custGeom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641325" y="208295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678300" y="20224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533125" y="3877275"/>
              <a:ext cx="275549" cy="309174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570075" y="381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Shape 1344"/>
            <p:cNvSpPr/>
            <p:nvPr/>
          </p:nvSpPr>
          <p:spPr>
            <a:xfrm>
              <a:off x="711900" y="19620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603675" y="37563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Shape 1346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640650" y="36924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Shape 1348"/>
            <p:cNvSpPr/>
            <p:nvPr/>
          </p:nvSpPr>
          <p:spPr>
            <a:xfrm>
              <a:off x="785825" y="18376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677600" y="36320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Shape 1350"/>
            <p:cNvSpPr/>
            <p:nvPr/>
          </p:nvSpPr>
          <p:spPr>
            <a:xfrm>
              <a:off x="819425" y="177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711200" y="35715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Shape 1352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Shape 1353"/>
            <p:cNvSpPr/>
            <p:nvPr/>
          </p:nvSpPr>
          <p:spPr>
            <a:xfrm>
              <a:off x="890000" y="1652850"/>
              <a:ext cx="275549" cy="305799"/>
            </a:xfrm>
            <a:custGeom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748175" y="351102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781775" y="344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Shape 1356"/>
            <p:cNvSpPr/>
            <p:nvPr/>
          </p:nvSpPr>
          <p:spPr>
            <a:xfrm>
              <a:off x="926950" y="159237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960550" y="15319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818725" y="33867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997525" y="1468050"/>
              <a:ext cx="322600" cy="305799"/>
            </a:xfrm>
            <a:custGeom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852325" y="33262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889300" y="32623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10781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926250" y="32019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117560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959850" y="31414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996825" y="3077575"/>
              <a:ext cx="275549" cy="30915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3030425" y="30170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Shape 1371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Shape 1372"/>
            <p:cNvSpPr/>
            <p:nvPr/>
          </p:nvSpPr>
          <p:spPr>
            <a:xfrm>
              <a:off x="3067375" y="29566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Shape 1373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Shape 1374"/>
            <p:cNvSpPr/>
            <p:nvPr/>
          </p:nvSpPr>
          <p:spPr>
            <a:xfrm>
              <a:off x="3101000" y="2896125"/>
              <a:ext cx="275549" cy="305799"/>
            </a:xfrm>
            <a:custGeom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Shape 1375"/>
            <p:cNvSpPr/>
            <p:nvPr/>
          </p:nvSpPr>
          <p:spPr>
            <a:xfrm>
              <a:off x="3137950" y="2802025"/>
              <a:ext cx="275549" cy="336049"/>
            </a:xfrm>
            <a:custGeom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Shape 1376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Shape 1377"/>
            <p:cNvSpPr/>
            <p:nvPr/>
          </p:nvSpPr>
          <p:spPr>
            <a:xfrm>
              <a:off x="3006900" y="2573550"/>
              <a:ext cx="440199" cy="504050"/>
            </a:xfrm>
            <a:custGeom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Shape 1379"/>
            <p:cNvSpPr/>
            <p:nvPr/>
          </p:nvSpPr>
          <p:spPr>
            <a:xfrm>
              <a:off x="18543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872500" y="2345050"/>
              <a:ext cx="611574" cy="672049"/>
            </a:xfrm>
            <a:custGeom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10400" y="1884700"/>
              <a:ext cx="924075" cy="1008074"/>
            </a:xfrm>
            <a:custGeom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146700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244150" y="1431100"/>
              <a:ext cx="1075274" cy="10651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341575" y="1431100"/>
              <a:ext cx="846800" cy="836699"/>
            </a:xfrm>
            <a:custGeom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533125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30575" y="1431100"/>
              <a:ext cx="161300" cy="1478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1" name="Shape 1391"/>
          <p:cNvSpPr/>
          <p:nvPr/>
        </p:nvSpPr>
        <p:spPr>
          <a:xfrm flipH="1" rot="10800000">
            <a:off x="8486774" y="4230774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Shape 1392"/>
          <p:cNvSpPr/>
          <p:nvPr/>
        </p:nvSpPr>
        <p:spPr>
          <a:xfrm flipH="1" rot="10800000">
            <a:off x="8124824" y="461569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Shape 1393"/>
          <p:cNvSpPr/>
          <p:nvPr/>
        </p:nvSpPr>
        <p:spPr>
          <a:xfrm flipH="1" rot="10800000">
            <a:off x="7821346" y="2935399"/>
            <a:ext cx="819898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Shape 1394"/>
          <p:cNvSpPr/>
          <p:nvPr/>
        </p:nvSpPr>
        <p:spPr>
          <a:xfrm flipH="1" rot="10800000">
            <a:off x="8486775" y="351217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Shape 1395"/>
          <p:cNvSpPr/>
          <p:nvPr/>
        </p:nvSpPr>
        <p:spPr>
          <a:xfrm>
            <a:off x="8772688" y="4461807"/>
            <a:ext cx="248071" cy="248056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6" name="Shape 1396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397" name="Shape 1397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Shape 1398"/>
            <p:cNvSpPr/>
            <p:nvPr/>
          </p:nvSpPr>
          <p:spPr>
            <a:xfrm>
              <a:off x="5330925" y="4985350"/>
              <a:ext cx="128250" cy="148399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Shape 1399"/>
            <p:cNvSpPr/>
            <p:nvPr/>
          </p:nvSpPr>
          <p:spPr>
            <a:xfrm>
              <a:off x="5241175" y="5241175"/>
              <a:ext cx="180124" cy="109324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Shape 1400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Shape 1401"/>
            <p:cNvSpPr/>
            <p:nvPr/>
          </p:nvSpPr>
          <p:spPr>
            <a:xfrm>
              <a:off x="5619100" y="5194175"/>
              <a:ext cx="161850" cy="89774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Shape 1402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3" name="Shape 1403"/>
          <p:cNvSpPr/>
          <p:nvPr/>
        </p:nvSpPr>
        <p:spPr>
          <a:xfrm>
            <a:off x="8081325" y="3153875"/>
            <a:ext cx="299951" cy="272837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/>
          <p:nvPr>
            <p:ph type="ctrTitle"/>
          </p:nvPr>
        </p:nvSpPr>
        <p:spPr>
          <a:xfrm>
            <a:off x="1400175" y="1991825"/>
            <a:ext cx="63435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/>
              <a:t>HTML &amp; CSS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 sz="1400"/>
              <a:t>REPROGRAMA | ANNA FLÁVIA</a:t>
            </a:r>
          </a:p>
        </p:txBody>
      </p:sp>
      <p:cxnSp>
        <p:nvCxnSpPr>
          <p:cNvPr id="1409" name="Shape 1409"/>
          <p:cNvCxnSpPr/>
          <p:nvPr/>
        </p:nvCxnSpPr>
        <p:spPr>
          <a:xfrm flipH="1" rot="10800000">
            <a:off x="2692225" y="2796925"/>
            <a:ext cx="3781500" cy="21000"/>
          </a:xfrm>
          <a:prstGeom prst="straightConnector1">
            <a:avLst/>
          </a:prstGeom>
          <a:noFill/>
          <a:ln cap="flat" cmpd="sng" w="9525">
            <a:solidFill>
              <a:srgbClr val="10CAC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72822"/>
        </a:solidFill>
      </p:bgPr>
    </p:bg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" name="Shape 1464"/>
          <p:cNvPicPr preferRelativeResize="0"/>
          <p:nvPr/>
        </p:nvPicPr>
        <p:blipFill rotWithShape="1">
          <a:blip r:embed="rId3">
            <a:alphaModFix/>
          </a:blip>
          <a:srcRect b="4937" l="20076" r="9006" t="7519"/>
          <a:stretch/>
        </p:blipFill>
        <p:spPr>
          <a:xfrm>
            <a:off x="0" y="0"/>
            <a:ext cx="803996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5" name="Shape 1465"/>
          <p:cNvSpPr/>
          <p:nvPr/>
        </p:nvSpPr>
        <p:spPr>
          <a:xfrm>
            <a:off x="2807450" y="1969400"/>
            <a:ext cx="1068600" cy="104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6" name="Shape 1466"/>
          <p:cNvSpPr txBox="1"/>
          <p:nvPr/>
        </p:nvSpPr>
        <p:spPr>
          <a:xfrm>
            <a:off x="3876050" y="1822700"/>
            <a:ext cx="48294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Headings = Títulos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Shape 1471"/>
          <p:cNvSpPr txBox="1"/>
          <p:nvPr>
            <p:ph idx="1" type="body"/>
          </p:nvPr>
        </p:nvSpPr>
        <p:spPr>
          <a:xfrm>
            <a:off x="2051200" y="1676100"/>
            <a:ext cx="6282300" cy="181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 sz="1800"/>
              <a:t>As </a:t>
            </a:r>
            <a:r>
              <a:rPr b="1" i="1" lang="en" sz="1800"/>
              <a:t>headings </a:t>
            </a:r>
            <a:r>
              <a:rPr lang="en" sz="1800"/>
              <a:t>, são elementos HTML utilizados para destacar títulos por ordem de importância. O </a:t>
            </a:r>
            <a:r>
              <a:rPr b="1" lang="en" sz="1800"/>
              <a:t>H1</a:t>
            </a:r>
            <a:r>
              <a:rPr lang="en" sz="1800"/>
              <a:t>, como exemplo, é geralmente utilizado como título de maior destaque, seguido do </a:t>
            </a:r>
            <a:r>
              <a:rPr b="1" lang="en" sz="1800"/>
              <a:t>H2</a:t>
            </a:r>
            <a:r>
              <a:rPr lang="en" sz="1800"/>
              <a:t>, </a:t>
            </a:r>
            <a:r>
              <a:rPr b="1" lang="en" sz="1800"/>
              <a:t>H3</a:t>
            </a:r>
            <a:r>
              <a:rPr lang="en" sz="1800"/>
              <a:t>, até o </a:t>
            </a:r>
            <a:r>
              <a:rPr b="1" lang="en" sz="1800"/>
              <a:t>H6</a:t>
            </a:r>
            <a:r>
              <a:rPr lang="en" sz="1800"/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72822"/>
        </a:solidFill>
      </p:bgPr>
    </p:bg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6" name="Shape 1476"/>
          <p:cNvPicPr preferRelativeResize="0"/>
          <p:nvPr/>
        </p:nvPicPr>
        <p:blipFill rotWithShape="1">
          <a:blip r:embed="rId3">
            <a:alphaModFix/>
          </a:blip>
          <a:srcRect b="4937" l="20076" r="9006" t="7519"/>
          <a:stretch/>
        </p:blipFill>
        <p:spPr>
          <a:xfrm>
            <a:off x="0" y="0"/>
            <a:ext cx="803996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7" name="Shape 1477"/>
          <p:cNvSpPr/>
          <p:nvPr/>
        </p:nvSpPr>
        <p:spPr>
          <a:xfrm>
            <a:off x="2702800" y="3624500"/>
            <a:ext cx="1068600" cy="104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8" name="Shape 1478"/>
          <p:cNvSpPr txBox="1"/>
          <p:nvPr/>
        </p:nvSpPr>
        <p:spPr>
          <a:xfrm>
            <a:off x="3771400" y="3477800"/>
            <a:ext cx="48294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Seções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Shape 1483"/>
          <p:cNvSpPr txBox="1"/>
          <p:nvPr>
            <p:ph idx="1" type="body"/>
          </p:nvPr>
        </p:nvSpPr>
        <p:spPr>
          <a:xfrm>
            <a:off x="2051200" y="1676100"/>
            <a:ext cx="6282300" cy="181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 sz="1800"/>
              <a:t>As </a:t>
            </a:r>
            <a:r>
              <a:rPr b="1" lang="en" sz="1800"/>
              <a:t>sections</a:t>
            </a:r>
            <a:r>
              <a:rPr lang="en" sz="1800"/>
              <a:t> são tags HTML responsáveis por apresentar conteúdos contendo capítulos, parágrafos e demais seções apresentadas no documento HTML.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72822"/>
        </a:solidFill>
      </p:bgPr>
    </p:bg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8" name="Shape 1488"/>
          <p:cNvPicPr preferRelativeResize="0"/>
          <p:nvPr/>
        </p:nvPicPr>
        <p:blipFill rotWithShape="1">
          <a:blip r:embed="rId3">
            <a:alphaModFix/>
          </a:blip>
          <a:srcRect b="4937" l="20076" r="9006" t="7519"/>
          <a:stretch/>
        </p:blipFill>
        <p:spPr>
          <a:xfrm>
            <a:off x="0" y="0"/>
            <a:ext cx="8039965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9" name="Shape 1489"/>
          <p:cNvCxnSpPr/>
          <p:nvPr/>
        </p:nvCxnSpPr>
        <p:spPr>
          <a:xfrm>
            <a:off x="419025" y="1623700"/>
            <a:ext cx="8768100" cy="0"/>
          </a:xfrm>
          <a:prstGeom prst="straightConnector1">
            <a:avLst/>
          </a:prstGeom>
          <a:noFill/>
          <a:ln cap="flat" cmpd="sng" w="9525">
            <a:solidFill>
              <a:srgbClr val="10CAC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90" name="Shape 1490"/>
          <p:cNvCxnSpPr/>
          <p:nvPr/>
        </p:nvCxnSpPr>
        <p:spPr>
          <a:xfrm>
            <a:off x="408550" y="2451275"/>
            <a:ext cx="8810100" cy="0"/>
          </a:xfrm>
          <a:prstGeom prst="straightConnector1">
            <a:avLst/>
          </a:prstGeom>
          <a:noFill/>
          <a:ln cap="flat" cmpd="sng" w="9525">
            <a:solidFill>
              <a:srgbClr val="10CAC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91" name="Shape 1491"/>
          <p:cNvCxnSpPr/>
          <p:nvPr/>
        </p:nvCxnSpPr>
        <p:spPr>
          <a:xfrm>
            <a:off x="419025" y="3540750"/>
            <a:ext cx="8726100" cy="0"/>
          </a:xfrm>
          <a:prstGeom prst="straightConnector1">
            <a:avLst/>
          </a:prstGeom>
          <a:noFill/>
          <a:ln cap="flat" cmpd="sng" w="9525">
            <a:solidFill>
              <a:srgbClr val="10CAC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92" name="Shape 1492"/>
          <p:cNvCxnSpPr/>
          <p:nvPr/>
        </p:nvCxnSpPr>
        <p:spPr>
          <a:xfrm>
            <a:off x="398025" y="4845425"/>
            <a:ext cx="8768100" cy="0"/>
          </a:xfrm>
          <a:prstGeom prst="straightConnector1">
            <a:avLst/>
          </a:prstGeom>
          <a:noFill/>
          <a:ln cap="flat" cmpd="sng" w="9525">
            <a:solidFill>
              <a:srgbClr val="10CAC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72822"/>
        </a:solidFill>
      </p:bgPr>
    </p:bg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7" name="Shape 1497"/>
          <p:cNvPicPr preferRelativeResize="0"/>
          <p:nvPr/>
        </p:nvPicPr>
        <p:blipFill rotWithShape="1">
          <a:blip r:embed="rId3">
            <a:alphaModFix/>
          </a:blip>
          <a:srcRect b="4937" l="20076" r="9006" t="7519"/>
          <a:stretch/>
        </p:blipFill>
        <p:spPr>
          <a:xfrm>
            <a:off x="0" y="0"/>
            <a:ext cx="803996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72822"/>
        </a:solidFill>
      </p:bgPr>
    </p:bg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2" name="Shape 1502"/>
          <p:cNvPicPr preferRelativeResize="0"/>
          <p:nvPr/>
        </p:nvPicPr>
        <p:blipFill rotWithShape="1">
          <a:blip r:embed="rId3">
            <a:alphaModFix/>
          </a:blip>
          <a:srcRect b="4937" l="20076" r="9006" t="7519"/>
          <a:stretch/>
        </p:blipFill>
        <p:spPr>
          <a:xfrm>
            <a:off x="0" y="0"/>
            <a:ext cx="803996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3" name="Shape 1503"/>
          <p:cNvSpPr/>
          <p:nvPr/>
        </p:nvSpPr>
        <p:spPr>
          <a:xfrm>
            <a:off x="1634200" y="3771200"/>
            <a:ext cx="1068600" cy="104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4" name="Shape 1504"/>
          <p:cNvSpPr txBox="1"/>
          <p:nvPr/>
        </p:nvSpPr>
        <p:spPr>
          <a:xfrm>
            <a:off x="2702800" y="3624500"/>
            <a:ext cx="48294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Unordered List = Lista não-ordenada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9" name="Shape 1509"/>
          <p:cNvPicPr preferRelativeResize="0"/>
          <p:nvPr/>
        </p:nvPicPr>
        <p:blipFill rotWithShape="1">
          <a:blip r:embed="rId3">
            <a:alphaModFix/>
          </a:blip>
          <a:srcRect b="0" l="4982" r="1191" t="57235"/>
          <a:stretch/>
        </p:blipFill>
        <p:spPr>
          <a:xfrm>
            <a:off x="0" y="1644625"/>
            <a:ext cx="8829598" cy="226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0" name="Shape 1510"/>
          <p:cNvSpPr/>
          <p:nvPr/>
        </p:nvSpPr>
        <p:spPr>
          <a:xfrm>
            <a:off x="0" y="1393250"/>
            <a:ext cx="565800" cy="25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1" name="Shape 1511"/>
          <p:cNvSpPr/>
          <p:nvPr/>
        </p:nvSpPr>
        <p:spPr>
          <a:xfrm>
            <a:off x="1556125" y="3860750"/>
            <a:ext cx="565800" cy="25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72822"/>
        </a:solidFill>
      </p:bgPr>
    </p:bg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Shape 1516"/>
          <p:cNvSpPr/>
          <p:nvPr/>
        </p:nvSpPr>
        <p:spPr>
          <a:xfrm>
            <a:off x="1634200" y="3771200"/>
            <a:ext cx="1068600" cy="104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7" name="Shape 1517"/>
          <p:cNvSpPr txBox="1"/>
          <p:nvPr/>
        </p:nvSpPr>
        <p:spPr>
          <a:xfrm>
            <a:off x="2702800" y="3624500"/>
            <a:ext cx="48294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Unordered List = Lista não-ordenada</a:t>
            </a:r>
          </a:p>
        </p:txBody>
      </p:sp>
      <p:pic>
        <p:nvPicPr>
          <p:cNvPr id="1518" name="Shape 1518"/>
          <p:cNvPicPr preferRelativeResize="0"/>
          <p:nvPr/>
        </p:nvPicPr>
        <p:blipFill rotWithShape="1">
          <a:blip r:embed="rId3">
            <a:alphaModFix/>
          </a:blip>
          <a:srcRect b="2268" l="20312" r="9379" t="7697"/>
          <a:stretch/>
        </p:blipFill>
        <p:spPr>
          <a:xfrm>
            <a:off x="0" y="0"/>
            <a:ext cx="714432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9" name="Shape 1519"/>
          <p:cNvSpPr/>
          <p:nvPr/>
        </p:nvSpPr>
        <p:spPr>
          <a:xfrm>
            <a:off x="1424675" y="3917900"/>
            <a:ext cx="1068600" cy="104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0" name="Shape 1520"/>
          <p:cNvSpPr txBox="1"/>
          <p:nvPr/>
        </p:nvSpPr>
        <p:spPr>
          <a:xfrm>
            <a:off x="2493275" y="3771200"/>
            <a:ext cx="48294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Ordered List - Lista Ordenada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Shape 1525"/>
          <p:cNvSpPr/>
          <p:nvPr/>
        </p:nvSpPr>
        <p:spPr>
          <a:xfrm>
            <a:off x="0" y="1393250"/>
            <a:ext cx="565800" cy="25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6" name="Shape 1526"/>
          <p:cNvSpPr/>
          <p:nvPr/>
        </p:nvSpPr>
        <p:spPr>
          <a:xfrm>
            <a:off x="0" y="3336950"/>
            <a:ext cx="1351500" cy="58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27" name="Shape 1527"/>
          <p:cNvPicPr preferRelativeResize="0"/>
          <p:nvPr/>
        </p:nvPicPr>
        <p:blipFill rotWithShape="1">
          <a:blip r:embed="rId3">
            <a:alphaModFix/>
          </a:blip>
          <a:srcRect b="0" l="5032" r="1246" t="68032"/>
          <a:stretch/>
        </p:blipFill>
        <p:spPr>
          <a:xfrm>
            <a:off x="0" y="1644350"/>
            <a:ext cx="9144000" cy="175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28" name="Shape 1528"/>
          <p:cNvSpPr/>
          <p:nvPr/>
        </p:nvSpPr>
        <p:spPr>
          <a:xfrm>
            <a:off x="1351500" y="3398025"/>
            <a:ext cx="837900" cy="1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Shape 1414"/>
          <p:cNvSpPr txBox="1"/>
          <p:nvPr>
            <p:ph type="ctrTitle"/>
          </p:nvPr>
        </p:nvSpPr>
        <p:spPr>
          <a:xfrm>
            <a:off x="2743200" y="1735750"/>
            <a:ext cx="56388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/>
              <a:t>HTML</a:t>
            </a:r>
          </a:p>
        </p:txBody>
      </p:sp>
      <p:sp>
        <p:nvSpPr>
          <p:cNvPr id="1415" name="Shape 1415"/>
          <p:cNvSpPr txBox="1"/>
          <p:nvPr>
            <p:ph idx="1" type="subTitle"/>
          </p:nvPr>
        </p:nvSpPr>
        <p:spPr>
          <a:xfrm>
            <a:off x="2743200" y="2821003"/>
            <a:ext cx="5696098" cy="78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/>
              <a:t>Uma linguagem de marcação</a:t>
            </a:r>
          </a:p>
        </p:txBody>
      </p:sp>
      <p:sp>
        <p:nvSpPr>
          <p:cNvPr id="1416" name="Shape 1416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Nixie One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Shape 153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Mão na massa?!</a:t>
            </a:r>
          </a:p>
        </p:txBody>
      </p:sp>
      <p:sp>
        <p:nvSpPr>
          <p:cNvPr id="1534" name="Shape 1534"/>
          <p:cNvSpPr txBox="1"/>
          <p:nvPr>
            <p:ph idx="1" type="subTitle"/>
          </p:nvPr>
        </p:nvSpPr>
        <p:spPr>
          <a:xfrm>
            <a:off x="2743200" y="2821003"/>
            <a:ext cx="56961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Colocando em prática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Shape 153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/>
              <a:t>Crie um documento HTML contendo:</a:t>
            </a:r>
          </a:p>
        </p:txBody>
      </p:sp>
      <p:sp>
        <p:nvSpPr>
          <p:cNvPr id="1540" name="Shape 1540"/>
          <p:cNvSpPr txBox="1"/>
          <p:nvPr>
            <p:ph idx="1" type="body"/>
          </p:nvPr>
        </p:nvSpPr>
        <p:spPr>
          <a:xfrm>
            <a:off x="1732700" y="2255125"/>
            <a:ext cx="4944300" cy="20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/>
              <a:t>Título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/>
              <a:t>Uma lista não-ordenada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/>
              <a:t>Duas imagens diferentes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/>
              <a:t>Até 3 tipos de </a:t>
            </a:r>
            <a:r>
              <a:rPr i="1" lang="en"/>
              <a:t>headings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/>
              <a:t>Ao menos duas </a:t>
            </a:r>
            <a:r>
              <a:rPr i="1" lang="en"/>
              <a:t>sections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/>
              <a:t>Dois </a:t>
            </a:r>
            <a:r>
              <a:rPr i="1" lang="en"/>
              <a:t>anchor links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/>
              <a:t>Um menu de navegação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/>
              <a:t>Ao menos 3 parágrafos de texto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/>
              <a:t>Bônus: uma tag HTML5!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b="1" lang="en"/>
              <a:t>Obs.: o ministério dos programadores adverte: em caso de dúvidas, consulte o Google. ;)</a:t>
            </a: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Shape 1545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Indentação</a:t>
            </a:r>
          </a:p>
        </p:txBody>
      </p:sp>
      <p:sp>
        <p:nvSpPr>
          <p:cNvPr id="1546" name="Shape 1546"/>
          <p:cNvSpPr txBox="1"/>
          <p:nvPr>
            <p:ph idx="1" type="subTitle"/>
          </p:nvPr>
        </p:nvSpPr>
        <p:spPr>
          <a:xfrm>
            <a:off x="2743200" y="2821003"/>
            <a:ext cx="56961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Uma convenção obrigatória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Shape 1551"/>
          <p:cNvSpPr txBox="1"/>
          <p:nvPr>
            <p:ph idx="1" type="body"/>
          </p:nvPr>
        </p:nvSpPr>
        <p:spPr>
          <a:xfrm>
            <a:off x="2051200" y="1676100"/>
            <a:ext cx="6282300" cy="181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 sz="1800"/>
              <a:t>Indentação é uma </a:t>
            </a:r>
            <a:r>
              <a:rPr b="1" lang="en" sz="1800"/>
              <a:t>convenção</a:t>
            </a:r>
            <a:r>
              <a:rPr lang="en" sz="1800"/>
              <a:t> de programação, isto é, não é dependente para a plena funcionalidade do código, mas é considerada uma </a:t>
            </a:r>
            <a:r>
              <a:rPr b="1" lang="en" sz="1800"/>
              <a:t>boa prática</a:t>
            </a:r>
            <a:r>
              <a:rPr lang="en" sz="1800"/>
              <a:t>, a fim de </a:t>
            </a:r>
            <a:r>
              <a:rPr b="1" lang="en" sz="1800"/>
              <a:t>otimizar a leitura</a:t>
            </a:r>
            <a:r>
              <a:rPr lang="en" sz="1800"/>
              <a:t> do código pelo programador.</a:t>
            </a: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72822"/>
        </a:solidFill>
      </p:bgPr>
    </p:bg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" name="Shape 1556"/>
          <p:cNvPicPr preferRelativeResize="0"/>
          <p:nvPr/>
        </p:nvPicPr>
        <p:blipFill rotWithShape="1">
          <a:blip r:embed="rId3">
            <a:alphaModFix/>
          </a:blip>
          <a:srcRect b="4937" l="20076" r="9006" t="7519"/>
          <a:stretch/>
        </p:blipFill>
        <p:spPr>
          <a:xfrm>
            <a:off x="0" y="0"/>
            <a:ext cx="8039965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7" name="Shape 1557"/>
          <p:cNvCxnSpPr/>
          <p:nvPr/>
        </p:nvCxnSpPr>
        <p:spPr>
          <a:xfrm flipH="1">
            <a:off x="419000" y="261900"/>
            <a:ext cx="10500" cy="480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58" name="Shape 1558"/>
          <p:cNvCxnSpPr/>
          <p:nvPr/>
        </p:nvCxnSpPr>
        <p:spPr>
          <a:xfrm flipH="1">
            <a:off x="733400" y="414300"/>
            <a:ext cx="900" cy="4488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59" name="Shape 1559"/>
          <p:cNvCxnSpPr/>
          <p:nvPr/>
        </p:nvCxnSpPr>
        <p:spPr>
          <a:xfrm>
            <a:off x="983850" y="490500"/>
            <a:ext cx="11400" cy="4307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60" name="Shape 1560"/>
          <p:cNvCxnSpPr/>
          <p:nvPr/>
        </p:nvCxnSpPr>
        <p:spPr>
          <a:xfrm>
            <a:off x="1298975" y="1204675"/>
            <a:ext cx="10500" cy="344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61" name="Shape 1561"/>
          <p:cNvCxnSpPr/>
          <p:nvPr/>
        </p:nvCxnSpPr>
        <p:spPr>
          <a:xfrm>
            <a:off x="1571325" y="3928325"/>
            <a:ext cx="0" cy="592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CSS</a:t>
            </a:r>
          </a:p>
        </p:txBody>
      </p:sp>
      <p:sp>
        <p:nvSpPr>
          <p:cNvPr id="1567" name="Shape 1567"/>
          <p:cNvSpPr txBox="1"/>
          <p:nvPr>
            <p:ph idx="1" type="subTitle"/>
          </p:nvPr>
        </p:nvSpPr>
        <p:spPr>
          <a:xfrm>
            <a:off x="2743200" y="2821003"/>
            <a:ext cx="56961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Quando marcações toma formas e cores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Shape 1572"/>
          <p:cNvSpPr txBox="1"/>
          <p:nvPr>
            <p:ph idx="1" type="body"/>
          </p:nvPr>
        </p:nvSpPr>
        <p:spPr>
          <a:xfrm>
            <a:off x="2051200" y="1676100"/>
            <a:ext cx="6282300" cy="181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b="1" lang="en" sz="1800"/>
              <a:t>CSS</a:t>
            </a:r>
            <a:r>
              <a:rPr lang="en" sz="1800"/>
              <a:t> é abreviação para </a:t>
            </a:r>
            <a:r>
              <a:rPr b="1" i="1" lang="en" sz="1800"/>
              <a:t>Cascading Style Sheet</a:t>
            </a:r>
            <a:r>
              <a:rPr lang="en" sz="1800"/>
              <a:t>. Para o português, </a:t>
            </a:r>
            <a:r>
              <a:rPr b="1" lang="en" sz="1800"/>
              <a:t>Folha de Estilos em Cascata</a:t>
            </a:r>
            <a:r>
              <a:rPr lang="en" sz="1800"/>
              <a:t>. É uma linguagem de estilo responsável pela </a:t>
            </a:r>
            <a:r>
              <a:rPr b="1" lang="en" sz="1800"/>
              <a:t>aparência</a:t>
            </a:r>
            <a:r>
              <a:rPr lang="en" sz="1800"/>
              <a:t> de um documento HTML.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Shape 157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/>
              <a:t>3 formas de incorporar CSS:</a:t>
            </a:r>
          </a:p>
        </p:txBody>
      </p:sp>
      <p:sp>
        <p:nvSpPr>
          <p:cNvPr id="1578" name="Shape 1578"/>
          <p:cNvSpPr txBox="1"/>
          <p:nvPr>
            <p:ph idx="1" type="body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b="1" lang="en"/>
              <a:t>Incorporado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/>
              <a:t>É utilizada a tag </a:t>
            </a:r>
            <a:r>
              <a:rPr b="1" i="1" lang="en"/>
              <a:t>&lt;style&gt;</a:t>
            </a:r>
            <a:r>
              <a:rPr lang="en"/>
              <a:t> dentro do documento HTML.</a:t>
            </a:r>
          </a:p>
        </p:txBody>
      </p:sp>
      <p:sp>
        <p:nvSpPr>
          <p:cNvPr id="1579" name="Shape 1579"/>
          <p:cNvSpPr txBox="1"/>
          <p:nvPr>
            <p:ph idx="2" type="body"/>
          </p:nvPr>
        </p:nvSpPr>
        <p:spPr>
          <a:xfrm>
            <a:off x="4020971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b="1" lang="en"/>
              <a:t>Inline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/>
              <a:t>O CSS é incorporado por meio de um atributo (metadata) dado a certa tag HTML. Esse atributo é escrito na forma de: </a:t>
            </a:r>
            <a:r>
              <a:rPr b="1" i="1" lang="en"/>
              <a:t>style=””.</a:t>
            </a:r>
          </a:p>
        </p:txBody>
      </p:sp>
      <p:sp>
        <p:nvSpPr>
          <p:cNvPr id="1580" name="Shape 1580"/>
          <p:cNvSpPr txBox="1"/>
          <p:nvPr>
            <p:ph idx="3" type="body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b="1" lang="en"/>
              <a:t>Importado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/>
              <a:t>O documento CSS é isolado em um arquivo a parte e importado no documento HTML por meio da tag </a:t>
            </a:r>
            <a:r>
              <a:rPr b="1" i="1" lang="en"/>
              <a:t>&lt;link&gt;</a:t>
            </a:r>
            <a:r>
              <a:rPr lang="en"/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Shape 1585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Camadas de desenvolvimento</a:t>
            </a:r>
          </a:p>
        </p:txBody>
      </p:sp>
      <p:sp>
        <p:nvSpPr>
          <p:cNvPr id="1586" name="Shape 1586"/>
          <p:cNvSpPr txBox="1"/>
          <p:nvPr>
            <p:ph idx="1" type="subTitle"/>
          </p:nvPr>
        </p:nvSpPr>
        <p:spPr>
          <a:xfrm>
            <a:off x="2743200" y="2821003"/>
            <a:ext cx="56961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estrutura de um projeto web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Shape 1591"/>
          <p:cNvSpPr/>
          <p:nvPr/>
        </p:nvSpPr>
        <p:spPr>
          <a:xfrm>
            <a:off x="3619500" y="358923"/>
            <a:ext cx="4927315" cy="3835970"/>
          </a:xfrm>
          <a:custGeom>
            <a:pathLst>
              <a:path extrusionOk="0" h="120000" w="12000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Shape 1592"/>
          <p:cNvSpPr txBox="1"/>
          <p:nvPr>
            <p:ph idx="4294967295" type="body"/>
          </p:nvPr>
        </p:nvSpPr>
        <p:spPr>
          <a:xfrm>
            <a:off x="457200" y="1476375"/>
            <a:ext cx="2838298" cy="2718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b="1" lang="en">
                <a:solidFill>
                  <a:srgbClr val="19BBD5"/>
                </a:solidFill>
              </a:rPr>
              <a:t>O que são camadas?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/>
              <a:t>Um projeto web pode ser composto de três tipos de camadas de desenvolvimento: marcação, aparência e comportamento.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/>
              <a:t>O </a:t>
            </a:r>
            <a:r>
              <a:rPr b="1" lang="en"/>
              <a:t>HTML</a:t>
            </a:r>
            <a:r>
              <a:rPr lang="en"/>
              <a:t> é responsável pela marcação, o </a:t>
            </a:r>
            <a:r>
              <a:rPr b="1" lang="en"/>
              <a:t>CSS</a:t>
            </a:r>
            <a:r>
              <a:rPr lang="en"/>
              <a:t> pela aparência e, por sua vez, o </a:t>
            </a:r>
            <a:r>
              <a:rPr b="1" lang="en"/>
              <a:t>Javascript</a:t>
            </a:r>
            <a:r>
              <a:rPr lang="en"/>
              <a:t>, é responsável pelo comportamento.</a:t>
            </a:r>
          </a:p>
        </p:txBody>
      </p:sp>
      <p:grpSp>
        <p:nvGrpSpPr>
          <p:cNvPr id="1593" name="Shape 1593"/>
          <p:cNvGrpSpPr/>
          <p:nvPr/>
        </p:nvGrpSpPr>
        <p:grpSpPr>
          <a:xfrm>
            <a:off x="707160" y="503825"/>
            <a:ext cx="318995" cy="307209"/>
            <a:chOff x="2583325" y="2972875"/>
            <a:chExt cx="462849" cy="445750"/>
          </a:xfrm>
        </p:grpSpPr>
        <p:sp>
          <p:nvSpPr>
            <p:cNvPr id="1594" name="Shape 1594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120000" w="12000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Shape 1595"/>
            <p:cNvSpPr/>
            <p:nvPr/>
          </p:nvSpPr>
          <p:spPr>
            <a:xfrm>
              <a:off x="2583325" y="2972875"/>
              <a:ext cx="462849" cy="337074"/>
            </a:xfrm>
            <a:custGeom>
              <a:pathLst>
                <a:path extrusionOk="0" h="120000" w="12000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96" name="Shape 1596"/>
          <p:cNvPicPr preferRelativeResize="0"/>
          <p:nvPr/>
        </p:nvPicPr>
        <p:blipFill rotWithShape="1">
          <a:blip r:embed="rId3">
            <a:alphaModFix/>
          </a:blip>
          <a:srcRect b="3642" l="9454" r="5526" t="12815"/>
          <a:stretch/>
        </p:blipFill>
        <p:spPr>
          <a:xfrm>
            <a:off x="3834050" y="585550"/>
            <a:ext cx="4504501" cy="28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Shape 1421"/>
          <p:cNvSpPr txBox="1"/>
          <p:nvPr>
            <p:ph idx="1" type="body"/>
          </p:nvPr>
        </p:nvSpPr>
        <p:spPr>
          <a:xfrm>
            <a:off x="2051200" y="1676100"/>
            <a:ext cx="6282300" cy="181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 sz="1800"/>
              <a:t>HTML é uma das linguagens que utilizamos para desenvolver websites. O acrônimo HTML vem do inglês e significa </a:t>
            </a:r>
            <a:r>
              <a:rPr b="1" lang="en" sz="1800"/>
              <a:t>Hypertext Markup Language</a:t>
            </a:r>
            <a:r>
              <a:rPr lang="en" sz="1800"/>
              <a:t> ou, em português </a:t>
            </a:r>
            <a:r>
              <a:rPr b="1" lang="en" sz="1800"/>
              <a:t>Linguagem de Marcação de Hipertexto</a:t>
            </a:r>
            <a:r>
              <a:rPr lang="en" sz="1800"/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b="1" lang="en" sz="1200"/>
              <a:t>Fonte: Tableless</a:t>
            </a: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Shape 1601"/>
          <p:cNvSpPr/>
          <p:nvPr/>
        </p:nvSpPr>
        <p:spPr>
          <a:xfrm>
            <a:off x="3364647" y="2189625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index.html</a:t>
            </a:r>
          </a:p>
        </p:txBody>
      </p:sp>
      <p:sp>
        <p:nvSpPr>
          <p:cNvPr id="1602" name="Shape 1602"/>
          <p:cNvSpPr txBox="1"/>
          <p:nvPr>
            <p:ph idx="4294967295" type="title"/>
          </p:nvPr>
        </p:nvSpPr>
        <p:spPr>
          <a:xfrm>
            <a:off x="1949662" y="1254575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/>
              <a:t>Estrutura das camadas</a:t>
            </a:r>
          </a:p>
        </p:txBody>
      </p:sp>
      <p:sp>
        <p:nvSpPr>
          <p:cNvPr id="1603" name="Shape 1603"/>
          <p:cNvSpPr/>
          <p:nvPr/>
        </p:nvSpPr>
        <p:spPr>
          <a:xfrm>
            <a:off x="1492462" y="2189625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estilos.css</a:t>
            </a:r>
          </a:p>
        </p:txBody>
      </p:sp>
      <p:sp>
        <p:nvSpPr>
          <p:cNvPr id="1604" name="Shape 1604"/>
          <p:cNvSpPr/>
          <p:nvPr/>
        </p:nvSpPr>
        <p:spPr>
          <a:xfrm>
            <a:off x="5236833" y="2189625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javascript.js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Shape 1609"/>
          <p:cNvSpPr/>
          <p:nvPr/>
        </p:nvSpPr>
        <p:spPr>
          <a:xfrm>
            <a:off x="2065672" y="220010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Página web</a:t>
            </a:r>
          </a:p>
        </p:txBody>
      </p:sp>
      <p:sp>
        <p:nvSpPr>
          <p:cNvPr id="1610" name="Shape 1610"/>
          <p:cNvSpPr txBox="1"/>
          <p:nvPr>
            <p:ph idx="4294967295" type="title"/>
          </p:nvPr>
        </p:nvSpPr>
        <p:spPr>
          <a:xfrm>
            <a:off x="1949662" y="1254575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/>
              <a:t>Estrutura das camadas</a:t>
            </a:r>
          </a:p>
        </p:txBody>
      </p:sp>
      <p:sp>
        <p:nvSpPr>
          <p:cNvPr id="1611" name="Shape 1611"/>
          <p:cNvSpPr/>
          <p:nvPr/>
        </p:nvSpPr>
        <p:spPr>
          <a:xfrm>
            <a:off x="2065662" y="220010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</a:pPr>
            <a:r>
              <a:t/>
            </a:r>
            <a:endParaRPr/>
          </a:p>
        </p:txBody>
      </p:sp>
      <p:sp>
        <p:nvSpPr>
          <p:cNvPr id="1612" name="Shape 1612"/>
          <p:cNvSpPr/>
          <p:nvPr/>
        </p:nvSpPr>
        <p:spPr>
          <a:xfrm>
            <a:off x="2065683" y="220010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</a:pPr>
            <a:r>
              <a:t/>
            </a:r>
            <a:endParaRPr/>
          </a:p>
        </p:txBody>
      </p:sp>
      <p:sp>
        <p:nvSpPr>
          <p:cNvPr id="1613" name="Shape 1613"/>
          <p:cNvSpPr txBox="1"/>
          <p:nvPr/>
        </p:nvSpPr>
        <p:spPr>
          <a:xfrm>
            <a:off x="4588300" y="3064100"/>
            <a:ext cx="37188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>
                <a:solidFill>
                  <a:srgbClr val="FFFFFF"/>
                </a:solidFill>
              </a:rPr>
              <a:t>&lt;link href=”estilos.css” rel=”stylesheet”&gt;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72822"/>
        </a:solidFill>
      </p:bgPr>
    </p:bg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8" name="Shape 1618"/>
          <p:cNvPicPr preferRelativeResize="0"/>
          <p:nvPr/>
        </p:nvPicPr>
        <p:blipFill rotWithShape="1">
          <a:blip r:embed="rId3">
            <a:alphaModFix/>
          </a:blip>
          <a:srcRect b="2830" l="20053" r="9034" t="7314"/>
          <a:stretch/>
        </p:blipFill>
        <p:spPr>
          <a:xfrm>
            <a:off x="0" y="0"/>
            <a:ext cx="721955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9" name="Shape 1619"/>
          <p:cNvSpPr/>
          <p:nvPr/>
        </p:nvSpPr>
        <p:spPr>
          <a:xfrm>
            <a:off x="3760700" y="691375"/>
            <a:ext cx="639000" cy="15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0" name="Shape 1620"/>
          <p:cNvSpPr txBox="1"/>
          <p:nvPr/>
        </p:nvSpPr>
        <p:spPr>
          <a:xfrm>
            <a:off x="4504450" y="576175"/>
            <a:ext cx="1424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CSS importado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72822"/>
        </a:solidFill>
      </p:bgPr>
    </p:bg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5" name="Shape 1625"/>
          <p:cNvPicPr preferRelativeResize="0"/>
          <p:nvPr/>
        </p:nvPicPr>
        <p:blipFill rotWithShape="1">
          <a:blip r:embed="rId3">
            <a:alphaModFix/>
          </a:blip>
          <a:srcRect b="3340" l="19936" r="9267" t="7818"/>
          <a:stretch/>
        </p:blipFill>
        <p:spPr>
          <a:xfrm>
            <a:off x="0" y="0"/>
            <a:ext cx="7290553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6" name="Shape 1626"/>
          <p:cNvCxnSpPr/>
          <p:nvPr/>
        </p:nvCxnSpPr>
        <p:spPr>
          <a:xfrm>
            <a:off x="1466575" y="764725"/>
            <a:ext cx="1801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27" name="Shape 1627"/>
          <p:cNvCxnSpPr/>
          <p:nvPr/>
        </p:nvCxnSpPr>
        <p:spPr>
          <a:xfrm flipH="1">
            <a:off x="3268350" y="775200"/>
            <a:ext cx="10500" cy="213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28" name="Shape 1628"/>
          <p:cNvCxnSpPr/>
          <p:nvPr/>
        </p:nvCxnSpPr>
        <p:spPr>
          <a:xfrm rot="10800000">
            <a:off x="1498050" y="2891250"/>
            <a:ext cx="1780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29" name="Shape 1629"/>
          <p:cNvSpPr/>
          <p:nvPr/>
        </p:nvSpPr>
        <p:spPr>
          <a:xfrm>
            <a:off x="3446450" y="1738950"/>
            <a:ext cx="775200" cy="20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0" name="Shape 1630"/>
          <p:cNvSpPr txBox="1"/>
          <p:nvPr/>
        </p:nvSpPr>
        <p:spPr>
          <a:xfrm>
            <a:off x="4305450" y="1655150"/>
            <a:ext cx="1801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CSS Incorporado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72822"/>
        </a:solidFill>
      </p:bgPr>
    </p:bg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5" name="Shape 1635"/>
          <p:cNvPicPr preferRelativeResize="0"/>
          <p:nvPr/>
        </p:nvPicPr>
        <p:blipFill rotWithShape="1">
          <a:blip r:embed="rId3">
            <a:alphaModFix/>
          </a:blip>
          <a:srcRect b="2929" l="20211" r="8871" t="8023"/>
          <a:stretch/>
        </p:blipFill>
        <p:spPr>
          <a:xfrm>
            <a:off x="0" y="0"/>
            <a:ext cx="728563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6" name="Shape 1636"/>
          <p:cNvSpPr/>
          <p:nvPr/>
        </p:nvSpPr>
        <p:spPr>
          <a:xfrm>
            <a:off x="6578650" y="1581825"/>
            <a:ext cx="775200" cy="20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7" name="Shape 1637"/>
          <p:cNvSpPr txBox="1"/>
          <p:nvPr/>
        </p:nvSpPr>
        <p:spPr>
          <a:xfrm>
            <a:off x="7437650" y="1498025"/>
            <a:ext cx="1801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CSS Inline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72822"/>
        </a:solidFill>
      </p:bgPr>
    </p:bg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2" name="Shape 1642"/>
          <p:cNvPicPr preferRelativeResize="0"/>
          <p:nvPr/>
        </p:nvPicPr>
        <p:blipFill rotWithShape="1">
          <a:blip r:embed="rId3">
            <a:alphaModFix/>
          </a:blip>
          <a:srcRect b="2929" l="20211" r="8871" t="8023"/>
          <a:stretch/>
        </p:blipFill>
        <p:spPr>
          <a:xfrm>
            <a:off x="0" y="0"/>
            <a:ext cx="728563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Shape 1643"/>
          <p:cNvSpPr/>
          <p:nvPr/>
        </p:nvSpPr>
        <p:spPr>
          <a:xfrm>
            <a:off x="6578650" y="1581825"/>
            <a:ext cx="775200" cy="20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4" name="Shape 1644"/>
          <p:cNvSpPr txBox="1"/>
          <p:nvPr/>
        </p:nvSpPr>
        <p:spPr>
          <a:xfrm>
            <a:off x="7437650" y="1498025"/>
            <a:ext cx="1801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CSS Inline</a:t>
            </a:r>
          </a:p>
        </p:txBody>
      </p:sp>
      <p:cxnSp>
        <p:nvCxnSpPr>
          <p:cNvPr id="1645" name="Shape 1645"/>
          <p:cNvCxnSpPr/>
          <p:nvPr/>
        </p:nvCxnSpPr>
        <p:spPr>
          <a:xfrm>
            <a:off x="10475" y="20950"/>
            <a:ext cx="9092700" cy="5112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46" name="Shape 1646"/>
          <p:cNvCxnSpPr/>
          <p:nvPr/>
        </p:nvCxnSpPr>
        <p:spPr>
          <a:xfrm flipH="1">
            <a:off x="62725" y="31425"/>
            <a:ext cx="9061500" cy="510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47" name="Shape 1647"/>
          <p:cNvSpPr txBox="1"/>
          <p:nvPr/>
        </p:nvSpPr>
        <p:spPr>
          <a:xfrm>
            <a:off x="282850" y="272375"/>
            <a:ext cx="8820300" cy="46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>
                <a:solidFill>
                  <a:srgbClr val="FF0000"/>
                </a:solidFill>
              </a:rPr>
              <a:t>NOOOOOOOOOOOOOOOOOOOOOOOOOOOOOOOOOOO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Shape 1652"/>
          <p:cNvSpPr/>
          <p:nvPr/>
        </p:nvSpPr>
        <p:spPr>
          <a:xfrm>
            <a:off x="2104737" y="1043849"/>
            <a:ext cx="2359200" cy="1836600"/>
          </a:xfrm>
          <a:custGeom>
            <a:pathLst>
              <a:path extrusionOk="0" h="120000" w="12000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3" name="Shape 1653"/>
          <p:cNvGrpSpPr/>
          <p:nvPr/>
        </p:nvGrpSpPr>
        <p:grpSpPr>
          <a:xfrm>
            <a:off x="707162" y="503832"/>
            <a:ext cx="319030" cy="307297"/>
            <a:chOff x="2583325" y="2972875"/>
            <a:chExt cx="462900" cy="445875"/>
          </a:xfrm>
        </p:grpSpPr>
        <p:sp>
          <p:nvSpPr>
            <p:cNvPr id="1654" name="Shape 1654"/>
            <p:cNvSpPr/>
            <p:nvPr/>
          </p:nvSpPr>
          <p:spPr>
            <a:xfrm>
              <a:off x="2701775" y="3323350"/>
              <a:ext cx="225900" cy="95400"/>
            </a:xfrm>
            <a:custGeom>
              <a:pathLst>
                <a:path extrusionOk="0" h="120000" w="12000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Shape 1655"/>
            <p:cNvSpPr/>
            <p:nvPr/>
          </p:nvSpPr>
          <p:spPr>
            <a:xfrm>
              <a:off x="2583325" y="2972875"/>
              <a:ext cx="462900" cy="337200"/>
            </a:xfrm>
            <a:custGeom>
              <a:pathLst>
                <a:path extrusionOk="0" h="120000" w="12000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6" name="Shape 1656"/>
          <p:cNvSpPr/>
          <p:nvPr/>
        </p:nvSpPr>
        <p:spPr>
          <a:xfrm>
            <a:off x="4680069" y="1043849"/>
            <a:ext cx="2359200" cy="1836600"/>
          </a:xfrm>
          <a:custGeom>
            <a:pathLst>
              <a:path extrusionOk="0" h="120000" w="12000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7" name="Shape 1657"/>
          <p:cNvSpPr txBox="1"/>
          <p:nvPr/>
        </p:nvSpPr>
        <p:spPr>
          <a:xfrm>
            <a:off x="5246561" y="1588821"/>
            <a:ext cx="1297200" cy="43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sobremim.html</a:t>
            </a:r>
          </a:p>
        </p:txBody>
      </p:sp>
      <p:sp>
        <p:nvSpPr>
          <p:cNvPr id="1658" name="Shape 1658"/>
          <p:cNvSpPr txBox="1"/>
          <p:nvPr/>
        </p:nvSpPr>
        <p:spPr>
          <a:xfrm>
            <a:off x="2635701" y="1600589"/>
            <a:ext cx="12972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solidFill>
                  <a:srgbClr val="FFFFFF"/>
                </a:solidFill>
              </a:rPr>
              <a:t>index.html</a:t>
            </a:r>
          </a:p>
        </p:txBody>
      </p:sp>
      <p:sp>
        <p:nvSpPr>
          <p:cNvPr id="1659" name="Shape 1659"/>
          <p:cNvSpPr txBox="1"/>
          <p:nvPr/>
        </p:nvSpPr>
        <p:spPr>
          <a:xfrm>
            <a:off x="2104750" y="2880450"/>
            <a:ext cx="23592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139700" lvl="0" marL="457200" rtl="0">
              <a:spcBef>
                <a:spcPts val="0"/>
              </a:spcBef>
              <a:buClr>
                <a:srgbClr val="19BBD5"/>
              </a:buClr>
              <a:buFont typeface="Muli"/>
              <a:buChar char="◇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Menu</a:t>
            </a:r>
          </a:p>
          <a:p>
            <a:pPr indent="-139700" lvl="0" marL="457200" rtl="0">
              <a:spcBef>
                <a:spcPts val="0"/>
              </a:spcBef>
              <a:buClr>
                <a:srgbClr val="C6DAEC"/>
              </a:buClr>
              <a:buFont typeface="Muli"/>
              <a:buChar char="◇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Rodapé</a:t>
            </a:r>
          </a:p>
          <a:p>
            <a:pPr indent="-139700" lvl="0" marL="457200" rtl="0">
              <a:spcBef>
                <a:spcPts val="0"/>
              </a:spcBef>
              <a:buClr>
                <a:srgbClr val="C6DAEC"/>
              </a:buClr>
              <a:buFont typeface="Muli"/>
              <a:buChar char="◇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Newsletter</a:t>
            </a:r>
          </a:p>
        </p:txBody>
      </p:sp>
      <p:sp>
        <p:nvSpPr>
          <p:cNvPr id="1660" name="Shape 1660"/>
          <p:cNvSpPr txBox="1"/>
          <p:nvPr/>
        </p:nvSpPr>
        <p:spPr>
          <a:xfrm>
            <a:off x="4680075" y="2880450"/>
            <a:ext cx="23592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139700" lvl="0" marL="457200" rtl="0">
              <a:spcBef>
                <a:spcPts val="0"/>
              </a:spcBef>
              <a:buClr>
                <a:srgbClr val="19BBD5"/>
              </a:buClr>
              <a:buFont typeface="Muli"/>
              <a:buChar char="◇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Menu</a:t>
            </a:r>
          </a:p>
          <a:p>
            <a:pPr indent="-139700" lvl="0" marL="457200" rtl="0">
              <a:spcBef>
                <a:spcPts val="0"/>
              </a:spcBef>
              <a:buClr>
                <a:srgbClr val="C6DAEC"/>
              </a:buClr>
              <a:buFont typeface="Muli"/>
              <a:buChar char="◇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Rodapé</a:t>
            </a:r>
          </a:p>
          <a:p>
            <a:pPr indent="-139700" lvl="0" marL="457200" rtl="0">
              <a:spcBef>
                <a:spcPts val="0"/>
              </a:spcBef>
              <a:buClr>
                <a:srgbClr val="C6DAEC"/>
              </a:buClr>
              <a:buFont typeface="Muli"/>
              <a:buChar char="◇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Newsletter</a:t>
            </a:r>
          </a:p>
        </p:txBody>
      </p:sp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Shape 1665"/>
          <p:cNvSpPr/>
          <p:nvPr/>
        </p:nvSpPr>
        <p:spPr>
          <a:xfrm>
            <a:off x="1562957" y="727324"/>
            <a:ext cx="1407900" cy="1095900"/>
          </a:xfrm>
          <a:custGeom>
            <a:pathLst>
              <a:path extrusionOk="0" h="120000" w="12000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6" name="Shape 1666"/>
          <p:cNvGrpSpPr/>
          <p:nvPr/>
        </p:nvGrpSpPr>
        <p:grpSpPr>
          <a:xfrm>
            <a:off x="707162" y="503832"/>
            <a:ext cx="319030" cy="307297"/>
            <a:chOff x="2583325" y="2972875"/>
            <a:chExt cx="462900" cy="445875"/>
          </a:xfrm>
        </p:grpSpPr>
        <p:sp>
          <p:nvSpPr>
            <p:cNvPr id="1667" name="Shape 1667"/>
            <p:cNvSpPr/>
            <p:nvPr/>
          </p:nvSpPr>
          <p:spPr>
            <a:xfrm>
              <a:off x="2701775" y="3323350"/>
              <a:ext cx="225900" cy="95400"/>
            </a:xfrm>
            <a:custGeom>
              <a:pathLst>
                <a:path extrusionOk="0" h="120000" w="12000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Shape 1668"/>
            <p:cNvSpPr/>
            <p:nvPr/>
          </p:nvSpPr>
          <p:spPr>
            <a:xfrm>
              <a:off x="2583325" y="2972875"/>
              <a:ext cx="462900" cy="337200"/>
            </a:xfrm>
            <a:custGeom>
              <a:pathLst>
                <a:path extrusionOk="0" h="120000" w="12000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9" name="Shape 1669"/>
          <p:cNvSpPr/>
          <p:nvPr/>
        </p:nvSpPr>
        <p:spPr>
          <a:xfrm>
            <a:off x="3099677" y="727324"/>
            <a:ext cx="1407900" cy="1095900"/>
          </a:xfrm>
          <a:custGeom>
            <a:pathLst>
              <a:path extrusionOk="0" h="120000" w="12000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0" name="Shape 1670"/>
          <p:cNvSpPr txBox="1"/>
          <p:nvPr/>
        </p:nvSpPr>
        <p:spPr>
          <a:xfrm>
            <a:off x="3437707" y="1052515"/>
            <a:ext cx="774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rgbClr val="FFFFFF"/>
                </a:solidFill>
              </a:rPr>
              <a:t>sobremim.html</a:t>
            </a:r>
          </a:p>
        </p:txBody>
      </p:sp>
      <p:sp>
        <p:nvSpPr>
          <p:cNvPr id="1671" name="Shape 1671"/>
          <p:cNvSpPr txBox="1"/>
          <p:nvPr/>
        </p:nvSpPr>
        <p:spPr>
          <a:xfrm>
            <a:off x="1879787" y="1059537"/>
            <a:ext cx="774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solidFill>
                  <a:srgbClr val="FFFFFF"/>
                </a:solidFill>
              </a:rPr>
              <a:t>index.html</a:t>
            </a:r>
          </a:p>
        </p:txBody>
      </p:sp>
      <p:sp>
        <p:nvSpPr>
          <p:cNvPr id="1672" name="Shape 1672"/>
          <p:cNvSpPr txBox="1"/>
          <p:nvPr/>
        </p:nvSpPr>
        <p:spPr>
          <a:xfrm>
            <a:off x="1562964" y="1823243"/>
            <a:ext cx="1407899" cy="6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09550" lvl="0" marL="4572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Menu</a:t>
            </a:r>
          </a:p>
          <a:p>
            <a:pPr indent="-209550" lvl="0" marL="457200" rtl="0">
              <a:spcBef>
                <a:spcPts val="0"/>
              </a:spcBef>
              <a:buClr>
                <a:srgbClr val="C6DAEC"/>
              </a:buClr>
              <a:buSzPct val="100000"/>
              <a:buFont typeface="Muli"/>
              <a:buChar char="◇"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Rodapé</a:t>
            </a:r>
          </a:p>
          <a:p>
            <a:pPr indent="-209550" lvl="0" marL="457200" rtl="0">
              <a:spcBef>
                <a:spcPts val="0"/>
              </a:spcBef>
              <a:buClr>
                <a:srgbClr val="C6DAEC"/>
              </a:buClr>
              <a:buSzPct val="100000"/>
              <a:buFont typeface="Muli"/>
              <a:buChar char="◇"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Newsletter</a:t>
            </a:r>
          </a:p>
        </p:txBody>
      </p:sp>
      <p:sp>
        <p:nvSpPr>
          <p:cNvPr id="1673" name="Shape 1673"/>
          <p:cNvSpPr txBox="1"/>
          <p:nvPr/>
        </p:nvSpPr>
        <p:spPr>
          <a:xfrm>
            <a:off x="3099680" y="1823243"/>
            <a:ext cx="14079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09550" lvl="0" marL="4572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Menu</a:t>
            </a:r>
          </a:p>
          <a:p>
            <a:pPr indent="-209550" lvl="0" marL="457200" rtl="0">
              <a:spcBef>
                <a:spcPts val="0"/>
              </a:spcBef>
              <a:buClr>
                <a:srgbClr val="C6DAEC"/>
              </a:buClr>
              <a:buSzPct val="100000"/>
              <a:buFont typeface="Muli"/>
              <a:buChar char="◇"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Rodapé</a:t>
            </a:r>
          </a:p>
          <a:p>
            <a:pPr indent="-209550" lvl="0" marL="457200" rtl="0">
              <a:spcBef>
                <a:spcPts val="0"/>
              </a:spcBef>
              <a:buClr>
                <a:srgbClr val="C6DAEC"/>
              </a:buClr>
              <a:buSzPct val="100000"/>
              <a:buFont typeface="Muli"/>
              <a:buChar char="◇"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Newsletter</a:t>
            </a:r>
          </a:p>
        </p:txBody>
      </p:sp>
      <p:sp>
        <p:nvSpPr>
          <p:cNvPr id="1674" name="Shape 1674"/>
          <p:cNvSpPr/>
          <p:nvPr/>
        </p:nvSpPr>
        <p:spPr>
          <a:xfrm>
            <a:off x="4636407" y="727324"/>
            <a:ext cx="1407900" cy="1095900"/>
          </a:xfrm>
          <a:custGeom>
            <a:pathLst>
              <a:path extrusionOk="0" h="120000" w="12000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Shape 1675"/>
          <p:cNvSpPr/>
          <p:nvPr/>
        </p:nvSpPr>
        <p:spPr>
          <a:xfrm>
            <a:off x="6173127" y="727324"/>
            <a:ext cx="1407900" cy="1095900"/>
          </a:xfrm>
          <a:custGeom>
            <a:pathLst>
              <a:path extrusionOk="0" h="120000" w="12000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Shape 1676"/>
          <p:cNvSpPr txBox="1"/>
          <p:nvPr/>
        </p:nvSpPr>
        <p:spPr>
          <a:xfrm>
            <a:off x="6511157" y="1052515"/>
            <a:ext cx="774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equipe.html</a:t>
            </a:r>
          </a:p>
        </p:txBody>
      </p:sp>
      <p:sp>
        <p:nvSpPr>
          <p:cNvPr id="1677" name="Shape 1677"/>
          <p:cNvSpPr txBox="1"/>
          <p:nvPr/>
        </p:nvSpPr>
        <p:spPr>
          <a:xfrm>
            <a:off x="4953237" y="1059537"/>
            <a:ext cx="774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solidFill>
                  <a:srgbClr val="FFFFFF"/>
                </a:solidFill>
              </a:rPr>
              <a:t>contato.html</a:t>
            </a:r>
          </a:p>
        </p:txBody>
      </p:sp>
      <p:sp>
        <p:nvSpPr>
          <p:cNvPr id="1678" name="Shape 1678"/>
          <p:cNvSpPr txBox="1"/>
          <p:nvPr/>
        </p:nvSpPr>
        <p:spPr>
          <a:xfrm>
            <a:off x="4636414" y="1823243"/>
            <a:ext cx="14079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09550" lvl="0" marL="4572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Menu</a:t>
            </a:r>
          </a:p>
          <a:p>
            <a:pPr indent="-209550" lvl="0" marL="457200" rtl="0">
              <a:spcBef>
                <a:spcPts val="0"/>
              </a:spcBef>
              <a:buClr>
                <a:srgbClr val="C6DAEC"/>
              </a:buClr>
              <a:buSzPct val="100000"/>
              <a:buFont typeface="Muli"/>
              <a:buChar char="◇"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Rodapé</a:t>
            </a:r>
          </a:p>
          <a:p>
            <a:pPr indent="-209550" lvl="0" marL="457200" rtl="0">
              <a:spcBef>
                <a:spcPts val="0"/>
              </a:spcBef>
              <a:buClr>
                <a:srgbClr val="C6DAEC"/>
              </a:buClr>
              <a:buSzPct val="100000"/>
              <a:buFont typeface="Muli"/>
              <a:buChar char="◇"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Newsletter</a:t>
            </a:r>
          </a:p>
        </p:txBody>
      </p:sp>
      <p:sp>
        <p:nvSpPr>
          <p:cNvPr id="1679" name="Shape 1679"/>
          <p:cNvSpPr txBox="1"/>
          <p:nvPr/>
        </p:nvSpPr>
        <p:spPr>
          <a:xfrm>
            <a:off x="6173130" y="1823243"/>
            <a:ext cx="1407899" cy="6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09550" lvl="0" marL="4572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Menu</a:t>
            </a:r>
          </a:p>
          <a:p>
            <a:pPr indent="-209550" lvl="0" marL="457200" rtl="0">
              <a:spcBef>
                <a:spcPts val="0"/>
              </a:spcBef>
              <a:buClr>
                <a:srgbClr val="C6DAEC"/>
              </a:buClr>
              <a:buSzPct val="100000"/>
              <a:buFont typeface="Muli"/>
              <a:buChar char="◇"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Rodapé</a:t>
            </a:r>
          </a:p>
          <a:p>
            <a:pPr indent="-209550" lvl="0" marL="457200" rtl="0">
              <a:spcBef>
                <a:spcPts val="0"/>
              </a:spcBef>
              <a:buClr>
                <a:srgbClr val="C6DAEC"/>
              </a:buClr>
              <a:buSzPct val="100000"/>
              <a:buFont typeface="Muli"/>
              <a:buChar char="◇"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Newsletter</a:t>
            </a:r>
          </a:p>
        </p:txBody>
      </p:sp>
      <p:sp>
        <p:nvSpPr>
          <p:cNvPr id="1680" name="Shape 1680"/>
          <p:cNvSpPr/>
          <p:nvPr/>
        </p:nvSpPr>
        <p:spPr>
          <a:xfrm>
            <a:off x="1562957" y="2754849"/>
            <a:ext cx="1407900" cy="1095899"/>
          </a:xfrm>
          <a:custGeom>
            <a:pathLst>
              <a:path extrusionOk="0" h="120000" w="12000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1" name="Shape 1681"/>
          <p:cNvSpPr/>
          <p:nvPr/>
        </p:nvSpPr>
        <p:spPr>
          <a:xfrm>
            <a:off x="3099677" y="2754849"/>
            <a:ext cx="1407900" cy="1095899"/>
          </a:xfrm>
          <a:custGeom>
            <a:pathLst>
              <a:path extrusionOk="0" h="120000" w="12000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2" name="Shape 1682"/>
          <p:cNvSpPr txBox="1"/>
          <p:nvPr/>
        </p:nvSpPr>
        <p:spPr>
          <a:xfrm>
            <a:off x="3437707" y="3080040"/>
            <a:ext cx="774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coisas.html</a:t>
            </a:r>
          </a:p>
        </p:txBody>
      </p:sp>
      <p:sp>
        <p:nvSpPr>
          <p:cNvPr id="1683" name="Shape 1683"/>
          <p:cNvSpPr txBox="1"/>
          <p:nvPr/>
        </p:nvSpPr>
        <p:spPr>
          <a:xfrm>
            <a:off x="1879787" y="3087062"/>
            <a:ext cx="774000" cy="26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solidFill>
                  <a:srgbClr val="FFFFFF"/>
                </a:solidFill>
              </a:rPr>
              <a:t>ondeestamos.html</a:t>
            </a:r>
          </a:p>
        </p:txBody>
      </p:sp>
      <p:sp>
        <p:nvSpPr>
          <p:cNvPr id="1684" name="Shape 1684"/>
          <p:cNvSpPr txBox="1"/>
          <p:nvPr/>
        </p:nvSpPr>
        <p:spPr>
          <a:xfrm>
            <a:off x="1562964" y="3850768"/>
            <a:ext cx="1407899" cy="6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09550" lvl="0" marL="4572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Menu</a:t>
            </a:r>
          </a:p>
          <a:p>
            <a:pPr indent="-209550" lvl="0" marL="457200" rtl="0">
              <a:spcBef>
                <a:spcPts val="0"/>
              </a:spcBef>
              <a:buClr>
                <a:srgbClr val="C6DAEC"/>
              </a:buClr>
              <a:buSzPct val="100000"/>
              <a:buFont typeface="Muli"/>
              <a:buChar char="◇"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Rodapé</a:t>
            </a:r>
          </a:p>
          <a:p>
            <a:pPr indent="-209550" lvl="0" marL="457200" rtl="0">
              <a:spcBef>
                <a:spcPts val="0"/>
              </a:spcBef>
              <a:buClr>
                <a:srgbClr val="C6DAEC"/>
              </a:buClr>
              <a:buSzPct val="100000"/>
              <a:buFont typeface="Muli"/>
              <a:buChar char="◇"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Newsletter</a:t>
            </a:r>
          </a:p>
        </p:txBody>
      </p:sp>
      <p:sp>
        <p:nvSpPr>
          <p:cNvPr id="1685" name="Shape 1685"/>
          <p:cNvSpPr txBox="1"/>
          <p:nvPr/>
        </p:nvSpPr>
        <p:spPr>
          <a:xfrm>
            <a:off x="3099680" y="3850768"/>
            <a:ext cx="14079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09550" lvl="0" marL="4572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Menu</a:t>
            </a:r>
          </a:p>
          <a:p>
            <a:pPr indent="-209550" lvl="0" marL="457200" rtl="0">
              <a:spcBef>
                <a:spcPts val="0"/>
              </a:spcBef>
              <a:buClr>
                <a:srgbClr val="C6DAEC"/>
              </a:buClr>
              <a:buSzPct val="100000"/>
              <a:buFont typeface="Muli"/>
              <a:buChar char="◇"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Rodapé</a:t>
            </a:r>
          </a:p>
          <a:p>
            <a:pPr indent="-209550" lvl="0" marL="457200" rtl="0">
              <a:spcBef>
                <a:spcPts val="0"/>
              </a:spcBef>
              <a:buClr>
                <a:srgbClr val="C6DAEC"/>
              </a:buClr>
              <a:buSzPct val="100000"/>
              <a:buFont typeface="Muli"/>
              <a:buChar char="◇"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Newsletter</a:t>
            </a:r>
          </a:p>
        </p:txBody>
      </p:sp>
      <p:sp>
        <p:nvSpPr>
          <p:cNvPr id="1686" name="Shape 1686"/>
          <p:cNvSpPr/>
          <p:nvPr/>
        </p:nvSpPr>
        <p:spPr>
          <a:xfrm>
            <a:off x="4636407" y="2754849"/>
            <a:ext cx="1407900" cy="1095899"/>
          </a:xfrm>
          <a:custGeom>
            <a:pathLst>
              <a:path extrusionOk="0" h="120000" w="12000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7" name="Shape 1687"/>
          <p:cNvSpPr/>
          <p:nvPr/>
        </p:nvSpPr>
        <p:spPr>
          <a:xfrm>
            <a:off x="6173127" y="2754849"/>
            <a:ext cx="1407900" cy="1095899"/>
          </a:xfrm>
          <a:custGeom>
            <a:pathLst>
              <a:path extrusionOk="0" h="120000" w="12000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8" name="Shape 1688"/>
          <p:cNvSpPr txBox="1"/>
          <p:nvPr/>
        </p:nvSpPr>
        <p:spPr>
          <a:xfrm>
            <a:off x="6511157" y="3080040"/>
            <a:ext cx="774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coisinhas.htm</a:t>
            </a:r>
          </a:p>
        </p:txBody>
      </p:sp>
      <p:sp>
        <p:nvSpPr>
          <p:cNvPr id="1689" name="Shape 1689"/>
          <p:cNvSpPr txBox="1"/>
          <p:nvPr/>
        </p:nvSpPr>
        <p:spPr>
          <a:xfrm>
            <a:off x="4953237" y="3087062"/>
            <a:ext cx="774000" cy="26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solidFill>
                  <a:srgbClr val="FFFFFF"/>
                </a:solidFill>
              </a:rPr>
              <a:t>maiscoisas.html</a:t>
            </a:r>
          </a:p>
        </p:txBody>
      </p:sp>
      <p:sp>
        <p:nvSpPr>
          <p:cNvPr id="1690" name="Shape 1690"/>
          <p:cNvSpPr txBox="1"/>
          <p:nvPr/>
        </p:nvSpPr>
        <p:spPr>
          <a:xfrm>
            <a:off x="4636414" y="3850768"/>
            <a:ext cx="14079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09550" lvl="0" marL="4572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Menu</a:t>
            </a:r>
          </a:p>
          <a:p>
            <a:pPr indent="-209550" lvl="0" marL="457200" rtl="0">
              <a:spcBef>
                <a:spcPts val="0"/>
              </a:spcBef>
              <a:buClr>
                <a:srgbClr val="C6DAEC"/>
              </a:buClr>
              <a:buSzPct val="100000"/>
              <a:buFont typeface="Muli"/>
              <a:buChar char="◇"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Rodapé</a:t>
            </a:r>
          </a:p>
          <a:p>
            <a:pPr indent="-209550" lvl="0" marL="457200" rtl="0">
              <a:spcBef>
                <a:spcPts val="0"/>
              </a:spcBef>
              <a:buClr>
                <a:srgbClr val="C6DAEC"/>
              </a:buClr>
              <a:buSzPct val="100000"/>
              <a:buFont typeface="Muli"/>
              <a:buChar char="◇"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Newsletter</a:t>
            </a:r>
          </a:p>
        </p:txBody>
      </p:sp>
      <p:sp>
        <p:nvSpPr>
          <p:cNvPr id="1691" name="Shape 1691"/>
          <p:cNvSpPr txBox="1"/>
          <p:nvPr/>
        </p:nvSpPr>
        <p:spPr>
          <a:xfrm>
            <a:off x="6173130" y="3850768"/>
            <a:ext cx="1407899" cy="6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09550" lvl="0" marL="4572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Menu</a:t>
            </a:r>
          </a:p>
          <a:p>
            <a:pPr indent="-209550" lvl="0" marL="457200" rtl="0">
              <a:spcBef>
                <a:spcPts val="0"/>
              </a:spcBef>
              <a:buClr>
                <a:srgbClr val="C6DAEC"/>
              </a:buClr>
              <a:buSzPct val="100000"/>
              <a:buFont typeface="Muli"/>
              <a:buChar char="◇"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Rodapé</a:t>
            </a:r>
          </a:p>
          <a:p>
            <a:pPr indent="-209550" lvl="0" marL="457200" rtl="0">
              <a:spcBef>
                <a:spcPts val="0"/>
              </a:spcBef>
              <a:buClr>
                <a:srgbClr val="C6DAEC"/>
              </a:buClr>
              <a:buSzPct val="100000"/>
              <a:buFont typeface="Muli"/>
              <a:buChar char="◇"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Newsletter</a:t>
            </a:r>
          </a:p>
        </p:txBody>
      </p:sp>
    </p:spTree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Shape 1696"/>
          <p:cNvSpPr txBox="1"/>
          <p:nvPr/>
        </p:nvSpPr>
        <p:spPr>
          <a:xfrm>
            <a:off x="1498025" y="848525"/>
            <a:ext cx="75216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CSS Importado</a:t>
            </a:r>
          </a:p>
        </p:txBody>
      </p:sp>
      <p:sp>
        <p:nvSpPr>
          <p:cNvPr id="1697" name="Shape 1697"/>
          <p:cNvSpPr/>
          <p:nvPr/>
        </p:nvSpPr>
        <p:spPr>
          <a:xfrm>
            <a:off x="1673575" y="2160750"/>
            <a:ext cx="1946100" cy="13251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00E1C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Font typeface="Muli"/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index.html</a:t>
            </a:r>
          </a:p>
        </p:txBody>
      </p:sp>
      <p:sp>
        <p:nvSpPr>
          <p:cNvPr id="1698" name="Shape 1698"/>
          <p:cNvSpPr/>
          <p:nvPr/>
        </p:nvSpPr>
        <p:spPr>
          <a:xfrm>
            <a:off x="3425246" y="21607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estilos.css</a:t>
            </a:r>
          </a:p>
        </p:txBody>
      </p:sp>
      <p:sp>
        <p:nvSpPr>
          <p:cNvPr id="1699" name="Shape 1699"/>
          <p:cNvSpPr/>
          <p:nvPr/>
        </p:nvSpPr>
        <p:spPr>
          <a:xfrm>
            <a:off x="5214342" y="21607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3292E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92E1"/>
              </a:buClr>
              <a:buFont typeface="Muli"/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 Menu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92E1"/>
              </a:buClr>
              <a:buFont typeface="Muli"/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 Rodapé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92E1"/>
              </a:buClr>
              <a:buFont typeface="Muli"/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 Newsletter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72822"/>
        </a:solidFill>
      </p:bgPr>
    </p:bg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4" name="Shape 1704"/>
          <p:cNvPicPr preferRelativeResize="0"/>
          <p:nvPr/>
        </p:nvPicPr>
        <p:blipFill rotWithShape="1">
          <a:blip r:embed="rId3">
            <a:alphaModFix/>
          </a:blip>
          <a:srcRect b="2830" l="20049" r="9378" t="7314"/>
          <a:stretch/>
        </p:blipFill>
        <p:spPr>
          <a:xfrm>
            <a:off x="0" y="0"/>
            <a:ext cx="718457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/>
              <a:t>Marcação de Hipertexto?</a:t>
            </a:r>
          </a:p>
        </p:txBody>
      </p:sp>
      <p:sp>
        <p:nvSpPr>
          <p:cNvPr id="1427" name="Shape 1427"/>
          <p:cNvSpPr txBox="1"/>
          <p:nvPr>
            <p:ph idx="1" type="subTitle"/>
          </p:nvPr>
        </p:nvSpPr>
        <p:spPr>
          <a:xfrm>
            <a:off x="2743200" y="2821003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/>
              <a:t>Uma abordagem simples sobre estruturas HTML</a:t>
            </a:r>
          </a:p>
        </p:txBody>
      </p:sp>
      <p:sp>
        <p:nvSpPr>
          <p:cNvPr id="1428" name="Shape 1428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Nixie One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</a:p>
        </p:txBody>
      </p:sp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m para difference padding margin" id="1709" name="Shape 17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372" y="1777200"/>
            <a:ext cx="3221325" cy="22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0" name="Shape 1710"/>
          <p:cNvSpPr txBox="1"/>
          <p:nvPr/>
        </p:nvSpPr>
        <p:spPr>
          <a:xfrm>
            <a:off x="1498025" y="848525"/>
            <a:ext cx="75216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Margin &amp; Padding</a:t>
            </a:r>
          </a:p>
        </p:txBody>
      </p:sp>
      <p:sp>
        <p:nvSpPr>
          <p:cNvPr id="1711" name="Shape 1711"/>
          <p:cNvSpPr txBox="1"/>
          <p:nvPr/>
        </p:nvSpPr>
        <p:spPr>
          <a:xfrm>
            <a:off x="5017800" y="1780850"/>
            <a:ext cx="31113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 </a:t>
            </a:r>
            <a:r>
              <a:rPr b="1" i="1" lang="en">
                <a:solidFill>
                  <a:srgbClr val="FFFFFF"/>
                </a:solidFill>
              </a:rPr>
              <a:t>padding</a:t>
            </a:r>
            <a:r>
              <a:rPr lang="en">
                <a:solidFill>
                  <a:srgbClr val="FFFFFF"/>
                </a:solidFill>
              </a:rPr>
              <a:t> é responsável por criar uma margem </a:t>
            </a:r>
            <a:r>
              <a:rPr b="1" lang="en">
                <a:solidFill>
                  <a:srgbClr val="FFFFFF"/>
                </a:solidFill>
              </a:rPr>
              <a:t>dentro</a:t>
            </a:r>
            <a:r>
              <a:rPr lang="en">
                <a:solidFill>
                  <a:srgbClr val="FFFFFF"/>
                </a:solidFill>
              </a:rPr>
              <a:t> do container (elemento).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 </a:t>
            </a:r>
            <a:r>
              <a:rPr b="1" i="1" lang="en">
                <a:solidFill>
                  <a:srgbClr val="FFFFFF"/>
                </a:solidFill>
              </a:rPr>
              <a:t>margin</a:t>
            </a:r>
            <a:r>
              <a:rPr lang="en">
                <a:solidFill>
                  <a:srgbClr val="FFFFFF"/>
                </a:solidFill>
              </a:rPr>
              <a:t> cria uma margem </a:t>
            </a:r>
            <a:r>
              <a:rPr b="1" lang="en">
                <a:solidFill>
                  <a:srgbClr val="FFFFFF"/>
                </a:solidFill>
              </a:rPr>
              <a:t>fora</a:t>
            </a:r>
            <a:r>
              <a:rPr lang="en">
                <a:solidFill>
                  <a:srgbClr val="FFFFFF"/>
                </a:solidFill>
              </a:rPr>
              <a:t> do elemento.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 </a:t>
            </a:r>
            <a:r>
              <a:rPr b="1" i="1" lang="en">
                <a:solidFill>
                  <a:srgbClr val="FFFFFF"/>
                </a:solidFill>
              </a:rPr>
              <a:t>border</a:t>
            </a:r>
            <a:r>
              <a:rPr lang="en">
                <a:solidFill>
                  <a:srgbClr val="FFFFFF"/>
                </a:solidFill>
              </a:rPr>
              <a:t> cria uma borda </a:t>
            </a:r>
            <a:r>
              <a:rPr b="1" lang="en">
                <a:solidFill>
                  <a:srgbClr val="FFFFFF"/>
                </a:solidFill>
              </a:rPr>
              <a:t>em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torno</a:t>
            </a:r>
            <a:r>
              <a:rPr lang="en">
                <a:solidFill>
                  <a:srgbClr val="FFFFFF"/>
                </a:solidFill>
              </a:rPr>
              <a:t> do elemento.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Shape 1716"/>
          <p:cNvSpPr txBox="1"/>
          <p:nvPr>
            <p:ph idx="4294967295" type="title"/>
          </p:nvPr>
        </p:nvSpPr>
        <p:spPr>
          <a:xfrm>
            <a:off x="1376525" y="823025"/>
            <a:ext cx="5792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/>
              <a:t>Dicionário</a:t>
            </a:r>
          </a:p>
        </p:txBody>
      </p:sp>
      <p:sp>
        <p:nvSpPr>
          <p:cNvPr id="1717" name="Shape 1717"/>
          <p:cNvSpPr txBox="1"/>
          <p:nvPr/>
        </p:nvSpPr>
        <p:spPr>
          <a:xfrm>
            <a:off x="1512700" y="1468200"/>
            <a:ext cx="3264000" cy="3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ct val="25000"/>
              <a:buFont typeface="Muli"/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TEXT-ALIGN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ct val="25000"/>
              <a:buFont typeface="Muli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Orientação do texto. Ex.: left, right, center.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rgbClr val="00E1C6"/>
              </a:buClr>
              <a:buSzPct val="25000"/>
              <a:buFont typeface="Muli"/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PADDING</a:t>
            </a:r>
          </a:p>
          <a:p>
            <a:pPr lvl="0" rtl="0">
              <a:spcBef>
                <a:spcPts val="600"/>
              </a:spcBef>
              <a:buClr>
                <a:srgbClr val="C6DAEC"/>
              </a:buClr>
              <a:buSzPct val="25000"/>
              <a:buFont typeface="Muli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Margem de respiro de determinado elemento. Ex.: margin: 20px 2px 14px 0;</a:t>
            </a:r>
          </a:p>
          <a:p>
            <a:pPr lvl="0" rtl="0">
              <a:spcBef>
                <a:spcPts val="600"/>
              </a:spcBef>
              <a:buClr>
                <a:srgbClr val="C6DAEC"/>
              </a:buClr>
              <a:buFont typeface="Muli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rgbClr val="00E1C6"/>
              </a:buClr>
              <a:buSzPct val="25000"/>
              <a:buFont typeface="Muli"/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MARGIN</a:t>
            </a:r>
          </a:p>
          <a:p>
            <a:pPr lvl="0" rtl="0">
              <a:spcBef>
                <a:spcPts val="600"/>
              </a:spcBef>
              <a:buClr>
                <a:srgbClr val="C6DAEC"/>
              </a:buClr>
              <a:buSzPct val="25000"/>
              <a:buFont typeface="Muli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Margem que expande o entorno do elemento. Ex.: margin: 20px 2px 14px 0;</a:t>
            </a:r>
          </a:p>
          <a:p>
            <a:pPr lvl="0" rtl="0">
              <a:spcBef>
                <a:spcPts val="600"/>
              </a:spcBef>
              <a:buClr>
                <a:srgbClr val="C6DAEC"/>
              </a:buClr>
              <a:buFont typeface="Muli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rgbClr val="00E1C6"/>
              </a:buClr>
              <a:buSzPct val="25000"/>
              <a:buFont typeface="Muli"/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BORDER</a:t>
            </a:r>
          </a:p>
          <a:p>
            <a:pPr lvl="0" rtl="0">
              <a:spcBef>
                <a:spcPts val="600"/>
              </a:spcBef>
              <a:buClr>
                <a:srgbClr val="C6DAEC"/>
              </a:buClr>
              <a:buSzPct val="25000"/>
              <a:buFont typeface="Muli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Borda em volta do elemento. Ex.: dashed, dotted, solid.</a:t>
            </a:r>
          </a:p>
        </p:txBody>
      </p:sp>
      <p:sp>
        <p:nvSpPr>
          <p:cNvPr id="1718" name="Shape 1718"/>
          <p:cNvSpPr txBox="1"/>
          <p:nvPr/>
        </p:nvSpPr>
        <p:spPr>
          <a:xfrm>
            <a:off x="4812500" y="1468200"/>
            <a:ext cx="3426000" cy="3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ct val="25000"/>
              <a:buFont typeface="Muli"/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WIDTH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ct val="25000"/>
              <a:buFont typeface="Muli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Define a largura que determinado elemento ocupará na tela. Ex.: width: 20px/%.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rgbClr val="00E1C6"/>
              </a:buClr>
              <a:buSzPct val="25000"/>
              <a:buFont typeface="Muli"/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DISPLAY</a:t>
            </a:r>
          </a:p>
          <a:p>
            <a:pPr lvl="0" rtl="0">
              <a:spcBef>
                <a:spcPts val="600"/>
              </a:spcBef>
              <a:buClr>
                <a:srgbClr val="C6DAEC"/>
              </a:buClr>
              <a:buSzPct val="25000"/>
              <a:buFont typeface="Muli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Determina como certo elemento deva ser renderizado pelo browser. Ex.: block, inline, none.</a:t>
            </a:r>
          </a:p>
          <a:p>
            <a:pPr lvl="0" rtl="0">
              <a:spcBef>
                <a:spcPts val="600"/>
              </a:spcBef>
              <a:buClr>
                <a:srgbClr val="C6DAEC"/>
              </a:buClr>
              <a:buFont typeface="Muli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rgbClr val="00E1C6"/>
              </a:buClr>
              <a:buSzPct val="25000"/>
              <a:buFont typeface="Muli"/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LIST-STYLE-TYPE</a:t>
            </a:r>
          </a:p>
          <a:p>
            <a:pPr lvl="0" rtl="0">
              <a:spcBef>
                <a:spcPts val="600"/>
              </a:spcBef>
              <a:buClr>
                <a:srgbClr val="C6DAEC"/>
              </a:buClr>
              <a:buSzPct val="25000"/>
              <a:buFont typeface="Muli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Define o estilo de lista a ser renderizado. Ex.: none, disc, circle, square, lower-roman.</a:t>
            </a:r>
          </a:p>
          <a:p>
            <a:pPr lvl="0" rtl="0">
              <a:spcBef>
                <a:spcPts val="600"/>
              </a:spcBef>
              <a:buClr>
                <a:srgbClr val="C6DAEC"/>
              </a:buClr>
              <a:buFont typeface="Muli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rgbClr val="00E1C6"/>
              </a:buClr>
              <a:buSzPct val="25000"/>
              <a:buFont typeface="Muli"/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COLOR</a:t>
            </a:r>
          </a:p>
          <a:p>
            <a:pPr lvl="0" rtl="0">
              <a:spcBef>
                <a:spcPts val="600"/>
              </a:spcBef>
              <a:buClr>
                <a:srgbClr val="C6DAEC"/>
              </a:buClr>
              <a:buSzPct val="25000"/>
              <a:buFont typeface="Muli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Define a cor a ser utilizada, usando sequências </a:t>
            </a:r>
            <a:r>
              <a:rPr b="1"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hexadecimais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ou cores pré-definidas. Ex.: blue, red, gray, yellow, orange, #000000, #FFF.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Shape 1723"/>
          <p:cNvSpPr txBox="1"/>
          <p:nvPr/>
        </p:nvSpPr>
        <p:spPr>
          <a:xfrm>
            <a:off x="1498025" y="848525"/>
            <a:ext cx="75216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Hexadecimal</a:t>
            </a:r>
          </a:p>
        </p:txBody>
      </p:sp>
      <p:sp>
        <p:nvSpPr>
          <p:cNvPr id="1724" name="Shape 1724"/>
          <p:cNvSpPr txBox="1"/>
          <p:nvPr/>
        </p:nvSpPr>
        <p:spPr>
          <a:xfrm>
            <a:off x="1613250" y="1770375"/>
            <a:ext cx="6086400" cy="27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É a sequência de números e letras responsávieis por renderizar as cores, com misturas de </a:t>
            </a:r>
            <a:r>
              <a:rPr b="1" lang="en">
                <a:solidFill>
                  <a:srgbClr val="FFFFFF"/>
                </a:solidFill>
              </a:rPr>
              <a:t>vermelho</a:t>
            </a:r>
            <a:r>
              <a:rPr lang="en">
                <a:solidFill>
                  <a:srgbClr val="FFFFFF"/>
                </a:solidFill>
              </a:rPr>
              <a:t>, </a:t>
            </a:r>
            <a:r>
              <a:rPr b="1" lang="en">
                <a:solidFill>
                  <a:srgbClr val="FFFFFF"/>
                </a:solidFill>
              </a:rPr>
              <a:t>verde</a:t>
            </a:r>
            <a:r>
              <a:rPr lang="en">
                <a:solidFill>
                  <a:srgbClr val="FFFFFF"/>
                </a:solidFill>
              </a:rPr>
              <a:t> e </a:t>
            </a:r>
            <a:r>
              <a:rPr b="1" lang="en">
                <a:solidFill>
                  <a:srgbClr val="FFFFFF"/>
                </a:solidFill>
              </a:rPr>
              <a:t>azul</a:t>
            </a:r>
            <a:r>
              <a:rPr lang="en">
                <a:solidFill>
                  <a:srgbClr val="FFFFFF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#</a:t>
            </a:r>
            <a:r>
              <a:rPr b="1" lang="en">
                <a:solidFill>
                  <a:srgbClr val="FF0000"/>
                </a:solidFill>
              </a:rPr>
              <a:t>XX</a:t>
            </a:r>
            <a:r>
              <a:rPr b="1" lang="en">
                <a:solidFill>
                  <a:srgbClr val="00FF00"/>
                </a:solidFill>
              </a:rPr>
              <a:t>XX</a:t>
            </a:r>
            <a:r>
              <a:rPr b="1" lang="en">
                <a:solidFill>
                  <a:srgbClr val="10CACF"/>
                </a:solidFill>
              </a:rPr>
              <a:t>XX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10CAC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Sequência: 0, 1, 2, 3, 4, 5, 6, 7, 8, 9, A, B, C, D, E, 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"/>
              <a:t>#000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#FFF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700">
                <a:solidFill>
                  <a:srgbClr val="FFFFFF"/>
                </a:solidFill>
              </a:rPr>
              <a:t>Cores em: www.w3schools.com/cssref/css_colors.asp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Shape 1729"/>
          <p:cNvSpPr txBox="1"/>
          <p:nvPr/>
        </p:nvSpPr>
        <p:spPr>
          <a:xfrm>
            <a:off x="1498025" y="848525"/>
            <a:ext cx="75216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RGB</a:t>
            </a:r>
          </a:p>
        </p:txBody>
      </p:sp>
      <p:sp>
        <p:nvSpPr>
          <p:cNvPr id="1730" name="Shape 1730"/>
          <p:cNvSpPr txBox="1"/>
          <p:nvPr/>
        </p:nvSpPr>
        <p:spPr>
          <a:xfrm>
            <a:off x="1613250" y="1770375"/>
            <a:ext cx="6086400" cy="27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Esquema de cores Red, Green e Blue.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color: rgb(255, 255, 255) ou rgb(100%, 100%, 100%);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700">
                <a:solidFill>
                  <a:srgbClr val="FFFFFF"/>
                </a:solidFill>
              </a:rPr>
              <a:t>www.pt.wikipedia.org/wiki/HTML_nomes_de_cores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Shape 1735"/>
          <p:cNvSpPr txBox="1"/>
          <p:nvPr>
            <p:ph type="title"/>
          </p:nvPr>
        </p:nvSpPr>
        <p:spPr>
          <a:xfrm>
            <a:off x="1732700" y="973600"/>
            <a:ext cx="5792099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/>
              <a:t>Revisão</a:t>
            </a:r>
          </a:p>
        </p:txBody>
      </p:sp>
      <p:sp>
        <p:nvSpPr>
          <p:cNvPr id="1736" name="Shape 1736"/>
          <p:cNvSpPr txBox="1"/>
          <p:nvPr/>
        </p:nvSpPr>
        <p:spPr>
          <a:xfrm>
            <a:off x="1837450" y="1696962"/>
            <a:ext cx="31914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ct val="25000"/>
              <a:buFont typeface="Muli"/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HTML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ct val="25000"/>
              <a:buFont typeface="Muli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Sintaxe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ct val="25000"/>
              <a:buFont typeface="Muli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Metatags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ct val="25000"/>
              <a:buFont typeface="Muli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Charset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ct val="25000"/>
              <a:buFont typeface="Muli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Indentação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ct val="25000"/>
              <a:buFont typeface="Muli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Camadas de Desenvolvimento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37" name="Shape 1737"/>
          <p:cNvSpPr txBox="1"/>
          <p:nvPr/>
        </p:nvSpPr>
        <p:spPr>
          <a:xfrm>
            <a:off x="5028850" y="1618887"/>
            <a:ext cx="31914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ct val="25000"/>
              <a:buFont typeface="Muli"/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CSS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ct val="25000"/>
              <a:buFont typeface="Muli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Sintaxe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ct val="25000"/>
              <a:buFont typeface="Muli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Boxmodel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ct val="25000"/>
              <a:buFont typeface="Muli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Charset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ct val="25000"/>
              <a:buFont typeface="Muli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Indentação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ct val="25000"/>
              <a:buFont typeface="Muli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Hexadecimais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ct val="25000"/>
              <a:buFont typeface="Muli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RGB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ct val="25000"/>
              <a:buFont typeface="Muli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CSS inline, importado e incorporado</a:t>
            </a:r>
          </a:p>
        </p:txBody>
      </p:sp>
    </p:spTree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Shape 1742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/>
              <a:t>Exercício</a:t>
            </a:r>
          </a:p>
        </p:txBody>
      </p:sp>
      <p:sp>
        <p:nvSpPr>
          <p:cNvPr id="1743" name="Shape 1743"/>
          <p:cNvSpPr txBox="1"/>
          <p:nvPr/>
        </p:nvSpPr>
        <p:spPr>
          <a:xfrm>
            <a:off x="1837450" y="1696975"/>
            <a:ext cx="5946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ct val="25000"/>
              <a:buFont typeface="Muli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Utilizando os conceitos vistos sobre CSS, crie um como abaixo: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44" name="Shape 1744"/>
          <p:cNvSpPr/>
          <p:nvPr/>
        </p:nvSpPr>
        <p:spPr>
          <a:xfrm>
            <a:off x="1937975" y="2671275"/>
            <a:ext cx="1508400" cy="5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5" name="Shape 1745"/>
          <p:cNvSpPr/>
          <p:nvPr/>
        </p:nvSpPr>
        <p:spPr>
          <a:xfrm>
            <a:off x="3446375" y="2671275"/>
            <a:ext cx="1508400" cy="5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6" name="Shape 1746"/>
          <p:cNvSpPr/>
          <p:nvPr/>
        </p:nvSpPr>
        <p:spPr>
          <a:xfrm>
            <a:off x="4954775" y="2671275"/>
            <a:ext cx="1508400" cy="576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7" name="Shape 1747"/>
          <p:cNvSpPr/>
          <p:nvPr/>
        </p:nvSpPr>
        <p:spPr>
          <a:xfrm>
            <a:off x="6463175" y="2671275"/>
            <a:ext cx="1508400" cy="5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8" name="Shape 1748"/>
          <p:cNvSpPr txBox="1"/>
          <p:nvPr/>
        </p:nvSpPr>
        <p:spPr>
          <a:xfrm>
            <a:off x="1948450" y="2692225"/>
            <a:ext cx="150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666666"/>
                </a:solidFill>
              </a:rPr>
              <a:t>Home</a:t>
            </a:r>
          </a:p>
        </p:txBody>
      </p:sp>
      <p:sp>
        <p:nvSpPr>
          <p:cNvPr id="1749" name="Shape 1749"/>
          <p:cNvSpPr txBox="1"/>
          <p:nvPr/>
        </p:nvSpPr>
        <p:spPr>
          <a:xfrm>
            <a:off x="3446375" y="2671275"/>
            <a:ext cx="150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666666"/>
                </a:solidFill>
              </a:rPr>
              <a:t>Sobre Mim</a:t>
            </a:r>
          </a:p>
        </p:txBody>
      </p:sp>
      <p:sp>
        <p:nvSpPr>
          <p:cNvPr id="1750" name="Shape 1750"/>
          <p:cNvSpPr txBox="1"/>
          <p:nvPr/>
        </p:nvSpPr>
        <p:spPr>
          <a:xfrm>
            <a:off x="4954775" y="2671275"/>
            <a:ext cx="150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Contato</a:t>
            </a:r>
          </a:p>
        </p:txBody>
      </p:sp>
      <p:sp>
        <p:nvSpPr>
          <p:cNvPr id="1751" name="Shape 1751"/>
          <p:cNvSpPr txBox="1"/>
          <p:nvPr/>
        </p:nvSpPr>
        <p:spPr>
          <a:xfrm>
            <a:off x="6463175" y="2671275"/>
            <a:ext cx="150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666666"/>
                </a:solidFill>
              </a:rPr>
              <a:t>Mural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72822"/>
        </a:solidFill>
      </p:bgPr>
    </p:bg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" name="Shape 1433"/>
          <p:cNvPicPr preferRelativeResize="0"/>
          <p:nvPr/>
        </p:nvPicPr>
        <p:blipFill rotWithShape="1">
          <a:blip r:embed="rId3">
            <a:alphaModFix/>
          </a:blip>
          <a:srcRect b="4937" l="20076" r="9006" t="7519"/>
          <a:stretch/>
        </p:blipFill>
        <p:spPr>
          <a:xfrm>
            <a:off x="0" y="0"/>
            <a:ext cx="803996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72822"/>
        </a:solidFill>
      </p:bgPr>
    </p:bg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8" name="Shape 1438"/>
          <p:cNvPicPr preferRelativeResize="0"/>
          <p:nvPr/>
        </p:nvPicPr>
        <p:blipFill rotWithShape="1">
          <a:blip r:embed="rId3">
            <a:alphaModFix/>
          </a:blip>
          <a:srcRect b="4937" l="20076" r="9006" t="7519"/>
          <a:stretch/>
        </p:blipFill>
        <p:spPr>
          <a:xfrm>
            <a:off x="0" y="0"/>
            <a:ext cx="803996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9" name="Shape 1439"/>
          <p:cNvSpPr/>
          <p:nvPr/>
        </p:nvSpPr>
        <p:spPr>
          <a:xfrm>
            <a:off x="2723650" y="450450"/>
            <a:ext cx="1068600" cy="104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0" name="Shape 1440"/>
          <p:cNvSpPr txBox="1"/>
          <p:nvPr/>
        </p:nvSpPr>
        <p:spPr>
          <a:xfrm>
            <a:off x="3865475" y="303750"/>
            <a:ext cx="48294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METAOQUÊ?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72822"/>
        </a:solidFill>
      </p:bgPr>
    </p:bg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5" name="Shape 1445"/>
          <p:cNvPicPr preferRelativeResize="0"/>
          <p:nvPr/>
        </p:nvPicPr>
        <p:blipFill rotWithShape="1">
          <a:blip r:embed="rId3">
            <a:alphaModFix/>
          </a:blip>
          <a:srcRect b="4937" l="20076" r="9006" t="7519"/>
          <a:stretch/>
        </p:blipFill>
        <p:spPr>
          <a:xfrm>
            <a:off x="0" y="0"/>
            <a:ext cx="803996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6" name="Shape 1446"/>
          <p:cNvSpPr/>
          <p:nvPr/>
        </p:nvSpPr>
        <p:spPr>
          <a:xfrm>
            <a:off x="2723650" y="450450"/>
            <a:ext cx="1068600" cy="104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7" name="Shape 1447"/>
          <p:cNvSpPr txBox="1"/>
          <p:nvPr/>
        </p:nvSpPr>
        <p:spPr>
          <a:xfrm>
            <a:off x="3865475" y="303750"/>
            <a:ext cx="48294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Unicode Transformation Format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Shape 1452"/>
          <p:cNvSpPr txBox="1"/>
          <p:nvPr>
            <p:ph idx="1" type="body"/>
          </p:nvPr>
        </p:nvSpPr>
        <p:spPr>
          <a:xfrm>
            <a:off x="2051200" y="1676100"/>
            <a:ext cx="6282300" cy="181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 sz="1800"/>
              <a:t>Meta tags são linhas de código HTML ou "</a:t>
            </a:r>
            <a:r>
              <a:rPr b="1" lang="en" sz="1800"/>
              <a:t>etiquetas</a:t>
            </a:r>
            <a:r>
              <a:rPr lang="en" sz="1800"/>
              <a:t>" que, entre outras coisas, descrevem o conteúdo do seu site para os buscadores. É nelas que você vai inserir as </a:t>
            </a:r>
            <a:r>
              <a:rPr b="1" lang="en" sz="1800"/>
              <a:t>palavras-chave</a:t>
            </a:r>
            <a:r>
              <a:rPr lang="en" sz="1800"/>
              <a:t> que facilitarão a vida do usuário na hora de te encontrar, por exemplo.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b="1" lang="en" sz="1200"/>
              <a:t>Fonte: Infowester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Shape 1457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8" name="Shape 1458"/>
          <p:cNvSpPr txBox="1"/>
          <p:nvPr>
            <p:ph idx="1" type="subTitle"/>
          </p:nvPr>
        </p:nvSpPr>
        <p:spPr>
          <a:xfrm>
            <a:off x="2743200" y="2821003"/>
            <a:ext cx="56961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59" name="Shape 1459"/>
          <p:cNvPicPr preferRelativeResize="0"/>
          <p:nvPr/>
        </p:nvPicPr>
        <p:blipFill rotWithShape="1">
          <a:blip r:embed="rId3">
            <a:alphaModFix/>
          </a:blip>
          <a:srcRect b="0" l="4910" r="1377" t="11386"/>
          <a:stretch/>
        </p:blipFill>
        <p:spPr>
          <a:xfrm>
            <a:off x="0" y="0"/>
            <a:ext cx="967480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