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044113"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0" userDrawn="1">
          <p15:clr>
            <a:srgbClr val="A4A3A4"/>
          </p15:clr>
        </p15:guide>
        <p15:guide id="2" pos="2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7670"/>
    <a:srgbClr val="624E4A"/>
    <a:srgbClr val="8C94A0"/>
    <a:srgbClr val="FFFFFF"/>
    <a:srgbClr val="4F3D4B"/>
    <a:srgbClr val="1E2D3F"/>
    <a:srgbClr val="B1B7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5" autoAdjust="0"/>
    <p:restoredTop sz="94660"/>
  </p:normalViewPr>
  <p:slideViewPr>
    <p:cSldViewPr snapToGrid="0">
      <p:cViewPr>
        <p:scale>
          <a:sx n="82" d="100"/>
          <a:sy n="82" d="100"/>
        </p:scale>
        <p:origin x="1146" y="-11880"/>
      </p:cViewPr>
      <p:guideLst>
        <p:guide orient="horz" pos="9070"/>
        <p:guide pos="2574"/>
      </p:guideLst>
    </p:cSldViewPr>
  </p:slideViewPr>
  <p:notesTextViewPr>
    <p:cViewPr>
      <p:scale>
        <a:sx n="1" d="1"/>
        <a:sy n="1" d="1"/>
      </p:scale>
      <p:origin x="0" y="0"/>
    </p:cViewPr>
  </p:notesTextViewPr>
  <p:gridSpacing cx="90001" cy="90001"/>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3309" y="4713405"/>
            <a:ext cx="8537496" cy="10026815"/>
          </a:xfrm>
        </p:spPr>
        <p:txBody>
          <a:bodyPr anchor="b"/>
          <a:lstStyle>
            <a:lvl1pPr algn="ctr">
              <a:defRPr sz="6590"/>
            </a:lvl1pPr>
          </a:lstStyle>
          <a:p>
            <a:r>
              <a:rPr lang="pt-BR"/>
              <a:t>Clique para editar o título Mestre</a:t>
            </a:r>
            <a:endParaRPr lang="en-US" dirty="0"/>
          </a:p>
        </p:txBody>
      </p:sp>
      <p:sp>
        <p:nvSpPr>
          <p:cNvPr id="3" name="Subtitle 2"/>
          <p:cNvSpPr>
            <a:spLocks noGrp="1"/>
          </p:cNvSpPr>
          <p:nvPr>
            <p:ph type="subTitle" idx="1"/>
          </p:nvPr>
        </p:nvSpPr>
        <p:spPr>
          <a:xfrm>
            <a:off x="1255514" y="15126892"/>
            <a:ext cx="7533085" cy="6953434"/>
          </a:xfrm>
        </p:spPr>
        <p:txBody>
          <a:bodyPr/>
          <a:lstStyle>
            <a:lvl1pPr marL="0" indent="0" algn="ctr">
              <a:buNone/>
              <a:defRPr sz="2636"/>
            </a:lvl1pPr>
            <a:lvl2pPr marL="502188" indent="0" algn="ctr">
              <a:buNone/>
              <a:defRPr sz="2197"/>
            </a:lvl2pPr>
            <a:lvl3pPr marL="1004377" indent="0" algn="ctr">
              <a:buNone/>
              <a:defRPr sz="1977"/>
            </a:lvl3pPr>
            <a:lvl4pPr marL="1506565" indent="0" algn="ctr">
              <a:buNone/>
              <a:defRPr sz="1757"/>
            </a:lvl4pPr>
            <a:lvl5pPr marL="2008754" indent="0" algn="ctr">
              <a:buNone/>
              <a:defRPr sz="1757"/>
            </a:lvl5pPr>
            <a:lvl6pPr marL="2510942" indent="0" algn="ctr">
              <a:buNone/>
              <a:defRPr sz="1757"/>
            </a:lvl6pPr>
            <a:lvl7pPr marL="3013131" indent="0" algn="ctr">
              <a:buNone/>
              <a:defRPr sz="1757"/>
            </a:lvl7pPr>
            <a:lvl8pPr marL="3515319" indent="0" algn="ctr">
              <a:buNone/>
              <a:defRPr sz="1757"/>
            </a:lvl8pPr>
            <a:lvl9pPr marL="4017508" indent="0" algn="ctr">
              <a:buNone/>
              <a:defRPr sz="1757"/>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CEE1B71-806D-4BB9-AD30-C08F9F97A1C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290103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CEE1B71-806D-4BB9-AD30-C08F9F97A1C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82317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7819" y="1533356"/>
            <a:ext cx="2165762" cy="2440702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90533" y="1533356"/>
            <a:ext cx="6371734" cy="2440702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CEE1B71-806D-4BB9-AD30-C08F9F97A1C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304119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CEE1B71-806D-4BB9-AD30-C08F9F97A1C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300703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5302" y="7180114"/>
            <a:ext cx="8663047" cy="11980175"/>
          </a:xfrm>
        </p:spPr>
        <p:txBody>
          <a:bodyPr anchor="b"/>
          <a:lstStyle>
            <a:lvl1pPr>
              <a:defRPr sz="6590"/>
            </a:lvl1pPr>
          </a:lstStyle>
          <a:p>
            <a:r>
              <a:rPr lang="pt-BR"/>
              <a:t>Clique para editar o título Mestre</a:t>
            </a:r>
            <a:endParaRPr lang="en-US" dirty="0"/>
          </a:p>
        </p:txBody>
      </p:sp>
      <p:sp>
        <p:nvSpPr>
          <p:cNvPr id="3" name="Text Placeholder 2"/>
          <p:cNvSpPr>
            <a:spLocks noGrp="1"/>
          </p:cNvSpPr>
          <p:nvPr>
            <p:ph type="body" idx="1"/>
          </p:nvPr>
        </p:nvSpPr>
        <p:spPr>
          <a:xfrm>
            <a:off x="685302" y="19273626"/>
            <a:ext cx="8663047" cy="6300091"/>
          </a:xfrm>
        </p:spPr>
        <p:txBody>
          <a:bodyPr/>
          <a:lstStyle>
            <a:lvl1pPr marL="0" indent="0">
              <a:buNone/>
              <a:defRPr sz="2636">
                <a:solidFill>
                  <a:schemeClr val="tx1"/>
                </a:solidFill>
              </a:defRPr>
            </a:lvl1pPr>
            <a:lvl2pPr marL="502188" indent="0">
              <a:buNone/>
              <a:defRPr sz="2197">
                <a:solidFill>
                  <a:schemeClr val="tx1">
                    <a:tint val="75000"/>
                  </a:schemeClr>
                </a:solidFill>
              </a:defRPr>
            </a:lvl2pPr>
            <a:lvl3pPr marL="1004377" indent="0">
              <a:buNone/>
              <a:defRPr sz="1977">
                <a:solidFill>
                  <a:schemeClr val="tx1">
                    <a:tint val="75000"/>
                  </a:schemeClr>
                </a:solidFill>
              </a:defRPr>
            </a:lvl3pPr>
            <a:lvl4pPr marL="1506565" indent="0">
              <a:buNone/>
              <a:defRPr sz="1757">
                <a:solidFill>
                  <a:schemeClr val="tx1">
                    <a:tint val="75000"/>
                  </a:schemeClr>
                </a:solidFill>
              </a:defRPr>
            </a:lvl4pPr>
            <a:lvl5pPr marL="2008754" indent="0">
              <a:buNone/>
              <a:defRPr sz="1757">
                <a:solidFill>
                  <a:schemeClr val="tx1">
                    <a:tint val="75000"/>
                  </a:schemeClr>
                </a:solidFill>
              </a:defRPr>
            </a:lvl5pPr>
            <a:lvl6pPr marL="2510942" indent="0">
              <a:buNone/>
              <a:defRPr sz="1757">
                <a:solidFill>
                  <a:schemeClr val="tx1">
                    <a:tint val="75000"/>
                  </a:schemeClr>
                </a:solidFill>
              </a:defRPr>
            </a:lvl6pPr>
            <a:lvl7pPr marL="3013131" indent="0">
              <a:buNone/>
              <a:defRPr sz="1757">
                <a:solidFill>
                  <a:schemeClr val="tx1">
                    <a:tint val="75000"/>
                  </a:schemeClr>
                </a:solidFill>
              </a:defRPr>
            </a:lvl7pPr>
            <a:lvl8pPr marL="3515319" indent="0">
              <a:buNone/>
              <a:defRPr sz="1757">
                <a:solidFill>
                  <a:schemeClr val="tx1">
                    <a:tint val="75000"/>
                  </a:schemeClr>
                </a:solidFill>
              </a:defRPr>
            </a:lvl8pPr>
            <a:lvl9pPr marL="4017508" indent="0">
              <a:buNone/>
              <a:defRPr sz="1757">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CEE1B71-806D-4BB9-AD30-C08F9F97A1C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141738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90533" y="7666780"/>
            <a:ext cx="4268748" cy="1827360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4832" y="7666780"/>
            <a:ext cx="4268748" cy="1827360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CEE1B71-806D-4BB9-AD30-C08F9F97A1C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2640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91841" y="1533362"/>
            <a:ext cx="8663047" cy="556675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91842" y="7060106"/>
            <a:ext cx="4249130" cy="3460049"/>
          </a:xfrm>
        </p:spPr>
        <p:txBody>
          <a:bodyPr anchor="b"/>
          <a:lstStyle>
            <a:lvl1pPr marL="0" indent="0">
              <a:buNone/>
              <a:defRPr sz="2636" b="1"/>
            </a:lvl1pPr>
            <a:lvl2pPr marL="502188" indent="0">
              <a:buNone/>
              <a:defRPr sz="2197" b="1"/>
            </a:lvl2pPr>
            <a:lvl3pPr marL="1004377" indent="0">
              <a:buNone/>
              <a:defRPr sz="1977" b="1"/>
            </a:lvl3pPr>
            <a:lvl4pPr marL="1506565" indent="0">
              <a:buNone/>
              <a:defRPr sz="1757" b="1"/>
            </a:lvl4pPr>
            <a:lvl5pPr marL="2008754" indent="0">
              <a:buNone/>
              <a:defRPr sz="1757" b="1"/>
            </a:lvl5pPr>
            <a:lvl6pPr marL="2510942" indent="0">
              <a:buNone/>
              <a:defRPr sz="1757" b="1"/>
            </a:lvl6pPr>
            <a:lvl7pPr marL="3013131" indent="0">
              <a:buNone/>
              <a:defRPr sz="1757" b="1"/>
            </a:lvl7pPr>
            <a:lvl8pPr marL="3515319" indent="0">
              <a:buNone/>
              <a:defRPr sz="1757" b="1"/>
            </a:lvl8pPr>
            <a:lvl9pPr marL="4017508" indent="0">
              <a:buNone/>
              <a:defRPr sz="1757" b="1"/>
            </a:lvl9pPr>
          </a:lstStyle>
          <a:p>
            <a:pPr lvl="0"/>
            <a:r>
              <a:rPr lang="pt-BR"/>
              <a:t>Clique para editar os estilos de texto Mestres</a:t>
            </a:r>
          </a:p>
        </p:txBody>
      </p:sp>
      <p:sp>
        <p:nvSpPr>
          <p:cNvPr id="4" name="Content Placeholder 3"/>
          <p:cNvSpPr>
            <a:spLocks noGrp="1"/>
          </p:cNvSpPr>
          <p:nvPr>
            <p:ph sz="half" idx="2"/>
          </p:nvPr>
        </p:nvSpPr>
        <p:spPr>
          <a:xfrm>
            <a:off x="691842" y="10520155"/>
            <a:ext cx="4249130" cy="1547356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4833" y="7060106"/>
            <a:ext cx="4270056" cy="3460049"/>
          </a:xfrm>
        </p:spPr>
        <p:txBody>
          <a:bodyPr anchor="b"/>
          <a:lstStyle>
            <a:lvl1pPr marL="0" indent="0">
              <a:buNone/>
              <a:defRPr sz="2636" b="1"/>
            </a:lvl1pPr>
            <a:lvl2pPr marL="502188" indent="0">
              <a:buNone/>
              <a:defRPr sz="2197" b="1"/>
            </a:lvl2pPr>
            <a:lvl3pPr marL="1004377" indent="0">
              <a:buNone/>
              <a:defRPr sz="1977" b="1"/>
            </a:lvl3pPr>
            <a:lvl4pPr marL="1506565" indent="0">
              <a:buNone/>
              <a:defRPr sz="1757" b="1"/>
            </a:lvl4pPr>
            <a:lvl5pPr marL="2008754" indent="0">
              <a:buNone/>
              <a:defRPr sz="1757" b="1"/>
            </a:lvl5pPr>
            <a:lvl6pPr marL="2510942" indent="0">
              <a:buNone/>
              <a:defRPr sz="1757" b="1"/>
            </a:lvl6pPr>
            <a:lvl7pPr marL="3013131" indent="0">
              <a:buNone/>
              <a:defRPr sz="1757" b="1"/>
            </a:lvl7pPr>
            <a:lvl8pPr marL="3515319" indent="0">
              <a:buNone/>
              <a:defRPr sz="1757" b="1"/>
            </a:lvl8pPr>
            <a:lvl9pPr marL="4017508" indent="0">
              <a:buNone/>
              <a:defRPr sz="1757" b="1"/>
            </a:lvl9pPr>
          </a:lstStyle>
          <a:p>
            <a:pPr lvl="0"/>
            <a:r>
              <a:rPr lang="pt-BR"/>
              <a:t>Clique para editar os estilos de texto Mestres</a:t>
            </a:r>
          </a:p>
        </p:txBody>
      </p:sp>
      <p:sp>
        <p:nvSpPr>
          <p:cNvPr id="6" name="Content Placeholder 5"/>
          <p:cNvSpPr>
            <a:spLocks noGrp="1"/>
          </p:cNvSpPr>
          <p:nvPr>
            <p:ph sz="quarter" idx="4"/>
          </p:nvPr>
        </p:nvSpPr>
        <p:spPr>
          <a:xfrm>
            <a:off x="5084833" y="10520155"/>
            <a:ext cx="4270056" cy="1547356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CEE1B71-806D-4BB9-AD30-C08F9F97A1C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90103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CEE1B71-806D-4BB9-AD30-C08F9F97A1CB}"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58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E1B71-806D-4BB9-AD30-C08F9F97A1CB}"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389756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91841" y="1920028"/>
            <a:ext cx="3239488" cy="6720099"/>
          </a:xfrm>
        </p:spPr>
        <p:txBody>
          <a:bodyPr anchor="b"/>
          <a:lstStyle>
            <a:lvl1pPr>
              <a:defRPr sz="3515"/>
            </a:lvl1pPr>
          </a:lstStyle>
          <a:p>
            <a:r>
              <a:rPr lang="pt-BR"/>
              <a:t>Clique para editar o título Mestre</a:t>
            </a:r>
            <a:endParaRPr lang="en-US" dirty="0"/>
          </a:p>
        </p:txBody>
      </p:sp>
      <p:sp>
        <p:nvSpPr>
          <p:cNvPr id="3" name="Content Placeholder 2"/>
          <p:cNvSpPr>
            <a:spLocks noGrp="1"/>
          </p:cNvSpPr>
          <p:nvPr>
            <p:ph idx="1"/>
          </p:nvPr>
        </p:nvSpPr>
        <p:spPr>
          <a:xfrm>
            <a:off x="4270056" y="4146734"/>
            <a:ext cx="5084832" cy="20466969"/>
          </a:xfrm>
        </p:spPr>
        <p:txBody>
          <a:bodyPr/>
          <a:lstStyle>
            <a:lvl1pPr>
              <a:defRPr sz="3515"/>
            </a:lvl1pPr>
            <a:lvl2pPr>
              <a:defRPr sz="3076"/>
            </a:lvl2pPr>
            <a:lvl3pPr>
              <a:defRPr sz="2636"/>
            </a:lvl3pPr>
            <a:lvl4pPr>
              <a:defRPr sz="2197"/>
            </a:lvl4pPr>
            <a:lvl5pPr>
              <a:defRPr sz="2197"/>
            </a:lvl5pPr>
            <a:lvl6pPr>
              <a:defRPr sz="2197"/>
            </a:lvl6pPr>
            <a:lvl7pPr>
              <a:defRPr sz="2197"/>
            </a:lvl7pPr>
            <a:lvl8pPr>
              <a:defRPr sz="2197"/>
            </a:lvl8pPr>
            <a:lvl9pPr>
              <a:defRPr sz="2197"/>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91841" y="8640127"/>
            <a:ext cx="3239488" cy="16006905"/>
          </a:xfrm>
        </p:spPr>
        <p:txBody>
          <a:bodyPr/>
          <a:lstStyle>
            <a:lvl1pPr marL="0" indent="0">
              <a:buNone/>
              <a:defRPr sz="1757"/>
            </a:lvl1pPr>
            <a:lvl2pPr marL="502188" indent="0">
              <a:buNone/>
              <a:defRPr sz="1538"/>
            </a:lvl2pPr>
            <a:lvl3pPr marL="1004377" indent="0">
              <a:buNone/>
              <a:defRPr sz="1318"/>
            </a:lvl3pPr>
            <a:lvl4pPr marL="1506565" indent="0">
              <a:buNone/>
              <a:defRPr sz="1098"/>
            </a:lvl4pPr>
            <a:lvl5pPr marL="2008754" indent="0">
              <a:buNone/>
              <a:defRPr sz="1098"/>
            </a:lvl5pPr>
            <a:lvl6pPr marL="2510942" indent="0">
              <a:buNone/>
              <a:defRPr sz="1098"/>
            </a:lvl6pPr>
            <a:lvl7pPr marL="3013131" indent="0">
              <a:buNone/>
              <a:defRPr sz="1098"/>
            </a:lvl7pPr>
            <a:lvl8pPr marL="3515319" indent="0">
              <a:buNone/>
              <a:defRPr sz="1098"/>
            </a:lvl8pPr>
            <a:lvl9pPr marL="4017508" indent="0">
              <a:buNone/>
              <a:defRPr sz="1098"/>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CEE1B71-806D-4BB9-AD30-C08F9F97A1C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279112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91841" y="1920028"/>
            <a:ext cx="3239488" cy="6720099"/>
          </a:xfrm>
        </p:spPr>
        <p:txBody>
          <a:bodyPr anchor="b"/>
          <a:lstStyle>
            <a:lvl1pPr>
              <a:defRPr sz="3515"/>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270056" y="4146734"/>
            <a:ext cx="5084832" cy="20466969"/>
          </a:xfrm>
        </p:spPr>
        <p:txBody>
          <a:bodyPr anchor="t"/>
          <a:lstStyle>
            <a:lvl1pPr marL="0" indent="0">
              <a:buNone/>
              <a:defRPr sz="3515"/>
            </a:lvl1pPr>
            <a:lvl2pPr marL="502188" indent="0">
              <a:buNone/>
              <a:defRPr sz="3076"/>
            </a:lvl2pPr>
            <a:lvl3pPr marL="1004377" indent="0">
              <a:buNone/>
              <a:defRPr sz="2636"/>
            </a:lvl3pPr>
            <a:lvl4pPr marL="1506565" indent="0">
              <a:buNone/>
              <a:defRPr sz="2197"/>
            </a:lvl4pPr>
            <a:lvl5pPr marL="2008754" indent="0">
              <a:buNone/>
              <a:defRPr sz="2197"/>
            </a:lvl5pPr>
            <a:lvl6pPr marL="2510942" indent="0">
              <a:buNone/>
              <a:defRPr sz="2197"/>
            </a:lvl6pPr>
            <a:lvl7pPr marL="3013131" indent="0">
              <a:buNone/>
              <a:defRPr sz="2197"/>
            </a:lvl7pPr>
            <a:lvl8pPr marL="3515319" indent="0">
              <a:buNone/>
              <a:defRPr sz="2197"/>
            </a:lvl8pPr>
            <a:lvl9pPr marL="4017508" indent="0">
              <a:buNone/>
              <a:defRPr sz="2197"/>
            </a:lvl9pPr>
          </a:lstStyle>
          <a:p>
            <a:r>
              <a:rPr lang="pt-BR"/>
              <a:t>Clique no ícone para adicionar uma imagem</a:t>
            </a:r>
            <a:endParaRPr lang="en-US" dirty="0"/>
          </a:p>
        </p:txBody>
      </p:sp>
      <p:sp>
        <p:nvSpPr>
          <p:cNvPr id="4" name="Text Placeholder 3"/>
          <p:cNvSpPr>
            <a:spLocks noGrp="1"/>
          </p:cNvSpPr>
          <p:nvPr>
            <p:ph type="body" sz="half" idx="2"/>
          </p:nvPr>
        </p:nvSpPr>
        <p:spPr>
          <a:xfrm>
            <a:off x="691841" y="8640127"/>
            <a:ext cx="3239488" cy="16006905"/>
          </a:xfrm>
        </p:spPr>
        <p:txBody>
          <a:bodyPr/>
          <a:lstStyle>
            <a:lvl1pPr marL="0" indent="0">
              <a:buNone/>
              <a:defRPr sz="1757"/>
            </a:lvl1pPr>
            <a:lvl2pPr marL="502188" indent="0">
              <a:buNone/>
              <a:defRPr sz="1538"/>
            </a:lvl2pPr>
            <a:lvl3pPr marL="1004377" indent="0">
              <a:buNone/>
              <a:defRPr sz="1318"/>
            </a:lvl3pPr>
            <a:lvl4pPr marL="1506565" indent="0">
              <a:buNone/>
              <a:defRPr sz="1098"/>
            </a:lvl4pPr>
            <a:lvl5pPr marL="2008754" indent="0">
              <a:buNone/>
              <a:defRPr sz="1098"/>
            </a:lvl5pPr>
            <a:lvl6pPr marL="2510942" indent="0">
              <a:buNone/>
              <a:defRPr sz="1098"/>
            </a:lvl6pPr>
            <a:lvl7pPr marL="3013131" indent="0">
              <a:buNone/>
              <a:defRPr sz="1098"/>
            </a:lvl7pPr>
            <a:lvl8pPr marL="3515319" indent="0">
              <a:buNone/>
              <a:defRPr sz="1098"/>
            </a:lvl8pPr>
            <a:lvl9pPr marL="4017508" indent="0">
              <a:buNone/>
              <a:defRPr sz="1098"/>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CEE1B71-806D-4BB9-AD30-C08F9F97A1C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D4D33-80D4-41B1-A0FA-032B0F001AFD}" type="slidenum">
              <a:rPr lang="en-US" smtClean="0"/>
              <a:t>‹nº›</a:t>
            </a:fld>
            <a:endParaRPr lang="en-US"/>
          </a:p>
        </p:txBody>
      </p:sp>
    </p:spTree>
    <p:extLst>
      <p:ext uri="{BB962C8B-B14F-4D97-AF65-F5344CB8AC3E}">
        <p14:creationId xmlns:p14="http://schemas.microsoft.com/office/powerpoint/2010/main" val="374488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533" y="1533362"/>
            <a:ext cx="8663047" cy="5566751"/>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90533" y="7666780"/>
            <a:ext cx="8663047" cy="1827360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90533" y="26693734"/>
            <a:ext cx="2259925" cy="1533356"/>
          </a:xfrm>
          <a:prstGeom prst="rect">
            <a:avLst/>
          </a:prstGeom>
        </p:spPr>
        <p:txBody>
          <a:bodyPr vert="horz" lIns="91440" tIns="45720" rIns="91440" bIns="45720" rtlCol="0" anchor="ctr"/>
          <a:lstStyle>
            <a:lvl1pPr algn="l">
              <a:defRPr sz="1318">
                <a:solidFill>
                  <a:schemeClr val="tx1">
                    <a:tint val="75000"/>
                  </a:schemeClr>
                </a:solidFill>
              </a:defRPr>
            </a:lvl1pPr>
          </a:lstStyle>
          <a:p>
            <a:fld id="{5CEE1B71-806D-4BB9-AD30-C08F9F97A1CB}" type="datetimeFigureOut">
              <a:rPr lang="en-US" smtClean="0"/>
              <a:t>3/1/2023</a:t>
            </a:fld>
            <a:endParaRPr lang="en-US"/>
          </a:p>
        </p:txBody>
      </p:sp>
      <p:sp>
        <p:nvSpPr>
          <p:cNvPr id="5" name="Footer Placeholder 4"/>
          <p:cNvSpPr>
            <a:spLocks noGrp="1"/>
          </p:cNvSpPr>
          <p:nvPr>
            <p:ph type="ftr" sz="quarter" idx="3"/>
          </p:nvPr>
        </p:nvSpPr>
        <p:spPr>
          <a:xfrm>
            <a:off x="3327113" y="26693734"/>
            <a:ext cx="3389888" cy="1533356"/>
          </a:xfrm>
          <a:prstGeom prst="rect">
            <a:avLst/>
          </a:prstGeom>
        </p:spPr>
        <p:txBody>
          <a:bodyPr vert="horz" lIns="91440" tIns="45720" rIns="91440" bIns="45720" rtlCol="0" anchor="ctr"/>
          <a:lstStyle>
            <a:lvl1pPr algn="ctr">
              <a:defRPr sz="131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3655" y="26693734"/>
            <a:ext cx="2259925" cy="1533356"/>
          </a:xfrm>
          <a:prstGeom prst="rect">
            <a:avLst/>
          </a:prstGeom>
        </p:spPr>
        <p:txBody>
          <a:bodyPr vert="horz" lIns="91440" tIns="45720" rIns="91440" bIns="45720" rtlCol="0" anchor="ctr"/>
          <a:lstStyle>
            <a:lvl1pPr algn="r">
              <a:defRPr sz="1318">
                <a:solidFill>
                  <a:schemeClr val="tx1">
                    <a:tint val="75000"/>
                  </a:schemeClr>
                </a:solidFill>
              </a:defRPr>
            </a:lvl1pPr>
          </a:lstStyle>
          <a:p>
            <a:fld id="{5A0D4D33-80D4-41B1-A0FA-032B0F001AFD}" type="slidenum">
              <a:rPr lang="en-US" smtClean="0"/>
              <a:t>‹nº›</a:t>
            </a:fld>
            <a:endParaRPr lang="en-US"/>
          </a:p>
        </p:txBody>
      </p:sp>
    </p:spTree>
    <p:extLst>
      <p:ext uri="{BB962C8B-B14F-4D97-AF65-F5344CB8AC3E}">
        <p14:creationId xmlns:p14="http://schemas.microsoft.com/office/powerpoint/2010/main" val="1636877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4377" rtl="0" eaLnBrk="1" latinLnBrk="0" hangingPunct="1">
        <a:lnSpc>
          <a:spcPct val="90000"/>
        </a:lnSpc>
        <a:spcBef>
          <a:spcPct val="0"/>
        </a:spcBef>
        <a:buNone/>
        <a:defRPr sz="4833" kern="1200">
          <a:solidFill>
            <a:schemeClr val="tx1"/>
          </a:solidFill>
          <a:latin typeface="+mj-lt"/>
          <a:ea typeface="+mj-ea"/>
          <a:cs typeface="+mj-cs"/>
        </a:defRPr>
      </a:lvl1pPr>
    </p:titleStyle>
    <p:bodyStyle>
      <a:lvl1pPr marL="251094" indent="-251094" algn="l" defTabSz="1004377" rtl="0" eaLnBrk="1" latinLnBrk="0" hangingPunct="1">
        <a:lnSpc>
          <a:spcPct val="90000"/>
        </a:lnSpc>
        <a:spcBef>
          <a:spcPts val="1098"/>
        </a:spcBef>
        <a:buFont typeface="Arial" panose="020B0604020202020204" pitchFamily="34" charset="0"/>
        <a:buChar char="•"/>
        <a:defRPr sz="3076" kern="1200">
          <a:solidFill>
            <a:schemeClr val="tx1"/>
          </a:solidFill>
          <a:latin typeface="+mn-lt"/>
          <a:ea typeface="+mn-ea"/>
          <a:cs typeface="+mn-cs"/>
        </a:defRPr>
      </a:lvl1pPr>
      <a:lvl2pPr marL="753283" indent="-251094" algn="l" defTabSz="1004377" rtl="0" eaLnBrk="1" latinLnBrk="0" hangingPunct="1">
        <a:lnSpc>
          <a:spcPct val="90000"/>
        </a:lnSpc>
        <a:spcBef>
          <a:spcPts val="549"/>
        </a:spcBef>
        <a:buFont typeface="Arial" panose="020B0604020202020204" pitchFamily="34" charset="0"/>
        <a:buChar char="•"/>
        <a:defRPr sz="2636" kern="1200">
          <a:solidFill>
            <a:schemeClr val="tx1"/>
          </a:solidFill>
          <a:latin typeface="+mn-lt"/>
          <a:ea typeface="+mn-ea"/>
          <a:cs typeface="+mn-cs"/>
        </a:defRPr>
      </a:lvl2pPr>
      <a:lvl3pPr marL="1255471" indent="-251094" algn="l" defTabSz="1004377" rtl="0" eaLnBrk="1" latinLnBrk="0" hangingPunct="1">
        <a:lnSpc>
          <a:spcPct val="90000"/>
        </a:lnSpc>
        <a:spcBef>
          <a:spcPts val="549"/>
        </a:spcBef>
        <a:buFont typeface="Arial" panose="020B0604020202020204" pitchFamily="34" charset="0"/>
        <a:buChar char="•"/>
        <a:defRPr sz="2197" kern="1200">
          <a:solidFill>
            <a:schemeClr val="tx1"/>
          </a:solidFill>
          <a:latin typeface="+mn-lt"/>
          <a:ea typeface="+mn-ea"/>
          <a:cs typeface="+mn-cs"/>
        </a:defRPr>
      </a:lvl3pPr>
      <a:lvl4pPr marL="1757660" indent="-251094" algn="l" defTabSz="1004377" rtl="0" eaLnBrk="1" latinLnBrk="0" hangingPunct="1">
        <a:lnSpc>
          <a:spcPct val="90000"/>
        </a:lnSpc>
        <a:spcBef>
          <a:spcPts val="549"/>
        </a:spcBef>
        <a:buFont typeface="Arial" panose="020B0604020202020204" pitchFamily="34" charset="0"/>
        <a:buChar char="•"/>
        <a:defRPr sz="1977" kern="1200">
          <a:solidFill>
            <a:schemeClr val="tx1"/>
          </a:solidFill>
          <a:latin typeface="+mn-lt"/>
          <a:ea typeface="+mn-ea"/>
          <a:cs typeface="+mn-cs"/>
        </a:defRPr>
      </a:lvl4pPr>
      <a:lvl5pPr marL="2259848" indent="-251094" algn="l" defTabSz="1004377" rtl="0" eaLnBrk="1" latinLnBrk="0" hangingPunct="1">
        <a:lnSpc>
          <a:spcPct val="90000"/>
        </a:lnSpc>
        <a:spcBef>
          <a:spcPts val="549"/>
        </a:spcBef>
        <a:buFont typeface="Arial" panose="020B0604020202020204" pitchFamily="34" charset="0"/>
        <a:buChar char="•"/>
        <a:defRPr sz="1977" kern="1200">
          <a:solidFill>
            <a:schemeClr val="tx1"/>
          </a:solidFill>
          <a:latin typeface="+mn-lt"/>
          <a:ea typeface="+mn-ea"/>
          <a:cs typeface="+mn-cs"/>
        </a:defRPr>
      </a:lvl5pPr>
      <a:lvl6pPr marL="2762037" indent="-251094" algn="l" defTabSz="1004377" rtl="0" eaLnBrk="1" latinLnBrk="0" hangingPunct="1">
        <a:lnSpc>
          <a:spcPct val="90000"/>
        </a:lnSpc>
        <a:spcBef>
          <a:spcPts val="549"/>
        </a:spcBef>
        <a:buFont typeface="Arial" panose="020B0604020202020204" pitchFamily="34" charset="0"/>
        <a:buChar char="•"/>
        <a:defRPr sz="1977" kern="1200">
          <a:solidFill>
            <a:schemeClr val="tx1"/>
          </a:solidFill>
          <a:latin typeface="+mn-lt"/>
          <a:ea typeface="+mn-ea"/>
          <a:cs typeface="+mn-cs"/>
        </a:defRPr>
      </a:lvl6pPr>
      <a:lvl7pPr marL="3264225" indent="-251094" algn="l" defTabSz="1004377" rtl="0" eaLnBrk="1" latinLnBrk="0" hangingPunct="1">
        <a:lnSpc>
          <a:spcPct val="90000"/>
        </a:lnSpc>
        <a:spcBef>
          <a:spcPts val="549"/>
        </a:spcBef>
        <a:buFont typeface="Arial" panose="020B0604020202020204" pitchFamily="34" charset="0"/>
        <a:buChar char="•"/>
        <a:defRPr sz="1977" kern="1200">
          <a:solidFill>
            <a:schemeClr val="tx1"/>
          </a:solidFill>
          <a:latin typeface="+mn-lt"/>
          <a:ea typeface="+mn-ea"/>
          <a:cs typeface="+mn-cs"/>
        </a:defRPr>
      </a:lvl7pPr>
      <a:lvl8pPr marL="3766414" indent="-251094" algn="l" defTabSz="1004377" rtl="0" eaLnBrk="1" latinLnBrk="0" hangingPunct="1">
        <a:lnSpc>
          <a:spcPct val="90000"/>
        </a:lnSpc>
        <a:spcBef>
          <a:spcPts val="549"/>
        </a:spcBef>
        <a:buFont typeface="Arial" panose="020B0604020202020204" pitchFamily="34" charset="0"/>
        <a:buChar char="•"/>
        <a:defRPr sz="1977" kern="1200">
          <a:solidFill>
            <a:schemeClr val="tx1"/>
          </a:solidFill>
          <a:latin typeface="+mn-lt"/>
          <a:ea typeface="+mn-ea"/>
          <a:cs typeface="+mn-cs"/>
        </a:defRPr>
      </a:lvl8pPr>
      <a:lvl9pPr marL="4268602" indent="-251094" algn="l" defTabSz="1004377" rtl="0" eaLnBrk="1" latinLnBrk="0" hangingPunct="1">
        <a:lnSpc>
          <a:spcPct val="90000"/>
        </a:lnSpc>
        <a:spcBef>
          <a:spcPts val="549"/>
        </a:spcBef>
        <a:buFont typeface="Arial" panose="020B0604020202020204" pitchFamily="34" charset="0"/>
        <a:buChar char="•"/>
        <a:defRPr sz="1977" kern="1200">
          <a:solidFill>
            <a:schemeClr val="tx1"/>
          </a:solidFill>
          <a:latin typeface="+mn-lt"/>
          <a:ea typeface="+mn-ea"/>
          <a:cs typeface="+mn-cs"/>
        </a:defRPr>
      </a:lvl9pPr>
    </p:bodyStyle>
    <p:otherStyle>
      <a:defPPr>
        <a:defRPr lang="en-US"/>
      </a:defPPr>
      <a:lvl1pPr marL="0" algn="l" defTabSz="1004377" rtl="0" eaLnBrk="1" latinLnBrk="0" hangingPunct="1">
        <a:defRPr sz="1977" kern="1200">
          <a:solidFill>
            <a:schemeClr val="tx1"/>
          </a:solidFill>
          <a:latin typeface="+mn-lt"/>
          <a:ea typeface="+mn-ea"/>
          <a:cs typeface="+mn-cs"/>
        </a:defRPr>
      </a:lvl1pPr>
      <a:lvl2pPr marL="502188" algn="l" defTabSz="1004377" rtl="0" eaLnBrk="1" latinLnBrk="0" hangingPunct="1">
        <a:defRPr sz="1977" kern="1200">
          <a:solidFill>
            <a:schemeClr val="tx1"/>
          </a:solidFill>
          <a:latin typeface="+mn-lt"/>
          <a:ea typeface="+mn-ea"/>
          <a:cs typeface="+mn-cs"/>
        </a:defRPr>
      </a:lvl2pPr>
      <a:lvl3pPr marL="1004377" algn="l" defTabSz="1004377" rtl="0" eaLnBrk="1" latinLnBrk="0" hangingPunct="1">
        <a:defRPr sz="1977" kern="1200">
          <a:solidFill>
            <a:schemeClr val="tx1"/>
          </a:solidFill>
          <a:latin typeface="+mn-lt"/>
          <a:ea typeface="+mn-ea"/>
          <a:cs typeface="+mn-cs"/>
        </a:defRPr>
      </a:lvl3pPr>
      <a:lvl4pPr marL="1506565" algn="l" defTabSz="1004377" rtl="0" eaLnBrk="1" latinLnBrk="0" hangingPunct="1">
        <a:defRPr sz="1977" kern="1200">
          <a:solidFill>
            <a:schemeClr val="tx1"/>
          </a:solidFill>
          <a:latin typeface="+mn-lt"/>
          <a:ea typeface="+mn-ea"/>
          <a:cs typeface="+mn-cs"/>
        </a:defRPr>
      </a:lvl4pPr>
      <a:lvl5pPr marL="2008754" algn="l" defTabSz="1004377" rtl="0" eaLnBrk="1" latinLnBrk="0" hangingPunct="1">
        <a:defRPr sz="1977" kern="1200">
          <a:solidFill>
            <a:schemeClr val="tx1"/>
          </a:solidFill>
          <a:latin typeface="+mn-lt"/>
          <a:ea typeface="+mn-ea"/>
          <a:cs typeface="+mn-cs"/>
        </a:defRPr>
      </a:lvl5pPr>
      <a:lvl6pPr marL="2510942" algn="l" defTabSz="1004377" rtl="0" eaLnBrk="1" latinLnBrk="0" hangingPunct="1">
        <a:defRPr sz="1977" kern="1200">
          <a:solidFill>
            <a:schemeClr val="tx1"/>
          </a:solidFill>
          <a:latin typeface="+mn-lt"/>
          <a:ea typeface="+mn-ea"/>
          <a:cs typeface="+mn-cs"/>
        </a:defRPr>
      </a:lvl6pPr>
      <a:lvl7pPr marL="3013131" algn="l" defTabSz="1004377" rtl="0" eaLnBrk="1" latinLnBrk="0" hangingPunct="1">
        <a:defRPr sz="1977" kern="1200">
          <a:solidFill>
            <a:schemeClr val="tx1"/>
          </a:solidFill>
          <a:latin typeface="+mn-lt"/>
          <a:ea typeface="+mn-ea"/>
          <a:cs typeface="+mn-cs"/>
        </a:defRPr>
      </a:lvl7pPr>
      <a:lvl8pPr marL="3515319" algn="l" defTabSz="1004377" rtl="0" eaLnBrk="1" latinLnBrk="0" hangingPunct="1">
        <a:defRPr sz="1977" kern="1200">
          <a:solidFill>
            <a:schemeClr val="tx1"/>
          </a:solidFill>
          <a:latin typeface="+mn-lt"/>
          <a:ea typeface="+mn-ea"/>
          <a:cs typeface="+mn-cs"/>
        </a:defRPr>
      </a:lvl8pPr>
      <a:lvl9pPr marL="4017508" algn="l" defTabSz="1004377" rtl="0" eaLnBrk="1" latinLnBrk="0" hangingPunct="1">
        <a:defRPr sz="19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descr="Pessoas em pé em frente a casa&#10;&#10;Descrição gerada automaticamente">
            <a:extLst>
              <a:ext uri="{FF2B5EF4-FFF2-40B4-BE49-F238E27FC236}">
                <a16:creationId xmlns:a16="http://schemas.microsoft.com/office/drawing/2014/main" id="{D3E7737D-FE67-AEF1-1F04-292531CDB81A}"/>
              </a:ext>
            </a:extLst>
          </p:cNvPr>
          <p:cNvPicPr>
            <a:picLocks noChangeAspect="1"/>
          </p:cNvPicPr>
          <p:nvPr/>
        </p:nvPicPr>
        <p:blipFill rotWithShape="1">
          <a:blip r:embed="rId2">
            <a:extLst>
              <a:ext uri="{28A0092B-C50C-407E-A947-70E740481C1C}">
                <a14:useLocalDpi xmlns:a14="http://schemas.microsoft.com/office/drawing/2010/main" val="0"/>
              </a:ext>
            </a:extLst>
          </a:blip>
          <a:srcRect t="2190"/>
          <a:stretch/>
        </p:blipFill>
        <p:spPr>
          <a:xfrm>
            <a:off x="0" y="0"/>
            <a:ext cx="10044113" cy="5529577"/>
          </a:xfrm>
          <a:prstGeom prst="rect">
            <a:avLst/>
          </a:prstGeom>
        </p:spPr>
      </p:pic>
      <p:sp>
        <p:nvSpPr>
          <p:cNvPr id="4" name="Retângulo 3">
            <a:extLst>
              <a:ext uri="{FF2B5EF4-FFF2-40B4-BE49-F238E27FC236}">
                <a16:creationId xmlns:a16="http://schemas.microsoft.com/office/drawing/2014/main" id="{52DF8B7F-60D0-FCFB-A3DD-54997A7AA392}"/>
              </a:ext>
            </a:extLst>
          </p:cNvPr>
          <p:cNvSpPr/>
          <p:nvPr/>
        </p:nvSpPr>
        <p:spPr>
          <a:xfrm>
            <a:off x="5" y="1"/>
            <a:ext cx="10044113" cy="790575"/>
          </a:xfrm>
          <a:prstGeom prst="rect">
            <a:avLst/>
          </a:prstGeom>
          <a:solidFill>
            <a:srgbClr val="947670">
              <a:alpha val="72157"/>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Uma imagem contendo Forma&#10;&#10;Descrição gerada automaticamente">
            <a:extLst>
              <a:ext uri="{FF2B5EF4-FFF2-40B4-BE49-F238E27FC236}">
                <a16:creationId xmlns:a16="http://schemas.microsoft.com/office/drawing/2014/main" id="{9E53C698-AC34-B908-8DB3-6360B3D2D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18" y="14969"/>
            <a:ext cx="760630" cy="760630"/>
          </a:xfrm>
          <a:prstGeom prst="rect">
            <a:avLst/>
          </a:prstGeom>
        </p:spPr>
      </p:pic>
      <p:sp>
        <p:nvSpPr>
          <p:cNvPr id="18" name="Retângulo 17">
            <a:extLst>
              <a:ext uri="{FF2B5EF4-FFF2-40B4-BE49-F238E27FC236}">
                <a16:creationId xmlns:a16="http://schemas.microsoft.com/office/drawing/2014/main" id="{CAFFD6D9-9323-90A3-F776-7C169EBB4B1B}"/>
              </a:ext>
            </a:extLst>
          </p:cNvPr>
          <p:cNvSpPr/>
          <p:nvPr/>
        </p:nvSpPr>
        <p:spPr>
          <a:xfrm>
            <a:off x="1703501" y="0"/>
            <a:ext cx="1048917" cy="790575"/>
          </a:xfrm>
          <a:prstGeom prst="rect">
            <a:avLst/>
          </a:prstGeom>
          <a:solidFill>
            <a:srgbClr val="4F3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ixaDeTexto 10">
            <a:extLst>
              <a:ext uri="{FF2B5EF4-FFF2-40B4-BE49-F238E27FC236}">
                <a16:creationId xmlns:a16="http://schemas.microsoft.com/office/drawing/2014/main" id="{859649A7-448D-DDCE-DA1E-726AA2507B0A}"/>
              </a:ext>
            </a:extLst>
          </p:cNvPr>
          <p:cNvSpPr txBox="1"/>
          <p:nvPr/>
        </p:nvSpPr>
        <p:spPr>
          <a:xfrm>
            <a:off x="3206205" y="224220"/>
            <a:ext cx="1543050" cy="369332"/>
          </a:xfrm>
          <a:prstGeom prst="rect">
            <a:avLst/>
          </a:prstGeom>
          <a:noFill/>
        </p:spPr>
        <p:txBody>
          <a:bodyPr wrap="square" rtlCol="0">
            <a:spAutoFit/>
          </a:bodyPr>
          <a:lstStyle/>
          <a:p>
            <a:pPr algn="ctr"/>
            <a:r>
              <a:rPr lang="en-US" dirty="0">
                <a:latin typeface="+mj-lt"/>
              </a:rPr>
              <a:t>GENEALOGIA</a:t>
            </a:r>
          </a:p>
        </p:txBody>
      </p:sp>
      <p:sp>
        <p:nvSpPr>
          <p:cNvPr id="12" name="CaixaDeTexto 11">
            <a:extLst>
              <a:ext uri="{FF2B5EF4-FFF2-40B4-BE49-F238E27FC236}">
                <a16:creationId xmlns:a16="http://schemas.microsoft.com/office/drawing/2014/main" id="{521B3035-5D01-E4B2-A372-2F2A28A002D0}"/>
              </a:ext>
            </a:extLst>
          </p:cNvPr>
          <p:cNvSpPr txBox="1"/>
          <p:nvPr/>
        </p:nvSpPr>
        <p:spPr>
          <a:xfrm>
            <a:off x="5022057" y="85723"/>
            <a:ext cx="1543050" cy="646331"/>
          </a:xfrm>
          <a:prstGeom prst="rect">
            <a:avLst/>
          </a:prstGeom>
          <a:noFill/>
        </p:spPr>
        <p:txBody>
          <a:bodyPr wrap="square" rtlCol="0">
            <a:spAutoFit/>
          </a:bodyPr>
          <a:lstStyle/>
          <a:p>
            <a:pPr algn="ctr"/>
            <a:r>
              <a:rPr lang="en-US" dirty="0">
                <a:latin typeface="+mj-lt"/>
              </a:rPr>
              <a:t>CIDADANIA ITALIANA</a:t>
            </a:r>
          </a:p>
        </p:txBody>
      </p:sp>
      <p:sp>
        <p:nvSpPr>
          <p:cNvPr id="13" name="CaixaDeTexto 12">
            <a:extLst>
              <a:ext uri="{FF2B5EF4-FFF2-40B4-BE49-F238E27FC236}">
                <a16:creationId xmlns:a16="http://schemas.microsoft.com/office/drawing/2014/main" id="{1AC58141-FF9D-8F87-BA5F-87CA1419644E}"/>
              </a:ext>
            </a:extLst>
          </p:cNvPr>
          <p:cNvSpPr txBox="1"/>
          <p:nvPr/>
        </p:nvSpPr>
        <p:spPr>
          <a:xfrm>
            <a:off x="6794749" y="85723"/>
            <a:ext cx="1543050" cy="646331"/>
          </a:xfrm>
          <a:prstGeom prst="rect">
            <a:avLst/>
          </a:prstGeom>
          <a:noFill/>
        </p:spPr>
        <p:txBody>
          <a:bodyPr wrap="square" rtlCol="0">
            <a:spAutoFit/>
          </a:bodyPr>
          <a:lstStyle/>
          <a:p>
            <a:pPr algn="ctr"/>
            <a:r>
              <a:rPr lang="en-US" dirty="0">
                <a:latin typeface="+mj-lt"/>
              </a:rPr>
              <a:t>CONSULADO ITALIANO</a:t>
            </a:r>
          </a:p>
        </p:txBody>
      </p:sp>
      <p:sp>
        <p:nvSpPr>
          <p:cNvPr id="14" name="CaixaDeTexto 13">
            <a:extLst>
              <a:ext uri="{FF2B5EF4-FFF2-40B4-BE49-F238E27FC236}">
                <a16:creationId xmlns:a16="http://schemas.microsoft.com/office/drawing/2014/main" id="{ED64C67E-AD72-F9A6-1F2F-E02DD0AE9F80}"/>
              </a:ext>
            </a:extLst>
          </p:cNvPr>
          <p:cNvSpPr txBox="1"/>
          <p:nvPr/>
        </p:nvSpPr>
        <p:spPr>
          <a:xfrm>
            <a:off x="8525547" y="227225"/>
            <a:ext cx="1543050" cy="369332"/>
          </a:xfrm>
          <a:prstGeom prst="rect">
            <a:avLst/>
          </a:prstGeom>
          <a:noFill/>
        </p:spPr>
        <p:txBody>
          <a:bodyPr wrap="square" rtlCol="0">
            <a:spAutoFit/>
          </a:bodyPr>
          <a:lstStyle/>
          <a:p>
            <a:pPr algn="ctr"/>
            <a:r>
              <a:rPr lang="en-US" dirty="0">
                <a:latin typeface="+mj-lt"/>
              </a:rPr>
              <a:t>CONTATO</a:t>
            </a:r>
          </a:p>
        </p:txBody>
      </p:sp>
      <p:sp>
        <p:nvSpPr>
          <p:cNvPr id="9" name="CaixaDeTexto 8">
            <a:extLst>
              <a:ext uri="{FF2B5EF4-FFF2-40B4-BE49-F238E27FC236}">
                <a16:creationId xmlns:a16="http://schemas.microsoft.com/office/drawing/2014/main" id="{378BF10D-3EAC-F19E-72F2-407FB55A6FC6}"/>
              </a:ext>
            </a:extLst>
          </p:cNvPr>
          <p:cNvSpPr txBox="1"/>
          <p:nvPr/>
        </p:nvSpPr>
        <p:spPr>
          <a:xfrm>
            <a:off x="1804098" y="224220"/>
            <a:ext cx="847725" cy="369332"/>
          </a:xfrm>
          <a:prstGeom prst="rect">
            <a:avLst/>
          </a:prstGeom>
          <a:noFill/>
        </p:spPr>
        <p:txBody>
          <a:bodyPr wrap="square" rtlCol="0">
            <a:spAutoFit/>
          </a:bodyPr>
          <a:lstStyle/>
          <a:p>
            <a:pPr algn="ctr"/>
            <a:r>
              <a:rPr lang="en-US" b="1" dirty="0">
                <a:solidFill>
                  <a:schemeClr val="bg1"/>
                </a:solidFill>
                <a:latin typeface="+mj-lt"/>
              </a:rPr>
              <a:t>HOME</a:t>
            </a:r>
          </a:p>
        </p:txBody>
      </p:sp>
      <p:sp>
        <p:nvSpPr>
          <p:cNvPr id="19" name="CaixaDeTexto 18">
            <a:extLst>
              <a:ext uri="{FF2B5EF4-FFF2-40B4-BE49-F238E27FC236}">
                <a16:creationId xmlns:a16="http://schemas.microsoft.com/office/drawing/2014/main" id="{D788C6B4-79FD-A1ED-09AC-598692766B9F}"/>
              </a:ext>
            </a:extLst>
          </p:cNvPr>
          <p:cNvSpPr txBox="1"/>
          <p:nvPr/>
        </p:nvSpPr>
        <p:spPr>
          <a:xfrm>
            <a:off x="4" y="861325"/>
            <a:ext cx="10093079" cy="584775"/>
          </a:xfrm>
          <a:prstGeom prst="rect">
            <a:avLst/>
          </a:prstGeom>
          <a:noFill/>
        </p:spPr>
        <p:txBody>
          <a:bodyPr wrap="square" rtlCol="0">
            <a:spAutoFit/>
          </a:bodyPr>
          <a:lstStyle/>
          <a:p>
            <a:pPr algn="ctr"/>
            <a:r>
              <a:rPr lang="pt-BR" sz="3200" b="1" dirty="0">
                <a:solidFill>
                  <a:schemeClr val="bg1"/>
                </a:solidFill>
                <a:effectLst>
                  <a:outerShdw blurRad="38100" dist="38100" dir="2700000" algn="tl">
                    <a:srgbClr val="000000">
                      <a:alpha val="43137"/>
                    </a:srgbClr>
                  </a:outerShdw>
                </a:effectLst>
                <a:latin typeface="+mj-lt"/>
              </a:rPr>
              <a:t>Realize o sonho de ter a sua cidadania italiana!</a:t>
            </a:r>
            <a:endParaRPr lang="en-US" sz="3200" b="1" dirty="0">
              <a:solidFill>
                <a:schemeClr val="bg1"/>
              </a:solidFill>
              <a:effectLst>
                <a:outerShdw blurRad="38100" dist="38100" dir="2700000" algn="tl">
                  <a:srgbClr val="000000">
                    <a:alpha val="43137"/>
                  </a:srgbClr>
                </a:outerShdw>
              </a:effectLst>
              <a:latin typeface="+mj-lt"/>
            </a:endParaRPr>
          </a:p>
        </p:txBody>
      </p:sp>
      <p:sp>
        <p:nvSpPr>
          <p:cNvPr id="20" name="CaixaDeTexto 19">
            <a:extLst>
              <a:ext uri="{FF2B5EF4-FFF2-40B4-BE49-F238E27FC236}">
                <a16:creationId xmlns:a16="http://schemas.microsoft.com/office/drawing/2014/main" id="{7412A50D-E98C-5492-0327-1BF7E637993E}"/>
              </a:ext>
            </a:extLst>
          </p:cNvPr>
          <p:cNvSpPr txBox="1"/>
          <p:nvPr/>
        </p:nvSpPr>
        <p:spPr>
          <a:xfrm>
            <a:off x="521734" y="5953830"/>
            <a:ext cx="8962510" cy="1200329"/>
          </a:xfrm>
          <a:prstGeom prst="rect">
            <a:avLst/>
          </a:prstGeom>
          <a:noFill/>
          <a:ln>
            <a:noFill/>
          </a:ln>
          <a:effectLst>
            <a:outerShdw blurRad="50800" dist="50800" dir="5400000" algn="ctr" rotWithShape="0">
              <a:srgbClr val="FFFFFF"/>
            </a:outerShdw>
            <a:softEdge rad="0"/>
          </a:effectLst>
        </p:spPr>
        <p:txBody>
          <a:bodyPr wrap="square" rtlCol="0">
            <a:spAutoFit/>
          </a:bodyPr>
          <a:lstStyle/>
          <a:p>
            <a:pPr algn="just"/>
            <a:r>
              <a:rPr lang="pt-BR" dirty="0">
                <a:latin typeface="Times New Roman" panose="02020603050405020304" pitchFamily="18" charset="0"/>
                <a:cs typeface="Times New Roman" panose="02020603050405020304" pitchFamily="18" charset="0"/>
              </a:rPr>
              <a:t>Obtenha a cidadania italiana através de seu antepassado italiano que imigrou para o Brasil. Você pode fazer tudo sozinho sem precisar de pagar caro por uma assessoria. Eu vou te ensinar como:</a:t>
            </a:r>
          </a:p>
          <a:p>
            <a:pPr algn="just"/>
            <a:endParaRPr lang="pt-BR" dirty="0">
              <a:latin typeface="Times New Roman" panose="02020603050405020304" pitchFamily="18" charset="0"/>
              <a:cs typeface="Times New Roman" panose="02020603050405020304" pitchFamily="18" charset="0"/>
            </a:endParaRPr>
          </a:p>
        </p:txBody>
      </p:sp>
      <p:sp>
        <p:nvSpPr>
          <p:cNvPr id="22" name="CaixaDeTexto 21">
            <a:extLst>
              <a:ext uri="{FF2B5EF4-FFF2-40B4-BE49-F238E27FC236}">
                <a16:creationId xmlns:a16="http://schemas.microsoft.com/office/drawing/2014/main" id="{82199054-B2F2-FB20-EA50-372AA77F3E95}"/>
              </a:ext>
            </a:extLst>
          </p:cNvPr>
          <p:cNvSpPr txBox="1"/>
          <p:nvPr/>
        </p:nvSpPr>
        <p:spPr>
          <a:xfrm>
            <a:off x="1804095" y="7068272"/>
            <a:ext cx="6111118" cy="1477328"/>
          </a:xfrm>
          <a:prstGeom prst="rect">
            <a:avLst/>
          </a:prstGeom>
          <a:noFill/>
        </p:spPr>
        <p:txBody>
          <a:bodyPr wrap="square">
            <a:spAutoFit/>
          </a:bodyPr>
          <a:lstStyle/>
          <a:p>
            <a:pPr marL="342900" indent="-342900" algn="just">
              <a:buFont typeface="+mj-lt"/>
              <a:buAutoNum type="arabicPeriod"/>
            </a:pPr>
            <a:r>
              <a:rPr lang="pt-BR" dirty="0">
                <a:latin typeface="Times New Roman" panose="02020603050405020304" pitchFamily="18" charset="0"/>
                <a:cs typeface="Times New Roman" panose="02020603050405020304" pitchFamily="18" charset="0"/>
              </a:rPr>
              <a:t>Descubra o nome e informações de seu antepassado italiano fazendo sua pesquisa genealógica.</a:t>
            </a:r>
          </a:p>
          <a:p>
            <a:pPr marL="342900" indent="-342900" algn="just">
              <a:buFont typeface="+mj-lt"/>
              <a:buAutoNum type="arabicPeriod"/>
            </a:pPr>
            <a:endParaRPr lang="pt-BR"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pt-BR" dirty="0">
                <a:latin typeface="Times New Roman" panose="02020603050405020304" pitchFamily="18" charset="0"/>
                <a:cs typeface="Times New Roman" panose="02020603050405020304" pitchFamily="18" charset="0"/>
              </a:rPr>
              <a:t>Siga o roteiro com o passo a passo das exigências do consulado italiano de sua jurisdição.</a:t>
            </a:r>
            <a:endParaRPr lang="en-US" dirty="0">
              <a:latin typeface="Times New Roman" panose="02020603050405020304" pitchFamily="18" charset="0"/>
              <a:cs typeface="Times New Roman" panose="02020603050405020304" pitchFamily="18" charset="0"/>
            </a:endParaRPr>
          </a:p>
        </p:txBody>
      </p:sp>
      <p:sp>
        <p:nvSpPr>
          <p:cNvPr id="23" name="CaixaDeTexto 22">
            <a:extLst>
              <a:ext uri="{FF2B5EF4-FFF2-40B4-BE49-F238E27FC236}">
                <a16:creationId xmlns:a16="http://schemas.microsoft.com/office/drawing/2014/main" id="{16A55BAF-4289-5EDC-B16C-977ADA76B80B}"/>
              </a:ext>
            </a:extLst>
          </p:cNvPr>
          <p:cNvSpPr txBox="1"/>
          <p:nvPr/>
        </p:nvSpPr>
        <p:spPr>
          <a:xfrm>
            <a:off x="470985" y="8898803"/>
            <a:ext cx="8962510" cy="1328023"/>
          </a:xfrm>
          <a:prstGeom prst="roundRect">
            <a:avLst/>
          </a:prstGeom>
          <a:solidFill>
            <a:srgbClr val="1E2D3F">
              <a:alpha val="71000"/>
            </a:srgbClr>
          </a:solidFill>
          <a:ln>
            <a:noFill/>
          </a:ln>
          <a:effectLst>
            <a:softEdge rad="0"/>
          </a:effectLst>
        </p:spPr>
        <p:txBody>
          <a:bodyPr wrap="square" rtlCol="0">
            <a:spAutoFit/>
          </a:bodyPr>
          <a:lstStyle/>
          <a:p>
            <a:pPr algn="just"/>
            <a:r>
              <a:rPr lang="pt-BR"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Não sabe o que é genealogia, como encontrar o passo a passo do consultado, muito menos qual o consulado deve se apresentar?! Não se preocupe. Explico detalhadamente aqui no site o que são e como conseguir fazer tudo isso. Pronto para mergulhar em conhecimento que vai te abrir portas de grandes oportunidades? Ótimo. Bora começar então:</a:t>
            </a:r>
          </a:p>
        </p:txBody>
      </p:sp>
      <p:sp>
        <p:nvSpPr>
          <p:cNvPr id="25" name="CaixaDeTexto 24">
            <a:extLst>
              <a:ext uri="{FF2B5EF4-FFF2-40B4-BE49-F238E27FC236}">
                <a16:creationId xmlns:a16="http://schemas.microsoft.com/office/drawing/2014/main" id="{6E18B308-13B4-8CE6-4895-740A199F7E3B}"/>
              </a:ext>
            </a:extLst>
          </p:cNvPr>
          <p:cNvSpPr txBox="1"/>
          <p:nvPr/>
        </p:nvSpPr>
        <p:spPr>
          <a:xfrm>
            <a:off x="-42753" y="12105577"/>
            <a:ext cx="5045148" cy="1077218"/>
          </a:xfrm>
          <a:prstGeom prst="rect">
            <a:avLst/>
          </a:prstGeom>
          <a:noFill/>
        </p:spPr>
        <p:txBody>
          <a:bodyPr wrap="square">
            <a:spAutoFit/>
          </a:bodyPr>
          <a:lstStyle/>
          <a:p>
            <a:pPr algn="ctr"/>
            <a:r>
              <a:rPr lang="pt-BR" sz="3200" b="1" dirty="0">
                <a:solidFill>
                  <a:srgbClr val="8C94A0"/>
                </a:solidFill>
              </a:rPr>
              <a:t>O que é genealogia e história da família</a:t>
            </a:r>
          </a:p>
        </p:txBody>
      </p:sp>
      <p:sp>
        <p:nvSpPr>
          <p:cNvPr id="26" name="CaixaDeTexto 25">
            <a:extLst>
              <a:ext uri="{FF2B5EF4-FFF2-40B4-BE49-F238E27FC236}">
                <a16:creationId xmlns:a16="http://schemas.microsoft.com/office/drawing/2014/main" id="{3AA2DB01-FBEE-9B6B-7C00-FC91B5148D10}"/>
              </a:ext>
            </a:extLst>
          </p:cNvPr>
          <p:cNvSpPr txBox="1"/>
          <p:nvPr/>
        </p:nvSpPr>
        <p:spPr>
          <a:xfrm>
            <a:off x="5357293" y="13414092"/>
            <a:ext cx="4073964" cy="1200329"/>
          </a:xfrm>
          <a:prstGeom prst="rect">
            <a:avLst/>
          </a:prstGeom>
          <a:noFill/>
        </p:spPr>
        <p:txBody>
          <a:bodyPr wrap="square">
            <a:spAutoFit/>
          </a:bodyPr>
          <a:lstStyle>
            <a:defPPr>
              <a:defRPr lang="en-US"/>
            </a:defPPr>
            <a:lvl1pPr algn="ctr"/>
          </a:lstStyle>
          <a:p>
            <a:r>
              <a:rPr lang="pt-BR" dirty="0"/>
              <a:t>Aprenda quais documentos são necessários para o reconhecimento da cidadania italiana e como fazer o pedido de reconhecimento ao consulado.</a:t>
            </a:r>
          </a:p>
        </p:txBody>
      </p:sp>
      <p:sp>
        <p:nvSpPr>
          <p:cNvPr id="27" name="CaixaDeTexto 26">
            <a:extLst>
              <a:ext uri="{FF2B5EF4-FFF2-40B4-BE49-F238E27FC236}">
                <a16:creationId xmlns:a16="http://schemas.microsoft.com/office/drawing/2014/main" id="{B8DFCD07-2084-F125-A84D-56A10E310D01}"/>
              </a:ext>
            </a:extLst>
          </p:cNvPr>
          <p:cNvSpPr txBox="1"/>
          <p:nvPr/>
        </p:nvSpPr>
        <p:spPr>
          <a:xfrm>
            <a:off x="730049" y="13396857"/>
            <a:ext cx="3648905" cy="1200329"/>
          </a:xfrm>
          <a:prstGeom prst="rect">
            <a:avLst/>
          </a:prstGeom>
          <a:noFill/>
        </p:spPr>
        <p:txBody>
          <a:bodyPr wrap="square">
            <a:spAutoFit/>
          </a:bodyPr>
          <a:lstStyle/>
          <a:p>
            <a:pPr algn="ctr"/>
            <a:r>
              <a:rPr lang="pt-BR" dirty="0"/>
              <a:t>Aprenda o que é a genealogia e história da família. Como começar sua pesquisa e onde guardar todas as informações encontradas.</a:t>
            </a:r>
          </a:p>
        </p:txBody>
      </p:sp>
      <p:sp>
        <p:nvSpPr>
          <p:cNvPr id="29" name="CaixaDeTexto 28">
            <a:extLst>
              <a:ext uri="{FF2B5EF4-FFF2-40B4-BE49-F238E27FC236}">
                <a16:creationId xmlns:a16="http://schemas.microsoft.com/office/drawing/2014/main" id="{96149E16-26EC-2E95-48C7-F1C0CE5C7948}"/>
              </a:ext>
            </a:extLst>
          </p:cNvPr>
          <p:cNvSpPr txBox="1"/>
          <p:nvPr/>
        </p:nvSpPr>
        <p:spPr>
          <a:xfrm>
            <a:off x="1281978" y="14811248"/>
            <a:ext cx="2264474" cy="369332"/>
          </a:xfrm>
          <a:prstGeom prst="rect">
            <a:avLst/>
          </a:prstGeom>
          <a:noFill/>
        </p:spPr>
        <p:txBody>
          <a:bodyPr wrap="square">
            <a:spAutoFit/>
          </a:bodyPr>
          <a:lstStyle/>
          <a:p>
            <a:pPr algn="ctr"/>
            <a:r>
              <a:rPr lang="pt-BR" u="sng" dirty="0"/>
              <a:t>Continuar lendo</a:t>
            </a:r>
            <a:r>
              <a:rPr lang="pt-BR" u="sng" dirty="0">
                <a:sym typeface="Wingdings" panose="05000000000000000000" pitchFamily="2" charset="2"/>
              </a:rPr>
              <a:t></a:t>
            </a:r>
            <a:endParaRPr lang="pt-BR" u="sng" dirty="0"/>
          </a:p>
        </p:txBody>
      </p:sp>
      <p:sp>
        <p:nvSpPr>
          <p:cNvPr id="31" name="CaixaDeTexto 30">
            <a:extLst>
              <a:ext uri="{FF2B5EF4-FFF2-40B4-BE49-F238E27FC236}">
                <a16:creationId xmlns:a16="http://schemas.microsoft.com/office/drawing/2014/main" id="{8BD8FCFA-323B-AFA8-AE5D-19BE7C96848C}"/>
              </a:ext>
            </a:extLst>
          </p:cNvPr>
          <p:cNvSpPr txBox="1"/>
          <p:nvPr/>
        </p:nvSpPr>
        <p:spPr>
          <a:xfrm>
            <a:off x="4816547" y="12142383"/>
            <a:ext cx="4938705" cy="1077218"/>
          </a:xfrm>
          <a:prstGeom prst="rect">
            <a:avLst/>
          </a:prstGeom>
          <a:noFill/>
        </p:spPr>
        <p:txBody>
          <a:bodyPr wrap="square">
            <a:spAutoFit/>
          </a:bodyPr>
          <a:lstStyle>
            <a:defPPr>
              <a:defRPr lang="en-US"/>
            </a:defPPr>
            <a:lvl1pPr algn="ctr">
              <a:defRPr sz="3200" b="1">
                <a:solidFill>
                  <a:srgbClr val="8C94A0"/>
                </a:solidFill>
              </a:defRPr>
            </a:lvl1pPr>
          </a:lstStyle>
          <a:p>
            <a:r>
              <a:rPr lang="pt-BR" dirty="0"/>
              <a:t>Como obter a cidadania morando no Brasil</a:t>
            </a:r>
          </a:p>
        </p:txBody>
      </p:sp>
      <p:sp>
        <p:nvSpPr>
          <p:cNvPr id="32" name="CaixaDeTexto 31">
            <a:extLst>
              <a:ext uri="{FF2B5EF4-FFF2-40B4-BE49-F238E27FC236}">
                <a16:creationId xmlns:a16="http://schemas.microsoft.com/office/drawing/2014/main" id="{BFA19B8C-DA43-6DEC-4ADC-8A53B92DC2B2}"/>
              </a:ext>
            </a:extLst>
          </p:cNvPr>
          <p:cNvSpPr txBox="1"/>
          <p:nvPr/>
        </p:nvSpPr>
        <p:spPr>
          <a:xfrm>
            <a:off x="6153663" y="14808912"/>
            <a:ext cx="2264474" cy="369332"/>
          </a:xfrm>
          <a:prstGeom prst="rect">
            <a:avLst/>
          </a:prstGeom>
          <a:noFill/>
        </p:spPr>
        <p:txBody>
          <a:bodyPr wrap="square">
            <a:spAutoFit/>
          </a:bodyPr>
          <a:lstStyle/>
          <a:p>
            <a:pPr algn="ctr"/>
            <a:r>
              <a:rPr lang="pt-BR" u="sng" dirty="0"/>
              <a:t>Continuar lendo</a:t>
            </a:r>
            <a:r>
              <a:rPr lang="pt-BR" u="sng" dirty="0">
                <a:sym typeface="Wingdings" panose="05000000000000000000" pitchFamily="2" charset="2"/>
              </a:rPr>
              <a:t></a:t>
            </a:r>
            <a:endParaRPr lang="pt-BR" u="sng" dirty="0"/>
          </a:p>
        </p:txBody>
      </p:sp>
      <p:pic>
        <p:nvPicPr>
          <p:cNvPr id="46" name="Imagem 45" descr="Ícone&#10;&#10;Descrição gerada automaticamente">
            <a:extLst>
              <a:ext uri="{FF2B5EF4-FFF2-40B4-BE49-F238E27FC236}">
                <a16:creationId xmlns:a16="http://schemas.microsoft.com/office/drawing/2014/main" id="{4FF91A3B-BDB9-5C08-2E74-B7530DDB5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275" y="10811515"/>
            <a:ext cx="1080000" cy="1080000"/>
          </a:xfrm>
          <a:prstGeom prst="ellipse">
            <a:avLst/>
          </a:prstGeom>
        </p:spPr>
      </p:pic>
      <p:pic>
        <p:nvPicPr>
          <p:cNvPr id="48" name="Imagem 47" descr="Ícone&#10;&#10;Descrição gerada automaticamente">
            <a:extLst>
              <a:ext uri="{FF2B5EF4-FFF2-40B4-BE49-F238E27FC236}">
                <a16:creationId xmlns:a16="http://schemas.microsoft.com/office/drawing/2014/main" id="{268683C5-E38C-AAE4-E34D-AD3621FD3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9472" y="10811515"/>
            <a:ext cx="1080000" cy="1080000"/>
          </a:xfrm>
          <a:prstGeom prst="ellipse">
            <a:avLst/>
          </a:prstGeom>
        </p:spPr>
      </p:pic>
      <p:sp>
        <p:nvSpPr>
          <p:cNvPr id="53" name="CaixaDeTexto 52">
            <a:extLst>
              <a:ext uri="{FF2B5EF4-FFF2-40B4-BE49-F238E27FC236}">
                <a16:creationId xmlns:a16="http://schemas.microsoft.com/office/drawing/2014/main" id="{F7C5BA93-3036-19BE-78F3-D3AD747B8610}"/>
              </a:ext>
            </a:extLst>
          </p:cNvPr>
          <p:cNvSpPr txBox="1"/>
          <p:nvPr/>
        </p:nvSpPr>
        <p:spPr>
          <a:xfrm>
            <a:off x="650992" y="22299001"/>
            <a:ext cx="8791101" cy="3139321"/>
          </a:xfrm>
          <a:prstGeom prst="rect">
            <a:avLst/>
          </a:prstGeom>
          <a:noFill/>
        </p:spPr>
        <p:txBody>
          <a:bodyPr wrap="square">
            <a:spAutoFit/>
          </a:bodyPr>
          <a:lstStyle/>
          <a:p>
            <a:pPr algn="just"/>
            <a:r>
              <a:rPr lang="pt-BR" sz="1800" dirty="0">
                <a:effectLst/>
                <a:latin typeface="Calibri" panose="020F0502020204030204" pitchFamily="34" charset="0"/>
                <a:ea typeface="Calibri" panose="020F0502020204030204" pitchFamily="34" charset="0"/>
                <a:cs typeface="Times New Roman" panose="02020603050405020304" pitchFamily="18" charset="0"/>
              </a:rPr>
              <a:t>Criei esse site para compartilhar meu conhecimento sobre a pesquisa genealógica e o reconhecimento da cidadania italiana. Sinto me grandemente abençoada por ter conseguido alcançar esse sonho para meu marido e filhos. Em 2012 comecei a pesquisar as informações sobre a descendência italiana do meu marido e depois de muita paciência e perseverança em dezembro de 2019 recebemos o comunicado de que a cidadania deles finalmente havia sido deferida! Hoje moramos na Alemanha. Meus filhos estão aprendendo alemão e inglês através de ensino público de qualidade, temos acesso um sistema de saúde excelente, vivemos tranquilos porque nos sentimos seguros, para enumerar apenas algumas das vantagens do reconhecimento da cidadania italiana. Você também pode alcançar seus sonhos de ter sua cidadania reconhecida e usufruir dos benefícios de ser um cidadão europeu.</a:t>
            </a:r>
          </a:p>
        </p:txBody>
      </p:sp>
      <p:sp>
        <p:nvSpPr>
          <p:cNvPr id="55" name="CaixaDeTexto 54">
            <a:extLst>
              <a:ext uri="{FF2B5EF4-FFF2-40B4-BE49-F238E27FC236}">
                <a16:creationId xmlns:a16="http://schemas.microsoft.com/office/drawing/2014/main" id="{6E8DD1C5-5D4D-7330-F287-84082E472D3D}"/>
              </a:ext>
            </a:extLst>
          </p:cNvPr>
          <p:cNvSpPr txBox="1"/>
          <p:nvPr/>
        </p:nvSpPr>
        <p:spPr>
          <a:xfrm>
            <a:off x="3363651" y="17068114"/>
            <a:ext cx="6570617" cy="769441"/>
          </a:xfrm>
          <a:prstGeom prst="rect">
            <a:avLst/>
          </a:prstGeom>
          <a:noFill/>
        </p:spPr>
        <p:txBody>
          <a:bodyPr wrap="square">
            <a:spAutoFit/>
          </a:bodyPr>
          <a:lstStyle>
            <a:defPPr>
              <a:defRPr lang="en-US"/>
            </a:defPPr>
            <a:lvl1pPr algn="ctr">
              <a:defRPr sz="3200" b="1">
                <a:solidFill>
                  <a:srgbClr val="8C94A0"/>
                </a:solidFill>
              </a:defRPr>
            </a:lvl1pPr>
          </a:lstStyle>
          <a:p>
            <a:r>
              <a:rPr lang="pt-BR" sz="4400" dirty="0"/>
              <a:t>Sobre mim</a:t>
            </a:r>
          </a:p>
        </p:txBody>
      </p:sp>
      <p:sp>
        <p:nvSpPr>
          <p:cNvPr id="57" name="CaixaDeTexto 56">
            <a:extLst>
              <a:ext uri="{FF2B5EF4-FFF2-40B4-BE49-F238E27FC236}">
                <a16:creationId xmlns:a16="http://schemas.microsoft.com/office/drawing/2014/main" id="{74FF0A64-CEAD-E529-FB9B-CC481AED5E79}"/>
              </a:ext>
            </a:extLst>
          </p:cNvPr>
          <p:cNvSpPr txBox="1"/>
          <p:nvPr/>
        </p:nvSpPr>
        <p:spPr>
          <a:xfrm>
            <a:off x="3762183" y="18052136"/>
            <a:ext cx="5687282" cy="4221092"/>
          </a:xfrm>
          <a:prstGeom prst="rect">
            <a:avLst/>
          </a:prstGeom>
          <a:noFill/>
        </p:spPr>
        <p:txBody>
          <a:bodyPr wrap="square">
            <a:spAutoFit/>
          </a:bodyPr>
          <a:lstStyle/>
          <a:p>
            <a:pPr algn="just">
              <a:lnSpc>
                <a:spcPct val="107000"/>
              </a:lnSpc>
              <a:spcAft>
                <a:spcPts val="800"/>
              </a:spcAft>
            </a:pPr>
            <a:r>
              <a:rPr lang="pt-BR" sz="2800" dirty="0">
                <a:effectLst/>
                <a:latin typeface="Calibri" panose="020F0502020204030204" pitchFamily="34" charset="0"/>
                <a:ea typeface="Calibri" panose="020F0502020204030204" pitchFamily="34" charset="0"/>
                <a:cs typeface="Times New Roman" panose="02020603050405020304" pitchFamily="18" charset="0"/>
              </a:rPr>
              <a:t>Me chamo Tatiana Cavazotti, sou de Minas Gerais e hoje moro na Alemanha com meus filhos e marido. Isso foi possível graças a minha luta para que meu marido e filhos pudessem ter a cidadania italiana reconhecida. Sem que pagássemos ninguém para isso e ainda enquanto morávamos no Brasil.</a:t>
            </a:r>
          </a:p>
        </p:txBody>
      </p:sp>
      <p:cxnSp>
        <p:nvCxnSpPr>
          <p:cNvPr id="61" name="Conector reto 60">
            <a:extLst>
              <a:ext uri="{FF2B5EF4-FFF2-40B4-BE49-F238E27FC236}">
                <a16:creationId xmlns:a16="http://schemas.microsoft.com/office/drawing/2014/main" id="{1C1B8A07-3BCA-5E3B-0C30-1B55574D7911}"/>
              </a:ext>
            </a:extLst>
          </p:cNvPr>
          <p:cNvCxnSpPr>
            <a:cxnSpLocks/>
          </p:cNvCxnSpPr>
          <p:nvPr/>
        </p:nvCxnSpPr>
        <p:spPr>
          <a:xfrm>
            <a:off x="521734" y="16359104"/>
            <a:ext cx="9143278" cy="0"/>
          </a:xfrm>
          <a:prstGeom prst="line">
            <a:avLst/>
          </a:prstGeom>
          <a:ln w="28575">
            <a:solidFill>
              <a:srgbClr val="624E4A"/>
            </a:solidFill>
          </a:ln>
          <a:effectLst/>
        </p:spPr>
        <p:style>
          <a:lnRef idx="1">
            <a:schemeClr val="accent1"/>
          </a:lnRef>
          <a:fillRef idx="0">
            <a:schemeClr val="accent1"/>
          </a:fillRef>
          <a:effectRef idx="0">
            <a:schemeClr val="accent1"/>
          </a:effectRef>
          <a:fontRef idx="minor">
            <a:schemeClr val="tx1"/>
          </a:fontRef>
        </p:style>
      </p:cxnSp>
      <p:grpSp>
        <p:nvGrpSpPr>
          <p:cNvPr id="76" name="Agrupar 75">
            <a:extLst>
              <a:ext uri="{FF2B5EF4-FFF2-40B4-BE49-F238E27FC236}">
                <a16:creationId xmlns:a16="http://schemas.microsoft.com/office/drawing/2014/main" id="{849B224C-74F9-248B-1D4E-4E7719CD55E0}"/>
              </a:ext>
            </a:extLst>
          </p:cNvPr>
          <p:cNvGrpSpPr/>
          <p:nvPr/>
        </p:nvGrpSpPr>
        <p:grpSpPr>
          <a:xfrm>
            <a:off x="797980" y="17911541"/>
            <a:ext cx="3092108" cy="4071804"/>
            <a:chOff x="854170" y="17470024"/>
            <a:chExt cx="3092108" cy="4071804"/>
          </a:xfrm>
        </p:grpSpPr>
        <p:pic>
          <p:nvPicPr>
            <p:cNvPr id="72" name="Imagem 71" descr="Menina com óculos de grau&#10;&#10;Descrição gerada automaticamente">
              <a:extLst>
                <a:ext uri="{FF2B5EF4-FFF2-40B4-BE49-F238E27FC236}">
                  <a16:creationId xmlns:a16="http://schemas.microsoft.com/office/drawing/2014/main" id="{FAB73CF1-FC0F-DE8A-A40A-D15729550A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170" y="17470024"/>
              <a:ext cx="2644404" cy="4071803"/>
            </a:xfrm>
            <a:prstGeom prst="homePlate">
              <a:avLst>
                <a:gd name="adj" fmla="val 30735"/>
              </a:avLst>
            </a:prstGeom>
            <a:effectLst>
              <a:outerShdw blurRad="50800" dist="38100" dir="5400000" algn="t" rotWithShape="0">
                <a:prstClr val="black">
                  <a:alpha val="40000"/>
                </a:prstClr>
              </a:outerShdw>
            </a:effectLst>
          </p:spPr>
        </p:pic>
        <p:sp>
          <p:nvSpPr>
            <p:cNvPr id="73" name="Seta: Divisa 72">
              <a:extLst>
                <a:ext uri="{FF2B5EF4-FFF2-40B4-BE49-F238E27FC236}">
                  <a16:creationId xmlns:a16="http://schemas.microsoft.com/office/drawing/2014/main" id="{0D4E32BA-DE25-DB97-D470-62D25C082155}"/>
                </a:ext>
              </a:extLst>
            </p:cNvPr>
            <p:cNvSpPr/>
            <p:nvPr/>
          </p:nvSpPr>
          <p:spPr>
            <a:xfrm>
              <a:off x="2901593" y="17482047"/>
              <a:ext cx="1044685" cy="4059781"/>
            </a:xfrm>
            <a:prstGeom prst="chevron">
              <a:avLst>
                <a:gd name="adj" fmla="val 76603"/>
              </a:avLst>
            </a:prstGeom>
            <a:solidFill>
              <a:srgbClr val="9476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4" name="Agrupar 93">
            <a:extLst>
              <a:ext uri="{FF2B5EF4-FFF2-40B4-BE49-F238E27FC236}">
                <a16:creationId xmlns:a16="http://schemas.microsoft.com/office/drawing/2014/main" id="{FF6BA307-A1D5-E781-885D-559AC11988DC}"/>
              </a:ext>
            </a:extLst>
          </p:cNvPr>
          <p:cNvGrpSpPr/>
          <p:nvPr/>
        </p:nvGrpSpPr>
        <p:grpSpPr>
          <a:xfrm>
            <a:off x="0" y="26152958"/>
            <a:ext cx="10121879" cy="790575"/>
            <a:chOff x="-28797" y="25945594"/>
            <a:chExt cx="10121879" cy="790575"/>
          </a:xfrm>
        </p:grpSpPr>
        <p:sp>
          <p:nvSpPr>
            <p:cNvPr id="74" name="Retângulo 73">
              <a:extLst>
                <a:ext uri="{FF2B5EF4-FFF2-40B4-BE49-F238E27FC236}">
                  <a16:creationId xmlns:a16="http://schemas.microsoft.com/office/drawing/2014/main" id="{0363762D-2EF7-6063-44C9-517E0CC954BF}"/>
                </a:ext>
              </a:extLst>
            </p:cNvPr>
            <p:cNvSpPr/>
            <p:nvPr/>
          </p:nvSpPr>
          <p:spPr>
            <a:xfrm>
              <a:off x="-28797" y="25945594"/>
              <a:ext cx="10121879" cy="790575"/>
            </a:xfrm>
            <a:prstGeom prst="rect">
              <a:avLst/>
            </a:prstGeom>
            <a:solidFill>
              <a:srgbClr val="94767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pt-BR" b="0" i="0" dirty="0">
                <a:solidFill>
                  <a:srgbClr val="03045E"/>
                </a:solidFill>
                <a:effectLst/>
                <a:latin typeface="Roboto" panose="02000000000000000000" pitchFamily="2" charset="0"/>
              </a:endParaRPr>
            </a:p>
          </p:txBody>
        </p:sp>
        <p:sp>
          <p:nvSpPr>
            <p:cNvPr id="79" name="CaixaDeTexto 78">
              <a:extLst>
                <a:ext uri="{FF2B5EF4-FFF2-40B4-BE49-F238E27FC236}">
                  <a16:creationId xmlns:a16="http://schemas.microsoft.com/office/drawing/2014/main" id="{6E67BD3D-D0FA-41F5-1E9A-D404C86927D7}"/>
                </a:ext>
              </a:extLst>
            </p:cNvPr>
            <p:cNvSpPr txBox="1"/>
            <p:nvPr/>
          </p:nvSpPr>
          <p:spPr>
            <a:xfrm>
              <a:off x="107225" y="26178718"/>
              <a:ext cx="3639903" cy="400110"/>
            </a:xfrm>
            <a:prstGeom prst="rect">
              <a:avLst/>
            </a:prstGeom>
            <a:noFill/>
          </p:spPr>
          <p:txBody>
            <a:bodyPr wrap="square">
              <a:spAutoFit/>
            </a:bodyPr>
            <a:lstStyle/>
            <a:p>
              <a:pPr algn="l"/>
              <a:r>
                <a:rPr lang="pt-BR" sz="1000" dirty="0">
                  <a:solidFill>
                    <a:schemeClr val="bg1"/>
                  </a:solidFill>
                  <a:latin typeface="Roboto" panose="02000000000000000000" pitchFamily="2" charset="0"/>
                </a:rPr>
                <a:t>Genealogia e Cidadania Italiana </a:t>
              </a:r>
              <a:r>
                <a:rPr lang="pt-BR" sz="1000" b="0" i="0" dirty="0">
                  <a:solidFill>
                    <a:schemeClr val="bg1"/>
                  </a:solidFill>
                  <a:effectLst/>
                  <a:latin typeface="Roboto" panose="02000000000000000000" pitchFamily="2" charset="0"/>
                </a:rPr>
                <a:t>© 2023</a:t>
              </a:r>
            </a:p>
            <a:p>
              <a:pPr algn="l"/>
              <a:r>
                <a:rPr lang="pt-BR" sz="1000" b="0" i="0" dirty="0">
                  <a:solidFill>
                    <a:schemeClr val="bg1"/>
                  </a:solidFill>
                  <a:effectLst/>
                  <a:latin typeface="Roboto" panose="02000000000000000000" pitchFamily="2" charset="0"/>
                </a:rPr>
                <a:t>Tatiana Cavazotti</a:t>
              </a:r>
            </a:p>
          </p:txBody>
        </p:sp>
        <p:pic>
          <p:nvPicPr>
            <p:cNvPr id="88" name="Imagem 87" descr="Ícone&#10;&#10;Descrição gerada automaticamente">
              <a:extLst>
                <a:ext uri="{FF2B5EF4-FFF2-40B4-BE49-F238E27FC236}">
                  <a16:creationId xmlns:a16="http://schemas.microsoft.com/office/drawing/2014/main" id="{A0B99755-174B-B95D-B958-8A6ACC3554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3108" y="26118972"/>
              <a:ext cx="453600" cy="453600"/>
            </a:xfrm>
            <a:prstGeom prst="rect">
              <a:avLst/>
            </a:prstGeom>
          </p:spPr>
        </p:pic>
        <p:pic>
          <p:nvPicPr>
            <p:cNvPr id="90" name="Imagem 89" descr="Ícone&#10;&#10;Descrição gerada automaticamente">
              <a:extLst>
                <a:ext uri="{FF2B5EF4-FFF2-40B4-BE49-F238E27FC236}">
                  <a16:creationId xmlns:a16="http://schemas.microsoft.com/office/drawing/2014/main" id="{5D74AD98-53C4-0B21-3623-5B5E61415B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0545" y="26114082"/>
              <a:ext cx="453600" cy="453600"/>
            </a:xfrm>
            <a:prstGeom prst="rect">
              <a:avLst/>
            </a:prstGeom>
          </p:spPr>
        </p:pic>
        <p:pic>
          <p:nvPicPr>
            <p:cNvPr id="92" name="Imagem 91" descr="Ícone&#10;&#10;Descrição gerada automaticamente">
              <a:extLst>
                <a:ext uri="{FF2B5EF4-FFF2-40B4-BE49-F238E27FC236}">
                  <a16:creationId xmlns:a16="http://schemas.microsoft.com/office/drawing/2014/main" id="{D5261BC4-85B3-738C-581B-778243BE62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70099" y="26114082"/>
              <a:ext cx="453301" cy="453301"/>
            </a:xfrm>
            <a:prstGeom prst="rect">
              <a:avLst/>
            </a:prstGeom>
          </p:spPr>
        </p:pic>
      </p:grpSp>
      <p:sp>
        <p:nvSpPr>
          <p:cNvPr id="3" name="CaixaDeTexto 2">
            <a:extLst>
              <a:ext uri="{FF2B5EF4-FFF2-40B4-BE49-F238E27FC236}">
                <a16:creationId xmlns:a16="http://schemas.microsoft.com/office/drawing/2014/main" id="{7A192E72-5284-BF69-9358-188532F5CBD6}"/>
              </a:ext>
            </a:extLst>
          </p:cNvPr>
          <p:cNvSpPr txBox="1"/>
          <p:nvPr/>
        </p:nvSpPr>
        <p:spPr>
          <a:xfrm>
            <a:off x="2171339" y="26324527"/>
            <a:ext cx="5081450" cy="461665"/>
          </a:xfrm>
          <a:prstGeom prst="rect">
            <a:avLst/>
          </a:prstGeom>
          <a:noFill/>
        </p:spPr>
        <p:txBody>
          <a:bodyPr wrap="square">
            <a:spAutoFit/>
          </a:bodyPr>
          <a:lstStyle/>
          <a:p>
            <a:pPr algn="r"/>
            <a:r>
              <a:rPr lang="pt-BR" sz="1200" b="0" i="0" dirty="0">
                <a:solidFill>
                  <a:schemeClr val="bg1"/>
                </a:solidFill>
                <a:effectLst/>
                <a:latin typeface="Roboto" panose="02000000000000000000" pitchFamily="2" charset="0"/>
              </a:rPr>
              <a:t>“Com paciência e perseverança muito se alcança.”</a:t>
            </a:r>
          </a:p>
          <a:p>
            <a:pPr algn="r"/>
            <a:r>
              <a:rPr lang="pt-BR" sz="1200" b="0" i="0" dirty="0" err="1">
                <a:solidFill>
                  <a:schemeClr val="bg1"/>
                </a:solidFill>
                <a:effectLst/>
                <a:latin typeface="Roboto" panose="02000000000000000000" pitchFamily="2" charset="0"/>
              </a:rPr>
              <a:t>Theophile</a:t>
            </a:r>
            <a:r>
              <a:rPr lang="pt-BR" sz="1200" b="0" i="0" dirty="0">
                <a:solidFill>
                  <a:schemeClr val="bg1"/>
                </a:solidFill>
                <a:effectLst/>
                <a:latin typeface="Roboto" panose="02000000000000000000" pitchFamily="2" charset="0"/>
              </a:rPr>
              <a:t> Gautier</a:t>
            </a:r>
          </a:p>
        </p:txBody>
      </p:sp>
    </p:spTree>
    <p:extLst>
      <p:ext uri="{BB962C8B-B14F-4D97-AF65-F5344CB8AC3E}">
        <p14:creationId xmlns:p14="http://schemas.microsoft.com/office/powerpoint/2010/main" val="372902159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185</TotalTime>
  <Words>425</Words>
  <Application>Microsoft Office PowerPoint</Application>
  <PresentationFormat>Personalizar</PresentationFormat>
  <Paragraphs>24</Paragraphs>
  <Slides>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vt:i4>
      </vt:variant>
    </vt:vector>
  </HeadingPairs>
  <TitlesOfParts>
    <vt:vector size="7" baseType="lpstr">
      <vt:lpstr>Arial</vt:lpstr>
      <vt:lpstr>Calibri</vt:lpstr>
      <vt:lpstr>Calibri Light</vt:lpstr>
      <vt:lpstr>Roboto</vt:lpstr>
      <vt:lpstr>Times New Roman</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Tatiana Cavazotti</dc:creator>
  <cp:lastModifiedBy>Tatiana Cavazotti</cp:lastModifiedBy>
  <cp:revision>10</cp:revision>
  <dcterms:created xsi:type="dcterms:W3CDTF">2023-03-01T09:05:48Z</dcterms:created>
  <dcterms:modified xsi:type="dcterms:W3CDTF">2023-03-01T14:44:27Z</dcterms:modified>
</cp:coreProperties>
</file>