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C7BD-7B9F-C987-DB6E-DA19C098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1C5C0-64DF-7B12-59F3-0FA5CD142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6680-5254-F7BD-D07D-5A35DEF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51D4-99F0-2C19-1786-1B14A575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18DF-113D-E535-FAB1-24AF27A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5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68DA-3CE3-C376-9C72-BA57223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2EE80-5548-198E-EE60-1E267622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AAFB-8EAA-9222-F590-252195BE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9220-117C-8593-CE68-7CFF0D5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D876-88C7-91DE-0311-5B7AE454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882D-72ED-C0C1-A05C-D29AE116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88E66-9BC4-E5BB-B4E2-2D876902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B948-79E1-C4E2-AE2F-D240645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5528-279C-72E9-EFA1-FBF5B60C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5485-12C5-4A27-595B-BFBBBF1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651C-D266-0A98-40F3-A861BFB6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1671-94A4-CC2B-9888-88D44872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0208-ED19-E617-CF22-D7A5265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2BF-AC5C-DACD-5F89-3C3147C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265C-0CEC-83CE-6262-0B77D551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3792-A92D-C390-5B03-EA508B93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501A-874D-3F92-775E-DBC8C531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DF17-D462-7F73-0B26-15291CEC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CFF8-E75C-0A8C-713D-089E54B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CAF0-7B26-C1E1-7C3D-860C0780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E121-DDB0-3705-448B-32BE8B0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FB53-10DE-4402-E5DB-8EA026E9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C52AC-E8A5-E947-B970-E72EBAE5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482D-8827-08DD-4D7A-72BC866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7A0B-C0B5-E389-F9B6-8FF6E53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5C1B-487E-A903-58EC-1B9CB578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4FF-04BA-B60E-5264-F061EF94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21CA-5747-46EB-204E-4480B4AF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1688-F04D-AD6C-1BFE-A5A1DFDC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D6A63-2E13-B560-37F0-44A690DD0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69807-5FDB-DDB1-5081-A7BE9E69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5166F-EE26-C77E-EBB3-C15A03BA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2E82F-8ED7-761D-37E5-3932B506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696C6-D108-7CFB-5D5F-55DA5572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6002-6C21-5247-B621-86F7AB0A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A04D7-C77B-C14C-58AA-5597230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4474-C28D-5F7A-9CAB-DCA0D1A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C229-AF29-0A0A-382C-A7761A0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1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13DCE-0732-E91B-31EF-D2C63B60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4AAAA-63DF-8104-B49F-8902D3C7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B142F-0254-46F3-15D4-A0C20D42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561-07DC-F9BB-9DBB-5596D43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F905-70DF-20B9-378A-3D1F786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F595-C48D-2784-35D9-EAA099CA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A79B-DFA5-24F9-E615-2E642267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4929-F985-6882-F0A3-85296E5D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59336-B616-DE34-D2A8-A1108FC3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0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01-0AD8-4E10-C78A-52CAD715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5FFFD-AA9C-C780-C60A-42EDD58F8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3503-C3E3-5DFB-D227-5247E43B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36374-52AB-A318-DB8D-4DD8F4B3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5B31B-6EF1-CE4A-BED1-7CB54D8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F6095-5DF0-6A94-0361-B5CA6104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ED840-CB9F-A446-F032-99C4A60C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A813-7653-9D16-36C3-ABE2CF20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D436-A219-8F8D-D9C4-BC59581E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F807-6C4A-4B02-A361-1A24CA05A9F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3ECB-B1E9-B3C7-BC6E-1C1091DE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5544-FCB0-2E5F-D458-5EC7AF25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A19A-9B18-4C21-AF77-A505A053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6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E4BFF1-1ED5-C3D2-D39E-45859A8D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6" y="470262"/>
            <a:ext cx="11190514" cy="6217921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1200" b="1" dirty="0"/>
              <a:t>: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MY TRIP AI</a:t>
            </a:r>
          </a:p>
          <a:p>
            <a:pPr algn="l"/>
            <a:r>
              <a:rPr lang="en-IN" sz="8000" b="1" dirty="0"/>
              <a:t>PROBLEM STATEMENT</a:t>
            </a:r>
            <a:r>
              <a:rPr lang="en-IN" sz="8000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6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Travelers often struggle to find personalized travel itineraries that match their preferences,</a:t>
            </a:r>
          </a:p>
          <a:p>
            <a:pPr algn="l"/>
            <a:r>
              <a:rPr lang="en-US" sz="6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budget, and travel style.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6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24/7 Travel Support and Assistance</a:t>
            </a:r>
          </a:p>
          <a:p>
            <a:pPr algn="l"/>
            <a:r>
              <a:rPr lang="en-US" sz="8000" b="1" kern="100" dirty="0">
                <a:ea typeface="宋体" panose="02010600030101010101" pitchFamily="2" charset="-122"/>
              </a:rPr>
              <a:t>ALGORITHM</a:t>
            </a:r>
            <a:r>
              <a:rPr lang="en-US" sz="8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/>
            <a:r>
              <a:rPr lang="en-US" sz="6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travel planning chatbot algorithm uses NLP to understand user preferences, integrates with travel APIs to provide personalized</a:t>
            </a:r>
          </a:p>
          <a:p>
            <a:pPr algn="l"/>
            <a:r>
              <a:rPr lang="en-US" sz="6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suggestions for flights, hotels, and activities, manages bookings, and maintains conversation context for seamless multi</a:t>
            </a:r>
          </a:p>
          <a:p>
            <a:pPr algn="l"/>
            <a:r>
              <a:rPr lang="en-US" sz="6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-turn interactions.</a:t>
            </a:r>
          </a:p>
          <a:p>
            <a:pPr algn="l"/>
            <a:r>
              <a:rPr lang="en-US" sz="80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en-US" sz="8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6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Frames Dataset, Amadeus Travel APIs, Google Places API, Booking.com ,Persona-Chat Dataset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IN" sz="7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IN" sz="7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2320090021 -V. </a:t>
            </a:r>
            <a:r>
              <a:rPr lang="en-IN" sz="7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SRAVANTHI</a:t>
            </a:r>
            <a:endParaRPr lang="en-IN" sz="7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2320090035 -T. SRI RUCHITHA </a:t>
            </a:r>
            <a:endParaRPr lang="en-IN" sz="7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2320030114 -M. PRANEETHA </a:t>
            </a:r>
            <a:endParaRPr lang="en-IN" sz="7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2320030128 -T. SRI VENNALA </a:t>
            </a:r>
            <a:endParaRPr lang="en-IN" sz="7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br>
              <a:rPr lang="en-US" sz="49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sz="49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r"/>
            <a:br>
              <a:rPr lang="en-US" sz="49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sz="49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0F1A1E-6D4A-481F-1D5E-22D698A899FF}"/>
              </a:ext>
            </a:extLst>
          </p:cNvPr>
          <p:cNvSpPr/>
          <p:nvPr/>
        </p:nvSpPr>
        <p:spPr>
          <a:xfrm>
            <a:off x="294968" y="4208205"/>
            <a:ext cx="5427406" cy="2379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EXPECTED OUTPUT: </a:t>
            </a:r>
          </a:p>
          <a:p>
            <a:pPr algn="l"/>
            <a:r>
              <a:rPr lang="en-US" sz="16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customized list of travel destinations based on user preferences Real-time price comparisons for flights and accommodations with suggestions for the best available options. Dynamic pricing suggestions based on the user’s budget, highlighting affordable travel options</a:t>
            </a:r>
          </a:p>
        </p:txBody>
      </p:sp>
    </p:spTree>
    <p:extLst>
      <p:ext uri="{BB962C8B-B14F-4D97-AF65-F5344CB8AC3E}">
        <p14:creationId xmlns:p14="http://schemas.microsoft.com/office/powerpoint/2010/main" val="42525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Praneetha M</dc:creator>
  <cp:lastModifiedBy>Sravanthi Valluru</cp:lastModifiedBy>
  <cp:revision>3</cp:revision>
  <dcterms:created xsi:type="dcterms:W3CDTF">2024-09-13T07:44:02Z</dcterms:created>
  <dcterms:modified xsi:type="dcterms:W3CDTF">2024-09-13T08:19:25Z</dcterms:modified>
</cp:coreProperties>
</file>