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</p:sldIdLst>
  <p:sldSz cx="9144000" cy="5143500" type="screen16x9"/>
  <p:notesSz cx="6858000" cy="9144000"/>
  <p:embeddedFontLst>
    <p:embeddedFont>
      <p:font typeface="Balsamiq Sans"/>
      <p:regular r:id="rId19"/>
    </p:embeddedFont>
    <p:embeddedFont>
      <p:font typeface="Varela Round"/>
      <p:regular r:id="rId20"/>
    </p:embeddedFont>
    <p:embeddedFont>
      <p:font typeface="Bebas Neue" panose="020B0606020202050201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e858a7e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e858a7e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858a7e2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858a7e25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e858a7e25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e858a7e25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865276047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865276047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e865276047_0_10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e865276047_0_10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865276047_0_10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865276047_0_10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865276047_0_10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865276047_0_10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240025" y="1953000"/>
            <a:ext cx="66639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150687" y="3419100"/>
            <a:ext cx="4842600" cy="4293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5" name="Google Shape;505;p11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0" name="Google Shape;510;p11"/>
          <p:cNvSpPr txBox="1">
            <a:spLocks noGrp="1"/>
          </p:cNvSpPr>
          <p:nvPr>
            <p:ph type="title" hasCustomPrompt="1"/>
          </p:nvPr>
        </p:nvSpPr>
        <p:spPr>
          <a:xfrm>
            <a:off x="2268235" y="1716700"/>
            <a:ext cx="4616100" cy="12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1" name="Google Shape;511;p11"/>
          <p:cNvSpPr txBox="1">
            <a:spLocks noGrp="1"/>
          </p:cNvSpPr>
          <p:nvPr>
            <p:ph type="subTitle" idx="1"/>
          </p:nvPr>
        </p:nvSpPr>
        <p:spPr>
          <a:xfrm>
            <a:off x="2268235" y="3184875"/>
            <a:ext cx="4616100" cy="4638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398460" y="2558849"/>
            <a:ext cx="4360200" cy="16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4033610" y="1332401"/>
            <a:ext cx="1089900" cy="11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7" name="Google Shape;147;p4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48" name="Google Shape;148;p4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1" name="Google Shape;151;p4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1563975" y="2214444"/>
            <a:ext cx="6015900" cy="1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61" name="Google Shape;161;p5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05" name="Google Shape;205;p5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2" name="Google Shape;212;p5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" name="Google Shape;214;p5"/>
          <p:cNvSpPr txBox="1">
            <a:spLocks noGrp="1"/>
          </p:cNvSpPr>
          <p:nvPr>
            <p:ph type="subTitle" idx="1"/>
          </p:nvPr>
        </p:nvSpPr>
        <p:spPr>
          <a:xfrm>
            <a:off x="1292095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5" name="Google Shape;215;p5"/>
          <p:cNvSpPr txBox="1">
            <a:spLocks noGrp="1"/>
          </p:cNvSpPr>
          <p:nvPr>
            <p:ph type="subTitle" idx="2"/>
          </p:nvPr>
        </p:nvSpPr>
        <p:spPr>
          <a:xfrm>
            <a:off x="4946970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6" name="Google Shape;216;p5"/>
          <p:cNvSpPr txBox="1">
            <a:spLocks noGrp="1"/>
          </p:cNvSpPr>
          <p:nvPr>
            <p:ph type="subTitle" idx="3"/>
          </p:nvPr>
        </p:nvSpPr>
        <p:spPr>
          <a:xfrm>
            <a:off x="1292095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5"/>
          <p:cNvSpPr txBox="1">
            <a:spLocks noGrp="1"/>
          </p:cNvSpPr>
          <p:nvPr>
            <p:ph type="subTitle" idx="4"/>
          </p:nvPr>
        </p:nvSpPr>
        <p:spPr>
          <a:xfrm>
            <a:off x="4946970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9" name="Google Shape;219;p5"/>
          <p:cNvGrpSpPr/>
          <p:nvPr/>
        </p:nvGrpSpPr>
        <p:grpSpPr>
          <a:xfrm rot="878471">
            <a:off x="336075" y="4022416"/>
            <a:ext cx="1671092" cy="634875"/>
            <a:chOff x="-5632325" y="3526950"/>
            <a:chExt cx="2133300" cy="810375"/>
          </a:xfrm>
        </p:grpSpPr>
        <p:sp>
          <p:nvSpPr>
            <p:cNvPr id="220" name="Google Shape;220;p5"/>
            <p:cNvSpPr/>
            <p:nvPr/>
          </p:nvSpPr>
          <p:spPr>
            <a:xfrm>
              <a:off x="-5632325" y="3885600"/>
              <a:ext cx="1158950" cy="118125"/>
            </a:xfrm>
            <a:custGeom>
              <a:avLst/>
              <a:gdLst/>
              <a:ahLst/>
              <a:cxnLst/>
              <a:rect l="l" t="t" r="r" b="b"/>
              <a:pathLst>
                <a:path w="46358" h="4725" extrusionOk="0">
                  <a:moveTo>
                    <a:pt x="44754" y="1490"/>
                  </a:moveTo>
                  <a:cubicBezTo>
                    <a:pt x="44809" y="1518"/>
                    <a:pt x="44864" y="1545"/>
                    <a:pt x="44987" y="1573"/>
                  </a:cubicBezTo>
                  <a:lnTo>
                    <a:pt x="44987" y="1573"/>
                  </a:lnTo>
                  <a:cubicBezTo>
                    <a:pt x="44917" y="1544"/>
                    <a:pt x="44840" y="1516"/>
                    <a:pt x="44754" y="1490"/>
                  </a:cubicBezTo>
                  <a:close/>
                  <a:moveTo>
                    <a:pt x="44987" y="1573"/>
                  </a:moveTo>
                  <a:cubicBezTo>
                    <a:pt x="45000" y="1578"/>
                    <a:pt x="45013" y="1584"/>
                    <a:pt x="45025" y="1589"/>
                  </a:cubicBezTo>
                  <a:lnTo>
                    <a:pt x="45025" y="1589"/>
                  </a:lnTo>
                  <a:cubicBezTo>
                    <a:pt x="45026" y="1587"/>
                    <a:pt x="45026" y="1584"/>
                    <a:pt x="45027" y="1581"/>
                  </a:cubicBezTo>
                  <a:cubicBezTo>
                    <a:pt x="45013" y="1578"/>
                    <a:pt x="45000" y="1576"/>
                    <a:pt x="44987" y="1573"/>
                  </a:cubicBezTo>
                  <a:close/>
                  <a:moveTo>
                    <a:pt x="31501" y="1"/>
                  </a:moveTo>
                  <a:cubicBezTo>
                    <a:pt x="31197" y="122"/>
                    <a:pt x="30825" y="160"/>
                    <a:pt x="30426" y="160"/>
                  </a:cubicBezTo>
                  <a:cubicBezTo>
                    <a:pt x="30027" y="160"/>
                    <a:pt x="29601" y="122"/>
                    <a:pt x="29191" y="92"/>
                  </a:cubicBezTo>
                  <a:cubicBezTo>
                    <a:pt x="28937" y="74"/>
                    <a:pt x="28685" y="61"/>
                    <a:pt x="28446" y="61"/>
                  </a:cubicBezTo>
                  <a:cubicBezTo>
                    <a:pt x="27885" y="61"/>
                    <a:pt x="27392" y="131"/>
                    <a:pt x="27094" y="365"/>
                  </a:cubicBezTo>
                  <a:cubicBezTo>
                    <a:pt x="26902" y="353"/>
                    <a:pt x="26728" y="347"/>
                    <a:pt x="26568" y="347"/>
                  </a:cubicBezTo>
                  <a:cubicBezTo>
                    <a:pt x="25158" y="347"/>
                    <a:pt x="24898" y="798"/>
                    <a:pt x="24024" y="1125"/>
                  </a:cubicBezTo>
                  <a:cubicBezTo>
                    <a:pt x="22534" y="821"/>
                    <a:pt x="25878" y="517"/>
                    <a:pt x="25088" y="213"/>
                  </a:cubicBezTo>
                  <a:cubicBezTo>
                    <a:pt x="25014" y="212"/>
                    <a:pt x="24940" y="212"/>
                    <a:pt x="24866" y="212"/>
                  </a:cubicBezTo>
                  <a:cubicBezTo>
                    <a:pt x="22774" y="212"/>
                    <a:pt x="20575" y="615"/>
                    <a:pt x="18461" y="791"/>
                  </a:cubicBezTo>
                  <a:cubicBezTo>
                    <a:pt x="17945" y="1095"/>
                    <a:pt x="18917" y="1277"/>
                    <a:pt x="17793" y="1429"/>
                  </a:cubicBezTo>
                  <a:cubicBezTo>
                    <a:pt x="18091" y="1266"/>
                    <a:pt x="17784" y="1055"/>
                    <a:pt x="17433" y="1055"/>
                  </a:cubicBezTo>
                  <a:cubicBezTo>
                    <a:pt x="17391" y="1055"/>
                    <a:pt x="17349" y="1058"/>
                    <a:pt x="17306" y="1065"/>
                  </a:cubicBezTo>
                  <a:cubicBezTo>
                    <a:pt x="17762" y="1065"/>
                    <a:pt x="17306" y="1186"/>
                    <a:pt x="17246" y="1277"/>
                  </a:cubicBezTo>
                  <a:lnTo>
                    <a:pt x="17550" y="1277"/>
                  </a:lnTo>
                  <a:cubicBezTo>
                    <a:pt x="17853" y="1855"/>
                    <a:pt x="16030" y="1399"/>
                    <a:pt x="15361" y="1794"/>
                  </a:cubicBezTo>
                  <a:cubicBezTo>
                    <a:pt x="15027" y="1642"/>
                    <a:pt x="15726" y="1733"/>
                    <a:pt x="15787" y="1520"/>
                  </a:cubicBezTo>
                  <a:cubicBezTo>
                    <a:pt x="15726" y="1247"/>
                    <a:pt x="15361" y="943"/>
                    <a:pt x="14328" y="943"/>
                  </a:cubicBezTo>
                  <a:cubicBezTo>
                    <a:pt x="13355" y="1217"/>
                    <a:pt x="12504" y="1247"/>
                    <a:pt x="11592" y="1247"/>
                  </a:cubicBezTo>
                  <a:lnTo>
                    <a:pt x="10255" y="1247"/>
                  </a:lnTo>
                  <a:cubicBezTo>
                    <a:pt x="9799" y="1247"/>
                    <a:pt x="9312" y="1247"/>
                    <a:pt x="8796" y="1338"/>
                  </a:cubicBezTo>
                  <a:cubicBezTo>
                    <a:pt x="8887" y="1551"/>
                    <a:pt x="8279" y="1490"/>
                    <a:pt x="7914" y="1520"/>
                  </a:cubicBezTo>
                  <a:cubicBezTo>
                    <a:pt x="8370" y="1277"/>
                    <a:pt x="7458" y="1095"/>
                    <a:pt x="7033" y="1095"/>
                  </a:cubicBezTo>
                  <a:cubicBezTo>
                    <a:pt x="6516" y="1247"/>
                    <a:pt x="6455" y="1703"/>
                    <a:pt x="5604" y="1703"/>
                  </a:cubicBezTo>
                  <a:lnTo>
                    <a:pt x="6212" y="2098"/>
                  </a:lnTo>
                  <a:cubicBezTo>
                    <a:pt x="6230" y="2100"/>
                    <a:pt x="6250" y="2101"/>
                    <a:pt x="6273" y="2101"/>
                  </a:cubicBezTo>
                  <a:cubicBezTo>
                    <a:pt x="6645" y="2101"/>
                    <a:pt x="7674" y="1880"/>
                    <a:pt x="8218" y="1794"/>
                  </a:cubicBezTo>
                  <a:cubicBezTo>
                    <a:pt x="8309" y="1900"/>
                    <a:pt x="8530" y="1938"/>
                    <a:pt x="8803" y="1938"/>
                  </a:cubicBezTo>
                  <a:cubicBezTo>
                    <a:pt x="9077" y="1938"/>
                    <a:pt x="9403" y="1900"/>
                    <a:pt x="9707" y="1855"/>
                  </a:cubicBezTo>
                  <a:cubicBezTo>
                    <a:pt x="9974" y="1828"/>
                    <a:pt x="10216" y="1796"/>
                    <a:pt x="10400" y="1796"/>
                  </a:cubicBezTo>
                  <a:cubicBezTo>
                    <a:pt x="10636" y="1796"/>
                    <a:pt x="10775" y="1849"/>
                    <a:pt x="10741" y="2037"/>
                  </a:cubicBezTo>
                  <a:lnTo>
                    <a:pt x="10376" y="2007"/>
                  </a:lnTo>
                  <a:cubicBezTo>
                    <a:pt x="10252" y="1992"/>
                    <a:pt x="10134" y="1985"/>
                    <a:pt x="10021" y="1985"/>
                  </a:cubicBezTo>
                  <a:cubicBezTo>
                    <a:pt x="9003" y="1985"/>
                    <a:pt x="8401" y="2554"/>
                    <a:pt x="7306" y="2828"/>
                  </a:cubicBezTo>
                  <a:cubicBezTo>
                    <a:pt x="6303" y="2706"/>
                    <a:pt x="5969" y="2372"/>
                    <a:pt x="5300" y="2159"/>
                  </a:cubicBezTo>
                  <a:cubicBezTo>
                    <a:pt x="5168" y="2144"/>
                    <a:pt x="5052" y="2137"/>
                    <a:pt x="4947" y="2137"/>
                  </a:cubicBezTo>
                  <a:cubicBezTo>
                    <a:pt x="4424" y="2137"/>
                    <a:pt x="4196" y="2306"/>
                    <a:pt x="3841" y="2432"/>
                  </a:cubicBezTo>
                  <a:cubicBezTo>
                    <a:pt x="3636" y="2479"/>
                    <a:pt x="3457" y="2497"/>
                    <a:pt x="3296" y="2497"/>
                  </a:cubicBezTo>
                  <a:cubicBezTo>
                    <a:pt x="2930" y="2497"/>
                    <a:pt x="2656" y="2404"/>
                    <a:pt x="2382" y="2341"/>
                  </a:cubicBezTo>
                  <a:lnTo>
                    <a:pt x="2382" y="2341"/>
                  </a:lnTo>
                  <a:cubicBezTo>
                    <a:pt x="2109" y="2372"/>
                    <a:pt x="2473" y="2432"/>
                    <a:pt x="2260" y="2493"/>
                  </a:cubicBezTo>
                  <a:cubicBezTo>
                    <a:pt x="2093" y="2493"/>
                    <a:pt x="1911" y="2486"/>
                    <a:pt x="1744" y="2486"/>
                  </a:cubicBezTo>
                  <a:cubicBezTo>
                    <a:pt x="1577" y="2486"/>
                    <a:pt x="1425" y="2493"/>
                    <a:pt x="1318" y="2524"/>
                  </a:cubicBezTo>
                  <a:cubicBezTo>
                    <a:pt x="1257" y="2767"/>
                    <a:pt x="1622" y="2797"/>
                    <a:pt x="2017" y="2797"/>
                  </a:cubicBezTo>
                  <a:cubicBezTo>
                    <a:pt x="2301" y="2797"/>
                    <a:pt x="2652" y="2784"/>
                    <a:pt x="2981" y="2784"/>
                  </a:cubicBezTo>
                  <a:cubicBezTo>
                    <a:pt x="3145" y="2784"/>
                    <a:pt x="3304" y="2787"/>
                    <a:pt x="3446" y="2797"/>
                  </a:cubicBezTo>
                  <a:cubicBezTo>
                    <a:pt x="3233" y="2888"/>
                    <a:pt x="3203" y="2949"/>
                    <a:pt x="2899" y="2979"/>
                  </a:cubicBezTo>
                  <a:cubicBezTo>
                    <a:pt x="2848" y="2994"/>
                    <a:pt x="2811" y="3000"/>
                    <a:pt x="2782" y="3000"/>
                  </a:cubicBezTo>
                  <a:cubicBezTo>
                    <a:pt x="2694" y="3000"/>
                    <a:pt x="2694" y="2942"/>
                    <a:pt x="2625" y="2919"/>
                  </a:cubicBezTo>
                  <a:lnTo>
                    <a:pt x="2139" y="3040"/>
                  </a:lnTo>
                  <a:cubicBezTo>
                    <a:pt x="2139" y="3131"/>
                    <a:pt x="2291" y="3375"/>
                    <a:pt x="1653" y="3496"/>
                  </a:cubicBezTo>
                  <a:cubicBezTo>
                    <a:pt x="1501" y="3405"/>
                    <a:pt x="1379" y="3375"/>
                    <a:pt x="1227" y="3283"/>
                  </a:cubicBezTo>
                  <a:cubicBezTo>
                    <a:pt x="589" y="3375"/>
                    <a:pt x="133" y="3587"/>
                    <a:pt x="42" y="3739"/>
                  </a:cubicBezTo>
                  <a:cubicBezTo>
                    <a:pt x="0" y="3842"/>
                    <a:pt x="126" y="3917"/>
                    <a:pt x="457" y="3917"/>
                  </a:cubicBezTo>
                  <a:cubicBezTo>
                    <a:pt x="615" y="3917"/>
                    <a:pt x="820" y="3900"/>
                    <a:pt x="1075" y="3861"/>
                  </a:cubicBezTo>
                  <a:lnTo>
                    <a:pt x="1197" y="3587"/>
                  </a:lnTo>
                  <a:cubicBezTo>
                    <a:pt x="1713" y="3648"/>
                    <a:pt x="2291" y="3679"/>
                    <a:pt x="2838" y="3739"/>
                  </a:cubicBezTo>
                  <a:cubicBezTo>
                    <a:pt x="3081" y="3983"/>
                    <a:pt x="2109" y="4013"/>
                    <a:pt x="2139" y="4286"/>
                  </a:cubicBezTo>
                  <a:cubicBezTo>
                    <a:pt x="1957" y="4590"/>
                    <a:pt x="3294" y="4590"/>
                    <a:pt x="3902" y="4590"/>
                  </a:cubicBezTo>
                  <a:cubicBezTo>
                    <a:pt x="4267" y="4428"/>
                    <a:pt x="3969" y="4374"/>
                    <a:pt x="3596" y="4374"/>
                  </a:cubicBezTo>
                  <a:cubicBezTo>
                    <a:pt x="3409" y="4374"/>
                    <a:pt x="3203" y="4388"/>
                    <a:pt x="3051" y="4408"/>
                  </a:cubicBezTo>
                  <a:cubicBezTo>
                    <a:pt x="3324" y="4195"/>
                    <a:pt x="3598" y="4043"/>
                    <a:pt x="3902" y="3861"/>
                  </a:cubicBezTo>
                  <a:cubicBezTo>
                    <a:pt x="3950" y="3854"/>
                    <a:pt x="4007" y="3850"/>
                    <a:pt x="4066" y="3850"/>
                  </a:cubicBezTo>
                  <a:cubicBezTo>
                    <a:pt x="4272" y="3850"/>
                    <a:pt x="4510" y="3895"/>
                    <a:pt x="4510" y="4013"/>
                  </a:cubicBezTo>
                  <a:cubicBezTo>
                    <a:pt x="4734" y="4125"/>
                    <a:pt x="4544" y="4445"/>
                    <a:pt x="4873" y="4445"/>
                  </a:cubicBezTo>
                  <a:cubicBezTo>
                    <a:pt x="4900" y="4445"/>
                    <a:pt x="4931" y="4443"/>
                    <a:pt x="4966" y="4438"/>
                  </a:cubicBezTo>
                  <a:cubicBezTo>
                    <a:pt x="6334" y="4438"/>
                    <a:pt x="4996" y="3983"/>
                    <a:pt x="6182" y="3891"/>
                  </a:cubicBezTo>
                  <a:cubicBezTo>
                    <a:pt x="5817" y="3466"/>
                    <a:pt x="3902" y="3496"/>
                    <a:pt x="3203" y="3344"/>
                  </a:cubicBezTo>
                  <a:cubicBezTo>
                    <a:pt x="3020" y="3375"/>
                    <a:pt x="2868" y="3375"/>
                    <a:pt x="2686" y="3405"/>
                  </a:cubicBezTo>
                  <a:cubicBezTo>
                    <a:pt x="2412" y="3223"/>
                    <a:pt x="3507" y="3223"/>
                    <a:pt x="2716" y="3192"/>
                  </a:cubicBezTo>
                  <a:cubicBezTo>
                    <a:pt x="3112" y="3041"/>
                    <a:pt x="3590" y="2984"/>
                    <a:pt x="4077" y="2984"/>
                  </a:cubicBezTo>
                  <a:cubicBezTo>
                    <a:pt x="4375" y="2984"/>
                    <a:pt x="4677" y="3006"/>
                    <a:pt x="4966" y="3040"/>
                  </a:cubicBezTo>
                  <a:cubicBezTo>
                    <a:pt x="5726" y="3101"/>
                    <a:pt x="6425" y="3283"/>
                    <a:pt x="6941" y="3466"/>
                  </a:cubicBezTo>
                  <a:cubicBezTo>
                    <a:pt x="6972" y="3709"/>
                    <a:pt x="8036" y="3952"/>
                    <a:pt x="7185" y="4317"/>
                  </a:cubicBezTo>
                  <a:cubicBezTo>
                    <a:pt x="7528" y="4366"/>
                    <a:pt x="7752" y="4494"/>
                    <a:pt x="8145" y="4494"/>
                  </a:cubicBezTo>
                  <a:cubicBezTo>
                    <a:pt x="8239" y="4494"/>
                    <a:pt x="8343" y="4487"/>
                    <a:pt x="8461" y="4469"/>
                  </a:cubicBezTo>
                  <a:cubicBezTo>
                    <a:pt x="9251" y="4226"/>
                    <a:pt x="9859" y="4226"/>
                    <a:pt x="10437" y="4226"/>
                  </a:cubicBezTo>
                  <a:cubicBezTo>
                    <a:pt x="10660" y="4238"/>
                    <a:pt x="10889" y="4251"/>
                    <a:pt x="11128" y="4251"/>
                  </a:cubicBezTo>
                  <a:cubicBezTo>
                    <a:pt x="11476" y="4251"/>
                    <a:pt x="11847" y="4224"/>
                    <a:pt x="12261" y="4135"/>
                  </a:cubicBezTo>
                  <a:cubicBezTo>
                    <a:pt x="12048" y="4104"/>
                    <a:pt x="12321" y="3952"/>
                    <a:pt x="12352" y="3861"/>
                  </a:cubicBezTo>
                  <a:cubicBezTo>
                    <a:pt x="12375" y="3861"/>
                    <a:pt x="12398" y="3860"/>
                    <a:pt x="12420" y="3860"/>
                  </a:cubicBezTo>
                  <a:cubicBezTo>
                    <a:pt x="13996" y="3860"/>
                    <a:pt x="12617" y="4724"/>
                    <a:pt x="13601" y="4724"/>
                  </a:cubicBezTo>
                  <a:cubicBezTo>
                    <a:pt x="13810" y="4724"/>
                    <a:pt x="14127" y="4685"/>
                    <a:pt x="14601" y="4590"/>
                  </a:cubicBezTo>
                  <a:cubicBezTo>
                    <a:pt x="15057" y="4469"/>
                    <a:pt x="15331" y="4317"/>
                    <a:pt x="15148" y="4226"/>
                  </a:cubicBezTo>
                  <a:cubicBezTo>
                    <a:pt x="14886" y="4182"/>
                    <a:pt x="14624" y="4075"/>
                    <a:pt x="14294" y="4075"/>
                  </a:cubicBezTo>
                  <a:cubicBezTo>
                    <a:pt x="14165" y="4075"/>
                    <a:pt x="14025" y="4092"/>
                    <a:pt x="13872" y="4135"/>
                  </a:cubicBezTo>
                  <a:cubicBezTo>
                    <a:pt x="13872" y="4013"/>
                    <a:pt x="12960" y="4135"/>
                    <a:pt x="13477" y="3831"/>
                  </a:cubicBezTo>
                  <a:cubicBezTo>
                    <a:pt x="14723" y="3800"/>
                    <a:pt x="15300" y="3253"/>
                    <a:pt x="16303" y="3253"/>
                  </a:cubicBezTo>
                  <a:lnTo>
                    <a:pt x="16607" y="3040"/>
                  </a:lnTo>
                  <a:cubicBezTo>
                    <a:pt x="16963" y="2985"/>
                    <a:pt x="17764" y="2758"/>
                    <a:pt x="18341" y="2758"/>
                  </a:cubicBezTo>
                  <a:cubicBezTo>
                    <a:pt x="18404" y="2758"/>
                    <a:pt x="18465" y="2761"/>
                    <a:pt x="18522" y="2767"/>
                  </a:cubicBezTo>
                  <a:cubicBezTo>
                    <a:pt x="18573" y="2766"/>
                    <a:pt x="18620" y="2765"/>
                    <a:pt x="18664" y="2765"/>
                  </a:cubicBezTo>
                  <a:cubicBezTo>
                    <a:pt x="19997" y="2765"/>
                    <a:pt x="18430" y="3198"/>
                    <a:pt x="18401" y="3375"/>
                  </a:cubicBezTo>
                  <a:lnTo>
                    <a:pt x="19708" y="3375"/>
                  </a:lnTo>
                  <a:cubicBezTo>
                    <a:pt x="20061" y="3224"/>
                    <a:pt x="20393" y="3174"/>
                    <a:pt x="20710" y="3174"/>
                  </a:cubicBezTo>
                  <a:cubicBezTo>
                    <a:pt x="21332" y="3174"/>
                    <a:pt x="21899" y="3367"/>
                    <a:pt x="22469" y="3367"/>
                  </a:cubicBezTo>
                  <a:cubicBezTo>
                    <a:pt x="22780" y="3367"/>
                    <a:pt x="23093" y="3309"/>
                    <a:pt x="23416" y="3131"/>
                  </a:cubicBezTo>
                  <a:lnTo>
                    <a:pt x="23416" y="3131"/>
                  </a:lnTo>
                  <a:lnTo>
                    <a:pt x="23294" y="3283"/>
                  </a:lnTo>
                  <a:cubicBezTo>
                    <a:pt x="22689" y="3494"/>
                    <a:pt x="23336" y="3727"/>
                    <a:pt x="23836" y="3727"/>
                  </a:cubicBezTo>
                  <a:cubicBezTo>
                    <a:pt x="23914" y="3727"/>
                    <a:pt x="23989" y="3721"/>
                    <a:pt x="24054" y="3709"/>
                  </a:cubicBezTo>
                  <a:lnTo>
                    <a:pt x="24449" y="3557"/>
                  </a:lnTo>
                  <a:cubicBezTo>
                    <a:pt x="25057" y="3010"/>
                    <a:pt x="26942" y="3253"/>
                    <a:pt x="28218" y="3071"/>
                  </a:cubicBezTo>
                  <a:cubicBezTo>
                    <a:pt x="28462" y="3071"/>
                    <a:pt x="28583" y="3192"/>
                    <a:pt x="28370" y="3223"/>
                  </a:cubicBezTo>
                  <a:lnTo>
                    <a:pt x="29738" y="3466"/>
                  </a:lnTo>
                  <a:cubicBezTo>
                    <a:pt x="29873" y="3290"/>
                    <a:pt x="30032" y="3234"/>
                    <a:pt x="30215" y="3234"/>
                  </a:cubicBezTo>
                  <a:cubicBezTo>
                    <a:pt x="30541" y="3234"/>
                    <a:pt x="30943" y="3410"/>
                    <a:pt x="31423" y="3410"/>
                  </a:cubicBezTo>
                  <a:cubicBezTo>
                    <a:pt x="31469" y="3410"/>
                    <a:pt x="31515" y="3409"/>
                    <a:pt x="31562" y="3405"/>
                  </a:cubicBezTo>
                  <a:cubicBezTo>
                    <a:pt x="32109" y="3223"/>
                    <a:pt x="32322" y="3040"/>
                    <a:pt x="33112" y="2919"/>
                  </a:cubicBezTo>
                  <a:cubicBezTo>
                    <a:pt x="34997" y="3435"/>
                    <a:pt x="36212" y="3040"/>
                    <a:pt x="37884" y="3648"/>
                  </a:cubicBezTo>
                  <a:cubicBezTo>
                    <a:pt x="38188" y="3283"/>
                    <a:pt x="39313" y="3283"/>
                    <a:pt x="38492" y="2767"/>
                  </a:cubicBezTo>
                  <a:lnTo>
                    <a:pt x="38492" y="2767"/>
                  </a:lnTo>
                  <a:cubicBezTo>
                    <a:pt x="40286" y="3223"/>
                    <a:pt x="41836" y="3831"/>
                    <a:pt x="43599" y="4165"/>
                  </a:cubicBezTo>
                  <a:cubicBezTo>
                    <a:pt x="43720" y="4135"/>
                    <a:pt x="43872" y="4104"/>
                    <a:pt x="43963" y="4043"/>
                  </a:cubicBezTo>
                  <a:cubicBezTo>
                    <a:pt x="44537" y="3412"/>
                    <a:pt x="46357" y="2185"/>
                    <a:pt x="45025" y="1589"/>
                  </a:cubicBezTo>
                  <a:lnTo>
                    <a:pt x="45025" y="1589"/>
                  </a:lnTo>
                  <a:cubicBezTo>
                    <a:pt x="44961" y="1796"/>
                    <a:pt x="44747" y="1856"/>
                    <a:pt x="44237" y="1946"/>
                  </a:cubicBezTo>
                  <a:cubicBezTo>
                    <a:pt x="43781" y="1794"/>
                    <a:pt x="42687" y="1794"/>
                    <a:pt x="42900" y="1581"/>
                  </a:cubicBezTo>
                  <a:lnTo>
                    <a:pt x="43021" y="1581"/>
                  </a:lnTo>
                  <a:cubicBezTo>
                    <a:pt x="43021" y="1429"/>
                    <a:pt x="42474" y="1065"/>
                    <a:pt x="41866" y="1034"/>
                  </a:cubicBezTo>
                  <a:lnTo>
                    <a:pt x="41866" y="1034"/>
                  </a:lnTo>
                  <a:cubicBezTo>
                    <a:pt x="41714" y="1125"/>
                    <a:pt x="42170" y="1429"/>
                    <a:pt x="41623" y="1551"/>
                  </a:cubicBezTo>
                  <a:cubicBezTo>
                    <a:pt x="40893" y="1520"/>
                    <a:pt x="40012" y="1369"/>
                    <a:pt x="39495" y="1095"/>
                  </a:cubicBezTo>
                  <a:lnTo>
                    <a:pt x="38887" y="1399"/>
                  </a:lnTo>
                  <a:cubicBezTo>
                    <a:pt x="38158" y="1247"/>
                    <a:pt x="38006" y="1065"/>
                    <a:pt x="37520" y="913"/>
                  </a:cubicBezTo>
                  <a:lnTo>
                    <a:pt x="37884" y="791"/>
                  </a:lnTo>
                  <a:cubicBezTo>
                    <a:pt x="37611" y="639"/>
                    <a:pt x="37884" y="365"/>
                    <a:pt x="36972" y="274"/>
                  </a:cubicBezTo>
                  <a:cubicBezTo>
                    <a:pt x="36334" y="365"/>
                    <a:pt x="36212" y="365"/>
                    <a:pt x="35392" y="426"/>
                  </a:cubicBezTo>
                  <a:cubicBezTo>
                    <a:pt x="34419" y="1"/>
                    <a:pt x="32687" y="153"/>
                    <a:pt x="3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4427625" y="3845325"/>
              <a:ext cx="797900" cy="199400"/>
            </a:xfrm>
            <a:custGeom>
              <a:avLst/>
              <a:gdLst/>
              <a:ahLst/>
              <a:cxnLst/>
              <a:rect l="l" t="t" r="r" b="b"/>
              <a:pathLst>
                <a:path w="31916" h="7976" extrusionOk="0">
                  <a:moveTo>
                    <a:pt x="31916" y="1"/>
                  </a:moveTo>
                  <a:lnTo>
                    <a:pt x="31916" y="1"/>
                  </a:lnTo>
                  <a:cubicBezTo>
                    <a:pt x="31642" y="122"/>
                    <a:pt x="31338" y="274"/>
                    <a:pt x="31034" y="426"/>
                  </a:cubicBezTo>
                  <a:cubicBezTo>
                    <a:pt x="30882" y="517"/>
                    <a:pt x="30730" y="609"/>
                    <a:pt x="30578" y="700"/>
                  </a:cubicBezTo>
                  <a:cubicBezTo>
                    <a:pt x="30426" y="761"/>
                    <a:pt x="30244" y="882"/>
                    <a:pt x="30092" y="943"/>
                  </a:cubicBezTo>
                  <a:cubicBezTo>
                    <a:pt x="30367" y="998"/>
                    <a:pt x="29522" y="1477"/>
                    <a:pt x="29810" y="1477"/>
                  </a:cubicBezTo>
                  <a:cubicBezTo>
                    <a:pt x="29840" y="1477"/>
                    <a:pt x="29883" y="1471"/>
                    <a:pt x="29940" y="1460"/>
                  </a:cubicBezTo>
                  <a:cubicBezTo>
                    <a:pt x="30062" y="1369"/>
                    <a:pt x="30123" y="1308"/>
                    <a:pt x="30244" y="1217"/>
                  </a:cubicBezTo>
                  <a:cubicBezTo>
                    <a:pt x="30518" y="1156"/>
                    <a:pt x="30822" y="1065"/>
                    <a:pt x="31065" y="943"/>
                  </a:cubicBezTo>
                  <a:lnTo>
                    <a:pt x="31065" y="943"/>
                  </a:lnTo>
                  <a:cubicBezTo>
                    <a:pt x="30822" y="1217"/>
                    <a:pt x="30275" y="1521"/>
                    <a:pt x="29788" y="1824"/>
                  </a:cubicBezTo>
                  <a:cubicBezTo>
                    <a:pt x="29302" y="2128"/>
                    <a:pt x="28785" y="2402"/>
                    <a:pt x="28694" y="2676"/>
                  </a:cubicBezTo>
                  <a:cubicBezTo>
                    <a:pt x="28268" y="2828"/>
                    <a:pt x="27964" y="2828"/>
                    <a:pt x="27691" y="2828"/>
                  </a:cubicBezTo>
                  <a:cubicBezTo>
                    <a:pt x="27417" y="2828"/>
                    <a:pt x="27205" y="2736"/>
                    <a:pt x="26931" y="2736"/>
                  </a:cubicBezTo>
                  <a:cubicBezTo>
                    <a:pt x="25685" y="3192"/>
                    <a:pt x="24135" y="3435"/>
                    <a:pt x="23132" y="3983"/>
                  </a:cubicBezTo>
                  <a:cubicBezTo>
                    <a:pt x="22660" y="4162"/>
                    <a:pt x="22321" y="4209"/>
                    <a:pt x="22054" y="4209"/>
                  </a:cubicBezTo>
                  <a:cubicBezTo>
                    <a:pt x="21959" y="4209"/>
                    <a:pt x="21874" y="4203"/>
                    <a:pt x="21794" y="4195"/>
                  </a:cubicBezTo>
                  <a:cubicBezTo>
                    <a:pt x="21490" y="4135"/>
                    <a:pt x="21338" y="4043"/>
                    <a:pt x="21125" y="3922"/>
                  </a:cubicBezTo>
                  <a:cubicBezTo>
                    <a:pt x="20852" y="4074"/>
                    <a:pt x="20426" y="4104"/>
                    <a:pt x="20062" y="4195"/>
                  </a:cubicBezTo>
                  <a:cubicBezTo>
                    <a:pt x="19666" y="4256"/>
                    <a:pt x="19362" y="4347"/>
                    <a:pt x="19271" y="4499"/>
                  </a:cubicBezTo>
                  <a:cubicBezTo>
                    <a:pt x="18694" y="4439"/>
                    <a:pt x="18299" y="4347"/>
                    <a:pt x="17995" y="4195"/>
                  </a:cubicBezTo>
                  <a:cubicBezTo>
                    <a:pt x="17691" y="4043"/>
                    <a:pt x="17478" y="3861"/>
                    <a:pt x="17204" y="3679"/>
                  </a:cubicBezTo>
                  <a:cubicBezTo>
                    <a:pt x="17072" y="3664"/>
                    <a:pt x="16960" y="3657"/>
                    <a:pt x="16865" y="3657"/>
                  </a:cubicBezTo>
                  <a:cubicBezTo>
                    <a:pt x="16369" y="3657"/>
                    <a:pt x="16290" y="3840"/>
                    <a:pt x="15806" y="4043"/>
                  </a:cubicBezTo>
                  <a:cubicBezTo>
                    <a:pt x="14955" y="4043"/>
                    <a:pt x="15046" y="3831"/>
                    <a:pt x="15077" y="3679"/>
                  </a:cubicBezTo>
                  <a:cubicBezTo>
                    <a:pt x="15104" y="3512"/>
                    <a:pt x="15158" y="3371"/>
                    <a:pt x="14425" y="3371"/>
                  </a:cubicBezTo>
                  <a:cubicBezTo>
                    <a:pt x="14356" y="3371"/>
                    <a:pt x="14279" y="3372"/>
                    <a:pt x="14195" y="3375"/>
                  </a:cubicBezTo>
                  <a:cubicBezTo>
                    <a:pt x="14163" y="3373"/>
                    <a:pt x="14129" y="3373"/>
                    <a:pt x="14095" y="3373"/>
                  </a:cubicBezTo>
                  <a:cubicBezTo>
                    <a:pt x="13407" y="3373"/>
                    <a:pt x="12523" y="3660"/>
                    <a:pt x="12523" y="3891"/>
                  </a:cubicBezTo>
                  <a:cubicBezTo>
                    <a:pt x="12159" y="3783"/>
                    <a:pt x="11740" y="3777"/>
                    <a:pt x="11334" y="3777"/>
                  </a:cubicBezTo>
                  <a:cubicBezTo>
                    <a:pt x="11283" y="3777"/>
                    <a:pt x="11232" y="3777"/>
                    <a:pt x="11182" y="3777"/>
                  </a:cubicBezTo>
                  <a:cubicBezTo>
                    <a:pt x="10730" y="3777"/>
                    <a:pt x="10305" y="3770"/>
                    <a:pt x="10001" y="3618"/>
                  </a:cubicBezTo>
                  <a:cubicBezTo>
                    <a:pt x="9657" y="3793"/>
                    <a:pt x="9295" y="3854"/>
                    <a:pt x="8919" y="3854"/>
                  </a:cubicBezTo>
                  <a:cubicBezTo>
                    <a:pt x="8079" y="3854"/>
                    <a:pt x="7170" y="3552"/>
                    <a:pt x="6251" y="3552"/>
                  </a:cubicBezTo>
                  <a:cubicBezTo>
                    <a:pt x="5941" y="3552"/>
                    <a:pt x="5630" y="3587"/>
                    <a:pt x="5320" y="3679"/>
                  </a:cubicBezTo>
                  <a:cubicBezTo>
                    <a:pt x="4847" y="3630"/>
                    <a:pt x="4400" y="3611"/>
                    <a:pt x="3967" y="3611"/>
                  </a:cubicBezTo>
                  <a:cubicBezTo>
                    <a:pt x="2785" y="3611"/>
                    <a:pt x="1702" y="3748"/>
                    <a:pt x="456" y="3770"/>
                  </a:cubicBezTo>
                  <a:cubicBezTo>
                    <a:pt x="0" y="4408"/>
                    <a:pt x="152" y="5107"/>
                    <a:pt x="1064" y="5776"/>
                  </a:cubicBezTo>
                  <a:cubicBezTo>
                    <a:pt x="2554" y="6657"/>
                    <a:pt x="4529" y="7417"/>
                    <a:pt x="6748" y="7873"/>
                  </a:cubicBezTo>
                  <a:cubicBezTo>
                    <a:pt x="7204" y="7752"/>
                    <a:pt x="7660" y="7660"/>
                    <a:pt x="8177" y="7569"/>
                  </a:cubicBezTo>
                  <a:cubicBezTo>
                    <a:pt x="8633" y="7721"/>
                    <a:pt x="9089" y="7843"/>
                    <a:pt x="9575" y="7964"/>
                  </a:cubicBezTo>
                  <a:cubicBezTo>
                    <a:pt x="9757" y="7972"/>
                    <a:pt x="9942" y="7976"/>
                    <a:pt x="10126" y="7976"/>
                  </a:cubicBezTo>
                  <a:cubicBezTo>
                    <a:pt x="10679" y="7976"/>
                    <a:pt x="11232" y="7942"/>
                    <a:pt x="11733" y="7873"/>
                  </a:cubicBezTo>
                  <a:cubicBezTo>
                    <a:pt x="12463" y="7752"/>
                    <a:pt x="13071" y="7600"/>
                    <a:pt x="13526" y="7387"/>
                  </a:cubicBezTo>
                  <a:cubicBezTo>
                    <a:pt x="13800" y="7448"/>
                    <a:pt x="13800" y="7539"/>
                    <a:pt x="14043" y="7569"/>
                  </a:cubicBezTo>
                  <a:cubicBezTo>
                    <a:pt x="14317" y="7508"/>
                    <a:pt x="14712" y="7448"/>
                    <a:pt x="15077" y="7448"/>
                  </a:cubicBezTo>
                  <a:cubicBezTo>
                    <a:pt x="15472" y="7417"/>
                    <a:pt x="15837" y="7387"/>
                    <a:pt x="16110" y="7235"/>
                  </a:cubicBezTo>
                  <a:cubicBezTo>
                    <a:pt x="16748" y="7356"/>
                    <a:pt x="16779" y="7569"/>
                    <a:pt x="17204" y="7752"/>
                  </a:cubicBezTo>
                  <a:cubicBezTo>
                    <a:pt x="18572" y="7417"/>
                    <a:pt x="20517" y="7721"/>
                    <a:pt x="21855" y="7083"/>
                  </a:cubicBezTo>
                  <a:cubicBezTo>
                    <a:pt x="21968" y="7149"/>
                    <a:pt x="22093" y="7177"/>
                    <a:pt x="22227" y="7177"/>
                  </a:cubicBezTo>
                  <a:cubicBezTo>
                    <a:pt x="22527" y="7177"/>
                    <a:pt x="22876" y="7038"/>
                    <a:pt x="23253" y="6870"/>
                  </a:cubicBezTo>
                  <a:cubicBezTo>
                    <a:pt x="23628" y="6706"/>
                    <a:pt x="24038" y="6506"/>
                    <a:pt x="24415" y="6506"/>
                  </a:cubicBezTo>
                  <a:cubicBezTo>
                    <a:pt x="24528" y="6506"/>
                    <a:pt x="24638" y="6524"/>
                    <a:pt x="24742" y="6566"/>
                  </a:cubicBezTo>
                  <a:cubicBezTo>
                    <a:pt x="26323" y="6353"/>
                    <a:pt x="27873" y="5442"/>
                    <a:pt x="28086" y="4894"/>
                  </a:cubicBezTo>
                  <a:lnTo>
                    <a:pt x="28086" y="4894"/>
                  </a:lnTo>
                  <a:cubicBezTo>
                    <a:pt x="28112" y="5000"/>
                    <a:pt x="27865" y="5380"/>
                    <a:pt x="28214" y="5380"/>
                  </a:cubicBezTo>
                  <a:cubicBezTo>
                    <a:pt x="28268" y="5380"/>
                    <a:pt x="28336" y="5371"/>
                    <a:pt x="28420" y="5350"/>
                  </a:cubicBezTo>
                  <a:cubicBezTo>
                    <a:pt x="28542" y="5290"/>
                    <a:pt x="28755" y="5138"/>
                    <a:pt x="28724" y="5107"/>
                  </a:cubicBezTo>
                  <a:cubicBezTo>
                    <a:pt x="28785" y="5046"/>
                    <a:pt x="29089" y="4986"/>
                    <a:pt x="29454" y="4834"/>
                  </a:cubicBezTo>
                  <a:cubicBezTo>
                    <a:pt x="29788" y="4682"/>
                    <a:pt x="30123" y="4499"/>
                    <a:pt x="30275" y="4347"/>
                  </a:cubicBezTo>
                  <a:cubicBezTo>
                    <a:pt x="30396" y="4195"/>
                    <a:pt x="30396" y="4104"/>
                    <a:pt x="30366" y="4104"/>
                  </a:cubicBezTo>
                  <a:cubicBezTo>
                    <a:pt x="30280" y="4119"/>
                    <a:pt x="30206" y="4127"/>
                    <a:pt x="30142" y="4127"/>
                  </a:cubicBezTo>
                  <a:cubicBezTo>
                    <a:pt x="29565" y="4127"/>
                    <a:pt x="29803" y="3539"/>
                    <a:pt x="30214" y="2828"/>
                  </a:cubicBezTo>
                  <a:cubicBezTo>
                    <a:pt x="30426" y="2402"/>
                    <a:pt x="30700" y="1946"/>
                    <a:pt x="30974" y="1521"/>
                  </a:cubicBezTo>
                  <a:cubicBezTo>
                    <a:pt x="31217" y="1095"/>
                    <a:pt x="31430" y="700"/>
                    <a:pt x="31582" y="396"/>
                  </a:cubicBezTo>
                  <a:cubicBezTo>
                    <a:pt x="31673" y="274"/>
                    <a:pt x="31794" y="122"/>
                    <a:pt x="3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5500050" y="3567200"/>
              <a:ext cx="1163625" cy="118125"/>
            </a:xfrm>
            <a:custGeom>
              <a:avLst/>
              <a:gdLst/>
              <a:ahLst/>
              <a:cxnLst/>
              <a:rect l="l" t="t" r="r" b="b"/>
              <a:pathLst>
                <a:path w="46545" h="4725" extrusionOk="0">
                  <a:moveTo>
                    <a:pt x="31469" y="1"/>
                  </a:moveTo>
                  <a:cubicBezTo>
                    <a:pt x="31165" y="138"/>
                    <a:pt x="30792" y="176"/>
                    <a:pt x="30390" y="176"/>
                  </a:cubicBezTo>
                  <a:cubicBezTo>
                    <a:pt x="29987" y="176"/>
                    <a:pt x="29554" y="138"/>
                    <a:pt x="29128" y="123"/>
                  </a:cubicBezTo>
                  <a:cubicBezTo>
                    <a:pt x="28847" y="91"/>
                    <a:pt x="28561" y="71"/>
                    <a:pt x="28292" y="71"/>
                  </a:cubicBezTo>
                  <a:cubicBezTo>
                    <a:pt x="27777" y="71"/>
                    <a:pt x="27321" y="146"/>
                    <a:pt x="27061" y="366"/>
                  </a:cubicBezTo>
                  <a:cubicBezTo>
                    <a:pt x="26902" y="358"/>
                    <a:pt x="26755" y="355"/>
                    <a:pt x="26618" y="355"/>
                  </a:cubicBezTo>
                  <a:cubicBezTo>
                    <a:pt x="25110" y="355"/>
                    <a:pt x="24881" y="791"/>
                    <a:pt x="23961" y="1126"/>
                  </a:cubicBezTo>
                  <a:cubicBezTo>
                    <a:pt x="22502" y="822"/>
                    <a:pt x="25845" y="518"/>
                    <a:pt x="25025" y="214"/>
                  </a:cubicBezTo>
                  <a:cubicBezTo>
                    <a:pt x="24951" y="213"/>
                    <a:pt x="24877" y="212"/>
                    <a:pt x="24803" y="212"/>
                  </a:cubicBezTo>
                  <a:cubicBezTo>
                    <a:pt x="22711" y="212"/>
                    <a:pt x="20513" y="615"/>
                    <a:pt x="18429" y="791"/>
                  </a:cubicBezTo>
                  <a:cubicBezTo>
                    <a:pt x="17882" y="1095"/>
                    <a:pt x="18885" y="1308"/>
                    <a:pt x="17730" y="1430"/>
                  </a:cubicBezTo>
                  <a:cubicBezTo>
                    <a:pt x="18071" y="1259"/>
                    <a:pt x="17721" y="1062"/>
                    <a:pt x="17326" y="1062"/>
                  </a:cubicBezTo>
                  <a:cubicBezTo>
                    <a:pt x="17299" y="1062"/>
                    <a:pt x="17271" y="1063"/>
                    <a:pt x="17243" y="1065"/>
                  </a:cubicBezTo>
                  <a:cubicBezTo>
                    <a:pt x="17699" y="1065"/>
                    <a:pt x="17243" y="1186"/>
                    <a:pt x="17213" y="1308"/>
                  </a:cubicBezTo>
                  <a:lnTo>
                    <a:pt x="17517" y="1308"/>
                  </a:lnTo>
                  <a:cubicBezTo>
                    <a:pt x="17821" y="1855"/>
                    <a:pt x="15997" y="1399"/>
                    <a:pt x="15298" y="1794"/>
                  </a:cubicBezTo>
                  <a:cubicBezTo>
                    <a:pt x="14964" y="1642"/>
                    <a:pt x="15693" y="1764"/>
                    <a:pt x="15724" y="1521"/>
                  </a:cubicBezTo>
                  <a:cubicBezTo>
                    <a:pt x="15693" y="1247"/>
                    <a:pt x="15298" y="943"/>
                    <a:pt x="14295" y="943"/>
                  </a:cubicBezTo>
                  <a:cubicBezTo>
                    <a:pt x="13292" y="1217"/>
                    <a:pt x="12471" y="1247"/>
                    <a:pt x="11559" y="1247"/>
                  </a:cubicBezTo>
                  <a:lnTo>
                    <a:pt x="10222" y="1247"/>
                  </a:lnTo>
                  <a:cubicBezTo>
                    <a:pt x="9766" y="1247"/>
                    <a:pt x="9280" y="1247"/>
                    <a:pt x="8733" y="1338"/>
                  </a:cubicBezTo>
                  <a:cubicBezTo>
                    <a:pt x="8854" y="1551"/>
                    <a:pt x="8246" y="1490"/>
                    <a:pt x="7851" y="1521"/>
                  </a:cubicBezTo>
                  <a:cubicBezTo>
                    <a:pt x="8337" y="1308"/>
                    <a:pt x="7395" y="1095"/>
                    <a:pt x="7000" y="1095"/>
                  </a:cubicBezTo>
                  <a:cubicBezTo>
                    <a:pt x="6453" y="1247"/>
                    <a:pt x="6423" y="1703"/>
                    <a:pt x="5541" y="1703"/>
                  </a:cubicBezTo>
                  <a:lnTo>
                    <a:pt x="6149" y="2098"/>
                  </a:lnTo>
                  <a:cubicBezTo>
                    <a:pt x="6169" y="2100"/>
                    <a:pt x="6192" y="2101"/>
                    <a:pt x="6219" y="2101"/>
                  </a:cubicBezTo>
                  <a:cubicBezTo>
                    <a:pt x="6602" y="2101"/>
                    <a:pt x="7646" y="1908"/>
                    <a:pt x="8186" y="1794"/>
                  </a:cubicBezTo>
                  <a:cubicBezTo>
                    <a:pt x="8277" y="1901"/>
                    <a:pt x="8489" y="1939"/>
                    <a:pt x="8755" y="1939"/>
                  </a:cubicBezTo>
                  <a:cubicBezTo>
                    <a:pt x="9021" y="1939"/>
                    <a:pt x="9341" y="1901"/>
                    <a:pt x="9644" y="1855"/>
                  </a:cubicBezTo>
                  <a:cubicBezTo>
                    <a:pt x="9901" y="1829"/>
                    <a:pt x="10141" y="1798"/>
                    <a:pt x="10326" y="1798"/>
                  </a:cubicBezTo>
                  <a:cubicBezTo>
                    <a:pt x="10580" y="1798"/>
                    <a:pt x="10731" y="1857"/>
                    <a:pt x="10678" y="2068"/>
                  </a:cubicBezTo>
                  <a:lnTo>
                    <a:pt x="10344" y="2007"/>
                  </a:lnTo>
                  <a:cubicBezTo>
                    <a:pt x="10224" y="1992"/>
                    <a:pt x="10110" y="1986"/>
                    <a:pt x="10001" y="1986"/>
                  </a:cubicBezTo>
                  <a:cubicBezTo>
                    <a:pt x="8975" y="1986"/>
                    <a:pt x="8373" y="2583"/>
                    <a:pt x="7274" y="2858"/>
                  </a:cubicBezTo>
                  <a:cubicBezTo>
                    <a:pt x="6271" y="2706"/>
                    <a:pt x="5936" y="2402"/>
                    <a:pt x="5237" y="2159"/>
                  </a:cubicBezTo>
                  <a:cubicBezTo>
                    <a:pt x="5130" y="2151"/>
                    <a:pt x="5034" y="2147"/>
                    <a:pt x="4946" y="2147"/>
                  </a:cubicBezTo>
                  <a:cubicBezTo>
                    <a:pt x="4385" y="2147"/>
                    <a:pt x="4176" y="2301"/>
                    <a:pt x="3809" y="2433"/>
                  </a:cubicBezTo>
                  <a:cubicBezTo>
                    <a:pt x="3594" y="2479"/>
                    <a:pt x="3412" y="2497"/>
                    <a:pt x="3249" y="2497"/>
                  </a:cubicBezTo>
                  <a:cubicBezTo>
                    <a:pt x="2880" y="2497"/>
                    <a:pt x="2614" y="2405"/>
                    <a:pt x="2319" y="2341"/>
                  </a:cubicBezTo>
                  <a:lnTo>
                    <a:pt x="2319" y="2341"/>
                  </a:lnTo>
                  <a:cubicBezTo>
                    <a:pt x="2046" y="2402"/>
                    <a:pt x="2441" y="2433"/>
                    <a:pt x="2198" y="2493"/>
                  </a:cubicBezTo>
                  <a:cubicBezTo>
                    <a:pt x="2064" y="2493"/>
                    <a:pt x="1925" y="2489"/>
                    <a:pt x="1791" y="2489"/>
                  </a:cubicBezTo>
                  <a:cubicBezTo>
                    <a:pt x="1591" y="2489"/>
                    <a:pt x="1401" y="2499"/>
                    <a:pt x="1255" y="2554"/>
                  </a:cubicBezTo>
                  <a:cubicBezTo>
                    <a:pt x="1225" y="2767"/>
                    <a:pt x="1559" y="2797"/>
                    <a:pt x="1985" y="2797"/>
                  </a:cubicBezTo>
                  <a:cubicBezTo>
                    <a:pt x="2268" y="2797"/>
                    <a:pt x="2606" y="2784"/>
                    <a:pt x="2926" y="2784"/>
                  </a:cubicBezTo>
                  <a:cubicBezTo>
                    <a:pt x="3086" y="2784"/>
                    <a:pt x="3241" y="2787"/>
                    <a:pt x="3383" y="2797"/>
                  </a:cubicBezTo>
                  <a:cubicBezTo>
                    <a:pt x="3201" y="2889"/>
                    <a:pt x="3170" y="2949"/>
                    <a:pt x="2866" y="3010"/>
                  </a:cubicBezTo>
                  <a:cubicBezTo>
                    <a:pt x="2832" y="3014"/>
                    <a:pt x="2804" y="3016"/>
                    <a:pt x="2779" y="3016"/>
                  </a:cubicBezTo>
                  <a:cubicBezTo>
                    <a:pt x="2630" y="3016"/>
                    <a:pt x="2649" y="2945"/>
                    <a:pt x="2623" y="2919"/>
                  </a:cubicBezTo>
                  <a:lnTo>
                    <a:pt x="2137" y="3041"/>
                  </a:lnTo>
                  <a:cubicBezTo>
                    <a:pt x="2137" y="3162"/>
                    <a:pt x="2289" y="3375"/>
                    <a:pt x="1650" y="3496"/>
                  </a:cubicBezTo>
                  <a:cubicBezTo>
                    <a:pt x="1498" y="3405"/>
                    <a:pt x="1377" y="3375"/>
                    <a:pt x="1225" y="3314"/>
                  </a:cubicBezTo>
                  <a:cubicBezTo>
                    <a:pt x="587" y="3375"/>
                    <a:pt x="131" y="3618"/>
                    <a:pt x="39" y="3770"/>
                  </a:cubicBezTo>
                  <a:cubicBezTo>
                    <a:pt x="1" y="3866"/>
                    <a:pt x="109" y="3926"/>
                    <a:pt x="393" y="3926"/>
                  </a:cubicBezTo>
                  <a:cubicBezTo>
                    <a:pt x="558" y="3926"/>
                    <a:pt x="783" y="3906"/>
                    <a:pt x="1073" y="3861"/>
                  </a:cubicBezTo>
                  <a:lnTo>
                    <a:pt x="1194" y="3618"/>
                  </a:lnTo>
                  <a:cubicBezTo>
                    <a:pt x="1711" y="3648"/>
                    <a:pt x="2289" y="3679"/>
                    <a:pt x="2805" y="3770"/>
                  </a:cubicBezTo>
                  <a:cubicBezTo>
                    <a:pt x="3079" y="3983"/>
                    <a:pt x="2106" y="4013"/>
                    <a:pt x="2137" y="4287"/>
                  </a:cubicBezTo>
                  <a:cubicBezTo>
                    <a:pt x="1954" y="4591"/>
                    <a:pt x="3261" y="4591"/>
                    <a:pt x="3869" y="4591"/>
                  </a:cubicBezTo>
                  <a:cubicBezTo>
                    <a:pt x="4288" y="4436"/>
                    <a:pt x="3907" y="4394"/>
                    <a:pt x="3492" y="4394"/>
                  </a:cubicBezTo>
                  <a:cubicBezTo>
                    <a:pt x="3335" y="4394"/>
                    <a:pt x="3174" y="4400"/>
                    <a:pt x="3049" y="4408"/>
                  </a:cubicBezTo>
                  <a:cubicBezTo>
                    <a:pt x="3322" y="4226"/>
                    <a:pt x="3565" y="4074"/>
                    <a:pt x="3869" y="3861"/>
                  </a:cubicBezTo>
                  <a:cubicBezTo>
                    <a:pt x="3924" y="3854"/>
                    <a:pt x="3985" y="3851"/>
                    <a:pt x="4046" y="3851"/>
                  </a:cubicBezTo>
                  <a:cubicBezTo>
                    <a:pt x="4258" y="3851"/>
                    <a:pt x="4477" y="3895"/>
                    <a:pt x="4477" y="4013"/>
                  </a:cubicBezTo>
                  <a:cubicBezTo>
                    <a:pt x="4723" y="4122"/>
                    <a:pt x="4527" y="4452"/>
                    <a:pt x="4815" y="4452"/>
                  </a:cubicBezTo>
                  <a:cubicBezTo>
                    <a:pt x="4848" y="4452"/>
                    <a:pt x="4887" y="4448"/>
                    <a:pt x="4933" y="4439"/>
                  </a:cubicBezTo>
                  <a:cubicBezTo>
                    <a:pt x="6301" y="4439"/>
                    <a:pt x="4994" y="3983"/>
                    <a:pt x="6149" y="3922"/>
                  </a:cubicBezTo>
                  <a:cubicBezTo>
                    <a:pt x="5815" y="3466"/>
                    <a:pt x="3869" y="3496"/>
                    <a:pt x="3201" y="3344"/>
                  </a:cubicBezTo>
                  <a:cubicBezTo>
                    <a:pt x="3018" y="3375"/>
                    <a:pt x="2866" y="3375"/>
                    <a:pt x="2653" y="3405"/>
                  </a:cubicBezTo>
                  <a:cubicBezTo>
                    <a:pt x="2410" y="3223"/>
                    <a:pt x="3505" y="3223"/>
                    <a:pt x="2714" y="3193"/>
                  </a:cubicBezTo>
                  <a:cubicBezTo>
                    <a:pt x="3110" y="3042"/>
                    <a:pt x="3576" y="2984"/>
                    <a:pt x="4054" y="2984"/>
                  </a:cubicBezTo>
                  <a:cubicBezTo>
                    <a:pt x="4347" y="2984"/>
                    <a:pt x="4645" y="3006"/>
                    <a:pt x="4933" y="3041"/>
                  </a:cubicBezTo>
                  <a:cubicBezTo>
                    <a:pt x="5693" y="3101"/>
                    <a:pt x="6423" y="3314"/>
                    <a:pt x="6909" y="3466"/>
                  </a:cubicBezTo>
                  <a:cubicBezTo>
                    <a:pt x="6970" y="3709"/>
                    <a:pt x="8034" y="3952"/>
                    <a:pt x="7182" y="4348"/>
                  </a:cubicBezTo>
                  <a:cubicBezTo>
                    <a:pt x="7524" y="4372"/>
                    <a:pt x="7729" y="4494"/>
                    <a:pt x="8111" y="4494"/>
                  </a:cubicBezTo>
                  <a:cubicBezTo>
                    <a:pt x="8205" y="4494"/>
                    <a:pt x="8309" y="4487"/>
                    <a:pt x="8429" y="4469"/>
                  </a:cubicBezTo>
                  <a:cubicBezTo>
                    <a:pt x="9249" y="4226"/>
                    <a:pt x="9857" y="4226"/>
                    <a:pt x="10404" y="4226"/>
                  </a:cubicBezTo>
                  <a:cubicBezTo>
                    <a:pt x="10640" y="4238"/>
                    <a:pt x="10876" y="4251"/>
                    <a:pt x="11118" y="4251"/>
                  </a:cubicBezTo>
                  <a:cubicBezTo>
                    <a:pt x="11469" y="4251"/>
                    <a:pt x="11832" y="4225"/>
                    <a:pt x="12228" y="4135"/>
                  </a:cubicBezTo>
                  <a:cubicBezTo>
                    <a:pt x="12046" y="4104"/>
                    <a:pt x="12319" y="3952"/>
                    <a:pt x="12350" y="3892"/>
                  </a:cubicBezTo>
                  <a:cubicBezTo>
                    <a:pt x="12396" y="3890"/>
                    <a:pt x="12439" y="3890"/>
                    <a:pt x="12480" y="3890"/>
                  </a:cubicBezTo>
                  <a:cubicBezTo>
                    <a:pt x="13931" y="3890"/>
                    <a:pt x="12621" y="4725"/>
                    <a:pt x="13595" y="4725"/>
                  </a:cubicBezTo>
                  <a:cubicBezTo>
                    <a:pt x="13806" y="4725"/>
                    <a:pt x="14124" y="4686"/>
                    <a:pt x="14599" y="4591"/>
                  </a:cubicBezTo>
                  <a:cubicBezTo>
                    <a:pt x="15055" y="4469"/>
                    <a:pt x="15328" y="4348"/>
                    <a:pt x="15116" y="4226"/>
                  </a:cubicBezTo>
                  <a:cubicBezTo>
                    <a:pt x="14875" y="4182"/>
                    <a:pt x="14619" y="4076"/>
                    <a:pt x="14291" y="4076"/>
                  </a:cubicBezTo>
                  <a:cubicBezTo>
                    <a:pt x="14163" y="4076"/>
                    <a:pt x="14023" y="4092"/>
                    <a:pt x="13869" y="4135"/>
                  </a:cubicBezTo>
                  <a:cubicBezTo>
                    <a:pt x="13869" y="4044"/>
                    <a:pt x="12958" y="4135"/>
                    <a:pt x="13444" y="3831"/>
                  </a:cubicBezTo>
                  <a:cubicBezTo>
                    <a:pt x="14721" y="3800"/>
                    <a:pt x="15268" y="3284"/>
                    <a:pt x="16301" y="3284"/>
                  </a:cubicBezTo>
                  <a:lnTo>
                    <a:pt x="16605" y="3041"/>
                  </a:lnTo>
                  <a:cubicBezTo>
                    <a:pt x="16964" y="3013"/>
                    <a:pt x="17776" y="2759"/>
                    <a:pt x="18355" y="2759"/>
                  </a:cubicBezTo>
                  <a:cubicBezTo>
                    <a:pt x="18413" y="2759"/>
                    <a:pt x="18468" y="2761"/>
                    <a:pt x="18520" y="2767"/>
                  </a:cubicBezTo>
                  <a:cubicBezTo>
                    <a:pt x="18571" y="2766"/>
                    <a:pt x="18618" y="2766"/>
                    <a:pt x="18662" y="2766"/>
                  </a:cubicBezTo>
                  <a:cubicBezTo>
                    <a:pt x="19995" y="2766"/>
                    <a:pt x="18428" y="3198"/>
                    <a:pt x="18398" y="3375"/>
                  </a:cubicBezTo>
                  <a:lnTo>
                    <a:pt x="19675" y="3375"/>
                  </a:lnTo>
                  <a:cubicBezTo>
                    <a:pt x="20035" y="3225"/>
                    <a:pt x="20370" y="3175"/>
                    <a:pt x="20690" y="3175"/>
                  </a:cubicBezTo>
                  <a:cubicBezTo>
                    <a:pt x="21336" y="3175"/>
                    <a:pt x="21917" y="3379"/>
                    <a:pt x="22502" y="3379"/>
                  </a:cubicBezTo>
                  <a:cubicBezTo>
                    <a:pt x="22802" y="3379"/>
                    <a:pt x="23103" y="3325"/>
                    <a:pt x="23414" y="3162"/>
                  </a:cubicBezTo>
                  <a:lnTo>
                    <a:pt x="23414" y="3162"/>
                  </a:lnTo>
                  <a:lnTo>
                    <a:pt x="23292" y="3314"/>
                  </a:lnTo>
                  <a:cubicBezTo>
                    <a:pt x="22662" y="3498"/>
                    <a:pt x="23325" y="3727"/>
                    <a:pt x="23831" y="3727"/>
                  </a:cubicBezTo>
                  <a:cubicBezTo>
                    <a:pt x="23910" y="3727"/>
                    <a:pt x="23986" y="3722"/>
                    <a:pt x="24052" y="3709"/>
                  </a:cubicBezTo>
                  <a:lnTo>
                    <a:pt x="24447" y="3588"/>
                  </a:lnTo>
                  <a:cubicBezTo>
                    <a:pt x="25055" y="3010"/>
                    <a:pt x="26940" y="3284"/>
                    <a:pt x="28186" y="3071"/>
                  </a:cubicBezTo>
                  <a:cubicBezTo>
                    <a:pt x="28459" y="3071"/>
                    <a:pt x="28581" y="3193"/>
                    <a:pt x="28338" y="3223"/>
                  </a:cubicBezTo>
                  <a:lnTo>
                    <a:pt x="29706" y="3466"/>
                  </a:lnTo>
                  <a:cubicBezTo>
                    <a:pt x="29850" y="3290"/>
                    <a:pt x="30016" y="3234"/>
                    <a:pt x="30203" y="3234"/>
                  </a:cubicBezTo>
                  <a:cubicBezTo>
                    <a:pt x="30535" y="3234"/>
                    <a:pt x="30932" y="3410"/>
                    <a:pt x="31396" y="3410"/>
                  </a:cubicBezTo>
                  <a:cubicBezTo>
                    <a:pt x="31440" y="3410"/>
                    <a:pt x="31484" y="3409"/>
                    <a:pt x="31529" y="3405"/>
                  </a:cubicBezTo>
                  <a:cubicBezTo>
                    <a:pt x="32107" y="3223"/>
                    <a:pt x="32289" y="3041"/>
                    <a:pt x="33110" y="2919"/>
                  </a:cubicBezTo>
                  <a:cubicBezTo>
                    <a:pt x="34995" y="3466"/>
                    <a:pt x="36210" y="3041"/>
                    <a:pt x="37882" y="3648"/>
                  </a:cubicBezTo>
                  <a:cubicBezTo>
                    <a:pt x="38186" y="3314"/>
                    <a:pt x="39280" y="3314"/>
                    <a:pt x="38490" y="2767"/>
                  </a:cubicBezTo>
                  <a:lnTo>
                    <a:pt x="38490" y="2767"/>
                  </a:lnTo>
                  <a:cubicBezTo>
                    <a:pt x="40283" y="3223"/>
                    <a:pt x="41834" y="3831"/>
                    <a:pt x="43596" y="4165"/>
                  </a:cubicBezTo>
                  <a:cubicBezTo>
                    <a:pt x="43688" y="4135"/>
                    <a:pt x="43840" y="4104"/>
                    <a:pt x="43961" y="4074"/>
                  </a:cubicBezTo>
                  <a:cubicBezTo>
                    <a:pt x="44539" y="3375"/>
                    <a:pt x="46545" y="2068"/>
                    <a:pt x="44721" y="1490"/>
                  </a:cubicBezTo>
                  <a:lnTo>
                    <a:pt x="44721" y="1490"/>
                  </a:lnTo>
                  <a:cubicBezTo>
                    <a:pt x="44752" y="1521"/>
                    <a:pt x="44843" y="1551"/>
                    <a:pt x="44995" y="1612"/>
                  </a:cubicBezTo>
                  <a:cubicBezTo>
                    <a:pt x="44904" y="1794"/>
                    <a:pt x="44721" y="1855"/>
                    <a:pt x="44174" y="1946"/>
                  </a:cubicBezTo>
                  <a:cubicBezTo>
                    <a:pt x="43718" y="1794"/>
                    <a:pt x="42624" y="1794"/>
                    <a:pt x="42867" y="1612"/>
                  </a:cubicBezTo>
                  <a:lnTo>
                    <a:pt x="42958" y="1612"/>
                  </a:lnTo>
                  <a:cubicBezTo>
                    <a:pt x="42958" y="1460"/>
                    <a:pt x="42441" y="1065"/>
                    <a:pt x="41834" y="1034"/>
                  </a:cubicBezTo>
                  <a:lnTo>
                    <a:pt x="41834" y="1034"/>
                  </a:lnTo>
                  <a:cubicBezTo>
                    <a:pt x="41682" y="1156"/>
                    <a:pt x="42138" y="1460"/>
                    <a:pt x="41560" y="1551"/>
                  </a:cubicBezTo>
                  <a:cubicBezTo>
                    <a:pt x="40830" y="1521"/>
                    <a:pt x="39979" y="1369"/>
                    <a:pt x="39432" y="1095"/>
                  </a:cubicBezTo>
                  <a:lnTo>
                    <a:pt x="38824" y="1399"/>
                  </a:lnTo>
                  <a:cubicBezTo>
                    <a:pt x="38095" y="1247"/>
                    <a:pt x="37943" y="1065"/>
                    <a:pt x="37457" y="913"/>
                  </a:cubicBezTo>
                  <a:lnTo>
                    <a:pt x="37852" y="791"/>
                  </a:lnTo>
                  <a:cubicBezTo>
                    <a:pt x="37578" y="639"/>
                    <a:pt x="37852" y="366"/>
                    <a:pt x="36940" y="275"/>
                  </a:cubicBezTo>
                  <a:cubicBezTo>
                    <a:pt x="36271" y="396"/>
                    <a:pt x="36180" y="396"/>
                    <a:pt x="35329" y="427"/>
                  </a:cubicBezTo>
                  <a:cubicBezTo>
                    <a:pt x="34387" y="1"/>
                    <a:pt x="32624" y="153"/>
                    <a:pt x="3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4295400" y="3526950"/>
              <a:ext cx="796375" cy="199400"/>
            </a:xfrm>
            <a:custGeom>
              <a:avLst/>
              <a:gdLst/>
              <a:ahLst/>
              <a:cxnLst/>
              <a:rect l="l" t="t" r="r" b="b"/>
              <a:pathLst>
                <a:path w="31855" h="7976" extrusionOk="0">
                  <a:moveTo>
                    <a:pt x="31855" y="0"/>
                  </a:moveTo>
                  <a:cubicBezTo>
                    <a:pt x="31612" y="122"/>
                    <a:pt x="31308" y="274"/>
                    <a:pt x="31004" y="426"/>
                  </a:cubicBezTo>
                  <a:cubicBezTo>
                    <a:pt x="30852" y="517"/>
                    <a:pt x="30700" y="608"/>
                    <a:pt x="30548" y="699"/>
                  </a:cubicBezTo>
                  <a:cubicBezTo>
                    <a:pt x="30396" y="760"/>
                    <a:pt x="30183" y="881"/>
                    <a:pt x="30031" y="973"/>
                  </a:cubicBezTo>
                  <a:cubicBezTo>
                    <a:pt x="30306" y="1000"/>
                    <a:pt x="29461" y="1476"/>
                    <a:pt x="29749" y="1476"/>
                  </a:cubicBezTo>
                  <a:cubicBezTo>
                    <a:pt x="29779" y="1476"/>
                    <a:pt x="29821" y="1471"/>
                    <a:pt x="29879" y="1459"/>
                  </a:cubicBezTo>
                  <a:cubicBezTo>
                    <a:pt x="30001" y="1368"/>
                    <a:pt x="30092" y="1307"/>
                    <a:pt x="30183" y="1216"/>
                  </a:cubicBezTo>
                  <a:cubicBezTo>
                    <a:pt x="30457" y="1155"/>
                    <a:pt x="30761" y="1064"/>
                    <a:pt x="31034" y="973"/>
                  </a:cubicBezTo>
                  <a:lnTo>
                    <a:pt x="31034" y="973"/>
                  </a:lnTo>
                  <a:cubicBezTo>
                    <a:pt x="30761" y="1216"/>
                    <a:pt x="30244" y="1520"/>
                    <a:pt x="29727" y="1824"/>
                  </a:cubicBezTo>
                  <a:cubicBezTo>
                    <a:pt x="29241" y="2128"/>
                    <a:pt x="28755" y="2401"/>
                    <a:pt x="28633" y="2675"/>
                  </a:cubicBezTo>
                  <a:cubicBezTo>
                    <a:pt x="28207" y="2827"/>
                    <a:pt x="27904" y="2827"/>
                    <a:pt x="27660" y="2827"/>
                  </a:cubicBezTo>
                  <a:cubicBezTo>
                    <a:pt x="27387" y="2827"/>
                    <a:pt x="27144" y="2736"/>
                    <a:pt x="26900" y="2736"/>
                  </a:cubicBezTo>
                  <a:cubicBezTo>
                    <a:pt x="25624" y="3192"/>
                    <a:pt x="24074" y="3435"/>
                    <a:pt x="23101" y="4012"/>
                  </a:cubicBezTo>
                  <a:cubicBezTo>
                    <a:pt x="22616" y="4167"/>
                    <a:pt x="22290" y="4209"/>
                    <a:pt x="22032" y="4209"/>
                  </a:cubicBezTo>
                  <a:cubicBezTo>
                    <a:pt x="21935" y="4209"/>
                    <a:pt x="21847" y="4203"/>
                    <a:pt x="21764" y="4195"/>
                  </a:cubicBezTo>
                  <a:cubicBezTo>
                    <a:pt x="21460" y="4164"/>
                    <a:pt x="21308" y="4043"/>
                    <a:pt x="21064" y="3921"/>
                  </a:cubicBezTo>
                  <a:cubicBezTo>
                    <a:pt x="20821" y="4073"/>
                    <a:pt x="20396" y="4134"/>
                    <a:pt x="20001" y="4195"/>
                  </a:cubicBezTo>
                  <a:cubicBezTo>
                    <a:pt x="19636" y="4255"/>
                    <a:pt x="19332" y="4347"/>
                    <a:pt x="19210" y="4499"/>
                  </a:cubicBezTo>
                  <a:cubicBezTo>
                    <a:pt x="18633" y="4468"/>
                    <a:pt x="18268" y="4347"/>
                    <a:pt x="17964" y="4195"/>
                  </a:cubicBezTo>
                  <a:cubicBezTo>
                    <a:pt x="17660" y="4043"/>
                    <a:pt x="17417" y="3860"/>
                    <a:pt x="17174" y="3708"/>
                  </a:cubicBezTo>
                  <a:cubicBezTo>
                    <a:pt x="17004" y="3684"/>
                    <a:pt x="16867" y="3673"/>
                    <a:pt x="16754" y="3673"/>
                  </a:cubicBezTo>
                  <a:cubicBezTo>
                    <a:pt x="16300" y="3673"/>
                    <a:pt x="16207" y="3848"/>
                    <a:pt x="15745" y="4043"/>
                  </a:cubicBezTo>
                  <a:cubicBezTo>
                    <a:pt x="14925" y="4043"/>
                    <a:pt x="14985" y="3860"/>
                    <a:pt x="15046" y="3708"/>
                  </a:cubicBezTo>
                  <a:cubicBezTo>
                    <a:pt x="15073" y="3517"/>
                    <a:pt x="15101" y="3400"/>
                    <a:pt x="14424" y="3400"/>
                  </a:cubicBezTo>
                  <a:cubicBezTo>
                    <a:pt x="14347" y="3400"/>
                    <a:pt x="14261" y="3401"/>
                    <a:pt x="14165" y="3404"/>
                  </a:cubicBezTo>
                  <a:cubicBezTo>
                    <a:pt x="14101" y="3399"/>
                    <a:pt x="14035" y="3396"/>
                    <a:pt x="13968" y="3396"/>
                  </a:cubicBezTo>
                  <a:cubicBezTo>
                    <a:pt x="13277" y="3396"/>
                    <a:pt x="12493" y="3669"/>
                    <a:pt x="12493" y="3891"/>
                  </a:cubicBezTo>
                  <a:cubicBezTo>
                    <a:pt x="12115" y="3783"/>
                    <a:pt x="11688" y="3777"/>
                    <a:pt x="11278" y="3777"/>
                  </a:cubicBezTo>
                  <a:cubicBezTo>
                    <a:pt x="11227" y="3777"/>
                    <a:pt x="11176" y="3777"/>
                    <a:pt x="11125" y="3777"/>
                  </a:cubicBezTo>
                  <a:cubicBezTo>
                    <a:pt x="10669" y="3777"/>
                    <a:pt x="10244" y="3769"/>
                    <a:pt x="9940" y="3617"/>
                  </a:cubicBezTo>
                  <a:cubicBezTo>
                    <a:pt x="9595" y="3793"/>
                    <a:pt x="9231" y="3854"/>
                    <a:pt x="8853" y="3854"/>
                  </a:cubicBezTo>
                  <a:cubicBezTo>
                    <a:pt x="8030" y="3854"/>
                    <a:pt x="7141" y="3567"/>
                    <a:pt x="6241" y="3567"/>
                  </a:cubicBezTo>
                  <a:cubicBezTo>
                    <a:pt x="5914" y="3567"/>
                    <a:pt x="5586" y="3605"/>
                    <a:pt x="5259" y="3708"/>
                  </a:cubicBezTo>
                  <a:cubicBezTo>
                    <a:pt x="4741" y="3645"/>
                    <a:pt x="4253" y="3622"/>
                    <a:pt x="3777" y="3622"/>
                  </a:cubicBezTo>
                  <a:cubicBezTo>
                    <a:pt x="2661" y="3622"/>
                    <a:pt x="1610" y="3748"/>
                    <a:pt x="395" y="3769"/>
                  </a:cubicBezTo>
                  <a:cubicBezTo>
                    <a:pt x="0" y="4438"/>
                    <a:pt x="152" y="5106"/>
                    <a:pt x="1003" y="5806"/>
                  </a:cubicBezTo>
                  <a:cubicBezTo>
                    <a:pt x="2493" y="6657"/>
                    <a:pt x="4468" y="7417"/>
                    <a:pt x="6718" y="7872"/>
                  </a:cubicBezTo>
                  <a:cubicBezTo>
                    <a:pt x="7174" y="7781"/>
                    <a:pt x="7630" y="7660"/>
                    <a:pt x="8116" y="7569"/>
                  </a:cubicBezTo>
                  <a:cubicBezTo>
                    <a:pt x="8572" y="7720"/>
                    <a:pt x="9028" y="7842"/>
                    <a:pt x="9514" y="7964"/>
                  </a:cubicBezTo>
                  <a:cubicBezTo>
                    <a:pt x="9696" y="7971"/>
                    <a:pt x="9881" y="7975"/>
                    <a:pt x="10065" y="7975"/>
                  </a:cubicBezTo>
                  <a:cubicBezTo>
                    <a:pt x="10620" y="7975"/>
                    <a:pt x="11178" y="7941"/>
                    <a:pt x="11703" y="7872"/>
                  </a:cubicBezTo>
                  <a:cubicBezTo>
                    <a:pt x="12402" y="7781"/>
                    <a:pt x="13010" y="7629"/>
                    <a:pt x="13466" y="7386"/>
                  </a:cubicBezTo>
                  <a:cubicBezTo>
                    <a:pt x="13739" y="7477"/>
                    <a:pt x="13739" y="7538"/>
                    <a:pt x="14013" y="7569"/>
                  </a:cubicBezTo>
                  <a:cubicBezTo>
                    <a:pt x="14286" y="7508"/>
                    <a:pt x="14651" y="7477"/>
                    <a:pt x="15046" y="7477"/>
                  </a:cubicBezTo>
                  <a:cubicBezTo>
                    <a:pt x="15411" y="7417"/>
                    <a:pt x="15806" y="7386"/>
                    <a:pt x="16049" y="7234"/>
                  </a:cubicBezTo>
                  <a:cubicBezTo>
                    <a:pt x="16718" y="7356"/>
                    <a:pt x="16748" y="7569"/>
                    <a:pt x="17174" y="7751"/>
                  </a:cubicBezTo>
                  <a:cubicBezTo>
                    <a:pt x="18542" y="7417"/>
                    <a:pt x="20457" y="7720"/>
                    <a:pt x="21794" y="7082"/>
                  </a:cubicBezTo>
                  <a:cubicBezTo>
                    <a:pt x="21918" y="7149"/>
                    <a:pt x="22052" y="7177"/>
                    <a:pt x="22193" y="7177"/>
                  </a:cubicBezTo>
                  <a:cubicBezTo>
                    <a:pt x="22499" y="7177"/>
                    <a:pt x="22838" y="7046"/>
                    <a:pt x="23192" y="6900"/>
                  </a:cubicBezTo>
                  <a:cubicBezTo>
                    <a:pt x="23578" y="6718"/>
                    <a:pt x="23965" y="6519"/>
                    <a:pt x="24325" y="6519"/>
                  </a:cubicBezTo>
                  <a:cubicBezTo>
                    <a:pt x="24447" y="6519"/>
                    <a:pt x="24566" y="6542"/>
                    <a:pt x="24682" y="6596"/>
                  </a:cubicBezTo>
                  <a:cubicBezTo>
                    <a:pt x="26293" y="6353"/>
                    <a:pt x="27843" y="5441"/>
                    <a:pt x="28025" y="4924"/>
                  </a:cubicBezTo>
                  <a:lnTo>
                    <a:pt x="28025" y="4924"/>
                  </a:lnTo>
                  <a:cubicBezTo>
                    <a:pt x="28052" y="5004"/>
                    <a:pt x="27800" y="5408"/>
                    <a:pt x="28161" y="5408"/>
                  </a:cubicBezTo>
                  <a:cubicBezTo>
                    <a:pt x="28213" y="5408"/>
                    <a:pt x="28279" y="5399"/>
                    <a:pt x="28359" y="5380"/>
                  </a:cubicBezTo>
                  <a:cubicBezTo>
                    <a:pt x="28481" y="5289"/>
                    <a:pt x="28724" y="5137"/>
                    <a:pt x="28663" y="5106"/>
                  </a:cubicBezTo>
                  <a:cubicBezTo>
                    <a:pt x="28755" y="5076"/>
                    <a:pt x="29059" y="4985"/>
                    <a:pt x="29393" y="4833"/>
                  </a:cubicBezTo>
                  <a:cubicBezTo>
                    <a:pt x="29727" y="4681"/>
                    <a:pt x="30092" y="4499"/>
                    <a:pt x="30244" y="4347"/>
                  </a:cubicBezTo>
                  <a:cubicBezTo>
                    <a:pt x="30335" y="4195"/>
                    <a:pt x="30335" y="4103"/>
                    <a:pt x="30305" y="4103"/>
                  </a:cubicBezTo>
                  <a:cubicBezTo>
                    <a:pt x="30223" y="4119"/>
                    <a:pt x="30151" y="4126"/>
                    <a:pt x="30088" y="4126"/>
                  </a:cubicBezTo>
                  <a:cubicBezTo>
                    <a:pt x="29529" y="4126"/>
                    <a:pt x="29743" y="3538"/>
                    <a:pt x="30153" y="2827"/>
                  </a:cubicBezTo>
                  <a:cubicBezTo>
                    <a:pt x="30396" y="2401"/>
                    <a:pt x="30639" y="1945"/>
                    <a:pt x="30913" y="1520"/>
                  </a:cubicBezTo>
                  <a:cubicBezTo>
                    <a:pt x="31186" y="1125"/>
                    <a:pt x="31369" y="699"/>
                    <a:pt x="31521" y="395"/>
                  </a:cubicBezTo>
                  <a:cubicBezTo>
                    <a:pt x="31642" y="274"/>
                    <a:pt x="31764" y="122"/>
                    <a:pt x="3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5374200" y="4152325"/>
              <a:ext cx="889600" cy="155050"/>
            </a:xfrm>
            <a:custGeom>
              <a:avLst/>
              <a:gdLst/>
              <a:ahLst/>
              <a:cxnLst/>
              <a:rect l="l" t="t" r="r" b="b"/>
              <a:pathLst>
                <a:path w="35584" h="6202" extrusionOk="0">
                  <a:moveTo>
                    <a:pt x="5857" y="1"/>
                  </a:moveTo>
                  <a:cubicBezTo>
                    <a:pt x="5502" y="82"/>
                    <a:pt x="5368" y="409"/>
                    <a:pt x="4904" y="409"/>
                  </a:cubicBezTo>
                  <a:cubicBezTo>
                    <a:pt x="4851" y="409"/>
                    <a:pt x="4794" y="405"/>
                    <a:pt x="4732" y="396"/>
                  </a:cubicBezTo>
                  <a:lnTo>
                    <a:pt x="4732" y="396"/>
                  </a:lnTo>
                  <a:lnTo>
                    <a:pt x="5097" y="882"/>
                  </a:lnTo>
                  <a:cubicBezTo>
                    <a:pt x="5178" y="902"/>
                    <a:pt x="5330" y="909"/>
                    <a:pt x="5513" y="909"/>
                  </a:cubicBezTo>
                  <a:cubicBezTo>
                    <a:pt x="5880" y="909"/>
                    <a:pt x="6373" y="882"/>
                    <a:pt x="6677" y="882"/>
                  </a:cubicBezTo>
                  <a:cubicBezTo>
                    <a:pt x="6860" y="1399"/>
                    <a:pt x="8805" y="943"/>
                    <a:pt x="8532" y="1551"/>
                  </a:cubicBezTo>
                  <a:lnTo>
                    <a:pt x="8258" y="1460"/>
                  </a:lnTo>
                  <a:cubicBezTo>
                    <a:pt x="8031" y="1364"/>
                    <a:pt x="7825" y="1327"/>
                    <a:pt x="7630" y="1327"/>
                  </a:cubicBezTo>
                  <a:cubicBezTo>
                    <a:pt x="7016" y="1327"/>
                    <a:pt x="6511" y="1694"/>
                    <a:pt x="5796" y="1764"/>
                  </a:cubicBezTo>
                  <a:cubicBezTo>
                    <a:pt x="5066" y="1460"/>
                    <a:pt x="4884" y="1095"/>
                    <a:pt x="4428" y="760"/>
                  </a:cubicBezTo>
                  <a:cubicBezTo>
                    <a:pt x="4207" y="679"/>
                    <a:pt x="4043" y="651"/>
                    <a:pt x="3907" y="651"/>
                  </a:cubicBezTo>
                  <a:cubicBezTo>
                    <a:pt x="3688" y="651"/>
                    <a:pt x="3540" y="723"/>
                    <a:pt x="3334" y="760"/>
                  </a:cubicBezTo>
                  <a:cubicBezTo>
                    <a:pt x="3302" y="762"/>
                    <a:pt x="3272" y="763"/>
                    <a:pt x="3242" y="763"/>
                  </a:cubicBezTo>
                  <a:cubicBezTo>
                    <a:pt x="2762" y="763"/>
                    <a:pt x="2558" y="539"/>
                    <a:pt x="2300" y="396"/>
                  </a:cubicBezTo>
                  <a:cubicBezTo>
                    <a:pt x="2118" y="396"/>
                    <a:pt x="2361" y="487"/>
                    <a:pt x="2179" y="487"/>
                  </a:cubicBezTo>
                  <a:cubicBezTo>
                    <a:pt x="1966" y="426"/>
                    <a:pt x="1693" y="274"/>
                    <a:pt x="1541" y="274"/>
                  </a:cubicBezTo>
                  <a:cubicBezTo>
                    <a:pt x="1389" y="639"/>
                    <a:pt x="2361" y="791"/>
                    <a:pt x="2939" y="1034"/>
                  </a:cubicBezTo>
                  <a:cubicBezTo>
                    <a:pt x="2823" y="1057"/>
                    <a:pt x="2760" y="1115"/>
                    <a:pt x="2644" y="1115"/>
                  </a:cubicBezTo>
                  <a:cubicBezTo>
                    <a:pt x="2607" y="1115"/>
                    <a:pt x="2564" y="1109"/>
                    <a:pt x="2513" y="1095"/>
                  </a:cubicBezTo>
                  <a:cubicBezTo>
                    <a:pt x="2331" y="1095"/>
                    <a:pt x="2361" y="1034"/>
                    <a:pt x="2361" y="1004"/>
                  </a:cubicBezTo>
                  <a:lnTo>
                    <a:pt x="1996" y="1004"/>
                  </a:lnTo>
                  <a:cubicBezTo>
                    <a:pt x="1968" y="1090"/>
                    <a:pt x="1993" y="1310"/>
                    <a:pt x="1615" y="1310"/>
                  </a:cubicBezTo>
                  <a:cubicBezTo>
                    <a:pt x="1592" y="1310"/>
                    <a:pt x="1567" y="1309"/>
                    <a:pt x="1541" y="1308"/>
                  </a:cubicBezTo>
                  <a:lnTo>
                    <a:pt x="1267" y="1034"/>
                  </a:lnTo>
                  <a:cubicBezTo>
                    <a:pt x="1094" y="989"/>
                    <a:pt x="934" y="970"/>
                    <a:pt x="796" y="970"/>
                  </a:cubicBezTo>
                  <a:cubicBezTo>
                    <a:pt x="183" y="970"/>
                    <a:pt x="1" y="1347"/>
                    <a:pt x="993" y="1520"/>
                  </a:cubicBezTo>
                  <a:lnTo>
                    <a:pt x="1145" y="1308"/>
                  </a:lnTo>
                  <a:lnTo>
                    <a:pt x="2300" y="1824"/>
                  </a:lnTo>
                  <a:cubicBezTo>
                    <a:pt x="2452" y="2098"/>
                    <a:pt x="1723" y="1946"/>
                    <a:pt x="1662" y="2159"/>
                  </a:cubicBezTo>
                  <a:cubicBezTo>
                    <a:pt x="1419" y="2432"/>
                    <a:pt x="2422" y="2736"/>
                    <a:pt x="2878" y="2888"/>
                  </a:cubicBezTo>
                  <a:cubicBezTo>
                    <a:pt x="3364" y="2767"/>
                    <a:pt x="2604" y="2615"/>
                    <a:pt x="2300" y="2523"/>
                  </a:cubicBezTo>
                  <a:lnTo>
                    <a:pt x="3030" y="2159"/>
                  </a:lnTo>
                  <a:cubicBezTo>
                    <a:pt x="3212" y="2159"/>
                    <a:pt x="3486" y="2280"/>
                    <a:pt x="3425" y="2432"/>
                  </a:cubicBezTo>
                  <a:cubicBezTo>
                    <a:pt x="3638" y="2584"/>
                    <a:pt x="3334" y="2888"/>
                    <a:pt x="3699" y="2919"/>
                  </a:cubicBezTo>
                  <a:cubicBezTo>
                    <a:pt x="3865" y="2958"/>
                    <a:pt x="3981" y="2974"/>
                    <a:pt x="4062" y="2974"/>
                  </a:cubicBezTo>
                  <a:cubicBezTo>
                    <a:pt x="4462" y="2974"/>
                    <a:pt x="4017" y="2580"/>
                    <a:pt x="4591" y="2580"/>
                  </a:cubicBezTo>
                  <a:cubicBezTo>
                    <a:pt x="4625" y="2580"/>
                    <a:pt x="4661" y="2581"/>
                    <a:pt x="4702" y="2584"/>
                  </a:cubicBezTo>
                  <a:cubicBezTo>
                    <a:pt x="4489" y="2128"/>
                    <a:pt x="3060" y="1794"/>
                    <a:pt x="2635" y="1520"/>
                  </a:cubicBezTo>
                  <a:lnTo>
                    <a:pt x="2270" y="1490"/>
                  </a:lnTo>
                  <a:cubicBezTo>
                    <a:pt x="2215" y="1402"/>
                    <a:pt x="2284" y="1381"/>
                    <a:pt x="2367" y="1381"/>
                  </a:cubicBezTo>
                  <a:cubicBezTo>
                    <a:pt x="2436" y="1381"/>
                    <a:pt x="2514" y="1395"/>
                    <a:pt x="2538" y="1395"/>
                  </a:cubicBezTo>
                  <a:cubicBezTo>
                    <a:pt x="2564" y="1395"/>
                    <a:pt x="2523" y="1378"/>
                    <a:pt x="2331" y="1308"/>
                  </a:cubicBezTo>
                  <a:cubicBezTo>
                    <a:pt x="2409" y="1298"/>
                    <a:pt x="2488" y="1294"/>
                    <a:pt x="2569" y="1294"/>
                  </a:cubicBezTo>
                  <a:cubicBezTo>
                    <a:pt x="3562" y="1294"/>
                    <a:pt x="4752" y="1945"/>
                    <a:pt x="5370" y="2311"/>
                  </a:cubicBezTo>
                  <a:cubicBezTo>
                    <a:pt x="5340" y="2584"/>
                    <a:pt x="6100" y="2979"/>
                    <a:pt x="5462" y="3222"/>
                  </a:cubicBezTo>
                  <a:cubicBezTo>
                    <a:pt x="5796" y="3314"/>
                    <a:pt x="5918" y="3557"/>
                    <a:pt x="6373" y="3557"/>
                  </a:cubicBezTo>
                  <a:cubicBezTo>
                    <a:pt x="6610" y="3501"/>
                    <a:pt x="6818" y="3478"/>
                    <a:pt x="7008" y="3478"/>
                  </a:cubicBezTo>
                  <a:cubicBezTo>
                    <a:pt x="7843" y="3478"/>
                    <a:pt x="8320" y="3922"/>
                    <a:pt x="9261" y="3922"/>
                  </a:cubicBezTo>
                  <a:cubicBezTo>
                    <a:pt x="9109" y="3830"/>
                    <a:pt x="9322" y="3770"/>
                    <a:pt x="9413" y="3678"/>
                  </a:cubicBezTo>
                  <a:lnTo>
                    <a:pt x="9413" y="3678"/>
                  </a:lnTo>
                  <a:cubicBezTo>
                    <a:pt x="10933" y="4074"/>
                    <a:pt x="8744" y="4833"/>
                    <a:pt x="10933" y="4833"/>
                  </a:cubicBezTo>
                  <a:cubicBezTo>
                    <a:pt x="11298" y="4833"/>
                    <a:pt x="11480" y="4712"/>
                    <a:pt x="11419" y="4560"/>
                  </a:cubicBezTo>
                  <a:cubicBezTo>
                    <a:pt x="11163" y="4446"/>
                    <a:pt x="10961" y="4253"/>
                    <a:pt x="10563" y="4253"/>
                  </a:cubicBezTo>
                  <a:cubicBezTo>
                    <a:pt x="10536" y="4253"/>
                    <a:pt x="10507" y="4254"/>
                    <a:pt x="10477" y="4256"/>
                  </a:cubicBezTo>
                  <a:cubicBezTo>
                    <a:pt x="10507" y="4134"/>
                    <a:pt x="9778" y="4074"/>
                    <a:pt x="10234" y="3861"/>
                  </a:cubicBezTo>
                  <a:lnTo>
                    <a:pt x="10234" y="3861"/>
                  </a:lnTo>
                  <a:cubicBezTo>
                    <a:pt x="10445" y="3908"/>
                    <a:pt x="10634" y="3926"/>
                    <a:pt x="10810" y="3926"/>
                  </a:cubicBezTo>
                  <a:cubicBezTo>
                    <a:pt x="11265" y="3926"/>
                    <a:pt x="11630" y="3811"/>
                    <a:pt x="12040" y="3811"/>
                  </a:cubicBezTo>
                  <a:cubicBezTo>
                    <a:pt x="12180" y="3811"/>
                    <a:pt x="12326" y="3825"/>
                    <a:pt x="12483" y="3861"/>
                  </a:cubicBezTo>
                  <a:lnTo>
                    <a:pt x="12757" y="3709"/>
                  </a:lnTo>
                  <a:cubicBezTo>
                    <a:pt x="12833" y="3724"/>
                    <a:pt x="12937" y="3728"/>
                    <a:pt x="13057" y="3728"/>
                  </a:cubicBezTo>
                  <a:cubicBezTo>
                    <a:pt x="13176" y="3728"/>
                    <a:pt x="13311" y="3724"/>
                    <a:pt x="13448" y="3724"/>
                  </a:cubicBezTo>
                  <a:cubicBezTo>
                    <a:pt x="13722" y="3724"/>
                    <a:pt x="14003" y="3739"/>
                    <a:pt x="14185" y="3830"/>
                  </a:cubicBezTo>
                  <a:cubicBezTo>
                    <a:pt x="15371" y="4104"/>
                    <a:pt x="14033" y="4226"/>
                    <a:pt x="14003" y="4438"/>
                  </a:cubicBezTo>
                  <a:lnTo>
                    <a:pt x="14975" y="4681"/>
                  </a:lnTo>
                  <a:cubicBezTo>
                    <a:pt x="15124" y="4644"/>
                    <a:pt x="15263" y="4629"/>
                    <a:pt x="15395" y="4629"/>
                  </a:cubicBezTo>
                  <a:cubicBezTo>
                    <a:pt x="16159" y="4629"/>
                    <a:pt x="16683" y="5157"/>
                    <a:pt x="17330" y="5157"/>
                  </a:cubicBezTo>
                  <a:cubicBezTo>
                    <a:pt x="17489" y="5157"/>
                    <a:pt x="17654" y="5125"/>
                    <a:pt x="17833" y="5046"/>
                  </a:cubicBezTo>
                  <a:lnTo>
                    <a:pt x="17833" y="5046"/>
                  </a:lnTo>
                  <a:lnTo>
                    <a:pt x="17711" y="5168"/>
                  </a:lnTo>
                  <a:cubicBezTo>
                    <a:pt x="17164" y="5289"/>
                    <a:pt x="17833" y="5654"/>
                    <a:pt x="18258" y="5715"/>
                  </a:cubicBezTo>
                  <a:lnTo>
                    <a:pt x="18593" y="5624"/>
                  </a:lnTo>
                  <a:cubicBezTo>
                    <a:pt x="18779" y="5458"/>
                    <a:pt x="19068" y="5405"/>
                    <a:pt x="19407" y="5405"/>
                  </a:cubicBezTo>
                  <a:cubicBezTo>
                    <a:pt x="20003" y="5405"/>
                    <a:pt x="20756" y="5568"/>
                    <a:pt x="21384" y="5568"/>
                  </a:cubicBezTo>
                  <a:cubicBezTo>
                    <a:pt x="21448" y="5568"/>
                    <a:pt x="21510" y="5567"/>
                    <a:pt x="21571" y="5563"/>
                  </a:cubicBezTo>
                  <a:cubicBezTo>
                    <a:pt x="21784" y="5593"/>
                    <a:pt x="21875" y="5715"/>
                    <a:pt x="21662" y="5715"/>
                  </a:cubicBezTo>
                  <a:lnTo>
                    <a:pt x="22726" y="6049"/>
                  </a:lnTo>
                  <a:cubicBezTo>
                    <a:pt x="22840" y="5888"/>
                    <a:pt x="22963" y="5833"/>
                    <a:pt x="23097" y="5833"/>
                  </a:cubicBezTo>
                  <a:cubicBezTo>
                    <a:pt x="23382" y="5833"/>
                    <a:pt x="23719" y="6081"/>
                    <a:pt x="24136" y="6081"/>
                  </a:cubicBezTo>
                  <a:cubicBezTo>
                    <a:pt x="24152" y="6081"/>
                    <a:pt x="24169" y="6080"/>
                    <a:pt x="24185" y="6080"/>
                  </a:cubicBezTo>
                  <a:cubicBezTo>
                    <a:pt x="24641" y="5897"/>
                    <a:pt x="24793" y="5715"/>
                    <a:pt x="25401" y="5593"/>
                  </a:cubicBezTo>
                  <a:cubicBezTo>
                    <a:pt x="26891" y="6080"/>
                    <a:pt x="27802" y="5593"/>
                    <a:pt x="29109" y="6110"/>
                  </a:cubicBezTo>
                  <a:cubicBezTo>
                    <a:pt x="29353" y="5745"/>
                    <a:pt x="30173" y="5685"/>
                    <a:pt x="29565" y="5198"/>
                  </a:cubicBezTo>
                  <a:lnTo>
                    <a:pt x="29565" y="5198"/>
                  </a:lnTo>
                  <a:cubicBezTo>
                    <a:pt x="30933" y="5533"/>
                    <a:pt x="32149" y="6019"/>
                    <a:pt x="33517" y="6201"/>
                  </a:cubicBezTo>
                  <a:cubicBezTo>
                    <a:pt x="33638" y="6140"/>
                    <a:pt x="33730" y="6080"/>
                    <a:pt x="33821" y="6049"/>
                  </a:cubicBezTo>
                  <a:cubicBezTo>
                    <a:pt x="34064" y="5137"/>
                    <a:pt x="35584" y="3648"/>
                    <a:pt x="34125" y="3192"/>
                  </a:cubicBezTo>
                  <a:lnTo>
                    <a:pt x="34125" y="3192"/>
                  </a:lnTo>
                  <a:cubicBezTo>
                    <a:pt x="34186" y="3222"/>
                    <a:pt x="34246" y="3283"/>
                    <a:pt x="34337" y="3314"/>
                  </a:cubicBezTo>
                  <a:cubicBezTo>
                    <a:pt x="34277" y="3496"/>
                    <a:pt x="34125" y="3618"/>
                    <a:pt x="33730" y="3678"/>
                  </a:cubicBezTo>
                  <a:cubicBezTo>
                    <a:pt x="33365" y="3618"/>
                    <a:pt x="32544" y="3648"/>
                    <a:pt x="32696" y="3466"/>
                  </a:cubicBezTo>
                  <a:lnTo>
                    <a:pt x="32757" y="3466"/>
                  </a:lnTo>
                  <a:cubicBezTo>
                    <a:pt x="32757" y="3320"/>
                    <a:pt x="32395" y="3008"/>
                    <a:pt x="31964" y="3008"/>
                  </a:cubicBezTo>
                  <a:cubicBezTo>
                    <a:pt x="31945" y="3008"/>
                    <a:pt x="31925" y="3008"/>
                    <a:pt x="31906" y="3010"/>
                  </a:cubicBezTo>
                  <a:cubicBezTo>
                    <a:pt x="31784" y="3131"/>
                    <a:pt x="32149" y="3374"/>
                    <a:pt x="31693" y="3587"/>
                  </a:cubicBezTo>
                  <a:cubicBezTo>
                    <a:pt x="31637" y="3590"/>
                    <a:pt x="31580" y="3592"/>
                    <a:pt x="31522" y="3592"/>
                  </a:cubicBezTo>
                  <a:cubicBezTo>
                    <a:pt x="31012" y="3592"/>
                    <a:pt x="30437" y="3474"/>
                    <a:pt x="30082" y="3283"/>
                  </a:cubicBezTo>
                  <a:lnTo>
                    <a:pt x="29626" y="3618"/>
                  </a:lnTo>
                  <a:cubicBezTo>
                    <a:pt x="29079" y="3526"/>
                    <a:pt x="28927" y="3344"/>
                    <a:pt x="28593" y="3192"/>
                  </a:cubicBezTo>
                  <a:lnTo>
                    <a:pt x="28897" y="3040"/>
                  </a:lnTo>
                  <a:cubicBezTo>
                    <a:pt x="28714" y="2888"/>
                    <a:pt x="28897" y="2615"/>
                    <a:pt x="28198" y="2584"/>
                  </a:cubicBezTo>
                  <a:cubicBezTo>
                    <a:pt x="27711" y="2736"/>
                    <a:pt x="27650" y="2736"/>
                    <a:pt x="27043" y="2827"/>
                  </a:cubicBezTo>
                  <a:cubicBezTo>
                    <a:pt x="26313" y="2432"/>
                    <a:pt x="25006" y="2615"/>
                    <a:pt x="24155" y="2463"/>
                  </a:cubicBezTo>
                  <a:cubicBezTo>
                    <a:pt x="23949" y="2586"/>
                    <a:pt x="23705" y="2629"/>
                    <a:pt x="23442" y="2629"/>
                  </a:cubicBezTo>
                  <a:cubicBezTo>
                    <a:pt x="22833" y="2629"/>
                    <a:pt x="22122" y="2398"/>
                    <a:pt x="21550" y="2398"/>
                  </a:cubicBezTo>
                  <a:cubicBezTo>
                    <a:pt x="21272" y="2398"/>
                    <a:pt x="21027" y="2453"/>
                    <a:pt x="20842" y="2615"/>
                  </a:cubicBezTo>
                  <a:cubicBezTo>
                    <a:pt x="20536" y="2561"/>
                    <a:pt x="20286" y="2539"/>
                    <a:pt x="20075" y="2539"/>
                  </a:cubicBezTo>
                  <a:cubicBezTo>
                    <a:pt x="19324" y="2539"/>
                    <a:pt x="19064" y="2826"/>
                    <a:pt x="18471" y="3040"/>
                  </a:cubicBezTo>
                  <a:cubicBezTo>
                    <a:pt x="17407" y="2554"/>
                    <a:pt x="19960" y="2706"/>
                    <a:pt x="19383" y="2280"/>
                  </a:cubicBezTo>
                  <a:cubicBezTo>
                    <a:pt x="17833" y="1976"/>
                    <a:pt x="16039" y="2067"/>
                    <a:pt x="14459" y="1824"/>
                  </a:cubicBezTo>
                  <a:lnTo>
                    <a:pt x="14459" y="1824"/>
                  </a:lnTo>
                  <a:cubicBezTo>
                    <a:pt x="14033" y="2007"/>
                    <a:pt x="14671" y="2371"/>
                    <a:pt x="13851" y="2371"/>
                  </a:cubicBezTo>
                  <a:cubicBezTo>
                    <a:pt x="14155" y="2250"/>
                    <a:pt x="13851" y="1946"/>
                    <a:pt x="13577" y="1915"/>
                  </a:cubicBezTo>
                  <a:lnTo>
                    <a:pt x="13577" y="1915"/>
                  </a:lnTo>
                  <a:cubicBezTo>
                    <a:pt x="13912" y="1976"/>
                    <a:pt x="13547" y="2007"/>
                    <a:pt x="13516" y="2098"/>
                  </a:cubicBezTo>
                  <a:lnTo>
                    <a:pt x="13729" y="2159"/>
                  </a:lnTo>
                  <a:cubicBezTo>
                    <a:pt x="13765" y="2356"/>
                    <a:pt x="13682" y="2421"/>
                    <a:pt x="13532" y="2421"/>
                  </a:cubicBezTo>
                  <a:cubicBezTo>
                    <a:pt x="13239" y="2421"/>
                    <a:pt x="12691" y="2174"/>
                    <a:pt x="12266" y="2174"/>
                  </a:cubicBezTo>
                  <a:cubicBezTo>
                    <a:pt x="12168" y="2174"/>
                    <a:pt x="12077" y="2187"/>
                    <a:pt x="11997" y="2219"/>
                  </a:cubicBezTo>
                  <a:cubicBezTo>
                    <a:pt x="11911" y="2134"/>
                    <a:pt x="11923" y="2112"/>
                    <a:pt x="11978" y="2112"/>
                  </a:cubicBezTo>
                  <a:cubicBezTo>
                    <a:pt x="12033" y="2112"/>
                    <a:pt x="12133" y="2135"/>
                    <a:pt x="12217" y="2135"/>
                  </a:cubicBezTo>
                  <a:cubicBezTo>
                    <a:pt x="12286" y="2135"/>
                    <a:pt x="12344" y="2120"/>
                    <a:pt x="12361" y="2067"/>
                  </a:cubicBezTo>
                  <a:cubicBezTo>
                    <a:pt x="12392" y="1794"/>
                    <a:pt x="12179" y="1460"/>
                    <a:pt x="11419" y="1216"/>
                  </a:cubicBezTo>
                  <a:cubicBezTo>
                    <a:pt x="11279" y="1230"/>
                    <a:pt x="11144" y="1236"/>
                    <a:pt x="11012" y="1236"/>
                  </a:cubicBezTo>
                  <a:cubicBezTo>
                    <a:pt x="9682" y="1236"/>
                    <a:pt x="8712" y="598"/>
                    <a:pt x="7164" y="487"/>
                  </a:cubicBezTo>
                  <a:lnTo>
                    <a:pt x="7164" y="487"/>
                  </a:lnTo>
                  <a:cubicBezTo>
                    <a:pt x="7177" y="595"/>
                    <a:pt x="7095" y="625"/>
                    <a:pt x="6975" y="625"/>
                  </a:cubicBezTo>
                  <a:cubicBezTo>
                    <a:pt x="6825" y="625"/>
                    <a:pt x="6617" y="578"/>
                    <a:pt x="6465" y="578"/>
                  </a:cubicBezTo>
                  <a:cubicBezTo>
                    <a:pt x="6860" y="426"/>
                    <a:pt x="6221" y="92"/>
                    <a:pt x="5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4453475" y="4216725"/>
              <a:ext cx="645175" cy="120600"/>
            </a:xfrm>
            <a:custGeom>
              <a:avLst/>
              <a:gdLst/>
              <a:ahLst/>
              <a:cxnLst/>
              <a:rect l="l" t="t" r="r" b="b"/>
              <a:pathLst>
                <a:path w="25807" h="4824" extrusionOk="0">
                  <a:moveTo>
                    <a:pt x="11000" y="0"/>
                  </a:moveTo>
                  <a:cubicBezTo>
                    <a:pt x="10451" y="0"/>
                    <a:pt x="9819" y="270"/>
                    <a:pt x="9819" y="464"/>
                  </a:cubicBezTo>
                  <a:cubicBezTo>
                    <a:pt x="9120" y="251"/>
                    <a:pt x="8299" y="464"/>
                    <a:pt x="7813" y="191"/>
                  </a:cubicBezTo>
                  <a:cubicBezTo>
                    <a:pt x="7517" y="393"/>
                    <a:pt x="7200" y="458"/>
                    <a:pt x="6869" y="458"/>
                  </a:cubicBezTo>
                  <a:cubicBezTo>
                    <a:pt x="6301" y="458"/>
                    <a:pt x="5692" y="267"/>
                    <a:pt x="5085" y="267"/>
                  </a:cubicBezTo>
                  <a:cubicBezTo>
                    <a:pt x="4776" y="267"/>
                    <a:pt x="4468" y="316"/>
                    <a:pt x="4165" y="464"/>
                  </a:cubicBezTo>
                  <a:cubicBezTo>
                    <a:pt x="4041" y="459"/>
                    <a:pt x="3920" y="456"/>
                    <a:pt x="3802" y="456"/>
                  </a:cubicBezTo>
                  <a:cubicBezTo>
                    <a:pt x="2582" y="456"/>
                    <a:pt x="1615" y="723"/>
                    <a:pt x="396" y="890"/>
                  </a:cubicBezTo>
                  <a:cubicBezTo>
                    <a:pt x="1" y="1650"/>
                    <a:pt x="153" y="2318"/>
                    <a:pt x="882" y="2926"/>
                  </a:cubicBezTo>
                  <a:cubicBezTo>
                    <a:pt x="2068" y="3686"/>
                    <a:pt x="3618" y="4294"/>
                    <a:pt x="5290" y="4659"/>
                  </a:cubicBezTo>
                  <a:cubicBezTo>
                    <a:pt x="5624" y="4507"/>
                    <a:pt x="5958" y="4385"/>
                    <a:pt x="6354" y="4264"/>
                  </a:cubicBezTo>
                  <a:lnTo>
                    <a:pt x="7417" y="4598"/>
                  </a:lnTo>
                  <a:cubicBezTo>
                    <a:pt x="8481" y="4598"/>
                    <a:pt x="9728" y="4537"/>
                    <a:pt x="10427" y="4051"/>
                  </a:cubicBezTo>
                  <a:cubicBezTo>
                    <a:pt x="10609" y="4112"/>
                    <a:pt x="10609" y="4203"/>
                    <a:pt x="10791" y="4264"/>
                  </a:cubicBezTo>
                  <a:cubicBezTo>
                    <a:pt x="11187" y="4112"/>
                    <a:pt x="11977" y="4264"/>
                    <a:pt x="12342" y="3990"/>
                  </a:cubicBezTo>
                  <a:cubicBezTo>
                    <a:pt x="12858" y="4142"/>
                    <a:pt x="12858" y="4385"/>
                    <a:pt x="13162" y="4598"/>
                  </a:cubicBezTo>
                  <a:cubicBezTo>
                    <a:pt x="13330" y="4564"/>
                    <a:pt x="13505" y="4551"/>
                    <a:pt x="13686" y="4551"/>
                  </a:cubicBezTo>
                  <a:cubicBezTo>
                    <a:pt x="14338" y="4551"/>
                    <a:pt x="15058" y="4723"/>
                    <a:pt x="15733" y="4723"/>
                  </a:cubicBezTo>
                  <a:cubicBezTo>
                    <a:pt x="16055" y="4723"/>
                    <a:pt x="16368" y="4683"/>
                    <a:pt x="16658" y="4568"/>
                  </a:cubicBezTo>
                  <a:cubicBezTo>
                    <a:pt x="16784" y="4734"/>
                    <a:pt x="16948" y="4789"/>
                    <a:pt x="17132" y="4789"/>
                  </a:cubicBezTo>
                  <a:cubicBezTo>
                    <a:pt x="17490" y="4789"/>
                    <a:pt x="17924" y="4580"/>
                    <a:pt x="18306" y="4580"/>
                  </a:cubicBezTo>
                  <a:cubicBezTo>
                    <a:pt x="18481" y="4580"/>
                    <a:pt x="18645" y="4623"/>
                    <a:pt x="18785" y="4750"/>
                  </a:cubicBezTo>
                  <a:cubicBezTo>
                    <a:pt x="19065" y="4800"/>
                    <a:pt x="19349" y="4823"/>
                    <a:pt x="19622" y="4823"/>
                  </a:cubicBezTo>
                  <a:cubicBezTo>
                    <a:pt x="20505" y="4823"/>
                    <a:pt x="21282" y="4581"/>
                    <a:pt x="21491" y="4233"/>
                  </a:cubicBezTo>
                  <a:lnTo>
                    <a:pt x="21491" y="4233"/>
                  </a:lnTo>
                  <a:cubicBezTo>
                    <a:pt x="21491" y="4355"/>
                    <a:pt x="21096" y="4659"/>
                    <a:pt x="21582" y="4811"/>
                  </a:cubicBezTo>
                  <a:cubicBezTo>
                    <a:pt x="21673" y="4750"/>
                    <a:pt x="21886" y="4720"/>
                    <a:pt x="21886" y="4689"/>
                  </a:cubicBezTo>
                  <a:cubicBezTo>
                    <a:pt x="21962" y="4689"/>
                    <a:pt x="22335" y="4748"/>
                    <a:pt x="22670" y="4748"/>
                  </a:cubicBezTo>
                  <a:cubicBezTo>
                    <a:pt x="22872" y="4748"/>
                    <a:pt x="23060" y="4727"/>
                    <a:pt x="23162" y="4659"/>
                  </a:cubicBezTo>
                  <a:cubicBezTo>
                    <a:pt x="23254" y="4568"/>
                    <a:pt x="23314" y="4537"/>
                    <a:pt x="23254" y="4446"/>
                  </a:cubicBezTo>
                  <a:cubicBezTo>
                    <a:pt x="22129" y="3990"/>
                    <a:pt x="24591" y="2561"/>
                    <a:pt x="25442" y="1832"/>
                  </a:cubicBezTo>
                  <a:lnTo>
                    <a:pt x="25807" y="1680"/>
                  </a:lnTo>
                  <a:cubicBezTo>
                    <a:pt x="25387" y="1627"/>
                    <a:pt x="24922" y="1552"/>
                    <a:pt x="24392" y="1552"/>
                  </a:cubicBezTo>
                  <a:cubicBezTo>
                    <a:pt x="24308" y="1552"/>
                    <a:pt x="24222" y="1554"/>
                    <a:pt x="24135" y="1558"/>
                  </a:cubicBezTo>
                  <a:cubicBezTo>
                    <a:pt x="24318" y="1771"/>
                    <a:pt x="23375" y="1771"/>
                    <a:pt x="23862" y="1923"/>
                  </a:cubicBezTo>
                  <a:cubicBezTo>
                    <a:pt x="23983" y="1923"/>
                    <a:pt x="24074" y="1862"/>
                    <a:pt x="24166" y="1862"/>
                  </a:cubicBezTo>
                  <a:lnTo>
                    <a:pt x="24865" y="2075"/>
                  </a:lnTo>
                  <a:cubicBezTo>
                    <a:pt x="24287" y="2257"/>
                    <a:pt x="22919" y="2075"/>
                    <a:pt x="22585" y="2440"/>
                  </a:cubicBezTo>
                  <a:cubicBezTo>
                    <a:pt x="21886" y="2379"/>
                    <a:pt x="21703" y="2075"/>
                    <a:pt x="21339" y="1832"/>
                  </a:cubicBezTo>
                  <a:cubicBezTo>
                    <a:pt x="20652" y="1832"/>
                    <a:pt x="19877" y="1705"/>
                    <a:pt x="19194" y="1705"/>
                  </a:cubicBezTo>
                  <a:cubicBezTo>
                    <a:pt x="18817" y="1705"/>
                    <a:pt x="18469" y="1744"/>
                    <a:pt x="18178" y="1862"/>
                  </a:cubicBezTo>
                  <a:cubicBezTo>
                    <a:pt x="18056" y="1873"/>
                    <a:pt x="17945" y="1878"/>
                    <a:pt x="17845" y="1878"/>
                  </a:cubicBezTo>
                  <a:cubicBezTo>
                    <a:pt x="17070" y="1878"/>
                    <a:pt x="16896" y="1588"/>
                    <a:pt x="16627" y="1346"/>
                  </a:cubicBezTo>
                  <a:cubicBezTo>
                    <a:pt x="16111" y="1498"/>
                    <a:pt x="15290" y="1315"/>
                    <a:pt x="15108" y="1558"/>
                  </a:cubicBezTo>
                  <a:cubicBezTo>
                    <a:pt x="14226" y="1346"/>
                    <a:pt x="13922" y="890"/>
                    <a:pt x="13527" y="555"/>
                  </a:cubicBezTo>
                  <a:cubicBezTo>
                    <a:pt x="13342" y="496"/>
                    <a:pt x="13208" y="472"/>
                    <a:pt x="13102" y="472"/>
                  </a:cubicBezTo>
                  <a:cubicBezTo>
                    <a:pt x="12823" y="472"/>
                    <a:pt x="12732" y="636"/>
                    <a:pt x="12402" y="768"/>
                  </a:cubicBezTo>
                  <a:cubicBezTo>
                    <a:pt x="11065" y="707"/>
                    <a:pt x="12676" y="8"/>
                    <a:pt x="11156" y="8"/>
                  </a:cubicBezTo>
                  <a:cubicBezTo>
                    <a:pt x="11105" y="3"/>
                    <a:pt x="11053" y="0"/>
                    <a:pt x="11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8230172" y="4110819"/>
            <a:ext cx="397646" cy="458063"/>
            <a:chOff x="3150425" y="3024575"/>
            <a:chExt cx="130350" cy="150150"/>
          </a:xfrm>
        </p:grpSpPr>
        <p:sp>
          <p:nvSpPr>
            <p:cNvPr id="227" name="Google Shape;227;p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6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37" name="Google Shape;237;p6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80" name="Google Shape;280;p6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81" name="Google Shape;281;p6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4" name="Google Shape;284;p6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88" name="Google Shape;288;p6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7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93" name="Google Shape;293;p7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94" name="Google Shape;294;p7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1" name="Google Shape;331;p7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32" name="Google Shape;332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6" name="Google Shape;336;p7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37" name="Google Shape;337;p7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0" name="Google Shape;340;p7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44" name="Google Shape;344;p7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00" y="951531"/>
            <a:ext cx="45495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7" name="Google Shape;347;p7"/>
          <p:cNvSpPr txBox="1">
            <a:spLocks noGrp="1"/>
          </p:cNvSpPr>
          <p:nvPr>
            <p:ph type="body" idx="1"/>
          </p:nvPr>
        </p:nvSpPr>
        <p:spPr>
          <a:xfrm>
            <a:off x="720000" y="2054081"/>
            <a:ext cx="4549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8" name="Google Shape;348;p7"/>
          <p:cNvSpPr>
            <a:spLocks noGrp="1"/>
          </p:cNvSpPr>
          <p:nvPr>
            <p:ph type="pic" idx="2"/>
          </p:nvPr>
        </p:nvSpPr>
        <p:spPr>
          <a:xfrm>
            <a:off x="5641350" y="1526250"/>
            <a:ext cx="2743200" cy="2743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351" name="Google Shape;351;p8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352" name="Google Shape;352;p8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9" name="Google Shape;389;p8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90" name="Google Shape;390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94" name="Google Shape;394;p8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95" name="Google Shape;395;p8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8" name="Google Shape;398;p8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2" name="Google Shape;402;p8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4" name="Google Shape;404;p8"/>
          <p:cNvSpPr txBox="1">
            <a:spLocks noGrp="1"/>
          </p:cNvSpPr>
          <p:nvPr>
            <p:ph type="title"/>
          </p:nvPr>
        </p:nvSpPr>
        <p:spPr>
          <a:xfrm>
            <a:off x="745982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9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07" name="Google Shape;407;p9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08" name="Google Shape;408;p9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5" name="Google Shape;445;p9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46" name="Google Shape;446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50" name="Google Shape;450;p9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451" name="Google Shape;451;p9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4" name="Google Shape;454;p9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8" name="Google Shape;458;p9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8698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8698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>
            <a:spLocks noGrp="1"/>
          </p:cNvSpPr>
          <p:nvPr>
            <p:ph type="title"/>
          </p:nvPr>
        </p:nvSpPr>
        <p:spPr>
          <a:xfrm>
            <a:off x="5896700" y="3113000"/>
            <a:ext cx="2532300" cy="103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7572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ocs.python.org/3/library/unitt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"/>
          <p:cNvSpPr txBox="1">
            <a:spLocks noGrp="1"/>
          </p:cNvSpPr>
          <p:nvPr>
            <p:ph type="ctrTitle"/>
          </p:nvPr>
        </p:nvSpPr>
        <p:spPr>
          <a:xfrm>
            <a:off x="1240025" y="1138262"/>
            <a:ext cx="6663900" cy="162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Whitebox Testing Dan Unit Test</a:t>
            </a:r>
            <a:br>
              <a:rPr lang="en-GB" b="1" dirty="0"/>
            </a:br>
            <a:endParaRPr b="1" dirty="0"/>
          </a:p>
        </p:txBody>
      </p:sp>
      <p:sp>
        <p:nvSpPr>
          <p:cNvPr id="545" name="Google Shape;545;p15"/>
          <p:cNvSpPr/>
          <p:nvPr/>
        </p:nvSpPr>
        <p:spPr>
          <a:xfrm flipH="1">
            <a:off x="7062316" y="3580825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0" name="Google Shape;550;p15"/>
          <p:cNvGrpSpPr/>
          <p:nvPr/>
        </p:nvGrpSpPr>
        <p:grpSpPr>
          <a:xfrm>
            <a:off x="1181012" y="3648989"/>
            <a:ext cx="856120" cy="738560"/>
            <a:chOff x="507875" y="512275"/>
            <a:chExt cx="2066925" cy="1783100"/>
          </a:xfrm>
        </p:grpSpPr>
        <p:sp>
          <p:nvSpPr>
            <p:cNvPr id="551" name="Google Shape;551;p15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85525" y="1114475"/>
              <a:ext cx="332575" cy="370350"/>
            </a:xfrm>
            <a:custGeom>
              <a:avLst/>
              <a:gdLst/>
              <a:ahLst/>
              <a:cxnLst/>
              <a:rect l="l" t="t" r="r" b="b"/>
              <a:pathLst>
                <a:path w="13303" h="14814" extrusionOk="0">
                  <a:moveTo>
                    <a:pt x="9340" y="1"/>
                  </a:moveTo>
                  <a:cubicBezTo>
                    <a:pt x="8477" y="1"/>
                    <a:pt x="7613" y="390"/>
                    <a:pt x="7023" y="1330"/>
                  </a:cubicBezTo>
                  <a:lnTo>
                    <a:pt x="1309" y="10571"/>
                  </a:lnTo>
                  <a:cubicBezTo>
                    <a:pt x="1" y="12765"/>
                    <a:pt x="1959" y="14813"/>
                    <a:pt x="3930" y="14813"/>
                  </a:cubicBezTo>
                  <a:cubicBezTo>
                    <a:pt x="4798" y="14813"/>
                    <a:pt x="5669" y="14416"/>
                    <a:pt x="6263" y="13458"/>
                  </a:cubicBezTo>
                  <a:lnTo>
                    <a:pt x="11947" y="4218"/>
                  </a:lnTo>
                  <a:cubicBezTo>
                    <a:pt x="13303" y="2058"/>
                    <a:pt x="11323" y="1"/>
                    <a:pt x="9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562525" y="744325"/>
              <a:ext cx="328975" cy="403650"/>
            </a:xfrm>
            <a:custGeom>
              <a:avLst/>
              <a:gdLst/>
              <a:ahLst/>
              <a:cxnLst/>
              <a:rect l="l" t="t" r="r" b="b"/>
              <a:pathLst>
                <a:path w="13159" h="16146" extrusionOk="0">
                  <a:moveTo>
                    <a:pt x="9236" y="1"/>
                  </a:moveTo>
                  <a:cubicBezTo>
                    <a:pt x="8372" y="1"/>
                    <a:pt x="7518" y="410"/>
                    <a:pt x="6964" y="1395"/>
                  </a:cubicBezTo>
                  <a:cubicBezTo>
                    <a:pt x="5049" y="4890"/>
                    <a:pt x="3104" y="8386"/>
                    <a:pt x="1220" y="11851"/>
                  </a:cubicBezTo>
                  <a:cubicBezTo>
                    <a:pt x="1" y="14078"/>
                    <a:pt x="1963" y="16145"/>
                    <a:pt x="3883" y="16145"/>
                  </a:cubicBezTo>
                  <a:cubicBezTo>
                    <a:pt x="4741" y="16145"/>
                    <a:pt x="5590" y="15733"/>
                    <a:pt x="6144" y="14738"/>
                  </a:cubicBezTo>
                  <a:cubicBezTo>
                    <a:pt x="8089" y="11243"/>
                    <a:pt x="10034" y="7747"/>
                    <a:pt x="11919" y="4282"/>
                  </a:cubicBezTo>
                  <a:cubicBezTo>
                    <a:pt x="13159" y="2054"/>
                    <a:pt x="11173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74925" y="800200"/>
              <a:ext cx="288775" cy="309050"/>
            </a:xfrm>
            <a:custGeom>
              <a:avLst/>
              <a:gdLst/>
              <a:ahLst/>
              <a:cxnLst/>
              <a:rect l="l" t="t" r="r" b="b"/>
              <a:pathLst>
                <a:path w="11551" h="12362" extrusionOk="0">
                  <a:moveTo>
                    <a:pt x="8237" y="0"/>
                  </a:moveTo>
                  <a:cubicBezTo>
                    <a:pt x="7248" y="0"/>
                    <a:pt x="6309" y="555"/>
                    <a:pt x="5684" y="1409"/>
                  </a:cubicBezTo>
                  <a:cubicBezTo>
                    <a:pt x="4104" y="3628"/>
                    <a:pt x="2493" y="5816"/>
                    <a:pt x="912" y="8066"/>
                  </a:cubicBezTo>
                  <a:cubicBezTo>
                    <a:pt x="0" y="9312"/>
                    <a:pt x="669" y="11257"/>
                    <a:pt x="1915" y="11987"/>
                  </a:cubicBezTo>
                  <a:cubicBezTo>
                    <a:pt x="2374" y="12245"/>
                    <a:pt x="2842" y="12362"/>
                    <a:pt x="3297" y="12362"/>
                  </a:cubicBezTo>
                  <a:cubicBezTo>
                    <a:pt x="4286" y="12362"/>
                    <a:pt x="5211" y="11807"/>
                    <a:pt x="5836" y="10953"/>
                  </a:cubicBezTo>
                  <a:cubicBezTo>
                    <a:pt x="7447" y="8734"/>
                    <a:pt x="9028" y="6546"/>
                    <a:pt x="10639" y="4296"/>
                  </a:cubicBezTo>
                  <a:cubicBezTo>
                    <a:pt x="11551" y="3050"/>
                    <a:pt x="10852" y="1105"/>
                    <a:pt x="9605" y="375"/>
                  </a:cubicBezTo>
                  <a:cubicBezTo>
                    <a:pt x="9156" y="117"/>
                    <a:pt x="8691" y="0"/>
                    <a:pt x="8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324775" y="1196750"/>
              <a:ext cx="250025" cy="243750"/>
            </a:xfrm>
            <a:custGeom>
              <a:avLst/>
              <a:gdLst/>
              <a:ahLst/>
              <a:cxnLst/>
              <a:rect l="l" t="t" r="r" b="b"/>
              <a:pathLst>
                <a:path w="10001" h="9750" extrusionOk="0">
                  <a:moveTo>
                    <a:pt x="6779" y="0"/>
                  </a:moveTo>
                  <a:cubicBezTo>
                    <a:pt x="5792" y="0"/>
                    <a:pt x="4855" y="474"/>
                    <a:pt x="4256" y="1383"/>
                  </a:cubicBezTo>
                  <a:cubicBezTo>
                    <a:pt x="4043" y="1778"/>
                    <a:pt x="3770" y="2112"/>
                    <a:pt x="3557" y="2447"/>
                  </a:cubicBezTo>
                  <a:cubicBezTo>
                    <a:pt x="3482" y="2544"/>
                    <a:pt x="3457" y="2577"/>
                    <a:pt x="3457" y="2577"/>
                  </a:cubicBezTo>
                  <a:cubicBezTo>
                    <a:pt x="3458" y="2577"/>
                    <a:pt x="3565" y="2438"/>
                    <a:pt x="3565" y="2438"/>
                  </a:cubicBezTo>
                  <a:lnTo>
                    <a:pt x="3565" y="2438"/>
                  </a:lnTo>
                  <a:cubicBezTo>
                    <a:pt x="3566" y="2438"/>
                    <a:pt x="3541" y="2471"/>
                    <a:pt x="3466" y="2568"/>
                  </a:cubicBezTo>
                  <a:cubicBezTo>
                    <a:pt x="3314" y="2751"/>
                    <a:pt x="3162" y="2933"/>
                    <a:pt x="3010" y="3116"/>
                  </a:cubicBezTo>
                  <a:cubicBezTo>
                    <a:pt x="2432" y="3754"/>
                    <a:pt x="1794" y="4362"/>
                    <a:pt x="1156" y="4939"/>
                  </a:cubicBezTo>
                  <a:cubicBezTo>
                    <a:pt x="1" y="5912"/>
                    <a:pt x="92" y="7979"/>
                    <a:pt x="1156" y="8951"/>
                  </a:cubicBezTo>
                  <a:cubicBezTo>
                    <a:pt x="1755" y="9491"/>
                    <a:pt x="2443" y="9750"/>
                    <a:pt x="3132" y="9750"/>
                  </a:cubicBezTo>
                  <a:cubicBezTo>
                    <a:pt x="3841" y="9750"/>
                    <a:pt x="4551" y="9476"/>
                    <a:pt x="5168" y="8951"/>
                  </a:cubicBezTo>
                  <a:cubicBezTo>
                    <a:pt x="6748" y="7584"/>
                    <a:pt x="8116" y="5973"/>
                    <a:pt x="9211" y="4240"/>
                  </a:cubicBezTo>
                  <a:cubicBezTo>
                    <a:pt x="10001" y="2994"/>
                    <a:pt x="9514" y="1049"/>
                    <a:pt x="8177" y="319"/>
                  </a:cubicBezTo>
                  <a:cubicBezTo>
                    <a:pt x="7720" y="105"/>
                    <a:pt x="7244" y="0"/>
                    <a:pt x="6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499525" y="5122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7" y="0"/>
                  </a:moveTo>
                  <a:cubicBezTo>
                    <a:pt x="4410" y="0"/>
                    <a:pt x="3378" y="854"/>
                    <a:pt x="2980" y="2075"/>
                  </a:cubicBezTo>
                  <a:cubicBezTo>
                    <a:pt x="2524" y="3442"/>
                    <a:pt x="1794" y="4841"/>
                    <a:pt x="882" y="6208"/>
                  </a:cubicBezTo>
                  <a:cubicBezTo>
                    <a:pt x="1" y="7485"/>
                    <a:pt x="609" y="9370"/>
                    <a:pt x="1885" y="10129"/>
                  </a:cubicBezTo>
                  <a:cubicBezTo>
                    <a:pt x="2341" y="10391"/>
                    <a:pt x="2815" y="10511"/>
                    <a:pt x="3278" y="10511"/>
                  </a:cubicBezTo>
                  <a:cubicBezTo>
                    <a:pt x="4267" y="10511"/>
                    <a:pt x="5206" y="9966"/>
                    <a:pt x="5806" y="9096"/>
                  </a:cubicBezTo>
                  <a:cubicBezTo>
                    <a:pt x="6961" y="7394"/>
                    <a:pt x="7843" y="5509"/>
                    <a:pt x="8481" y="3625"/>
                  </a:cubicBezTo>
                  <a:cubicBezTo>
                    <a:pt x="8968" y="2166"/>
                    <a:pt x="7904" y="494"/>
                    <a:pt x="6506" y="129"/>
                  </a:cubicBezTo>
                  <a:cubicBezTo>
                    <a:pt x="6215" y="42"/>
                    <a:pt x="5931" y="0"/>
                    <a:pt x="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1" name="Google Shape;571;p15"/>
          <p:cNvSpPr/>
          <p:nvPr/>
        </p:nvSpPr>
        <p:spPr>
          <a:xfrm rot="9367894" flipH="1">
            <a:off x="136475" y="1526212"/>
            <a:ext cx="1972595" cy="622613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1400" y="3885689"/>
            <a:ext cx="4842600" cy="1243409"/>
          </a:xfrm>
        </p:spPr>
        <p:txBody>
          <a:bodyPr/>
          <a:lstStyle/>
          <a:p>
            <a:r>
              <a:rPr lang="en-GB" dirty="0"/>
              <a:t>Nama : Tati </a:t>
            </a:r>
            <a:r>
              <a:rPr lang="en-GB" dirty="0" err="1"/>
              <a:t>Muniroh</a:t>
            </a:r>
            <a:endParaRPr lang="en-GB" dirty="0"/>
          </a:p>
          <a:p>
            <a:r>
              <a:rPr lang="en-GB" dirty="0"/>
              <a:t>NIM : 201011402143</a:t>
            </a:r>
            <a:endParaRPr lang="en-GB" dirty="0"/>
          </a:p>
          <a:p>
            <a:r>
              <a:rPr lang="en-GB" dirty="0"/>
              <a:t>Kelas : 07TPLE008</a:t>
            </a:r>
            <a:endParaRPr lang="en-GB" dirty="0"/>
          </a:p>
          <a:p>
            <a:r>
              <a:rPr lang="en-GB" dirty="0" err="1"/>
              <a:t>Matkul</a:t>
            </a:r>
            <a:r>
              <a:rPr lang="en-GB" dirty="0"/>
              <a:t> : Testing QA &amp;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( UTS )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4050" y="-556895"/>
            <a:ext cx="12992100" cy="6257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14525" y="-581025"/>
            <a:ext cx="12973050" cy="6305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"/>
          <p:cNvSpPr txBox="1">
            <a:spLocks noGrp="1"/>
          </p:cNvSpPr>
          <p:nvPr>
            <p:ph type="ctrTitle"/>
          </p:nvPr>
        </p:nvSpPr>
        <p:spPr>
          <a:xfrm>
            <a:off x="1240025" y="1138262"/>
            <a:ext cx="6663900" cy="162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Terima</a:t>
            </a:r>
            <a:r>
              <a:rPr lang="en-GB" b="1" dirty="0"/>
              <a:t> Kasih</a:t>
            </a:r>
            <a:endParaRPr b="1" dirty="0"/>
          </a:p>
        </p:txBody>
      </p:sp>
      <p:sp>
        <p:nvSpPr>
          <p:cNvPr id="545" name="Google Shape;545;p15"/>
          <p:cNvSpPr/>
          <p:nvPr/>
        </p:nvSpPr>
        <p:spPr>
          <a:xfrm flipH="1">
            <a:off x="7062316" y="3580825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0" name="Google Shape;550;p15"/>
          <p:cNvGrpSpPr/>
          <p:nvPr/>
        </p:nvGrpSpPr>
        <p:grpSpPr>
          <a:xfrm>
            <a:off x="1181012" y="3648989"/>
            <a:ext cx="856120" cy="738560"/>
            <a:chOff x="507875" y="512275"/>
            <a:chExt cx="2066925" cy="1783100"/>
          </a:xfrm>
        </p:grpSpPr>
        <p:sp>
          <p:nvSpPr>
            <p:cNvPr id="551" name="Google Shape;551;p15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85525" y="1114475"/>
              <a:ext cx="332575" cy="370350"/>
            </a:xfrm>
            <a:custGeom>
              <a:avLst/>
              <a:gdLst/>
              <a:ahLst/>
              <a:cxnLst/>
              <a:rect l="l" t="t" r="r" b="b"/>
              <a:pathLst>
                <a:path w="13303" h="14814" extrusionOk="0">
                  <a:moveTo>
                    <a:pt x="9340" y="1"/>
                  </a:moveTo>
                  <a:cubicBezTo>
                    <a:pt x="8477" y="1"/>
                    <a:pt x="7613" y="390"/>
                    <a:pt x="7023" y="1330"/>
                  </a:cubicBezTo>
                  <a:lnTo>
                    <a:pt x="1309" y="10571"/>
                  </a:lnTo>
                  <a:cubicBezTo>
                    <a:pt x="1" y="12765"/>
                    <a:pt x="1959" y="14813"/>
                    <a:pt x="3930" y="14813"/>
                  </a:cubicBezTo>
                  <a:cubicBezTo>
                    <a:pt x="4798" y="14813"/>
                    <a:pt x="5669" y="14416"/>
                    <a:pt x="6263" y="13458"/>
                  </a:cubicBezTo>
                  <a:lnTo>
                    <a:pt x="11947" y="4218"/>
                  </a:lnTo>
                  <a:cubicBezTo>
                    <a:pt x="13303" y="2058"/>
                    <a:pt x="11323" y="1"/>
                    <a:pt x="9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562525" y="744325"/>
              <a:ext cx="328975" cy="403650"/>
            </a:xfrm>
            <a:custGeom>
              <a:avLst/>
              <a:gdLst/>
              <a:ahLst/>
              <a:cxnLst/>
              <a:rect l="l" t="t" r="r" b="b"/>
              <a:pathLst>
                <a:path w="13159" h="16146" extrusionOk="0">
                  <a:moveTo>
                    <a:pt x="9236" y="1"/>
                  </a:moveTo>
                  <a:cubicBezTo>
                    <a:pt x="8372" y="1"/>
                    <a:pt x="7518" y="410"/>
                    <a:pt x="6964" y="1395"/>
                  </a:cubicBezTo>
                  <a:cubicBezTo>
                    <a:pt x="5049" y="4890"/>
                    <a:pt x="3104" y="8386"/>
                    <a:pt x="1220" y="11851"/>
                  </a:cubicBezTo>
                  <a:cubicBezTo>
                    <a:pt x="1" y="14078"/>
                    <a:pt x="1963" y="16145"/>
                    <a:pt x="3883" y="16145"/>
                  </a:cubicBezTo>
                  <a:cubicBezTo>
                    <a:pt x="4741" y="16145"/>
                    <a:pt x="5590" y="15733"/>
                    <a:pt x="6144" y="14738"/>
                  </a:cubicBezTo>
                  <a:cubicBezTo>
                    <a:pt x="8089" y="11243"/>
                    <a:pt x="10034" y="7747"/>
                    <a:pt x="11919" y="4282"/>
                  </a:cubicBezTo>
                  <a:cubicBezTo>
                    <a:pt x="13159" y="2054"/>
                    <a:pt x="11173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74925" y="800200"/>
              <a:ext cx="288775" cy="309050"/>
            </a:xfrm>
            <a:custGeom>
              <a:avLst/>
              <a:gdLst/>
              <a:ahLst/>
              <a:cxnLst/>
              <a:rect l="l" t="t" r="r" b="b"/>
              <a:pathLst>
                <a:path w="11551" h="12362" extrusionOk="0">
                  <a:moveTo>
                    <a:pt x="8237" y="0"/>
                  </a:moveTo>
                  <a:cubicBezTo>
                    <a:pt x="7248" y="0"/>
                    <a:pt x="6309" y="555"/>
                    <a:pt x="5684" y="1409"/>
                  </a:cubicBezTo>
                  <a:cubicBezTo>
                    <a:pt x="4104" y="3628"/>
                    <a:pt x="2493" y="5816"/>
                    <a:pt x="912" y="8066"/>
                  </a:cubicBezTo>
                  <a:cubicBezTo>
                    <a:pt x="0" y="9312"/>
                    <a:pt x="669" y="11257"/>
                    <a:pt x="1915" y="11987"/>
                  </a:cubicBezTo>
                  <a:cubicBezTo>
                    <a:pt x="2374" y="12245"/>
                    <a:pt x="2842" y="12362"/>
                    <a:pt x="3297" y="12362"/>
                  </a:cubicBezTo>
                  <a:cubicBezTo>
                    <a:pt x="4286" y="12362"/>
                    <a:pt x="5211" y="11807"/>
                    <a:pt x="5836" y="10953"/>
                  </a:cubicBezTo>
                  <a:cubicBezTo>
                    <a:pt x="7447" y="8734"/>
                    <a:pt x="9028" y="6546"/>
                    <a:pt x="10639" y="4296"/>
                  </a:cubicBezTo>
                  <a:cubicBezTo>
                    <a:pt x="11551" y="3050"/>
                    <a:pt x="10852" y="1105"/>
                    <a:pt x="9605" y="375"/>
                  </a:cubicBezTo>
                  <a:cubicBezTo>
                    <a:pt x="9156" y="117"/>
                    <a:pt x="8691" y="0"/>
                    <a:pt x="8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324775" y="1196750"/>
              <a:ext cx="250025" cy="243750"/>
            </a:xfrm>
            <a:custGeom>
              <a:avLst/>
              <a:gdLst/>
              <a:ahLst/>
              <a:cxnLst/>
              <a:rect l="l" t="t" r="r" b="b"/>
              <a:pathLst>
                <a:path w="10001" h="9750" extrusionOk="0">
                  <a:moveTo>
                    <a:pt x="6779" y="0"/>
                  </a:moveTo>
                  <a:cubicBezTo>
                    <a:pt x="5792" y="0"/>
                    <a:pt x="4855" y="474"/>
                    <a:pt x="4256" y="1383"/>
                  </a:cubicBezTo>
                  <a:cubicBezTo>
                    <a:pt x="4043" y="1778"/>
                    <a:pt x="3770" y="2112"/>
                    <a:pt x="3557" y="2447"/>
                  </a:cubicBezTo>
                  <a:cubicBezTo>
                    <a:pt x="3482" y="2544"/>
                    <a:pt x="3457" y="2577"/>
                    <a:pt x="3457" y="2577"/>
                  </a:cubicBezTo>
                  <a:cubicBezTo>
                    <a:pt x="3458" y="2577"/>
                    <a:pt x="3565" y="2438"/>
                    <a:pt x="3565" y="2438"/>
                  </a:cubicBezTo>
                  <a:lnTo>
                    <a:pt x="3565" y="2438"/>
                  </a:lnTo>
                  <a:cubicBezTo>
                    <a:pt x="3566" y="2438"/>
                    <a:pt x="3541" y="2471"/>
                    <a:pt x="3466" y="2568"/>
                  </a:cubicBezTo>
                  <a:cubicBezTo>
                    <a:pt x="3314" y="2751"/>
                    <a:pt x="3162" y="2933"/>
                    <a:pt x="3010" y="3116"/>
                  </a:cubicBezTo>
                  <a:cubicBezTo>
                    <a:pt x="2432" y="3754"/>
                    <a:pt x="1794" y="4362"/>
                    <a:pt x="1156" y="4939"/>
                  </a:cubicBezTo>
                  <a:cubicBezTo>
                    <a:pt x="1" y="5912"/>
                    <a:pt x="92" y="7979"/>
                    <a:pt x="1156" y="8951"/>
                  </a:cubicBezTo>
                  <a:cubicBezTo>
                    <a:pt x="1755" y="9491"/>
                    <a:pt x="2443" y="9750"/>
                    <a:pt x="3132" y="9750"/>
                  </a:cubicBezTo>
                  <a:cubicBezTo>
                    <a:pt x="3841" y="9750"/>
                    <a:pt x="4551" y="9476"/>
                    <a:pt x="5168" y="8951"/>
                  </a:cubicBezTo>
                  <a:cubicBezTo>
                    <a:pt x="6748" y="7584"/>
                    <a:pt x="8116" y="5973"/>
                    <a:pt x="9211" y="4240"/>
                  </a:cubicBezTo>
                  <a:cubicBezTo>
                    <a:pt x="10001" y="2994"/>
                    <a:pt x="9514" y="1049"/>
                    <a:pt x="8177" y="319"/>
                  </a:cubicBezTo>
                  <a:cubicBezTo>
                    <a:pt x="7720" y="105"/>
                    <a:pt x="7244" y="0"/>
                    <a:pt x="6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499525" y="5122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7" y="0"/>
                  </a:moveTo>
                  <a:cubicBezTo>
                    <a:pt x="4410" y="0"/>
                    <a:pt x="3378" y="854"/>
                    <a:pt x="2980" y="2075"/>
                  </a:cubicBezTo>
                  <a:cubicBezTo>
                    <a:pt x="2524" y="3442"/>
                    <a:pt x="1794" y="4841"/>
                    <a:pt x="882" y="6208"/>
                  </a:cubicBezTo>
                  <a:cubicBezTo>
                    <a:pt x="1" y="7485"/>
                    <a:pt x="609" y="9370"/>
                    <a:pt x="1885" y="10129"/>
                  </a:cubicBezTo>
                  <a:cubicBezTo>
                    <a:pt x="2341" y="10391"/>
                    <a:pt x="2815" y="10511"/>
                    <a:pt x="3278" y="10511"/>
                  </a:cubicBezTo>
                  <a:cubicBezTo>
                    <a:pt x="4267" y="10511"/>
                    <a:pt x="5206" y="9966"/>
                    <a:pt x="5806" y="9096"/>
                  </a:cubicBezTo>
                  <a:cubicBezTo>
                    <a:pt x="6961" y="7394"/>
                    <a:pt x="7843" y="5509"/>
                    <a:pt x="8481" y="3625"/>
                  </a:cubicBezTo>
                  <a:cubicBezTo>
                    <a:pt x="8968" y="2166"/>
                    <a:pt x="7904" y="494"/>
                    <a:pt x="6506" y="129"/>
                  </a:cubicBezTo>
                  <a:cubicBezTo>
                    <a:pt x="6215" y="42"/>
                    <a:pt x="5931" y="0"/>
                    <a:pt x="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1" name="Google Shape;571;p15"/>
          <p:cNvSpPr/>
          <p:nvPr/>
        </p:nvSpPr>
        <p:spPr>
          <a:xfrm rot="9367894" flipH="1">
            <a:off x="136475" y="1526212"/>
            <a:ext cx="1972595" cy="622613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Pengertian Whitebox testing &amp; Unit test</a:t>
            </a:r>
            <a:endParaRPr dirty="0"/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63975" y="2214444"/>
            <a:ext cx="6015900" cy="1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ID" dirty="0"/>
              <a:t>Whitebox testing </a:t>
            </a:r>
            <a:r>
              <a:rPr lang="en-ID" dirty="0" err="1"/>
              <a:t>dalam</a:t>
            </a:r>
            <a:r>
              <a:rPr lang="en-ID" dirty="0"/>
              <a:t> Python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Python.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unit dan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r>
              <a:rPr lang="en-ID" dirty="0"/>
              <a:t>.</a:t>
            </a:r>
            <a:endParaRPr lang="en-ID" dirty="0"/>
          </a:p>
          <a:p>
            <a:pPr marL="152400" lvl="0" indent="0">
              <a:buClr>
                <a:schemeClr val="dk1"/>
              </a:buClr>
              <a:buSzPts val="1200"/>
              <a:buNone/>
            </a:pPr>
            <a:endParaRPr lang="en-ID" dirty="0"/>
          </a:p>
          <a:p>
            <a:pPr lvl="0" indent="-304800"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ID" dirty="0"/>
              <a:t>Unit test </a:t>
            </a:r>
            <a:r>
              <a:rPr lang="en-ID" dirty="0" err="1"/>
              <a:t>dalam</a:t>
            </a:r>
            <a:r>
              <a:rPr lang="en-ID" dirty="0"/>
              <a:t> Python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pengujian</a:t>
            </a:r>
            <a:r>
              <a:rPr lang="en-ID" dirty="0"/>
              <a:t> unit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.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(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berperilaku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 </a:t>
            </a:r>
            <a:endParaRPr dirty="0"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7"/>
          <p:cNvSpPr txBox="1">
            <a:spLocks noGrp="1"/>
          </p:cNvSpPr>
          <p:nvPr>
            <p:ph type="title"/>
          </p:nvPr>
        </p:nvSpPr>
        <p:spPr>
          <a:xfrm>
            <a:off x="720000" y="7356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Implementasi Wh</a:t>
            </a:r>
            <a:r>
              <a:rPr lang="en-ID" dirty="0" err="1"/>
              <a:t>itebox</a:t>
            </a:r>
            <a:r>
              <a:rPr lang="en-ID" dirty="0"/>
              <a:t> testing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558" y="1233377"/>
            <a:ext cx="5954233" cy="357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Penjelasan tentang implementasi di atas 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956391" y="1986975"/>
            <a:ext cx="49016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dan </a:t>
            </a:r>
            <a:r>
              <a:rPr lang="en-ID" dirty="0" err="1"/>
              <a:t>aksi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teks</a:t>
            </a:r>
            <a:r>
              <a:rPr lang="en-ID" dirty="0"/>
              <a:t>, dan ikon </a:t>
            </a:r>
            <a:r>
              <a:rPr lang="en-ID" dirty="0" err="1"/>
              <a:t>tombol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ditekan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</a:t>
            </a:r>
            <a:r>
              <a:rPr lang="en-ID" dirty="0" err="1"/>
              <a:t>mentasi</a:t>
            </a:r>
            <a:r>
              <a:rPr lang="en-ID" dirty="0"/>
              <a:t> Unit test</a:t>
            </a:r>
            <a:endParaRPr dirty="0"/>
          </a:p>
        </p:txBody>
      </p:sp>
      <p:pic>
        <p:nvPicPr>
          <p:cNvPr id="1026" name="Picture 2" descr="Image result for contoh codingan gambar implementasi unit test dalam pyth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4" y="1640071"/>
            <a:ext cx="5199320" cy="27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Penjelasan tentang Unit test 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86000" y="198697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unit pada </a:t>
            </a:r>
            <a:r>
              <a:rPr lang="en-ID" dirty="0" err="1"/>
              <a:t>fungsi</a:t>
            </a:r>
            <a:r>
              <a:rPr lang="en-ID" dirty="0"/>
              <a:t> `</a:t>
            </a:r>
            <a:r>
              <a:rPr lang="en-ID" dirty="0" err="1"/>
              <a:t>cuboid_volume</a:t>
            </a:r>
            <a:r>
              <a:rPr lang="en-ID" dirty="0"/>
              <a:t>` yang </a:t>
            </a:r>
            <a:r>
              <a:rPr lang="en-ID" dirty="0" err="1"/>
              <a:t>menghitung</a:t>
            </a:r>
            <a:r>
              <a:rPr lang="en-ID" dirty="0"/>
              <a:t> volume </a:t>
            </a:r>
            <a:r>
              <a:rPr lang="en-ID" dirty="0" err="1"/>
              <a:t>kuboid</a:t>
            </a:r>
            <a:r>
              <a:rPr lang="en-ID" dirty="0"/>
              <a:t>.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`</a:t>
            </a:r>
            <a:r>
              <a:rPr lang="en-ID" dirty="0" err="1"/>
              <a:t>TypeError</a:t>
            </a:r>
            <a:r>
              <a:rPr lang="en-ID" dirty="0"/>
              <a:t>` </a:t>
            </a:r>
            <a:r>
              <a:rPr lang="en-ID" dirty="0" err="1"/>
              <a:t>ketika</a:t>
            </a:r>
            <a:r>
              <a:rPr lang="en-ID" dirty="0"/>
              <a:t> input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valid.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Penjelasan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CI/CD :</a:t>
            </a:r>
            <a:endParaRPr lang="en-ID" dirty="0"/>
          </a:p>
        </p:txBody>
      </p:sp>
      <p:sp>
        <p:nvSpPr>
          <p:cNvPr id="4" name="Rectangle 3"/>
          <p:cNvSpPr/>
          <p:nvPr/>
        </p:nvSpPr>
        <p:spPr>
          <a:xfrm>
            <a:off x="1244009" y="1986975"/>
            <a:ext cx="6581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CI/CD (Continuous Integration/Continuous Deployment)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proses </a:t>
            </a:r>
            <a:r>
              <a:rPr lang="en-ID" dirty="0" err="1"/>
              <a:t>pengujian</a:t>
            </a:r>
            <a:r>
              <a:rPr lang="en-ID" dirty="0"/>
              <a:t>,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terus-menerus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CI/CD,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kerusakan</a:t>
            </a:r>
            <a:r>
              <a:rPr lang="en-ID" dirty="0"/>
              <a:t> pada system yang </a:t>
            </a:r>
            <a:r>
              <a:rPr lang="en-ID" dirty="0" err="1"/>
              <a:t>ada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Langkah langkah konfigurasi CI/CD :</a:t>
            </a:r>
            <a:br>
              <a:rPr lang="en-GB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60242" y="1340643"/>
            <a:ext cx="67516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CI/CD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Python: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Git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platform CI/CD </a:t>
            </a:r>
            <a:r>
              <a:rPr lang="en-ID" dirty="0" err="1"/>
              <a:t>seperti</a:t>
            </a:r>
            <a:r>
              <a:rPr lang="en-ID" dirty="0"/>
              <a:t> Jenkins, GitLab CI, </a:t>
            </a:r>
            <a:r>
              <a:rPr lang="en-ID" dirty="0" err="1"/>
              <a:t>atau</a:t>
            </a:r>
            <a:r>
              <a:rPr lang="en-ID" dirty="0"/>
              <a:t> Travis CI.</a:t>
            </a:r>
            <a:endParaRPr lang="en-ID" dirty="0"/>
          </a:p>
          <a:p>
            <a:pPr marL="342900" indent="-342900"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.</a:t>
            </a:r>
            <a:r>
              <a:rPr lang="en-ID" dirty="0" err="1"/>
              <a:t>gitlab-ci.yml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.</a:t>
            </a:r>
            <a:r>
              <a:rPr lang="en-ID" dirty="0" err="1"/>
              <a:t>travis.yml</a:t>
            </a:r>
            <a:r>
              <a:rPr lang="en-ID" dirty="0"/>
              <a:t>) di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  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Mengonfigurasi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build dan </a:t>
            </a:r>
            <a:r>
              <a:rPr lang="en-ID" dirty="0" err="1"/>
              <a:t>pengujian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</a:t>
            </a:r>
            <a:r>
              <a:rPr lang="en-ID" dirty="0" err="1"/>
              <a:t>dependensi</a:t>
            </a:r>
            <a:r>
              <a:rPr lang="en-ID" dirty="0"/>
              <a:t>, </a:t>
            </a:r>
            <a:r>
              <a:rPr lang="en-ID" dirty="0" err="1"/>
              <a:t>menjalankan</a:t>
            </a:r>
            <a:r>
              <a:rPr lang="en-ID" dirty="0"/>
              <a:t> unit test, dan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.  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Mengonfigurasi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deployment,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mengunggah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server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platform cloud.  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pemicu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CI/CD,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di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terjadwal</a:t>
            </a:r>
            <a:r>
              <a:rPr lang="en-ID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Referensi</a:t>
            </a:r>
            <a:r>
              <a:rPr lang="en-GB" dirty="0"/>
              <a:t> atau Sumber : </a:t>
            </a:r>
            <a:br>
              <a:rPr lang="en-GB" dirty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21855" y="1343974"/>
            <a:ext cx="384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latin typeface="Söhne"/>
                <a:hlinkClick r:id="rId1"/>
              </a:rPr>
              <a:t>1. https://docs.python.org/3/library/unittest.html</a:t>
            </a:r>
            <a:endParaRPr lang="en-ID" dirty="0"/>
          </a:p>
        </p:txBody>
      </p:sp>
      <p:sp>
        <p:nvSpPr>
          <p:cNvPr id="4" name="Rectangle 3"/>
          <p:cNvSpPr/>
          <p:nvPr/>
        </p:nvSpPr>
        <p:spPr>
          <a:xfrm>
            <a:off x="1121855" y="182560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Buku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"Python Testing with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pytest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"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1121855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3.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Buku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"Test-Driven Development with Python" oleh Harry J.W. Percival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Social Media Strategy Infographics by Slidesgo">
  <a:themeElements>
    <a:clrScheme name="Simple Light">
      <a:dk1>
        <a:srgbClr val="A44205"/>
      </a:dk1>
      <a:lt1>
        <a:srgbClr val="FFE8DA"/>
      </a:lt1>
      <a:dk2>
        <a:srgbClr val="8DA2CF"/>
      </a:dk2>
      <a:lt2>
        <a:srgbClr val="FFFFFF"/>
      </a:lt2>
      <a:accent1>
        <a:srgbClr val="FFCFC6"/>
      </a:accent1>
      <a:accent2>
        <a:srgbClr val="E6AA9F"/>
      </a:accent2>
      <a:accent3>
        <a:srgbClr val="FFD7AE"/>
      </a:accent3>
      <a:accent4>
        <a:srgbClr val="FFCC99"/>
      </a:accent4>
      <a:accent5>
        <a:srgbClr val="FFC080"/>
      </a:accent5>
      <a:accent6>
        <a:srgbClr val="CAD4E9"/>
      </a:accent6>
      <a:hlink>
        <a:srgbClr val="A442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Presentation</Application>
  <PresentationFormat>On-screen Show (16:9)</PresentationFormat>
  <Paragraphs>49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Balsamiq Sans</vt:lpstr>
      <vt:lpstr>Space Grotesk</vt:lpstr>
      <vt:lpstr>Varela Round</vt:lpstr>
      <vt:lpstr>Anaheim</vt:lpstr>
      <vt:lpstr>Segoe Print</vt:lpstr>
      <vt:lpstr>Roboto Condensed Light</vt:lpstr>
      <vt:lpstr>Bebas Neue</vt:lpstr>
      <vt:lpstr>Nunito Light</vt:lpstr>
      <vt:lpstr>Söhne</vt:lpstr>
      <vt:lpstr>Microsoft YaHei</vt:lpstr>
      <vt:lpstr>Arial Unicode MS</vt:lpstr>
      <vt:lpstr>Kawaii Interface Social Media Strategy Infographics by Slidesgo</vt:lpstr>
      <vt:lpstr>      Whitebox Testing Dan Unit Test </vt:lpstr>
      <vt:lpstr>Pengertian Whitebox testing &amp; Unit test</vt:lpstr>
      <vt:lpstr>Implementasi Whitebox testing</vt:lpstr>
      <vt:lpstr> Penjelasan tentang implementasi di atas :</vt:lpstr>
      <vt:lpstr>Implementasi Unit test</vt:lpstr>
      <vt:lpstr> Penjelasan tentang Unit test :</vt:lpstr>
      <vt:lpstr> Penjelasan tentang CI/CD :</vt:lpstr>
      <vt:lpstr>Langkah langkah konfigurasi CI/CD : </vt:lpstr>
      <vt:lpstr>Referensi atau Sumber :  </vt:lpstr>
      <vt:lpstr>PowerPoint 演示文稿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Dan Unit Test</dc:title>
  <dc:creator>Lenovo</dc:creator>
  <cp:lastModifiedBy>Lenovo</cp:lastModifiedBy>
  <cp:revision>9</cp:revision>
  <dcterms:created xsi:type="dcterms:W3CDTF">2023-11-03T14:28:45Z</dcterms:created>
  <dcterms:modified xsi:type="dcterms:W3CDTF">2023-11-03T14:49:03Z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BAFC88DBC1BD48A1A701EFD68ED84640_13</vt:lpwstr>
  </property>
  <property fmtid="{D5CDD505-2E9C-101B-9397-08002B2CF9AE}" pid="3" name="KSOProductBuildVer">
    <vt:lpwstr>1033-12.2.0.13266</vt:lpwstr>
  </property>
</Properties>
</file>