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7049-B158-7434-1033-4BF57C9E0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385BB-D5C3-8B2E-84D5-8C90FB6C1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98FB5-F441-1BA5-154E-647E60E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23CD8-9036-5FE5-582D-F469CD6F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86E28-3F4B-B866-1649-7D2DB64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3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58E24-EEE4-520B-60C2-1E02F31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754AF5-73DB-A109-92B6-5E1E31673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BF501-9E12-2C1C-4321-28E1596F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B6DD8-A12F-11CE-CDE9-2B3A5D9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3D066-4B3D-E72D-A4FC-4975FC4E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4A192-79E4-30E3-9318-14DBA9550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81892D-4DEF-2DD2-8D90-420875D6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07AD-5FEB-692A-BC80-49F162E2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9D694-6DF2-11D6-1CE9-59FBAC56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A06AD-8F23-647C-7217-5DC2B758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5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6470D-2B6D-ECA2-E2DD-76F6C37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88123-C940-F704-7D60-6528FBC4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01D49-E2D3-2629-77D6-F90F4DF8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33331-D01B-AAAC-F663-6AD19920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7E64F-8E52-83B1-7576-4C054DC0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7A2A-6246-325E-6ED9-A7B6EE87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91EA91-77A2-9C8A-ADF5-A9A539EA5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9C16A-4729-5266-8596-52E263B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ED631-52B9-60A3-F077-ED40DB0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C008D-F0ED-1D8B-140E-BFEB8BC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A616-51C2-63D6-2B1C-E1362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BA335-788E-A8EF-55F7-6A0C52C8C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E5CB82-74BC-F775-3402-AD29FDBE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3BD37-7F14-3853-6011-4DB24D3F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ECDE70-EDB7-52F6-ACC8-5E582D7A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53E678-DB9E-528E-5B11-CEC11D7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0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8741-1E15-78EF-C284-5DB9E53F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194F6-5394-9960-0223-FA2147B0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E8817-EB64-5E55-E5DD-56173B9BC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545633-9F44-8CAF-AB3F-A0B25E61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35E8EB-1BC0-9C1C-0A5B-224CC567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57D0E8-7ECC-1714-1263-2A4C2586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B504F5-A714-0AEE-C2C9-BDC9A372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B98D06-BC56-5A2F-F817-26EC4DEC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3604-C09B-F390-9835-F88668BF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B199EC-6820-2F1D-C005-9D13F02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4C4D21-2B21-59C0-9B9E-BA6C6340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230CF-1F56-7CC7-8740-5184A9C3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2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E77DCD-851D-3309-C2EA-928B7EC3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96B5B6-0345-B44D-8E1E-50F321ED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193CBB-59DE-31C4-F33D-28BD199D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7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0C0DA-E6DB-0D56-6E44-EC6F46F1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4BB06-25F8-51E3-3C96-AFE8484C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26F36-8DA0-48A3-CF30-DC4EB63C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0F307-D9B2-18CE-DCC2-551ECC9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19855B-B454-CD1B-E6E9-773B50E2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D4533-B5C2-56A5-848B-D922B872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18C26-B164-5375-143B-310D3F3C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CF2CD2-4B0F-D071-1D30-29DA5EB6D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8461D9-F226-4B94-27E8-A5665214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047715-3F68-D2C0-0F22-15FD445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BA3178-820B-2287-B124-FDDCD19B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5AB568-5234-3538-9E19-5734FE1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7BBC98-5D8F-EF2A-532A-053D69DE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A7EC57-E247-57BB-0EDC-A05CC7E7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482C4-44D7-77AF-0300-CD78F2C3A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D2FD1-8CD7-46E4-938F-1931BDF9458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28B48-45EA-DD10-20A3-1CD186B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D19D6-8BD9-D99C-416C-D0B26D95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9C269-ADEE-4704-A20B-8F6330126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enino segurando placa&#10;&#10;Descrição gerada automaticamente com confiança média">
            <a:extLst>
              <a:ext uri="{FF2B5EF4-FFF2-40B4-BE49-F238E27FC236}">
                <a16:creationId xmlns:a16="http://schemas.microsoft.com/office/drawing/2014/main" id="{55618AD7-CB75-115D-2E86-21118553B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B184AA4E-FCC8-9DF9-E02D-EB2729FF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7658834-8495-4DBD-4A92-F7BE58CB9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1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TATIANE DE SOUSA PEREIRA</dc:creator>
  <cp:lastModifiedBy>TATIANE DE SOUSA PEREIRA</cp:lastModifiedBy>
  <cp:revision>1</cp:revision>
  <dcterms:created xsi:type="dcterms:W3CDTF">2024-06-07T22:12:50Z</dcterms:created>
  <dcterms:modified xsi:type="dcterms:W3CDTF">2024-06-07T22:15:17Z</dcterms:modified>
</cp:coreProperties>
</file>