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8153-29B7-4764-BE29-B3CD24421C9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CF67C-55CA-46C6-B819-94991CFF5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7543800" cy="3276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Neoload Web Services Testing Demo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#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  <a:p>
            <a:endParaRPr lang="en-US" sz="3600" dirty="0" smtClean="0"/>
          </a:p>
          <a:p>
            <a:pPr lvl="0"/>
            <a:r>
              <a:rPr lang="en-IN" sz="3600" dirty="0" smtClean="0"/>
              <a:t>Open Neoload .Create New User path 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656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209800"/>
            <a:ext cx="6490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STEP #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5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/>
            <a:r>
              <a:rPr lang="en-US" sz="3600" dirty="0" smtClean="0"/>
              <a:t>Select Actions/Insert as Child/Soap Request.</a:t>
            </a:r>
          </a:p>
        </p:txBody>
      </p:sp>
    </p:spTree>
    <p:extLst>
      <p:ext uri="{BB962C8B-B14F-4D97-AF65-F5344CB8AC3E}">
        <p14:creationId xmlns:p14="http://schemas.microsoft.com/office/powerpoint/2010/main" val="262903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# </a:t>
            </a:r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600" dirty="0" smtClean="0"/>
              <a:t>Generate soap request with a wsdl file or Manual option </a:t>
            </a:r>
          </a:p>
        </p:txBody>
      </p:sp>
    </p:spTree>
    <p:extLst>
      <p:ext uri="{BB962C8B-B14F-4D97-AF65-F5344CB8AC3E}">
        <p14:creationId xmlns:p14="http://schemas.microsoft.com/office/powerpoint/2010/main" val="26290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05000"/>
            <a:ext cx="678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# </a:t>
            </a:r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/>
            <a:r>
              <a:rPr lang="en-US" sz="3600" dirty="0" smtClean="0"/>
              <a:t>Add the wsdl file path/</a:t>
            </a:r>
            <a:r>
              <a:rPr lang="en-US" sz="3600" dirty="0" err="1" smtClean="0"/>
              <a:t>url</a:t>
            </a:r>
            <a:r>
              <a:rPr lang="en-US" sz="3600" dirty="0" smtClean="0"/>
              <a:t> for option 1 .</a:t>
            </a:r>
          </a:p>
          <a:p>
            <a:pPr lvl="0"/>
            <a:r>
              <a:rPr lang="en-US" sz="3600" dirty="0" smtClean="0"/>
              <a:t>For Manual option paste the request xml in the </a:t>
            </a:r>
            <a:r>
              <a:rPr lang="en-US" sz="3600" dirty="0"/>
              <a:t>X</a:t>
            </a:r>
            <a:r>
              <a:rPr lang="en-US" sz="3600" dirty="0" smtClean="0"/>
              <a:t>ml field</a:t>
            </a:r>
            <a:endParaRPr lang="en-IN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07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# </a:t>
            </a:r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600" dirty="0" smtClean="0"/>
              <a:t>Add the required parameters in the Xml </a:t>
            </a:r>
          </a:p>
        </p:txBody>
      </p:sp>
    </p:spTree>
    <p:extLst>
      <p:ext uri="{BB962C8B-B14F-4D97-AF65-F5344CB8AC3E}">
        <p14:creationId xmlns:p14="http://schemas.microsoft.com/office/powerpoint/2010/main" val="1907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# </a:t>
            </a:r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600" dirty="0" smtClean="0"/>
              <a:t>Click on Check Script to Verify </a:t>
            </a:r>
          </a:p>
        </p:txBody>
      </p:sp>
    </p:spTree>
    <p:extLst>
      <p:ext uri="{BB962C8B-B14F-4D97-AF65-F5344CB8AC3E}">
        <p14:creationId xmlns:p14="http://schemas.microsoft.com/office/powerpoint/2010/main" val="1907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STEP </a:t>
            </a: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#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  <a:p>
            <a:r>
              <a:rPr lang="en-US" sz="3600" dirty="0" smtClean="0"/>
              <a:t>Verify that the web service pass successfully </a:t>
            </a:r>
          </a:p>
        </p:txBody>
      </p:sp>
    </p:spTree>
    <p:extLst>
      <p:ext uri="{BB962C8B-B14F-4D97-AF65-F5344CB8AC3E}">
        <p14:creationId xmlns:p14="http://schemas.microsoft.com/office/powerpoint/2010/main" val="1907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2209800"/>
            <a:ext cx="624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</a:t>
            </a:r>
          </a:p>
          <a:p>
            <a:r>
              <a:rPr lang="en-US" sz="3600" dirty="0"/>
              <a:t>	 </a:t>
            </a: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6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Calibri</vt:lpstr>
      <vt:lpstr>Constantia</vt:lpstr>
      <vt:lpstr>Wingdings 2</vt:lpstr>
      <vt:lpstr>Flow</vt:lpstr>
      <vt:lpstr>        Neoload Web Services Testing Demo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iTAF Automation Testing Demo   NEW YORK LIFE (NYL)</dc:title>
  <dc:creator>Bhaskar Polipilli</dc:creator>
  <cp:lastModifiedBy>Tatireddy T. Ram</cp:lastModifiedBy>
  <cp:revision>27</cp:revision>
  <dcterms:created xsi:type="dcterms:W3CDTF">2006-08-16T00:00:00Z</dcterms:created>
  <dcterms:modified xsi:type="dcterms:W3CDTF">2016-10-07T10:22:30Z</dcterms:modified>
</cp:coreProperties>
</file>