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9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2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4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7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1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D27-CA18-423E-9414-BD506E8F1A2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D52D-EB6E-4647-9A4F-8A50A90B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3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9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0251" y="122830"/>
            <a:ext cx="11053549" cy="6054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2" name="Flowchart: Terminator 11"/>
          <p:cNvSpPr/>
          <p:nvPr/>
        </p:nvSpPr>
        <p:spPr>
          <a:xfrm>
            <a:off x="1187355" y="436728"/>
            <a:ext cx="5240741" cy="3957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&amp; App Server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19117" y="1105469"/>
            <a:ext cx="3493827" cy="165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BEA Weblogic,IBM Websphere,Oracle 9i App Server,Jboss(Open Source),MACROMEDIA JRun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414448" y="2743200"/>
            <a:ext cx="1610436" cy="982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DB</a:t>
            </a:r>
            <a:endParaRPr lang="en-IN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4640239" y="1903864"/>
            <a:ext cx="1856095" cy="1071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82388" y="3330054"/>
            <a:ext cx="1487606" cy="559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682389" y="3916907"/>
            <a:ext cx="1473958" cy="6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59559" y="4585648"/>
            <a:ext cx="1610435" cy="70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450376" y="5295332"/>
            <a:ext cx="2088108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IN" dirty="0"/>
          </a:p>
        </p:txBody>
      </p:sp>
      <p:sp>
        <p:nvSpPr>
          <p:cNvPr id="23" name="Curved Left Arrow 22"/>
          <p:cNvSpPr/>
          <p:nvPr/>
        </p:nvSpPr>
        <p:spPr>
          <a:xfrm>
            <a:off x="2442949" y="2552130"/>
            <a:ext cx="914400" cy="34119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750627" y="1951630"/>
            <a:ext cx="409432" cy="147395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2320119" y="2606722"/>
            <a:ext cx="122830" cy="59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Up Arrow 28"/>
          <p:cNvSpPr/>
          <p:nvPr/>
        </p:nvSpPr>
        <p:spPr>
          <a:xfrm>
            <a:off x="2142700" y="2770497"/>
            <a:ext cx="545909" cy="233376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Bent Arrow 31"/>
          <p:cNvSpPr/>
          <p:nvPr/>
        </p:nvSpPr>
        <p:spPr>
          <a:xfrm>
            <a:off x="518615" y="1323833"/>
            <a:ext cx="586854" cy="29206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537277" y="3739487"/>
            <a:ext cx="1719619" cy="95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IN" dirty="0"/>
          </a:p>
        </p:txBody>
      </p:sp>
      <p:cxnSp>
        <p:nvCxnSpPr>
          <p:cNvPr id="40" name="Elbow Connector 39"/>
          <p:cNvCxnSpPr>
            <a:endCxn id="34" idx="2"/>
          </p:cNvCxnSpPr>
          <p:nvPr/>
        </p:nvCxnSpPr>
        <p:spPr>
          <a:xfrm>
            <a:off x="4612943" y="2552131"/>
            <a:ext cx="1924334" cy="1665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1378424"/>
            <a:ext cx="9103055" cy="52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Tatireddy T. Ram</dc:creator>
  <cp:lastModifiedBy>Tatireddy T. Ram</cp:lastModifiedBy>
  <cp:revision>17</cp:revision>
  <dcterms:created xsi:type="dcterms:W3CDTF">2017-07-26T08:23:33Z</dcterms:created>
  <dcterms:modified xsi:type="dcterms:W3CDTF">2017-07-26T12:10:46Z</dcterms:modified>
</cp:coreProperties>
</file>