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A72"/>
    <a:srgbClr val="322A7E"/>
    <a:srgbClr val="A5ACAF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/>
    <p:restoredTop sz="94714"/>
  </p:normalViewPr>
  <p:slideViewPr>
    <p:cSldViewPr snapToGrid="0" snapToObjects="1">
      <p:cViewPr varScale="1">
        <p:scale>
          <a:sx n="70" d="100"/>
          <a:sy n="70" d="100"/>
        </p:scale>
        <p:origin x="15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19" y="276515"/>
            <a:ext cx="6016581" cy="31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96" y="6259842"/>
            <a:ext cx="2104572" cy="526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Large Title 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Large Title 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5"/>
            <a:ext cx="7886700" cy="45973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19" y="276515"/>
            <a:ext cx="6016581" cy="31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96" y="6259842"/>
            <a:ext cx="2104572" cy="526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 smtClean="0"/>
              <a:t>Divider - 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19" y="276515"/>
            <a:ext cx="6016581" cy="31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96" y="6259842"/>
            <a:ext cx="2104572" cy="526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 smtClean="0"/>
              <a:t>Thank you - 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60"/>
            <a:ext cx="2427889" cy="4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Large Title 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Large Title 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Large Title 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Emphasis Point – text can be removed - bar stays as graphic element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954868" y="6356352"/>
            <a:ext cx="3160182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50" dirty="0" smtClean="0">
                <a:solidFill>
                  <a:srgbClr val="A5ACAF"/>
                </a:solidFill>
              </a:rPr>
              <a:t>© 2016</a:t>
            </a:r>
            <a:r>
              <a:rPr lang="en-US" sz="750" baseline="0" dirty="0" smtClean="0">
                <a:solidFill>
                  <a:srgbClr val="A5ACAF"/>
                </a:solidFill>
              </a:rPr>
              <a:t> Majesco. All rights reserved</a:t>
            </a:r>
            <a:endParaRPr lang="en-US" sz="750" dirty="0">
              <a:solidFill>
                <a:srgbClr val="A5ACA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4" r:id="rId13"/>
    <p:sldLayoutId id="2147483683" r:id="rId14"/>
    <p:sldLayoutId id="2147483673" r:id="rId15"/>
    <p:sldLayoutId id="214748367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Commitment to Excellence Award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Nomination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8805"/>
              </p:ext>
            </p:extLst>
          </p:nvPr>
        </p:nvGraphicFramePr>
        <p:xfrm>
          <a:off x="406398" y="1050876"/>
          <a:ext cx="8537904" cy="4162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826"/>
                <a:gridCol w="5737078"/>
              </a:tblGrid>
              <a:tr h="13875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Referenceability</a:t>
                      </a:r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  <a:tr h="13875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 of business value add</a:t>
                      </a:r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  <a:tr h="13875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Satisfaction, advocacy &amp; engagement</a:t>
                      </a:r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9558" y="5650172"/>
            <a:ext cx="838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Please fill in the details justifying your team’s nomination for each of the above parameters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Delivery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61194"/>
              </p:ext>
            </p:extLst>
          </p:nvPr>
        </p:nvGraphicFramePr>
        <p:xfrm>
          <a:off x="406398" y="1050874"/>
          <a:ext cx="8537904" cy="428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826"/>
                <a:gridCol w="5737078"/>
              </a:tblGrid>
              <a:tr h="21427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  <a:tr h="21427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time or before time delivery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9558" y="5650172"/>
            <a:ext cx="838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Please fill in the details justifying your team’s nomination for each of the above parameters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5203"/>
              </p:ext>
            </p:extLst>
          </p:nvPr>
        </p:nvGraphicFramePr>
        <p:xfrm>
          <a:off x="297217" y="1201004"/>
          <a:ext cx="8537904" cy="4162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826"/>
                <a:gridCol w="5737078"/>
              </a:tblGrid>
              <a:tr h="13875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growth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  <a:tr h="13875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EANB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  <a:tr h="13875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in team size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9558" y="5650172"/>
            <a:ext cx="838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Please fill in the details justifying your team’s nomination for each of the above parameters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People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93497"/>
              </p:ext>
            </p:extLst>
          </p:nvPr>
        </p:nvGraphicFramePr>
        <p:xfrm>
          <a:off x="297217" y="1610436"/>
          <a:ext cx="8537904" cy="34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826"/>
                <a:gridCol w="5737078"/>
              </a:tblGrid>
              <a:tr h="3480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2F2A7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people practices</a:t>
                      </a:r>
                      <a:endParaRPr lang="en-US" sz="1800" kern="1200" dirty="0">
                        <a:solidFill>
                          <a:srgbClr val="2F2A7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F2A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9558" y="5650172"/>
            <a:ext cx="838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Please fill in the details justifying your team’s nomination for each of the above parameters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890" y="1693041"/>
            <a:ext cx="6155140" cy="32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5BD4578098B240889E5226863AEF6C" ma:contentTypeVersion="1" ma:contentTypeDescription="Create a new document." ma:contentTypeScope="" ma:versionID="c4a6b6711eacd52c3375c9fc207aff5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D0F9224-D8BB-4906-8E9E-17987AD87E59}"/>
</file>

<file path=customXml/itemProps2.xml><?xml version="1.0" encoding="utf-8"?>
<ds:datastoreItem xmlns:ds="http://schemas.openxmlformats.org/officeDocument/2006/customXml" ds:itemID="{3B934856-E0C7-49C1-BE4B-87B98C62EB90}"/>
</file>

<file path=customXml/itemProps3.xml><?xml version="1.0" encoding="utf-8"?>
<ds:datastoreItem xmlns:ds="http://schemas.openxmlformats.org/officeDocument/2006/customXml" ds:itemID="{3EEB2281-1AF4-427E-9834-BD74ACDD465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100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Commitment to Excellence Award</vt:lpstr>
      <vt:lpstr>Customer</vt:lpstr>
      <vt:lpstr>Delivery</vt:lpstr>
      <vt:lpstr>Finance</vt:lpstr>
      <vt:lpstr>People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Roshni S. Parkhi</cp:lastModifiedBy>
  <cp:revision>66</cp:revision>
  <dcterms:created xsi:type="dcterms:W3CDTF">2016-04-04T15:55:04Z</dcterms:created>
  <dcterms:modified xsi:type="dcterms:W3CDTF">2016-08-05T04:54:43Z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0x0101003B5BD4578098B240889E5226863AEF6C</vt:lpwstr>
  </property>
</Properties>
</file>