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4" r:id="rId5"/>
    <p:sldId id="263" r:id="rId6"/>
    <p:sldId id="261" r:id="rId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76D8-94FA-466A-96D6-5AFEF6B8D0B2}" type="datetimeFigureOut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3D40-7088-4A72-A0DD-D3D45673AADB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42881780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B193-FDA7-4E22-A2CB-0525196811FE}" type="datetimeFigureOut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84F9-F154-46C1-AC16-E935B2246B0E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202318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pPr/>
              <a:t>3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3989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pPr/>
              <a:t>6</a:t>
            </a:fld>
            <a:endParaRPr lang="sr-Latn-R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42061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D11-2771-484D-A57B-631B35881C7B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20368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A0D4-A4FC-4534-80A3-B83D41479F98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13412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791-1297-477B-9F01-911687258EB8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33715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F958-7411-4DE3-949C-FAC271124FC7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2203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92F5-C8D3-4EB0-8ED4-EE6FF97006EC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17052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3845-2D02-47E5-A559-E0F9EDBA395E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2296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0F07-DC17-4160-A68D-D5E53D46DAC8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483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27A1-FD69-4C7A-BAF6-C77FBAEF409C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60993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B96-461D-4DFA-A80C-32229E9A8E64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16734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4D98-254A-419B-A159-ACAB15B22491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32760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FE15-3562-4B7F-94A7-8B5D4609C46E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31525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7648-F006-4B90-8C72-D92623184CA2}" type="datetime1">
              <a:rPr lang="sr-Latn-RS" smtClean="0"/>
              <a:pPr/>
              <a:t>27.6.2016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="" xmlns:p14="http://schemas.microsoft.com/office/powerpoint/2010/main" val="14182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registarskih tablica</a:t>
            </a:r>
            <a:endParaRPr lang="sr-Latn-RS" dirty="0">
              <a:latin typeface="Comic Sans MS" pitchFamily="66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/>
        </p:nvSpPr>
        <p:spPr bwMode="auto">
          <a:xfrm>
            <a:off x="3059832" y="5657453"/>
            <a:ext cx="2520280" cy="6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6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5536" y="5028068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err="1" smtClean="0">
                <a:latin typeface="Comic Sans MS" pitchFamily="66" charset="0"/>
                <a:cs typeface="Times New Roman" pitchFamily="18" charset="0"/>
              </a:rPr>
              <a:t>Profesor</a:t>
            </a:r>
            <a:r>
              <a:rPr lang="en-US" b="1" dirty="0" smtClean="0">
                <a:latin typeface="Comic Sans MS" pitchFamily="66" charset="0"/>
                <a:cs typeface="Times New Roman" pitchFamily="18" charset="0"/>
              </a:rPr>
              <a:t>: </a:t>
            </a:r>
          </a:p>
          <a:p>
            <a:pPr eaLnBrk="0" hangingPunct="0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doc. </a:t>
            </a:r>
            <a:r>
              <a:rPr lang="en-US" dirty="0" err="1" smtClean="0">
                <a:latin typeface="Comic Sans MS" pitchFamily="66" charset="0"/>
                <a:cs typeface="Times New Roman" pitchFamily="18" charset="0"/>
              </a:rPr>
              <a:t>dr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mic Sans MS" pitchFamily="66" charset="0"/>
                <a:cs typeface="Times New Roman" pitchFamily="18" charset="0"/>
              </a:rPr>
              <a:t>Đorđe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mic Sans MS" pitchFamily="66" charset="0"/>
                <a:cs typeface="Times New Roman" pitchFamily="18" charset="0"/>
              </a:rPr>
              <a:t>Obradović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  <a:p>
            <a:pPr eaLnBrk="0" hangingPunct="0"/>
            <a:r>
              <a:rPr lang="en-US" b="1" dirty="0" err="1" smtClean="0">
                <a:latin typeface="Comic Sans MS" pitchFamily="66" charset="0"/>
                <a:cs typeface="Times New Roman" pitchFamily="18" charset="0"/>
              </a:rPr>
              <a:t>Asistent</a:t>
            </a:r>
            <a:r>
              <a:rPr lang="en-US" b="1" dirty="0" smtClean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eaLnBrk="0" hangingPunct="0"/>
            <a:r>
              <a:rPr lang="sr-Latn-RS" dirty="0" smtClean="0">
                <a:latin typeface="Comic Sans MS" pitchFamily="66" charset="0"/>
                <a:cs typeface="Times New Roman" pitchFamily="18" charset="0"/>
              </a:rPr>
              <a:t>Stefan Anđelić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364088" y="5043457"/>
            <a:ext cx="3234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r-Latn-RS" b="1" dirty="0" smtClean="0">
                <a:latin typeface="Comic Sans MS" pitchFamily="66" charset="0"/>
                <a:cs typeface="Times New Roman" pitchFamily="18" charset="0"/>
              </a:rPr>
              <a:t>Autor</a:t>
            </a:r>
            <a:r>
              <a:rPr lang="en-US" b="0" dirty="0" smtClean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r>
              <a:rPr lang="sr-Latn-RS" dirty="0" smtClean="0">
                <a:latin typeface="Comic Sans MS" pitchFamily="66" charset="0"/>
                <a:cs typeface="Times New Roman" pitchFamily="18" charset="0"/>
              </a:rPr>
              <a:t>Tatjana Bičkeji</a:t>
            </a:r>
            <a:r>
              <a:rPr lang="sr-Latn-RS" dirty="0" smtClean="0">
                <a:latin typeface="Comic Sans MS" pitchFamily="66" charset="0"/>
                <a:cs typeface="Times New Roman" pitchFamily="18" charset="0"/>
              </a:rPr>
              <a:t> RA56/2012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043372" y="641648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Projekat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Soft computing</a:t>
            </a:r>
          </a:p>
        </p:txBody>
      </p:sp>
    </p:spTree>
    <p:extLst>
      <p:ext uri="{BB962C8B-B14F-4D97-AF65-F5344CB8AC3E}">
        <p14:creationId xmlns="" xmlns:p14="http://schemas.microsoft.com/office/powerpoint/2010/main" val="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5040560" cy="1143000"/>
          </a:xfrm>
        </p:spPr>
        <p:txBody>
          <a:bodyPr/>
          <a:lstStyle/>
          <a:p>
            <a:r>
              <a:rPr lang="sr-Latn-RS" dirty="0" smtClean="0"/>
              <a:t>	</a:t>
            </a:r>
            <a:r>
              <a:rPr lang="sr-Latn-RS" dirty="0" smtClean="0">
                <a:latin typeface="Comic Sans MS" pitchFamily="66" charset="0"/>
              </a:rPr>
              <a:t>Uvod</a:t>
            </a:r>
            <a:endParaRPr lang="sr-Latn-R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33" y="1880758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sr-Latn-RS" sz="2000" dirty="0" smtClean="0">
                <a:latin typeface="Comic Sans MS" pitchFamily="66" charset="0"/>
              </a:rPr>
              <a:t>Automatsko prepoznavanje tablica je, zajedno sa automatizacijom različitih procesa, uzela maha. Prednosti se ogledaju u lakšem praćenju vozila, regulisanju saobraćaja...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sr-Latn-RS" sz="20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sr-Latn-RS" sz="2000" dirty="0" smtClean="0">
                <a:latin typeface="Comic Sans MS" pitchFamily="66" charset="0"/>
              </a:rPr>
              <a:t>Kamere koje slikaju vozila su najčešće postavljane na raskrsnicama, kod rampi na autoputevima... U mnogome olakšavaju detekciju ukradenih ili  neregistrovanih vozila, </a:t>
            </a:r>
            <a:r>
              <a:rPr lang="sr-Latn-RS" sz="2000" dirty="0" smtClean="0">
                <a:latin typeface="Comic Sans MS" pitchFamily="66" charset="0"/>
              </a:rPr>
              <a:t>ili prekršaja u </a:t>
            </a:r>
            <a:r>
              <a:rPr lang="sr-Latn-RS" sz="2000" dirty="0" smtClean="0">
                <a:latin typeface="Comic Sans MS" pitchFamily="66" charset="0"/>
              </a:rPr>
              <a:t>saobraćaju. </a:t>
            </a:r>
            <a:endParaRPr lang="sr-Latn-R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74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Zadatak</a:t>
            </a:r>
            <a:endParaRPr lang="sr-Latn-RS" dirty="0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596" y="1785926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sr-Latn-RS" sz="2800" kern="0" dirty="0" smtClean="0">
                <a:latin typeface="Comic Sans MS" pitchFamily="66" charset="0"/>
              </a:rPr>
              <a:t>Na osnovu prosledjene slike, aplikacija detektuje tablice na automobilu i vraća sliku sa iščitanim tablicama.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8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prema sli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1" y="2961731"/>
            <a:ext cx="6830379" cy="389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KORACI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Nad</a:t>
            </a:r>
            <a:r>
              <a:rPr lang="en-US" dirty="0" smtClean="0">
                <a:latin typeface="Comic Sans MS" pitchFamily="66" charset="0"/>
              </a:rPr>
              <a:t> u</a:t>
            </a:r>
            <a:r>
              <a:rPr lang="sr-Latn-RS" dirty="0" smtClean="0">
                <a:latin typeface="Comic Sans MS" pitchFamily="66" charset="0"/>
              </a:rPr>
              <a:t>čitanom slikom se vrši više metoda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</a:pPr>
            <a:endParaRPr lang="en-US" dirty="0" smtClean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Grayscale-</a:t>
            </a:r>
            <a:r>
              <a:rPr lang="en-US" dirty="0" err="1" smtClean="0">
                <a:latin typeface="Comic Sans MS" pitchFamily="66" charset="0"/>
              </a:rPr>
              <a:t>pretvaranje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slike</a:t>
            </a:r>
            <a:r>
              <a:rPr lang="en-US" dirty="0" smtClean="0">
                <a:latin typeface="Comic Sans MS" pitchFamily="66" charset="0"/>
              </a:rPr>
              <a:t> u </a:t>
            </a:r>
            <a:r>
              <a:rPr lang="en-US" dirty="0" err="1" smtClean="0">
                <a:latin typeface="Comic Sans MS" pitchFamily="66" charset="0"/>
              </a:rPr>
              <a:t>nijanse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sive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err="1" smtClean="0">
                <a:latin typeface="Comic Sans MS" pitchFamily="66" charset="0"/>
              </a:rPr>
              <a:t>Binarizacija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sr-Latn-RS" dirty="0" smtClean="0">
                <a:latin typeface="Comic Sans MS" pitchFamily="66" charset="0"/>
              </a:rPr>
              <a:t>implementirana pomoću fje adaptiveTreshold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bs-Latn-BA" dirty="0" smtClean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bs-Latn-BA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3857628"/>
            <a:ext cx="3479178" cy="2786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KORACI</a:t>
            </a:r>
            <a:endParaRPr lang="sr-Latn-R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58" y="2492896"/>
            <a:ext cx="79928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err="1" smtClean="0">
                <a:latin typeface="Comic Sans MS" pitchFamily="66" charset="0"/>
              </a:rPr>
              <a:t>Prepoznavanje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regiona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interesa</a:t>
            </a:r>
            <a:r>
              <a:rPr lang="sr-Latn-RS" dirty="0" smtClean="0">
                <a:latin typeface="Comic Sans MS" pitchFamily="66" charset="0"/>
              </a:rPr>
              <a:t>-realizovano je kroz detekciju mogućih tablica na slici, a zatim selekciju pogodnih, kao i detekciju karaktera na tablici</a:t>
            </a:r>
          </a:p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endParaRPr lang="sr-Latn-RS" dirty="0" smtClean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endParaRPr lang="en-US" dirty="0" smtClean="0"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err="1" smtClean="0">
                <a:latin typeface="Comic Sans MS" pitchFamily="66" charset="0"/>
              </a:rPr>
              <a:t>Prikazivanje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rezultata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prepoznavanja</a:t>
            </a:r>
            <a:r>
              <a:rPr lang="sr-Latn-R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sr-Latn-RS" dirty="0" smtClean="0">
                <a:latin typeface="Comic Sans MS" pitchFamily="66" charset="0"/>
              </a:rPr>
              <a:t>Draw.writeLicensePlateCharsOnImage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latin typeface="Comic Sans MS" pitchFamily="66" charset="0"/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="" xmlns:p14="http://schemas.microsoft.com/office/powerpoint/2010/main" val="166599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Near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2143116"/>
            <a:ext cx="6230220" cy="4525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82" y="1571612"/>
            <a:ext cx="8136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sr-Latn-RS" sz="2000" dirty="0" smtClean="0">
                <a:latin typeface="Comic Sans MS" pitchFamily="66" charset="0"/>
              </a:rPr>
              <a:t>Sistem je ograničen na prepoznavanje tablica koje su registrovane u Severnoj Americi, jer je korišćen generisan obučavajući skup koji se prosledio kao parametar </a:t>
            </a:r>
            <a:r>
              <a:rPr lang="sr-Latn-RS" sz="2000" dirty="0" smtClean="0">
                <a:latin typeface="Comic Sans MS" pitchFamily="66" charset="0"/>
              </a:rPr>
              <a:t>pri K</a:t>
            </a:r>
            <a:r>
              <a:rPr lang="en-US" sz="2000" dirty="0" smtClean="0">
                <a:latin typeface="Comic Sans MS" pitchFamily="66" charset="0"/>
              </a:rPr>
              <a:t>n</a:t>
            </a:r>
            <a:r>
              <a:rPr lang="sr-Latn-RS" sz="2000" dirty="0" smtClean="0">
                <a:latin typeface="Comic Sans MS" pitchFamily="66" charset="0"/>
              </a:rPr>
              <a:t>earest </a:t>
            </a:r>
            <a:r>
              <a:rPr lang="sr-Latn-RS" sz="2000" dirty="0" smtClean="0">
                <a:latin typeface="Comic Sans MS" pitchFamily="66" charset="0"/>
              </a:rPr>
              <a:t> obuci</a:t>
            </a:r>
            <a:r>
              <a:rPr lang="sr-Latn-RS" sz="2000" dirty="0" smtClean="0">
                <a:latin typeface="Comic Sans MS" pitchFamily="66" charset="0"/>
              </a:rPr>
              <a:t>.</a:t>
            </a:r>
            <a:endParaRPr lang="sr-Latn-RS" sz="2000" dirty="0" smtClean="0">
              <a:latin typeface="Comic Sans MS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764704"/>
            <a:ext cx="2774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4400" dirty="0" smtClean="0"/>
              <a:t>ZAKLJUČAK</a:t>
            </a:r>
            <a:endParaRPr lang="sr-Latn-RS" sz="4400" dirty="0"/>
          </a:p>
        </p:txBody>
      </p:sp>
    </p:spTree>
    <p:extLst>
      <p:ext uri="{BB962C8B-B14F-4D97-AF65-F5344CB8AC3E}">
        <p14:creationId xmlns="" xmlns:p14="http://schemas.microsoft.com/office/powerpoint/2010/main" val="35344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Prepoznavanje registarskih tablica</vt:lpstr>
      <vt:lpstr> Uvod</vt:lpstr>
      <vt:lpstr>Zadatak</vt:lpstr>
      <vt:lpstr>KORACI</vt:lpstr>
      <vt:lpstr>KORACI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Medjedovic</dc:creator>
  <cp:lastModifiedBy>Tanja B</cp:lastModifiedBy>
  <cp:revision>19</cp:revision>
  <dcterms:created xsi:type="dcterms:W3CDTF">2015-12-16T18:04:44Z</dcterms:created>
  <dcterms:modified xsi:type="dcterms:W3CDTF">2016-06-26T23:09:25Z</dcterms:modified>
</cp:coreProperties>
</file>