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5143500" type="screen16x9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E4CA1"/>
    <a:srgbClr val="ED1B30"/>
    <a:srgbClr val="D73D41"/>
    <a:srgbClr val="F0CEC4"/>
    <a:srgbClr val="EDD2C7"/>
    <a:srgbClr val="000000"/>
    <a:srgbClr val="000066"/>
    <a:srgbClr val="003366"/>
    <a:srgbClr val="E7A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6" autoAdjust="0"/>
  </p:normalViewPr>
  <p:slideViewPr>
    <p:cSldViewPr snapToGrid="0" snapToObjects="1">
      <p:cViewPr varScale="1">
        <p:scale>
          <a:sx n="152" d="100"/>
          <a:sy n="152" d="100"/>
        </p:scale>
        <p:origin x="426" y="11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BAF627-D5A3-47F4-B2D8-8E679C1CF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6A5400-4417-47DB-9919-02C5EFB652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7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21469"/>
            <a:ext cx="8581869" cy="742156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4D4D4D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200150"/>
            <a:ext cx="8581869" cy="33749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rgbClr val="4D4D4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rgbClr val="4D4D4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rgbClr val="4D4D4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rgbClr val="4D4D4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A3124BB-79FB-45DE-8AA0-F6C78F142A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8" y="4561191"/>
            <a:ext cx="1419678" cy="582309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E57F3BC2-9440-4012-ACDB-6D30B7CE59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30" y="4527725"/>
            <a:ext cx="884419" cy="6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A5E98B-75F6-49F9-93D2-BCCC8887F1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8" y="4561191"/>
            <a:ext cx="1419678" cy="5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7783EAC-7261-4501-8E58-3BAC819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‘n’ Tricks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E6490-9C6F-4608-80F1-5241FC96FC5E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GB" sz="2000" dirty="0" smtClean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How to Train Your Model with </a:t>
            </a:r>
            <a:r>
              <a:rPr lang="en-GB" sz="20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Refinery</a:t>
            </a:r>
            <a:r>
              <a:rPr lang="en-GB" sz="20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GB" sz="2000" dirty="0" smtClean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Jezyk</a:t>
            </a:r>
            <a:endParaRPr lang="en-GB" sz="20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0FF96B4-5311-478F-94C9-80E90338ABA9}"/>
              </a:ext>
            </a:extLst>
          </p:cNvPr>
          <p:cNvSpPr txBox="1">
            <a:spLocks/>
          </p:cNvSpPr>
          <p:nvPr/>
        </p:nvSpPr>
        <p:spPr>
          <a:xfrm>
            <a:off x="654424" y="1293055"/>
            <a:ext cx="6373626" cy="2309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AU" sz="1600" i="1" kern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2FF511-A11B-439E-9C19-93DB7477742B}"/>
              </a:ext>
            </a:extLst>
          </p:cNvPr>
          <p:cNvSpPr txBox="1">
            <a:spLocks/>
          </p:cNvSpPr>
          <p:nvPr/>
        </p:nvSpPr>
        <p:spPr>
          <a:xfrm>
            <a:off x="654424" y="1834052"/>
            <a:ext cx="7135766" cy="33094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GB" sz="2000" kern="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 descr="C:\Users\needhamc2\AppData\Local\Microsoft\Windows\Temporary Internet Files\Content.IE5\URNJ4B19\tip-300x210[1].gif">
            <a:extLst>
              <a:ext uri="{FF2B5EF4-FFF2-40B4-BE49-F238E27FC236}">
                <a16:creationId xmlns:a16="http://schemas.microsoft.com/office/drawing/2014/main" id="{AC4F2863-3EA6-4EC4-90A8-FAB1401C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56" y="101255"/>
            <a:ext cx="1357740" cy="9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example">
            <a:extLst>
              <a:ext uri="{FF2B5EF4-FFF2-40B4-BE49-F238E27FC236}">
                <a16:creationId xmlns:a16="http://schemas.microsoft.com/office/drawing/2014/main" id="{78C0272D-97F4-443F-B4DA-7113D59F4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473A3-ACF8-4B1E-88ED-2F5097928992}"/>
              </a:ext>
            </a:extLst>
          </p:cNvPr>
          <p:cNvSpPr/>
          <p:nvPr/>
        </p:nvSpPr>
        <p:spPr>
          <a:xfrm>
            <a:off x="-31112" y="126022"/>
            <a:ext cx="33438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B717-8D35-489D-8310-B3AE4445FA60}"/>
              </a:ext>
            </a:extLst>
          </p:cNvPr>
          <p:cNvSpPr txBox="1"/>
          <p:nvPr/>
        </p:nvSpPr>
        <p:spPr>
          <a:xfrm>
            <a:off x="521329" y="1972039"/>
            <a:ext cx="7833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4D4D4D"/>
                </a:solidFill>
              </a:rPr>
              <a:t>#1 Understand the problem. </a:t>
            </a:r>
            <a:r>
              <a:rPr lang="en-AU" sz="1800" dirty="0">
                <a:solidFill>
                  <a:srgbClr val="4D4D4D"/>
                </a:solidFill>
              </a:rPr>
              <a:t>This will enable you to readily define goals, inputs, and develop the logic. </a:t>
            </a:r>
          </a:p>
          <a:p>
            <a:r>
              <a:rPr lang="en-AU" sz="2400" b="1" dirty="0">
                <a:solidFill>
                  <a:srgbClr val="4D4D4D"/>
                </a:solidFill>
              </a:rPr>
              <a:t>#2 </a:t>
            </a:r>
            <a:r>
              <a:rPr lang="en-AU" sz="2400" b="1" dirty="0" smtClean="0">
                <a:solidFill>
                  <a:srgbClr val="4D4D4D"/>
                </a:solidFill>
              </a:rPr>
              <a:t>Think Modularly </a:t>
            </a:r>
            <a:r>
              <a:rPr lang="en-AU" sz="1800" dirty="0" smtClean="0">
                <a:solidFill>
                  <a:srgbClr val="4D4D4D"/>
                </a:solidFill>
              </a:rPr>
              <a:t>Break your logic into modules and group/label them in Dynamo. This will help others understand what you did and help you re-use your own code in the future. </a:t>
            </a:r>
            <a:endParaRPr lang="en-AU" sz="1800" dirty="0">
              <a:solidFill>
                <a:srgbClr val="4D4D4D"/>
              </a:solidFill>
            </a:endParaRPr>
          </a:p>
          <a:p>
            <a:r>
              <a:rPr lang="en-AU" sz="2400" b="1" dirty="0">
                <a:solidFill>
                  <a:srgbClr val="4D4D4D"/>
                </a:solidFill>
              </a:rPr>
              <a:t>#3 </a:t>
            </a:r>
            <a:r>
              <a:rPr lang="en-AU" sz="2400" b="1" dirty="0" smtClean="0">
                <a:solidFill>
                  <a:srgbClr val="4D4D4D"/>
                </a:solidFill>
              </a:rPr>
              <a:t>Keep </a:t>
            </a:r>
            <a:r>
              <a:rPr lang="en-AU" sz="2400" b="1" dirty="0">
                <a:solidFill>
                  <a:srgbClr val="4D4D4D"/>
                </a:solidFill>
              </a:rPr>
              <a:t>I</a:t>
            </a:r>
            <a:r>
              <a:rPr lang="en-AU" sz="2400" b="1" dirty="0" smtClean="0">
                <a:solidFill>
                  <a:srgbClr val="4D4D4D"/>
                </a:solidFill>
              </a:rPr>
              <a:t>t Simple. </a:t>
            </a:r>
            <a:r>
              <a:rPr lang="en-AU" sz="1800" dirty="0" smtClean="0">
                <a:solidFill>
                  <a:srgbClr val="4D4D4D"/>
                </a:solidFill>
              </a:rPr>
              <a:t>Small chunks </a:t>
            </a:r>
            <a:r>
              <a:rPr lang="en-AU" sz="1800" smtClean="0">
                <a:solidFill>
                  <a:srgbClr val="4D4D4D"/>
                </a:solidFill>
              </a:rPr>
              <a:t>of relatively simple </a:t>
            </a:r>
            <a:r>
              <a:rPr lang="en-AU" sz="1800" dirty="0" smtClean="0">
                <a:solidFill>
                  <a:srgbClr val="4D4D4D"/>
                </a:solidFill>
              </a:rPr>
              <a:t>code are easier to understand and maintain than larger functions that to a lot at one time. </a:t>
            </a:r>
            <a:endParaRPr lang="en-AU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18921"/>
      </p:ext>
    </p:extLst>
  </p:cSld>
  <p:clrMapOvr>
    <a:masterClrMapping/>
  </p:clrMapOvr>
</p:sld>
</file>

<file path=ppt/theme/theme1.xml><?xml version="1.0" encoding="utf-8"?>
<a:theme xmlns:a="http://schemas.openxmlformats.org/drawingml/2006/main" name="2 - Body">
  <a:themeElements>
    <a:clrScheme name="RTC2014EU">
      <a:dk1>
        <a:srgbClr val="002B69"/>
      </a:dk1>
      <a:lt1>
        <a:srgbClr val="FFFFFF"/>
      </a:lt1>
      <a:dk2>
        <a:srgbClr val="007DB6"/>
      </a:dk2>
      <a:lt2>
        <a:srgbClr val="BFECFB"/>
      </a:lt2>
      <a:accent1>
        <a:srgbClr val="94DFF9"/>
      </a:accent1>
      <a:accent2>
        <a:srgbClr val="5FCDF5"/>
      </a:accent2>
      <a:accent3>
        <a:srgbClr val="2FBEF2"/>
      </a:accent3>
      <a:accent4>
        <a:srgbClr val="DADADA"/>
      </a:accent4>
      <a:accent5>
        <a:srgbClr val="C0D8CC"/>
      </a:accent5>
      <a:accent6>
        <a:srgbClr val="046535"/>
      </a:accent6>
      <a:hlink>
        <a:srgbClr val="66CCFF"/>
      </a:hlink>
      <a:folHlink>
        <a:srgbClr val="FFC0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Fac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10472</TotalTime>
  <Words>101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2 - Body</vt:lpstr>
      <vt:lpstr>Tips ‘n’ Tricks</vt:lpstr>
    </vt:vector>
  </TitlesOfParts>
  <Company>RTC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RTC</dc:creator>
  <cp:lastModifiedBy>Matt Jezyk</cp:lastModifiedBy>
  <cp:revision>253</cp:revision>
  <cp:lastPrinted>2014-08-06T01:34:44Z</cp:lastPrinted>
  <dcterms:created xsi:type="dcterms:W3CDTF">2007-08-03T05:24:43Z</dcterms:created>
  <dcterms:modified xsi:type="dcterms:W3CDTF">2019-07-10T17:12:03Z</dcterms:modified>
</cp:coreProperties>
</file>