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AD4E4-BF5F-402F-9CAC-F0A66136C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231EDA-E2FA-479C-B9B8-6A65E65EC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7CA5C-6B25-4C6A-8FEA-D3F81387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7079D-9DE4-4CC1-8793-E4919FE4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06ED9-2169-4F77-AEFD-05F8957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3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809A-73F0-4590-9C87-EBEB8828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83F17C-71D0-45F6-9686-0809D985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B7261-65C6-49F3-9F9F-CEC18ABD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A3AD4-6DFF-4FD5-9913-C7DE427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05106-D7A0-4681-B219-CBE4EEA3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13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578868-124C-48CB-9857-73B540773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49FA7F-4BC0-45EB-8314-A89E3EFA7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3F299-77C1-458F-851D-770D4E11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6E11E-7455-48F1-B3F8-1BA2346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3A40FC-0A94-4518-983D-73755A95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17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0B682-50B3-4CAF-A531-2BDB8458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CA895-3C81-4FE9-8E9E-5F3768B4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69B2C-7BE7-49D8-A2D8-3E77376A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9C313-C9BF-4C53-9CC1-CA430803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C5230-08DE-4648-890A-93F77068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3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ACFF8-D2AE-498E-B915-7E0E3D3F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E432C6-EA9F-481F-B863-85CC9A12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DB891-AA24-4488-A909-2288AB1E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136C4-B4CF-49AB-863F-AA5F6B1E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8E40C-F16A-41BF-B88D-1BFA7F7B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2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CE7F2-D3A5-41A5-8CBC-ED9DA76E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0D119B-418F-4304-B7D3-49D67DD85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7EE11-9C26-47A6-98E4-354C62C4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720F0-1DB2-43C0-8918-9DBF9996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45669B-0BF7-465F-AE64-0E499A1C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330DEF-FD65-4AD5-AD51-8F11BBB0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44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262EB-16A5-4F49-B035-532B42D3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CF9B1C-54AF-4E6F-AA4E-326CB1FD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B6E914-CB7C-4543-8B9F-336A9A324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A2D2B4-3852-4659-B38D-4CE7F9FA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7C1F7C-40D4-421B-82B4-92E8DC39A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FD6F75-1CD7-4C8D-9381-13B16572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B93BE4-F6CA-4ED8-B50F-18F75DF9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6C2120-FAD2-4133-9718-90AF087B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2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397B7-D86C-46B0-A79B-47154A50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89AF2E-999F-45FE-AD66-F4344D73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91C72C-D83A-47FF-90C0-23E88576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6A7585-47B0-41A2-9F55-F3C9C21A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08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47ECCA-DDD8-4973-A8B3-43E66011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06C352-84A2-47B4-B8E0-09653CA2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9E809-0929-4AB9-802F-9A935AA5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1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6CA8B-763E-4D3B-BD0C-9342896A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750B9-9744-4D59-80E8-44662801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634CC5-1D69-4BA0-BFDF-72CA959A4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C60241-172B-449E-8587-74B0A720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DB29D7-7D65-4B03-A67C-12A67D92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A2830-92D8-44FC-B283-92655989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44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9B1F4-94B4-48C9-A8E7-34E90BE6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3A157E-B885-4CF8-A2EF-7F3463283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E6F857-5EBE-4F6F-83CA-6DDE1663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2EA594-E1BA-4533-B493-66C86CA0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FAF790-3597-454C-99D8-C3B872DD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E0BF50-2379-421B-8A5B-A1297B0C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7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8500C0-CF04-4721-9207-786D554D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61009-B895-4EC4-8725-88DCBD238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137B7F-F2CF-4BDF-B260-EBA5B10A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16D4-537B-41DE-9A2C-F2895B20D2F7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043D2-E107-4036-9D3A-BC56F8F6E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DFA00-82C7-41C8-AA4E-3813F2EF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F58B-3483-4DBB-86F7-BD497B8670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2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2AC40-CA5E-4559-B6DD-4FEA8A69F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F2AC8F-D608-479F-AFE4-6C78FBB6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78" y="1721750"/>
            <a:ext cx="9525000" cy="4133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AD5E7F-9C2B-41A7-8936-2C311056A7C8}"/>
              </a:ext>
            </a:extLst>
          </p:cNvPr>
          <p:cNvSpPr txBox="1"/>
          <p:nvPr/>
        </p:nvSpPr>
        <p:spPr>
          <a:xfrm>
            <a:off x="4236123" y="1422767"/>
            <a:ext cx="6029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Clases en</a:t>
            </a:r>
          </a:p>
        </p:txBody>
      </p:sp>
    </p:spTree>
    <p:extLst>
      <p:ext uri="{BB962C8B-B14F-4D97-AF65-F5344CB8AC3E}">
        <p14:creationId xmlns:p14="http://schemas.microsoft.com/office/powerpoint/2010/main" val="94765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6B87A6D-8E83-4DAB-9931-DB562F29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27F0C5-6B26-4CB9-8813-8CF2DB4DCBAC}"/>
              </a:ext>
            </a:extLst>
          </p:cNvPr>
          <p:cNvSpPr txBox="1"/>
          <p:nvPr/>
        </p:nvSpPr>
        <p:spPr>
          <a:xfrm>
            <a:off x="1060174" y="159026"/>
            <a:ext cx="1036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Algerian" panose="04020705040A02060702" pitchFamily="82" charset="0"/>
              </a:rPr>
              <a:t>¿Qué es una clase en Python?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40433B-6776-4749-A03A-22C9DE00D77B}"/>
              </a:ext>
            </a:extLst>
          </p:cNvPr>
          <p:cNvSpPr txBox="1"/>
          <p:nvPr/>
        </p:nvSpPr>
        <p:spPr>
          <a:xfrm>
            <a:off x="1497496" y="1087493"/>
            <a:ext cx="9289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Una clase es un tipo de dato definido por el usuario, y al crear instancias de una clase hace relación a la creación de objetos de ese tipo. Las clases y los objetos son considerados los principales bloques de desarrollo para Python, el cual es un lenguaje de programación orientado a objetos.</a:t>
            </a:r>
          </a:p>
          <a:p>
            <a:r>
              <a:rPr lang="es-MX" sz="2400" b="1" dirty="0"/>
              <a:t>Podemos definir una clase vagamente como una Plantilla o modelo para crear a partir de ella ciertos Objetos. Esta plantilla es la que contiene la información; características y capacidades que tendrá el objeto que sea creado a partir de ella.</a:t>
            </a:r>
          </a:p>
        </p:txBody>
      </p:sp>
    </p:spTree>
    <p:extLst>
      <p:ext uri="{BB962C8B-B14F-4D97-AF65-F5344CB8AC3E}">
        <p14:creationId xmlns:p14="http://schemas.microsoft.com/office/powerpoint/2010/main" val="31015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DDB95B-D75C-4F49-AF09-4E51C475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9F916A-7B42-4300-AD07-B7E52B6D0849}"/>
              </a:ext>
            </a:extLst>
          </p:cNvPr>
          <p:cNvSpPr txBox="1"/>
          <p:nvPr/>
        </p:nvSpPr>
        <p:spPr>
          <a:xfrm>
            <a:off x="1497496" y="146638"/>
            <a:ext cx="9488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bg1"/>
                </a:solidFill>
                <a:latin typeface="Algerian" panose="04020705040A02060702" pitchFamily="82" charset="0"/>
              </a:rPr>
              <a:t>¿Qué es un Objeto en Python?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AD32A6-F910-4D6B-B349-4637AD8C4D18}"/>
              </a:ext>
            </a:extLst>
          </p:cNvPr>
          <p:cNvSpPr txBox="1"/>
          <p:nvPr/>
        </p:nvSpPr>
        <p:spPr>
          <a:xfrm>
            <a:off x="1205948" y="916079"/>
            <a:ext cx="9780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Son entidades que tienen un comportamiento; un estado; almacenan información y pueden realizar tareas. Refiriéndonos a comportamiento como acciones o capacidades de realizar cambios; y a estados como situación o modo de estar en un momento determinado.</a:t>
            </a:r>
          </a:p>
          <a:p>
            <a:r>
              <a:rPr lang="es-MX" sz="2400" dirty="0">
                <a:solidFill>
                  <a:schemeClr val="bg1"/>
                </a:solidFill>
              </a:rPr>
              <a:t>No necesariamente todos deben derivar de una clase; pueden existir objetos sin que hallan sido creados de una clase en particular. </a:t>
            </a:r>
          </a:p>
        </p:txBody>
      </p:sp>
    </p:spTree>
    <p:extLst>
      <p:ext uri="{BB962C8B-B14F-4D97-AF65-F5344CB8AC3E}">
        <p14:creationId xmlns:p14="http://schemas.microsoft.com/office/powerpoint/2010/main" val="362489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D5F0F8-939C-4054-BCC8-DC5A1795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5119E3-1ED1-41B4-8A08-A41722D742E7}"/>
              </a:ext>
            </a:extLst>
          </p:cNvPr>
          <p:cNvSpPr txBox="1"/>
          <p:nvPr/>
        </p:nvSpPr>
        <p:spPr>
          <a:xfrm>
            <a:off x="2080591" y="543339"/>
            <a:ext cx="7527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bg1"/>
                </a:solidFill>
                <a:latin typeface="Algerian" panose="04020705040A02060702" pitchFamily="82" charset="0"/>
              </a:rPr>
              <a:t>Atributos y métodos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61444A-4C94-4626-82CF-FC79DECA3F83}"/>
              </a:ext>
            </a:extLst>
          </p:cNvPr>
          <p:cNvSpPr txBox="1"/>
          <p:nvPr/>
        </p:nvSpPr>
        <p:spPr>
          <a:xfrm>
            <a:off x="1881809" y="1312780"/>
            <a:ext cx="85078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Si hay algo que ilustre el potencial de la POO esa es la capacidad de definir variables y funciones dentro de las clases, aunque aquí se conocen como atributos y métodos respectivamente.</a:t>
            </a:r>
          </a:p>
          <a:p>
            <a:r>
              <a:rPr lang="es-MX" dirty="0">
                <a:solidFill>
                  <a:schemeClr val="bg1"/>
                </a:solidFill>
              </a:rPr>
              <a:t>Atributos:</a:t>
            </a:r>
          </a:p>
          <a:p>
            <a:r>
              <a:rPr lang="es-MX" dirty="0">
                <a:solidFill>
                  <a:schemeClr val="bg1"/>
                </a:solidFill>
              </a:rPr>
              <a:t>A efectos prácticos los atributos no son muy distintos de las variables, la diferencia fundamental es que sólo existen dentro del objeto. Aunque la flexibilidad de los atributos dinámicos puede llegar a ser muy útil, tener que definir los atributos de esa forma es tedioso. Es más práctico definir unos atributos básicos en la clase.</a:t>
            </a:r>
          </a:p>
          <a:p>
            <a:r>
              <a:rPr lang="es-MX" dirty="0">
                <a:solidFill>
                  <a:schemeClr val="bg1"/>
                </a:solidFill>
              </a:rPr>
              <a:t>Métodos:</a:t>
            </a:r>
          </a:p>
          <a:p>
            <a:r>
              <a:rPr lang="es-MX" dirty="0">
                <a:solidFill>
                  <a:schemeClr val="bg1"/>
                </a:solidFill>
              </a:rPr>
              <a:t>Por otro lado tenemos sus "funciones", que evidentemente nos permiten definir funcionalidades para llamarlas desde las instancias.</a:t>
            </a:r>
          </a:p>
          <a:p>
            <a:r>
              <a:rPr lang="es-MX" dirty="0">
                <a:solidFill>
                  <a:schemeClr val="bg1"/>
                </a:solidFill>
              </a:rPr>
              <a:t>Definir un método es bastante simple, sólo tenemos que añadirlo en la clase y luego llamarlo desde el objeto con los paréntesis, como si de una función se tratase.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0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2798EA4-E1D2-446C-BAC0-88B362AD2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B6B789-80EF-4156-ABA6-94F87DEB91B4}"/>
              </a:ext>
            </a:extLst>
          </p:cNvPr>
          <p:cNvSpPr txBox="1"/>
          <p:nvPr/>
        </p:nvSpPr>
        <p:spPr>
          <a:xfrm>
            <a:off x="914400" y="371061"/>
            <a:ext cx="6294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chemeClr val="bg1"/>
                </a:solidFill>
                <a:latin typeface="Algerian" panose="04020705040A02060702" pitchFamily="82" charset="0"/>
              </a:rPr>
              <a:t>Herencia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E89D48-0544-4216-9E4D-D7467EF92F17}"/>
              </a:ext>
            </a:extLst>
          </p:cNvPr>
          <p:cNvSpPr txBox="1"/>
          <p:nvPr/>
        </p:nvSpPr>
        <p:spPr>
          <a:xfrm>
            <a:off x="583096" y="1202058"/>
            <a:ext cx="5618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La herencia es una herramienta fundamental para la orientación a objetos. Permite definir jerarquías de clases que comparten diversos métodos y atributos.</a:t>
            </a:r>
          </a:p>
          <a:p>
            <a:r>
              <a:rPr lang="es-MX" dirty="0">
                <a:solidFill>
                  <a:schemeClr val="bg1"/>
                </a:solidFill>
              </a:rPr>
              <a:t>La herencia es una de las premisas y técnicas de la POO la cual permite a los programadores crear una clase general primero y luego más tarde crear clases más especializadas que reutilicen código de la clase general. La herencia también le permite escribir un código más limpio y legible.</a:t>
            </a:r>
          </a:p>
        </p:txBody>
      </p:sp>
    </p:spTree>
    <p:extLst>
      <p:ext uri="{BB962C8B-B14F-4D97-AF65-F5344CB8AC3E}">
        <p14:creationId xmlns:p14="http://schemas.microsoft.com/office/powerpoint/2010/main" val="2659909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412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Rodriguez</dc:creator>
  <cp:lastModifiedBy>Laura Rodriguez</cp:lastModifiedBy>
  <cp:revision>7</cp:revision>
  <dcterms:created xsi:type="dcterms:W3CDTF">2020-10-15T06:02:21Z</dcterms:created>
  <dcterms:modified xsi:type="dcterms:W3CDTF">2020-10-15T07:05:16Z</dcterms:modified>
</cp:coreProperties>
</file>