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A20D-F882-4CBE-8ED0-D3804987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1F0D8-4C92-4AE3-A3E5-E88423C1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0EC3B-3AE3-48AF-868C-EAA670C1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BC3FF-4198-4186-98DD-BCA217B9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809C8-5F2B-4670-832E-60E98EF9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72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DBC5F-AF16-448B-A13B-E800E4E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44112B-CDC4-414D-B136-ACE917E1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B7CB8-3FE0-46B8-8AC1-E495ABA5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16FF7-D856-4546-9787-331C4291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D7741-79DC-4451-945A-A14F44F9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4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8A41F8-29AE-4831-872A-80867CFA3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0F9F48-C0F1-41F5-AF05-6F489B25F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5513C-AFBF-4EF4-AE1C-0E2E0F71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23115-B0E4-4A1F-BF1A-776D9B44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FAE2A-ADCC-48F7-8E92-424F3DD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9F2F2-88A2-4E61-97DB-7143331A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0396B-1530-46B7-861A-9F8469FB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946F5-73EF-4527-95F1-8C58BF2F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84BD3-012D-4D11-8643-B12BDADB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A8C2B-267C-4C1D-8505-0D5178BE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7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1382-22D3-4F82-A212-10BE51C2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EAAEA-172A-429E-9925-290E72F6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9D70E-1BEA-4428-AEB7-7E4A7F41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C8F4C-5287-4809-B903-B3C11BEC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07361-8A66-49DE-BEFD-639C21DA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54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35E6-919A-49EC-B44D-30CCDA2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1F209-58BD-4F83-AC39-1976D9E8B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6352C-A722-4C3F-82EB-5A085456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2995F-0ADF-4068-A3F2-25AE3522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E5D9C-3F1C-4BEC-B995-7D532F93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D5417-E97B-4CEF-AADF-BADD9864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14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CF46A-22F3-4CB9-9650-9B3F1C5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BE70F-149D-4E10-9D58-3359462B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88344F-51BB-40E0-8F76-018B3B8A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C22BB5-2431-414A-B288-8C3B36A98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120136-F7DC-4390-9EEC-BC81ECFE1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69F6C0-DC55-4B08-A7BA-F3ADD619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229EE9-DC30-49F2-A33C-B75256C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4F4DB9-8390-42AC-841F-5B178B0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6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0F78-AA6D-4DD2-9A59-F981A63E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0C8C23-BC73-47D5-9EF5-8EDF3224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C9E284-352E-4B94-9472-CE8FAA38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451EC-FC84-409F-8DC2-E3485D12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55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CFC652-ECEF-42F6-A32A-A6568A33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2F07D-BF52-43E1-8C12-0919FB9E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D71FF-403D-40AC-ACB0-8F4EA000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6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24C44-77CD-4B67-90E4-68A17CD7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14144-33B2-4FB3-9BF2-38E3D0C92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F86F55-FF8E-4BAA-88BB-F2E346BC1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C231BB-255D-4918-8D7A-4C7A11A1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56DBD5-E126-4D87-8D76-AAADF9E0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29002-4221-4725-BB2D-228436C5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27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6558A-F40A-4C21-9E4C-13746F03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47B629-FFC5-4890-AE6D-CD4779D51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DF0F4E-E4C8-4005-A5EC-AF0EC52B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C19FD-58E3-4945-A1BB-524AE1A7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B76C6-16F1-4191-B787-EB763A6D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0AC1C-E5A7-4C5E-81FC-4C945E4A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03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AF7C48-B115-42AE-80B7-280DA7B7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93AAF-A52B-44F6-9684-A58206AF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EE42E-028E-4BC3-A858-9E7392A0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7D97A-B028-4BC9-8482-8E203FA43F3D}" type="datetimeFigureOut">
              <a:rPr lang="es-MX" smtClean="0"/>
              <a:t>08/09/2020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5B628-F308-45EC-BA2A-9ABA13A1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D6835-FFE6-4D3C-AE6C-98C167A24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E26E-1C7A-40B0-ABDE-7659A65134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1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3318A-F5E3-4399-AEB0-18A185985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1" r="1" b="1666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DF8F5F-D119-46D7-B35A-FF6930D5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5490560"/>
            <a:ext cx="803394" cy="855268"/>
            <a:chOff x="10246841" y="5975889"/>
            <a:chExt cx="1378553" cy="14675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23129E-6C02-428A-AF00-97CD5D201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AC01A6-6210-456F-BDA3-E221EF6E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7100AA-BF68-4139-8224-79EA1F91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0CF22C-7621-4AAD-86C1-56AEAA4A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7005" y="1414794"/>
            <a:ext cx="4248318" cy="2234890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/>
              <a:t> Ejercicios de Programación 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D02D0-2804-430B-8E39-E732ADB1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564" y="3870367"/>
            <a:ext cx="2652527" cy="1793523"/>
          </a:xfrm>
          <a:noFill/>
        </p:spPr>
        <p:txBody>
          <a:bodyPr>
            <a:normAutofit/>
          </a:bodyPr>
          <a:lstStyle/>
          <a:p>
            <a:r>
              <a:rPr lang="es-MX" sz="2000" dirty="0"/>
              <a:t>Iván Rodríguez Silva</a:t>
            </a:r>
          </a:p>
          <a:p>
            <a:r>
              <a:rPr lang="es-MX" sz="2000" dirty="0"/>
              <a:t>Ing. Biomédica 3er semestre.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9C60AD-F4C2-4B03-8DAE-163F0B32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5814" y="-998971"/>
            <a:ext cx="1946803" cy="2536194"/>
            <a:chOff x="10136578" y="-985323"/>
            <a:chExt cx="1946803" cy="253619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6F10D-FCDE-46BA-8978-8EE1228D7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536437-C633-43E7-9209-A68E4E7F1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D8280-A836-4962-94D3-CEAE4E0B1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9300" y="6047150"/>
            <a:ext cx="1636826" cy="818414"/>
            <a:chOff x="8085870" y="5837885"/>
            <a:chExt cx="2055357" cy="10276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0DA1F-B4DA-47F1-A5DC-F705E34BD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6631CE7-7E0C-4568-8450-33D7CC53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60D1EE-8AC7-4766-B65A-A205CE10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15948" y="5609070"/>
            <a:ext cx="780052" cy="747280"/>
            <a:chOff x="7011922" y="4095164"/>
            <a:chExt cx="1203067" cy="115252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41B26B-1A89-4EB0-931E-5168A011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C2C148-AE74-4AED-BCB0-018969CBE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59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16CA83-F18F-477E-B901-F4D33F32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12" y="0"/>
            <a:ext cx="499628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93EAF4-4B54-43D3-94F5-847F6CF77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5" b="37192"/>
          <a:stretch/>
        </p:blipFill>
        <p:spPr>
          <a:xfrm>
            <a:off x="1" y="1674"/>
            <a:ext cx="7195712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AE1A1A-6B37-4007-802A-E02786B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495" y="0"/>
            <a:ext cx="5175505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2E9E03-003A-4A6E-9FEE-02B51BFB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5" b="41252"/>
          <a:stretch/>
        </p:blipFill>
        <p:spPr>
          <a:xfrm>
            <a:off x="0" y="1674"/>
            <a:ext cx="7016495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4AE32A-DC19-4B4A-8E86-0CA6FF10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52" y="0"/>
            <a:ext cx="486354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7EC100-9F0C-4F0E-B03A-22E2E1C65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2" b="32552"/>
          <a:stretch/>
        </p:blipFill>
        <p:spPr>
          <a:xfrm>
            <a:off x="0" y="1674"/>
            <a:ext cx="7328452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736BAA-AF24-4304-A072-79DA00B3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7" y="-1674"/>
            <a:ext cx="4837043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94FDFB-E77E-4229-B8B1-6B1129C24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8" b="41445"/>
          <a:stretch/>
        </p:blipFill>
        <p:spPr>
          <a:xfrm>
            <a:off x="1" y="1674"/>
            <a:ext cx="735495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A7E49B-2369-408D-856E-2EC88321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52" y="0"/>
            <a:ext cx="4863548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7C1B038-1541-4307-AD63-2AB066E4D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4" b="34872"/>
          <a:stretch/>
        </p:blipFill>
        <p:spPr>
          <a:xfrm>
            <a:off x="0" y="1674"/>
            <a:ext cx="7328452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971B6C-EBF4-4CAD-A365-75D903E1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40" y="0"/>
            <a:ext cx="494306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E9DAF1-D04C-4BF7-A982-523AAF8F0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7" b="59232"/>
          <a:stretch/>
        </p:blipFill>
        <p:spPr>
          <a:xfrm>
            <a:off x="0" y="1674"/>
            <a:ext cx="724894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27EE3B-028E-45DC-8B2D-42147B50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42" y="0"/>
            <a:ext cx="5028943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56769-F3F2-4973-96A9-E27C1555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95" b="57298"/>
          <a:stretch/>
        </p:blipFill>
        <p:spPr>
          <a:xfrm>
            <a:off x="0" y="1673"/>
            <a:ext cx="7275442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98B550-BB22-466D-B323-48D57B756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56" y="0"/>
            <a:ext cx="5141843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E99D9D-4148-46F3-B09E-F238F7ECC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5" b="53818"/>
          <a:stretch/>
        </p:blipFill>
        <p:spPr>
          <a:xfrm>
            <a:off x="0" y="1673"/>
            <a:ext cx="7050155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008C7F-2177-45E0-90A6-1DCF451B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86" y="0"/>
            <a:ext cx="5094514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479003-0F11-4335-BE57-0DF59EDB1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0" b="45698"/>
          <a:stretch/>
        </p:blipFill>
        <p:spPr>
          <a:xfrm>
            <a:off x="0" y="1674"/>
            <a:ext cx="709748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2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E528208-8750-4685-B039-CB69A769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0" y="0"/>
            <a:ext cx="4996069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DB5EEC-E369-412B-9762-C1F78D62C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4" b="46085"/>
          <a:stretch/>
        </p:blipFill>
        <p:spPr>
          <a:xfrm>
            <a:off x="0" y="1674"/>
            <a:ext cx="7195929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7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 Ejercicios de Programación 2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Programación 2</dc:title>
  <dc:creator>Laura Rodriguez</dc:creator>
  <cp:lastModifiedBy>Laura Rodriguez</cp:lastModifiedBy>
  <cp:revision>3</cp:revision>
  <dcterms:created xsi:type="dcterms:W3CDTF">2020-09-08T14:17:20Z</dcterms:created>
  <dcterms:modified xsi:type="dcterms:W3CDTF">2020-09-08T14:42:37Z</dcterms:modified>
</cp:coreProperties>
</file>