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5143500" type="screen16x9"/>
  <p:notesSz cx="6858000" cy="9144000"/>
  <p:embeddedFontLst>
    <p:embeddedFont>
      <p:font typeface="Raleway" panose="020B0604020202020204" charset="0"/>
      <p:regular r:id="rId62"/>
      <p:bold r:id="rId63"/>
      <p:italic r:id="rId64"/>
      <p:boldItalic r:id="rId65"/>
    </p:embeddedFont>
    <p:embeddedFont>
      <p:font typeface="Alexandria" panose="020B0604020202020204" charset="-78"/>
      <p:regular r:id="rId66"/>
      <p:bold r:id="rId67"/>
    </p:embeddedFont>
    <p:embeddedFont>
      <p:font typeface="Bebas Neue" panose="020B0604020202020204" charset="0"/>
      <p:regular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3A69AD-9559-4FEE-96B7-6B599EB5F66B}">
  <a:tblStyle styleId="{493A69AD-9559-4FEE-96B7-6B599EB5F6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8"/>
        <p:cNvGrpSpPr/>
        <p:nvPr/>
      </p:nvGrpSpPr>
      <p:grpSpPr>
        <a:xfrm>
          <a:off x="0" y="0"/>
          <a:ext cx="0" cy="0"/>
          <a:chOff x="0" y="0"/>
          <a:chExt cx="0" cy="0"/>
        </a:xfrm>
      </p:grpSpPr>
      <p:sp>
        <p:nvSpPr>
          <p:cNvPr id="4599" name="Google Shape;4599;g23b48d0e9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0" name="Google Shape;4600;g23b48d0e9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6"/>
        <p:cNvGrpSpPr/>
        <p:nvPr/>
      </p:nvGrpSpPr>
      <p:grpSpPr>
        <a:xfrm>
          <a:off x="0" y="0"/>
          <a:ext cx="0" cy="0"/>
          <a:chOff x="0" y="0"/>
          <a:chExt cx="0" cy="0"/>
        </a:xfrm>
      </p:grpSpPr>
      <p:sp>
        <p:nvSpPr>
          <p:cNvPr id="4717" name="Google Shape;4717;g1f1b90accc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8" name="Google Shape;4718;g1f1b90accc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9"/>
        <p:cNvGrpSpPr/>
        <p:nvPr/>
      </p:nvGrpSpPr>
      <p:grpSpPr>
        <a:xfrm>
          <a:off x="0" y="0"/>
          <a:ext cx="0" cy="0"/>
          <a:chOff x="0" y="0"/>
          <a:chExt cx="0" cy="0"/>
        </a:xfrm>
      </p:grpSpPr>
      <p:sp>
        <p:nvSpPr>
          <p:cNvPr id="4730" name="Google Shape;4730;g1f1b90accc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1" name="Google Shape;4731;g1f1b90accc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0"/>
        <p:cNvGrpSpPr/>
        <p:nvPr/>
      </p:nvGrpSpPr>
      <p:grpSpPr>
        <a:xfrm>
          <a:off x="0" y="0"/>
          <a:ext cx="0" cy="0"/>
          <a:chOff x="0" y="0"/>
          <a:chExt cx="0" cy="0"/>
        </a:xfrm>
      </p:grpSpPr>
      <p:sp>
        <p:nvSpPr>
          <p:cNvPr id="4741" name="Google Shape;4741;g1f1b90accc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2" name="Google Shape;4742;g1f1b90accc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3"/>
        <p:cNvGrpSpPr/>
        <p:nvPr/>
      </p:nvGrpSpPr>
      <p:grpSpPr>
        <a:xfrm>
          <a:off x="0" y="0"/>
          <a:ext cx="0" cy="0"/>
          <a:chOff x="0" y="0"/>
          <a:chExt cx="0" cy="0"/>
        </a:xfrm>
      </p:grpSpPr>
      <p:sp>
        <p:nvSpPr>
          <p:cNvPr id="4754" name="Google Shape;4754;g1f1ca448cf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5" name="Google Shape;4755;g1f1ca448c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3"/>
        <p:cNvGrpSpPr/>
        <p:nvPr/>
      </p:nvGrpSpPr>
      <p:grpSpPr>
        <a:xfrm>
          <a:off x="0" y="0"/>
          <a:ext cx="0" cy="0"/>
          <a:chOff x="0" y="0"/>
          <a:chExt cx="0" cy="0"/>
        </a:xfrm>
      </p:grpSpPr>
      <p:sp>
        <p:nvSpPr>
          <p:cNvPr id="4764" name="Google Shape;4764;g1f1ca448cf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5" name="Google Shape;4765;g1f1ca448cf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1"/>
        <p:cNvGrpSpPr/>
        <p:nvPr/>
      </p:nvGrpSpPr>
      <p:grpSpPr>
        <a:xfrm>
          <a:off x="0" y="0"/>
          <a:ext cx="0" cy="0"/>
          <a:chOff x="0" y="0"/>
          <a:chExt cx="0" cy="0"/>
        </a:xfrm>
      </p:grpSpPr>
      <p:sp>
        <p:nvSpPr>
          <p:cNvPr id="4772" name="Google Shape;4772;g1f1ca448cf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3" name="Google Shape;4773;g1f1ca448cf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9"/>
        <p:cNvGrpSpPr/>
        <p:nvPr/>
      </p:nvGrpSpPr>
      <p:grpSpPr>
        <a:xfrm>
          <a:off x="0" y="0"/>
          <a:ext cx="0" cy="0"/>
          <a:chOff x="0" y="0"/>
          <a:chExt cx="0" cy="0"/>
        </a:xfrm>
      </p:grpSpPr>
      <p:sp>
        <p:nvSpPr>
          <p:cNvPr id="4780" name="Google Shape;4780;g1f1b90accc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1" name="Google Shape;4781;g1f1b90accc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1"/>
        <p:cNvGrpSpPr/>
        <p:nvPr/>
      </p:nvGrpSpPr>
      <p:grpSpPr>
        <a:xfrm>
          <a:off x="0" y="0"/>
          <a:ext cx="0" cy="0"/>
          <a:chOff x="0" y="0"/>
          <a:chExt cx="0" cy="0"/>
        </a:xfrm>
      </p:grpSpPr>
      <p:sp>
        <p:nvSpPr>
          <p:cNvPr id="4792" name="Google Shape;4792;g1f1b90accc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3" name="Google Shape;4793;g1f1b90accc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2"/>
        <p:cNvGrpSpPr/>
        <p:nvPr/>
      </p:nvGrpSpPr>
      <p:grpSpPr>
        <a:xfrm>
          <a:off x="0" y="0"/>
          <a:ext cx="0" cy="0"/>
          <a:chOff x="0" y="0"/>
          <a:chExt cx="0" cy="0"/>
        </a:xfrm>
      </p:grpSpPr>
      <p:sp>
        <p:nvSpPr>
          <p:cNvPr id="4803" name="Google Shape;4803;g1f1ca448cf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4" name="Google Shape;4804;g1f1ca448cf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3"/>
        <p:cNvGrpSpPr/>
        <p:nvPr/>
      </p:nvGrpSpPr>
      <p:grpSpPr>
        <a:xfrm>
          <a:off x="0" y="0"/>
          <a:ext cx="0" cy="0"/>
          <a:chOff x="0" y="0"/>
          <a:chExt cx="0" cy="0"/>
        </a:xfrm>
      </p:grpSpPr>
      <p:sp>
        <p:nvSpPr>
          <p:cNvPr id="4814" name="Google Shape;4814;g1f1ca448cf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5" name="Google Shape;4815;g1f1ca448cf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3"/>
        <p:cNvGrpSpPr/>
        <p:nvPr/>
      </p:nvGrpSpPr>
      <p:grpSpPr>
        <a:xfrm>
          <a:off x="0" y="0"/>
          <a:ext cx="0" cy="0"/>
          <a:chOff x="0" y="0"/>
          <a:chExt cx="0" cy="0"/>
        </a:xfrm>
      </p:grpSpPr>
      <p:sp>
        <p:nvSpPr>
          <p:cNvPr id="4604" name="Google Shape;4604;g23a52096d8a_0_25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5" name="Google Shape;4605;g23a52096d8a_0_25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4"/>
        <p:cNvGrpSpPr/>
        <p:nvPr/>
      </p:nvGrpSpPr>
      <p:grpSpPr>
        <a:xfrm>
          <a:off x="0" y="0"/>
          <a:ext cx="0" cy="0"/>
          <a:chOff x="0" y="0"/>
          <a:chExt cx="0" cy="0"/>
        </a:xfrm>
      </p:grpSpPr>
      <p:sp>
        <p:nvSpPr>
          <p:cNvPr id="4825" name="Google Shape;4825;g1f1ca448cf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6" name="Google Shape;4826;g1f1ca448cf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7"/>
        <p:cNvGrpSpPr/>
        <p:nvPr/>
      </p:nvGrpSpPr>
      <p:grpSpPr>
        <a:xfrm>
          <a:off x="0" y="0"/>
          <a:ext cx="0" cy="0"/>
          <a:chOff x="0" y="0"/>
          <a:chExt cx="0" cy="0"/>
        </a:xfrm>
      </p:grpSpPr>
      <p:sp>
        <p:nvSpPr>
          <p:cNvPr id="4838" name="Google Shape;4838;g1f1ca448cf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9" name="Google Shape;4839;g1f1ca448cf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9"/>
        <p:cNvGrpSpPr/>
        <p:nvPr/>
      </p:nvGrpSpPr>
      <p:grpSpPr>
        <a:xfrm>
          <a:off x="0" y="0"/>
          <a:ext cx="0" cy="0"/>
          <a:chOff x="0" y="0"/>
          <a:chExt cx="0" cy="0"/>
        </a:xfrm>
      </p:grpSpPr>
      <p:sp>
        <p:nvSpPr>
          <p:cNvPr id="4850" name="Google Shape;4850;g1f1ca448cf8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1" name="Google Shape;4851;g1f1ca448cf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2"/>
        <p:cNvGrpSpPr/>
        <p:nvPr/>
      </p:nvGrpSpPr>
      <p:grpSpPr>
        <a:xfrm>
          <a:off x="0" y="0"/>
          <a:ext cx="0" cy="0"/>
          <a:chOff x="0" y="0"/>
          <a:chExt cx="0" cy="0"/>
        </a:xfrm>
      </p:grpSpPr>
      <p:sp>
        <p:nvSpPr>
          <p:cNvPr id="4863" name="Google Shape;4863;g1f1f7e6da9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4" name="Google Shape;4864;g1f1f7e6da9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4"/>
        <p:cNvGrpSpPr/>
        <p:nvPr/>
      </p:nvGrpSpPr>
      <p:grpSpPr>
        <a:xfrm>
          <a:off x="0" y="0"/>
          <a:ext cx="0" cy="0"/>
          <a:chOff x="0" y="0"/>
          <a:chExt cx="0" cy="0"/>
        </a:xfrm>
      </p:grpSpPr>
      <p:sp>
        <p:nvSpPr>
          <p:cNvPr id="4875" name="Google Shape;4875;g1f1ca448cf8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6" name="Google Shape;4876;g1f1ca448cf8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5"/>
        <p:cNvGrpSpPr/>
        <p:nvPr/>
      </p:nvGrpSpPr>
      <p:grpSpPr>
        <a:xfrm>
          <a:off x="0" y="0"/>
          <a:ext cx="0" cy="0"/>
          <a:chOff x="0" y="0"/>
          <a:chExt cx="0" cy="0"/>
        </a:xfrm>
      </p:grpSpPr>
      <p:sp>
        <p:nvSpPr>
          <p:cNvPr id="4886" name="Google Shape;4886;g1f1f7e6da9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7" name="Google Shape;4887;g1f1f7e6da9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6"/>
        <p:cNvGrpSpPr/>
        <p:nvPr/>
      </p:nvGrpSpPr>
      <p:grpSpPr>
        <a:xfrm>
          <a:off x="0" y="0"/>
          <a:ext cx="0" cy="0"/>
          <a:chOff x="0" y="0"/>
          <a:chExt cx="0" cy="0"/>
        </a:xfrm>
      </p:grpSpPr>
      <p:sp>
        <p:nvSpPr>
          <p:cNvPr id="4897" name="Google Shape;4897;g23a52096d8a_0_27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8" name="Google Shape;4898;g23a52096d8a_0_27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8"/>
        <p:cNvGrpSpPr/>
        <p:nvPr/>
      </p:nvGrpSpPr>
      <p:grpSpPr>
        <a:xfrm>
          <a:off x="0" y="0"/>
          <a:ext cx="0" cy="0"/>
          <a:chOff x="0" y="0"/>
          <a:chExt cx="0" cy="0"/>
        </a:xfrm>
      </p:grpSpPr>
      <p:sp>
        <p:nvSpPr>
          <p:cNvPr id="4909" name="Google Shape;4909;g1f2b9524c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0" name="Google Shape;4910;g1f2b9524c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9"/>
        <p:cNvGrpSpPr/>
        <p:nvPr/>
      </p:nvGrpSpPr>
      <p:grpSpPr>
        <a:xfrm>
          <a:off x="0" y="0"/>
          <a:ext cx="0" cy="0"/>
          <a:chOff x="0" y="0"/>
          <a:chExt cx="0" cy="0"/>
        </a:xfrm>
      </p:grpSpPr>
      <p:sp>
        <p:nvSpPr>
          <p:cNvPr id="4920" name="Google Shape;4920;g1f2b9524c9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1" name="Google Shape;4921;g1f2b9524c9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3"/>
        <p:cNvGrpSpPr/>
        <p:nvPr/>
      </p:nvGrpSpPr>
      <p:grpSpPr>
        <a:xfrm>
          <a:off x="0" y="0"/>
          <a:ext cx="0" cy="0"/>
          <a:chOff x="0" y="0"/>
          <a:chExt cx="0" cy="0"/>
        </a:xfrm>
      </p:grpSpPr>
      <p:sp>
        <p:nvSpPr>
          <p:cNvPr id="4934" name="Google Shape;4934;g1f2b9524c9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5" name="Google Shape;4935;g1f2b9524c9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6"/>
        <p:cNvGrpSpPr/>
        <p:nvPr/>
      </p:nvGrpSpPr>
      <p:grpSpPr>
        <a:xfrm>
          <a:off x="0" y="0"/>
          <a:ext cx="0" cy="0"/>
          <a:chOff x="0" y="0"/>
          <a:chExt cx="0" cy="0"/>
        </a:xfrm>
      </p:grpSpPr>
      <p:sp>
        <p:nvSpPr>
          <p:cNvPr id="4617" name="Google Shape;4617;g1f1b2529c1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8" name="Google Shape;4618;g1f1b2529c1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7"/>
        <p:cNvGrpSpPr/>
        <p:nvPr/>
      </p:nvGrpSpPr>
      <p:grpSpPr>
        <a:xfrm>
          <a:off x="0" y="0"/>
          <a:ext cx="0" cy="0"/>
          <a:chOff x="0" y="0"/>
          <a:chExt cx="0" cy="0"/>
        </a:xfrm>
      </p:grpSpPr>
      <p:sp>
        <p:nvSpPr>
          <p:cNvPr id="4948" name="Google Shape;4948;g1f2b9524c9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9" name="Google Shape;4949;g1f2b9524c9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0"/>
        <p:cNvGrpSpPr/>
        <p:nvPr/>
      </p:nvGrpSpPr>
      <p:grpSpPr>
        <a:xfrm>
          <a:off x="0" y="0"/>
          <a:ext cx="0" cy="0"/>
          <a:chOff x="0" y="0"/>
          <a:chExt cx="0" cy="0"/>
        </a:xfrm>
      </p:grpSpPr>
      <p:sp>
        <p:nvSpPr>
          <p:cNvPr id="4961" name="Google Shape;4961;g2bd6cb52e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2" name="Google Shape;4962;g2bd6cb52e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2"/>
        <p:cNvGrpSpPr/>
        <p:nvPr/>
      </p:nvGrpSpPr>
      <p:grpSpPr>
        <a:xfrm>
          <a:off x="0" y="0"/>
          <a:ext cx="0" cy="0"/>
          <a:chOff x="0" y="0"/>
          <a:chExt cx="0" cy="0"/>
        </a:xfrm>
      </p:grpSpPr>
      <p:sp>
        <p:nvSpPr>
          <p:cNvPr id="4973" name="Google Shape;4973;g1f2b9524c97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4" name="Google Shape;4974;g1f2b9524c9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4"/>
        <p:cNvGrpSpPr/>
        <p:nvPr/>
      </p:nvGrpSpPr>
      <p:grpSpPr>
        <a:xfrm>
          <a:off x="0" y="0"/>
          <a:ext cx="0" cy="0"/>
          <a:chOff x="0" y="0"/>
          <a:chExt cx="0" cy="0"/>
        </a:xfrm>
      </p:grpSpPr>
      <p:sp>
        <p:nvSpPr>
          <p:cNvPr id="4985" name="Google Shape;4985;g1f2b9524c9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6" name="Google Shape;4986;g1f2b9524c9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6"/>
        <p:cNvGrpSpPr/>
        <p:nvPr/>
      </p:nvGrpSpPr>
      <p:grpSpPr>
        <a:xfrm>
          <a:off x="0" y="0"/>
          <a:ext cx="0" cy="0"/>
          <a:chOff x="0" y="0"/>
          <a:chExt cx="0" cy="0"/>
        </a:xfrm>
      </p:grpSpPr>
      <p:sp>
        <p:nvSpPr>
          <p:cNvPr id="4997" name="Google Shape;4997;g2bd6cb52ed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8" name="Google Shape;4998;g2bd6cb52ed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9"/>
        <p:cNvGrpSpPr/>
        <p:nvPr/>
      </p:nvGrpSpPr>
      <p:grpSpPr>
        <a:xfrm>
          <a:off x="0" y="0"/>
          <a:ext cx="0" cy="0"/>
          <a:chOff x="0" y="0"/>
          <a:chExt cx="0" cy="0"/>
        </a:xfrm>
      </p:grpSpPr>
      <p:sp>
        <p:nvSpPr>
          <p:cNvPr id="5010" name="Google Shape;5010;g1e1f38c8d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1" name="Google Shape;5011;g1e1f38c8d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6"/>
        <p:cNvGrpSpPr/>
        <p:nvPr/>
      </p:nvGrpSpPr>
      <p:grpSpPr>
        <a:xfrm>
          <a:off x="0" y="0"/>
          <a:ext cx="0" cy="0"/>
          <a:chOff x="0" y="0"/>
          <a:chExt cx="0" cy="0"/>
        </a:xfrm>
      </p:grpSpPr>
      <p:sp>
        <p:nvSpPr>
          <p:cNvPr id="5017" name="Google Shape;5017;g2bd6cb52ed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8" name="Google Shape;5018;g2bd6cb52ed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2"/>
        <p:cNvGrpSpPr/>
        <p:nvPr/>
      </p:nvGrpSpPr>
      <p:grpSpPr>
        <a:xfrm>
          <a:off x="0" y="0"/>
          <a:ext cx="0" cy="0"/>
          <a:chOff x="0" y="0"/>
          <a:chExt cx="0" cy="0"/>
        </a:xfrm>
      </p:grpSpPr>
      <p:sp>
        <p:nvSpPr>
          <p:cNvPr id="5023" name="Google Shape;5023;g2bd6cb52ed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4" name="Google Shape;5024;g2bd6cb52ed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8"/>
        <p:cNvGrpSpPr/>
        <p:nvPr/>
      </p:nvGrpSpPr>
      <p:grpSpPr>
        <a:xfrm>
          <a:off x="0" y="0"/>
          <a:ext cx="0" cy="0"/>
          <a:chOff x="0" y="0"/>
          <a:chExt cx="0" cy="0"/>
        </a:xfrm>
      </p:grpSpPr>
      <p:sp>
        <p:nvSpPr>
          <p:cNvPr id="5029" name="Google Shape;5029;g2bd6cb52edb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0" name="Google Shape;5030;g2bd6cb52ed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6"/>
        <p:cNvGrpSpPr/>
        <p:nvPr/>
      </p:nvGrpSpPr>
      <p:grpSpPr>
        <a:xfrm>
          <a:off x="0" y="0"/>
          <a:ext cx="0" cy="0"/>
          <a:chOff x="0" y="0"/>
          <a:chExt cx="0" cy="0"/>
        </a:xfrm>
      </p:grpSpPr>
      <p:sp>
        <p:nvSpPr>
          <p:cNvPr id="5037" name="Google Shape;5037;g2bd6cb52edb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8" name="Google Shape;5038;g2bd6cb52ed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2"/>
        <p:cNvGrpSpPr/>
        <p:nvPr/>
      </p:nvGrpSpPr>
      <p:grpSpPr>
        <a:xfrm>
          <a:off x="0" y="0"/>
          <a:ext cx="0" cy="0"/>
          <a:chOff x="0" y="0"/>
          <a:chExt cx="0" cy="0"/>
        </a:xfrm>
      </p:grpSpPr>
      <p:sp>
        <p:nvSpPr>
          <p:cNvPr id="4633" name="Google Shape;4633;g23a52096d8a_0_26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4" name="Google Shape;4634;g23a52096d8a_0_26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9"/>
        <p:cNvGrpSpPr/>
        <p:nvPr/>
      </p:nvGrpSpPr>
      <p:grpSpPr>
        <a:xfrm>
          <a:off x="0" y="0"/>
          <a:ext cx="0" cy="0"/>
          <a:chOff x="0" y="0"/>
          <a:chExt cx="0" cy="0"/>
        </a:xfrm>
      </p:grpSpPr>
      <p:sp>
        <p:nvSpPr>
          <p:cNvPr id="5050" name="Google Shape;5050;g1f2f07ff6c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1" name="Google Shape;5051;g1f2f07ff6c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2"/>
        <p:cNvGrpSpPr/>
        <p:nvPr/>
      </p:nvGrpSpPr>
      <p:grpSpPr>
        <a:xfrm>
          <a:off x="0" y="0"/>
          <a:ext cx="0" cy="0"/>
          <a:chOff x="0" y="0"/>
          <a:chExt cx="0" cy="0"/>
        </a:xfrm>
      </p:grpSpPr>
      <p:sp>
        <p:nvSpPr>
          <p:cNvPr id="5063" name="Google Shape;5063;g1f2f07ff6c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4" name="Google Shape;5064;g1f2f07ff6c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3"/>
        <p:cNvGrpSpPr/>
        <p:nvPr/>
      </p:nvGrpSpPr>
      <p:grpSpPr>
        <a:xfrm>
          <a:off x="0" y="0"/>
          <a:ext cx="0" cy="0"/>
          <a:chOff x="0" y="0"/>
          <a:chExt cx="0" cy="0"/>
        </a:xfrm>
      </p:grpSpPr>
      <p:sp>
        <p:nvSpPr>
          <p:cNvPr id="5074" name="Google Shape;5074;g1f2f07ff6c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5" name="Google Shape;5075;g1f2f07ff6c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6"/>
        <p:cNvGrpSpPr/>
        <p:nvPr/>
      </p:nvGrpSpPr>
      <p:grpSpPr>
        <a:xfrm>
          <a:off x="0" y="0"/>
          <a:ext cx="0" cy="0"/>
          <a:chOff x="0" y="0"/>
          <a:chExt cx="0" cy="0"/>
        </a:xfrm>
      </p:grpSpPr>
      <p:sp>
        <p:nvSpPr>
          <p:cNvPr id="5087" name="Google Shape;5087;g1f2f07ff6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8" name="Google Shape;5088;g1f2f07ff6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9"/>
        <p:cNvGrpSpPr/>
        <p:nvPr/>
      </p:nvGrpSpPr>
      <p:grpSpPr>
        <a:xfrm>
          <a:off x="0" y="0"/>
          <a:ext cx="0" cy="0"/>
          <a:chOff x="0" y="0"/>
          <a:chExt cx="0" cy="0"/>
        </a:xfrm>
      </p:grpSpPr>
      <p:sp>
        <p:nvSpPr>
          <p:cNvPr id="5100" name="Google Shape;5100;g2bd6cb52ed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1" name="Google Shape;5101;g2bd6cb52ed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5"/>
        <p:cNvGrpSpPr/>
        <p:nvPr/>
      </p:nvGrpSpPr>
      <p:grpSpPr>
        <a:xfrm>
          <a:off x="0" y="0"/>
          <a:ext cx="0" cy="0"/>
          <a:chOff x="0" y="0"/>
          <a:chExt cx="0" cy="0"/>
        </a:xfrm>
      </p:grpSpPr>
      <p:sp>
        <p:nvSpPr>
          <p:cNvPr id="5106" name="Google Shape;5106;g23a52096d8a_0_28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7" name="Google Shape;5107;g23a52096d8a_0_28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6"/>
        <p:cNvGrpSpPr/>
        <p:nvPr/>
      </p:nvGrpSpPr>
      <p:grpSpPr>
        <a:xfrm>
          <a:off x="0" y="0"/>
          <a:ext cx="0" cy="0"/>
          <a:chOff x="0" y="0"/>
          <a:chExt cx="0" cy="0"/>
        </a:xfrm>
      </p:grpSpPr>
      <p:sp>
        <p:nvSpPr>
          <p:cNvPr id="5117" name="Google Shape;5117;g1f308e69ac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8" name="Google Shape;5118;g1f308e69ac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8"/>
        <p:cNvGrpSpPr/>
        <p:nvPr/>
      </p:nvGrpSpPr>
      <p:grpSpPr>
        <a:xfrm>
          <a:off x="0" y="0"/>
          <a:ext cx="0" cy="0"/>
          <a:chOff x="0" y="0"/>
          <a:chExt cx="0" cy="0"/>
        </a:xfrm>
      </p:grpSpPr>
      <p:sp>
        <p:nvSpPr>
          <p:cNvPr id="5129" name="Google Shape;5129;g1f301f9f4f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0" name="Google Shape;5130;g1f301f9f4f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1"/>
        <p:cNvGrpSpPr/>
        <p:nvPr/>
      </p:nvGrpSpPr>
      <p:grpSpPr>
        <a:xfrm>
          <a:off x="0" y="0"/>
          <a:ext cx="0" cy="0"/>
          <a:chOff x="0" y="0"/>
          <a:chExt cx="0" cy="0"/>
        </a:xfrm>
      </p:grpSpPr>
      <p:sp>
        <p:nvSpPr>
          <p:cNvPr id="5142" name="Google Shape;5142;g1f308e69ac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3" name="Google Shape;5143;g1f308e69ac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2"/>
        <p:cNvGrpSpPr/>
        <p:nvPr/>
      </p:nvGrpSpPr>
      <p:grpSpPr>
        <a:xfrm>
          <a:off x="0" y="0"/>
          <a:ext cx="0" cy="0"/>
          <a:chOff x="0" y="0"/>
          <a:chExt cx="0" cy="0"/>
        </a:xfrm>
      </p:grpSpPr>
      <p:sp>
        <p:nvSpPr>
          <p:cNvPr id="5153" name="Google Shape;5153;g1f308e69ac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4" name="Google Shape;5154;g1f308e69ac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5"/>
        <p:cNvGrpSpPr/>
        <p:nvPr/>
      </p:nvGrpSpPr>
      <p:grpSpPr>
        <a:xfrm>
          <a:off x="0" y="0"/>
          <a:ext cx="0" cy="0"/>
          <a:chOff x="0" y="0"/>
          <a:chExt cx="0" cy="0"/>
        </a:xfrm>
      </p:grpSpPr>
      <p:sp>
        <p:nvSpPr>
          <p:cNvPr id="4646" name="Google Shape;4646;g1f1b2529c1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7" name="Google Shape;4647;g1f1b2529c1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4"/>
        <p:cNvGrpSpPr/>
        <p:nvPr/>
      </p:nvGrpSpPr>
      <p:grpSpPr>
        <a:xfrm>
          <a:off x="0" y="0"/>
          <a:ext cx="0" cy="0"/>
          <a:chOff x="0" y="0"/>
          <a:chExt cx="0" cy="0"/>
        </a:xfrm>
      </p:grpSpPr>
      <p:sp>
        <p:nvSpPr>
          <p:cNvPr id="5165" name="Google Shape;5165;g23a52096d8a_0_28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6" name="Google Shape;5166;g23a52096d8a_0_28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6"/>
        <p:cNvGrpSpPr/>
        <p:nvPr/>
      </p:nvGrpSpPr>
      <p:grpSpPr>
        <a:xfrm>
          <a:off x="0" y="0"/>
          <a:ext cx="0" cy="0"/>
          <a:chOff x="0" y="0"/>
          <a:chExt cx="0" cy="0"/>
        </a:xfrm>
      </p:grpSpPr>
      <p:sp>
        <p:nvSpPr>
          <p:cNvPr id="5177" name="Google Shape;5177;g1f308e69ac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8" name="Google Shape;5178;g1f308e69ac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6"/>
        <p:cNvGrpSpPr/>
        <p:nvPr/>
      </p:nvGrpSpPr>
      <p:grpSpPr>
        <a:xfrm>
          <a:off x="0" y="0"/>
          <a:ext cx="0" cy="0"/>
          <a:chOff x="0" y="0"/>
          <a:chExt cx="0" cy="0"/>
        </a:xfrm>
      </p:grpSpPr>
      <p:sp>
        <p:nvSpPr>
          <p:cNvPr id="5187" name="Google Shape;5187;g23a52096d8a_0_29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8" name="Google Shape;5188;g23a52096d8a_0_29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8"/>
        <p:cNvGrpSpPr/>
        <p:nvPr/>
      </p:nvGrpSpPr>
      <p:grpSpPr>
        <a:xfrm>
          <a:off x="0" y="0"/>
          <a:ext cx="0" cy="0"/>
          <a:chOff x="0" y="0"/>
          <a:chExt cx="0" cy="0"/>
        </a:xfrm>
      </p:grpSpPr>
      <p:sp>
        <p:nvSpPr>
          <p:cNvPr id="5199" name="Google Shape;5199;g1f318aad756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0" name="Google Shape;5200;g1f318aad756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9"/>
        <p:cNvGrpSpPr/>
        <p:nvPr/>
      </p:nvGrpSpPr>
      <p:grpSpPr>
        <a:xfrm>
          <a:off x="0" y="0"/>
          <a:ext cx="0" cy="0"/>
          <a:chOff x="0" y="0"/>
          <a:chExt cx="0" cy="0"/>
        </a:xfrm>
      </p:grpSpPr>
      <p:sp>
        <p:nvSpPr>
          <p:cNvPr id="5210" name="Google Shape;5210;g1f318aad756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1" name="Google Shape;5211;g1f318aad756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0"/>
        <p:cNvGrpSpPr/>
        <p:nvPr/>
      </p:nvGrpSpPr>
      <p:grpSpPr>
        <a:xfrm>
          <a:off x="0" y="0"/>
          <a:ext cx="0" cy="0"/>
          <a:chOff x="0" y="0"/>
          <a:chExt cx="0" cy="0"/>
        </a:xfrm>
      </p:grpSpPr>
      <p:sp>
        <p:nvSpPr>
          <p:cNvPr id="5221" name="Google Shape;5221;g1f318aad756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2" name="Google Shape;5222;g1f318aad756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7"/>
        <p:cNvGrpSpPr/>
        <p:nvPr/>
      </p:nvGrpSpPr>
      <p:grpSpPr>
        <a:xfrm>
          <a:off x="0" y="0"/>
          <a:ext cx="0" cy="0"/>
          <a:chOff x="0" y="0"/>
          <a:chExt cx="0" cy="0"/>
        </a:xfrm>
      </p:grpSpPr>
      <p:sp>
        <p:nvSpPr>
          <p:cNvPr id="5228" name="Google Shape;5228;g2c03a7bcb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9" name="Google Shape;5229;g2c03a7bcb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3"/>
        <p:cNvGrpSpPr/>
        <p:nvPr/>
      </p:nvGrpSpPr>
      <p:grpSpPr>
        <a:xfrm>
          <a:off x="0" y="0"/>
          <a:ext cx="0" cy="0"/>
          <a:chOff x="0" y="0"/>
          <a:chExt cx="0" cy="0"/>
        </a:xfrm>
      </p:grpSpPr>
      <p:sp>
        <p:nvSpPr>
          <p:cNvPr id="5234" name="Google Shape;5234;g1f318aad756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5" name="Google Shape;5235;g1f318aad756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9"/>
        <p:cNvGrpSpPr/>
        <p:nvPr/>
      </p:nvGrpSpPr>
      <p:grpSpPr>
        <a:xfrm>
          <a:off x="0" y="0"/>
          <a:ext cx="0" cy="0"/>
          <a:chOff x="0" y="0"/>
          <a:chExt cx="0" cy="0"/>
        </a:xfrm>
      </p:grpSpPr>
      <p:sp>
        <p:nvSpPr>
          <p:cNvPr id="5240" name="Google Shape;5240;g23b48d0e9e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1" name="Google Shape;5241;g23b48d0e9e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0"/>
        <p:cNvGrpSpPr/>
        <p:nvPr/>
      </p:nvGrpSpPr>
      <p:grpSpPr>
        <a:xfrm>
          <a:off x="0" y="0"/>
          <a:ext cx="0" cy="0"/>
          <a:chOff x="0" y="0"/>
          <a:chExt cx="0" cy="0"/>
        </a:xfrm>
      </p:grpSpPr>
      <p:sp>
        <p:nvSpPr>
          <p:cNvPr id="5251" name="Google Shape;5251;g2c03a7bcb9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2" name="Google Shape;5252;g2c03a7bcb9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9"/>
        <p:cNvGrpSpPr/>
        <p:nvPr/>
      </p:nvGrpSpPr>
      <p:grpSpPr>
        <a:xfrm>
          <a:off x="0" y="0"/>
          <a:ext cx="0" cy="0"/>
          <a:chOff x="0" y="0"/>
          <a:chExt cx="0" cy="0"/>
        </a:xfrm>
      </p:grpSpPr>
      <p:sp>
        <p:nvSpPr>
          <p:cNvPr id="4660" name="Google Shape;4660;g1f1b2529c1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1" name="Google Shape;4661;g1f1b2529c1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2"/>
        <p:cNvGrpSpPr/>
        <p:nvPr/>
      </p:nvGrpSpPr>
      <p:grpSpPr>
        <a:xfrm>
          <a:off x="0" y="0"/>
          <a:ext cx="0" cy="0"/>
          <a:chOff x="0" y="0"/>
          <a:chExt cx="0" cy="0"/>
        </a:xfrm>
      </p:grpSpPr>
      <p:sp>
        <p:nvSpPr>
          <p:cNvPr id="4673" name="Google Shape;4673;g1f1b2529c1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4" name="Google Shape;4674;g1f1b2529c1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7"/>
        <p:cNvGrpSpPr/>
        <p:nvPr/>
      </p:nvGrpSpPr>
      <p:grpSpPr>
        <a:xfrm>
          <a:off x="0" y="0"/>
          <a:ext cx="0" cy="0"/>
          <a:chOff x="0" y="0"/>
          <a:chExt cx="0" cy="0"/>
        </a:xfrm>
      </p:grpSpPr>
      <p:sp>
        <p:nvSpPr>
          <p:cNvPr id="4688" name="Google Shape;4688;g1f1b2bd819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9" name="Google Shape;4689;g1f1b2bd819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1"/>
        <p:cNvGrpSpPr/>
        <p:nvPr/>
      </p:nvGrpSpPr>
      <p:grpSpPr>
        <a:xfrm>
          <a:off x="0" y="0"/>
          <a:ext cx="0" cy="0"/>
          <a:chOff x="0" y="0"/>
          <a:chExt cx="0" cy="0"/>
        </a:xfrm>
      </p:grpSpPr>
      <p:sp>
        <p:nvSpPr>
          <p:cNvPr id="4702" name="Google Shape;4702;g1f1b90acc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3" name="Google Shape;4703;g1f1b90acc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5400000">
            <a:off x="2000366" y="-2000218"/>
            <a:ext cx="5143458" cy="9143926"/>
            <a:chOff x="238200" y="1684775"/>
            <a:chExt cx="1136525" cy="2020400"/>
          </a:xfrm>
        </p:grpSpPr>
        <p:sp>
          <p:nvSpPr>
            <p:cNvPr id="10" name="Google Shape;10;p2"/>
            <p:cNvSpPr/>
            <p:nvPr/>
          </p:nvSpPr>
          <p:spPr>
            <a:xfrm>
              <a:off x="126105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26105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26105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6105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26105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6105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26105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6105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6105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6105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105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6105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6105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6105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26105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26105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6105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26105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6105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26105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1473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473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473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1473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473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1473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1473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1473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1473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1473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473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473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1473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473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1473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473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1473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1473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1473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1473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03372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3372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03372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03372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03372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03372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03372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03372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03372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03372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03372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03372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03372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03372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03372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03372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03372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03372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03372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03372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920075"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920075"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920075"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920075"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920075"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920075"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920075"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20075"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20075"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920075"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920075"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920075"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920075"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920075"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920075"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20075"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920075"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920075"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920075"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920075"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064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8064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064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064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064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064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064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8064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064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064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064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064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064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064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8064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064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4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064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064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064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692825" y="16847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692825" y="1785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692825" y="188685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692825" y="1987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692825" y="2088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692825" y="2189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692825" y="2290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692825" y="2391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92825" y="249292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692825" y="2593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692825" y="269500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692825" y="2795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92825" y="2897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692825" y="2998050"/>
              <a:ext cx="113675" cy="100975"/>
            </a:xfrm>
            <a:custGeom>
              <a:avLst/>
              <a:gdLst/>
              <a:ahLst/>
              <a:cxnLst/>
              <a:rect l="l" t="t" r="r" b="b"/>
              <a:pathLst>
                <a:path w="4547"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692825" y="3099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92825" y="3200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92825" y="3301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92825" y="3402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92825" y="3503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692825" y="36041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7917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7917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57917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57917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7917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7917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7917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7917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57917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7917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57917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7917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57917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57917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7917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57917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57917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57917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7917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7917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65500"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465500"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465500"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465500"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465500"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465500"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465500"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65500"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465500"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465500"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465500"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465500"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465500"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465500"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465500"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465500"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465500"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465500"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465500"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465500"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351850"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351850"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351850"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351850"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351850"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351850"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351850"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351850"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351850"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351850"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351850"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351850"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351850"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351850"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351850"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351850"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351850"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351850"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351850"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351850"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23820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23820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23820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23820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23820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23820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3820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23820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23820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23820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23820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23820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23820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23820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3820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3820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3820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3820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820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3820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2"/>
          <p:cNvSpPr/>
          <p:nvPr/>
        </p:nvSpPr>
        <p:spPr>
          <a:xfrm>
            <a:off x="939100" y="893274"/>
            <a:ext cx="7266000" cy="3357000"/>
          </a:xfrm>
          <a:prstGeom prst="rect">
            <a:avLst/>
          </a:prstGeom>
          <a:solidFill>
            <a:schemeClr val="dk2"/>
          </a:solidFill>
          <a:ln w="762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2"/>
          <p:cNvGrpSpPr/>
          <p:nvPr/>
        </p:nvGrpSpPr>
        <p:grpSpPr>
          <a:xfrm rot="-513894">
            <a:off x="7181777" y="4523114"/>
            <a:ext cx="1593105" cy="300343"/>
            <a:chOff x="380125" y="2453775"/>
            <a:chExt cx="3622300" cy="682900"/>
          </a:xfrm>
        </p:grpSpPr>
        <p:sp>
          <p:nvSpPr>
            <p:cNvPr id="212" name="Google Shape;212;p2"/>
            <p:cNvSpPr/>
            <p:nvPr/>
          </p:nvSpPr>
          <p:spPr>
            <a:xfrm>
              <a:off x="380125" y="2529375"/>
              <a:ext cx="249125" cy="443975"/>
            </a:xfrm>
            <a:custGeom>
              <a:avLst/>
              <a:gdLst/>
              <a:ahLst/>
              <a:cxnLst/>
              <a:rect l="l" t="t" r="r" b="b"/>
              <a:pathLst>
                <a:path w="9965" h="17759" extrusionOk="0">
                  <a:moveTo>
                    <a:pt x="3024" y="1"/>
                  </a:moveTo>
                  <a:cubicBezTo>
                    <a:pt x="2637" y="1125"/>
                    <a:pt x="2307" y="2405"/>
                    <a:pt x="2074" y="3839"/>
                  </a:cubicBezTo>
                  <a:cubicBezTo>
                    <a:pt x="1842" y="5274"/>
                    <a:pt x="1532" y="6708"/>
                    <a:pt x="1163" y="8143"/>
                  </a:cubicBezTo>
                  <a:cubicBezTo>
                    <a:pt x="1415" y="8279"/>
                    <a:pt x="1745" y="8434"/>
                    <a:pt x="2113" y="8608"/>
                  </a:cubicBezTo>
                  <a:cubicBezTo>
                    <a:pt x="2501" y="8783"/>
                    <a:pt x="2850" y="8957"/>
                    <a:pt x="3179" y="9131"/>
                  </a:cubicBezTo>
                  <a:cubicBezTo>
                    <a:pt x="3548" y="9073"/>
                    <a:pt x="3935" y="9035"/>
                    <a:pt x="4343" y="9035"/>
                  </a:cubicBezTo>
                  <a:cubicBezTo>
                    <a:pt x="5486" y="9035"/>
                    <a:pt x="6359" y="9345"/>
                    <a:pt x="6960" y="9984"/>
                  </a:cubicBezTo>
                  <a:cubicBezTo>
                    <a:pt x="7561" y="10624"/>
                    <a:pt x="7871" y="11400"/>
                    <a:pt x="7871" y="12291"/>
                  </a:cubicBezTo>
                  <a:cubicBezTo>
                    <a:pt x="7871" y="13261"/>
                    <a:pt x="7541" y="14152"/>
                    <a:pt x="6902" y="14928"/>
                  </a:cubicBezTo>
                  <a:cubicBezTo>
                    <a:pt x="6262" y="15703"/>
                    <a:pt x="5428" y="16091"/>
                    <a:pt x="4459" y="16091"/>
                  </a:cubicBezTo>
                  <a:cubicBezTo>
                    <a:pt x="3490" y="16091"/>
                    <a:pt x="2462" y="15684"/>
                    <a:pt x="1357" y="14850"/>
                  </a:cubicBezTo>
                  <a:cubicBezTo>
                    <a:pt x="1260" y="14773"/>
                    <a:pt x="1163" y="14734"/>
                    <a:pt x="1047" y="14734"/>
                  </a:cubicBezTo>
                  <a:cubicBezTo>
                    <a:pt x="814" y="14734"/>
                    <a:pt x="601" y="14967"/>
                    <a:pt x="368" y="15471"/>
                  </a:cubicBezTo>
                  <a:cubicBezTo>
                    <a:pt x="136" y="15975"/>
                    <a:pt x="0" y="16227"/>
                    <a:pt x="0" y="16246"/>
                  </a:cubicBezTo>
                  <a:cubicBezTo>
                    <a:pt x="1435" y="17254"/>
                    <a:pt x="2850" y="17758"/>
                    <a:pt x="4420" y="17758"/>
                  </a:cubicBezTo>
                  <a:cubicBezTo>
                    <a:pt x="5971" y="17758"/>
                    <a:pt x="7289" y="17274"/>
                    <a:pt x="8355" y="16304"/>
                  </a:cubicBezTo>
                  <a:cubicBezTo>
                    <a:pt x="9422" y="15335"/>
                    <a:pt x="9965" y="14152"/>
                    <a:pt x="9965" y="12795"/>
                  </a:cubicBezTo>
                  <a:cubicBezTo>
                    <a:pt x="9965" y="11341"/>
                    <a:pt x="9422" y="10062"/>
                    <a:pt x="8336" y="8957"/>
                  </a:cubicBezTo>
                  <a:cubicBezTo>
                    <a:pt x="7250" y="7852"/>
                    <a:pt x="6010" y="7290"/>
                    <a:pt x="4614" y="7290"/>
                  </a:cubicBezTo>
                  <a:cubicBezTo>
                    <a:pt x="4187" y="7290"/>
                    <a:pt x="3722" y="7329"/>
                    <a:pt x="3276" y="7426"/>
                  </a:cubicBezTo>
                  <a:cubicBezTo>
                    <a:pt x="3645" y="5371"/>
                    <a:pt x="3955" y="3432"/>
                    <a:pt x="4207" y="1590"/>
                  </a:cubicBezTo>
                  <a:cubicBezTo>
                    <a:pt x="4614" y="1552"/>
                    <a:pt x="5564" y="1532"/>
                    <a:pt x="7076" y="1532"/>
                  </a:cubicBezTo>
                  <a:cubicBezTo>
                    <a:pt x="8084" y="1532"/>
                    <a:pt x="8976" y="1455"/>
                    <a:pt x="9751" y="1300"/>
                  </a:cubicBezTo>
                  <a:lnTo>
                    <a:pt x="9480" y="233"/>
                  </a:lnTo>
                  <a:cubicBezTo>
                    <a:pt x="8743" y="117"/>
                    <a:pt x="7619" y="59"/>
                    <a:pt x="6107" y="59"/>
                  </a:cubicBezTo>
                  <a:cubicBezTo>
                    <a:pt x="4614" y="59"/>
                    <a:pt x="3587" y="39"/>
                    <a:pt x="3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3" name="Google Shape;213;p2"/>
            <p:cNvSpPr/>
            <p:nvPr/>
          </p:nvSpPr>
          <p:spPr>
            <a:xfrm>
              <a:off x="665575" y="2504175"/>
              <a:ext cx="83875" cy="522475"/>
            </a:xfrm>
            <a:custGeom>
              <a:avLst/>
              <a:gdLst/>
              <a:ahLst/>
              <a:cxnLst/>
              <a:rect l="l" t="t" r="r" b="b"/>
              <a:pathLst>
                <a:path w="3355" h="20899" extrusionOk="0">
                  <a:moveTo>
                    <a:pt x="1765" y="1"/>
                  </a:moveTo>
                  <a:cubicBezTo>
                    <a:pt x="582" y="4401"/>
                    <a:pt x="0" y="7736"/>
                    <a:pt x="0" y="10043"/>
                  </a:cubicBezTo>
                  <a:cubicBezTo>
                    <a:pt x="0" y="10605"/>
                    <a:pt x="20" y="11186"/>
                    <a:pt x="78" y="11807"/>
                  </a:cubicBezTo>
                  <a:cubicBezTo>
                    <a:pt x="117" y="12427"/>
                    <a:pt x="175" y="12970"/>
                    <a:pt x="233" y="13454"/>
                  </a:cubicBezTo>
                  <a:cubicBezTo>
                    <a:pt x="311" y="13920"/>
                    <a:pt x="408" y="14501"/>
                    <a:pt x="524" y="15199"/>
                  </a:cubicBezTo>
                  <a:cubicBezTo>
                    <a:pt x="660" y="15897"/>
                    <a:pt x="757" y="16440"/>
                    <a:pt x="834" y="16789"/>
                  </a:cubicBezTo>
                  <a:cubicBezTo>
                    <a:pt x="912" y="17157"/>
                    <a:pt x="1047" y="17719"/>
                    <a:pt x="1202" y="18514"/>
                  </a:cubicBezTo>
                  <a:cubicBezTo>
                    <a:pt x="1377" y="19290"/>
                    <a:pt x="1493" y="19813"/>
                    <a:pt x="1551" y="20085"/>
                  </a:cubicBezTo>
                  <a:cubicBezTo>
                    <a:pt x="1648" y="20337"/>
                    <a:pt x="1803" y="20530"/>
                    <a:pt x="2017" y="20685"/>
                  </a:cubicBezTo>
                  <a:cubicBezTo>
                    <a:pt x="2210" y="20821"/>
                    <a:pt x="2424" y="20899"/>
                    <a:pt x="2618" y="20899"/>
                  </a:cubicBezTo>
                  <a:cubicBezTo>
                    <a:pt x="3083" y="20899"/>
                    <a:pt x="3335" y="20530"/>
                    <a:pt x="3354" y="19794"/>
                  </a:cubicBezTo>
                  <a:cubicBezTo>
                    <a:pt x="3160" y="18941"/>
                    <a:pt x="2928" y="17933"/>
                    <a:pt x="2637" y="16770"/>
                  </a:cubicBezTo>
                  <a:cubicBezTo>
                    <a:pt x="2366" y="15587"/>
                    <a:pt x="2172" y="14715"/>
                    <a:pt x="2036" y="14133"/>
                  </a:cubicBezTo>
                  <a:cubicBezTo>
                    <a:pt x="1900" y="13532"/>
                    <a:pt x="1784" y="12834"/>
                    <a:pt x="1668" y="12020"/>
                  </a:cubicBezTo>
                  <a:cubicBezTo>
                    <a:pt x="1571" y="11186"/>
                    <a:pt x="1513" y="10392"/>
                    <a:pt x="1513" y="9616"/>
                  </a:cubicBezTo>
                  <a:cubicBezTo>
                    <a:pt x="1513" y="7464"/>
                    <a:pt x="1939" y="4362"/>
                    <a:pt x="2831" y="311"/>
                  </a:cubicBezTo>
                  <a:lnTo>
                    <a:pt x="1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4" name="Google Shape;214;p2"/>
            <p:cNvSpPr/>
            <p:nvPr/>
          </p:nvSpPr>
          <p:spPr>
            <a:xfrm>
              <a:off x="761525" y="2529375"/>
              <a:ext cx="249150" cy="443975"/>
            </a:xfrm>
            <a:custGeom>
              <a:avLst/>
              <a:gdLst/>
              <a:ahLst/>
              <a:cxnLst/>
              <a:rect l="l" t="t" r="r" b="b"/>
              <a:pathLst>
                <a:path w="9966" h="17759" extrusionOk="0">
                  <a:moveTo>
                    <a:pt x="3025" y="1"/>
                  </a:moveTo>
                  <a:cubicBezTo>
                    <a:pt x="2637" y="1125"/>
                    <a:pt x="2308" y="2405"/>
                    <a:pt x="2075" y="3839"/>
                  </a:cubicBezTo>
                  <a:cubicBezTo>
                    <a:pt x="1843" y="5274"/>
                    <a:pt x="1532" y="6708"/>
                    <a:pt x="1164" y="8143"/>
                  </a:cubicBezTo>
                  <a:cubicBezTo>
                    <a:pt x="1416" y="8279"/>
                    <a:pt x="1746" y="8434"/>
                    <a:pt x="2133" y="8608"/>
                  </a:cubicBezTo>
                  <a:cubicBezTo>
                    <a:pt x="2502" y="8783"/>
                    <a:pt x="2851" y="8957"/>
                    <a:pt x="3180" y="9131"/>
                  </a:cubicBezTo>
                  <a:cubicBezTo>
                    <a:pt x="3549" y="9073"/>
                    <a:pt x="3936" y="9035"/>
                    <a:pt x="4343" y="9035"/>
                  </a:cubicBezTo>
                  <a:cubicBezTo>
                    <a:pt x="5507" y="9035"/>
                    <a:pt x="6379" y="9345"/>
                    <a:pt x="6980" y="9984"/>
                  </a:cubicBezTo>
                  <a:cubicBezTo>
                    <a:pt x="7561" y="10624"/>
                    <a:pt x="7872" y="11400"/>
                    <a:pt x="7872" y="12291"/>
                  </a:cubicBezTo>
                  <a:cubicBezTo>
                    <a:pt x="7872" y="13261"/>
                    <a:pt x="7542" y="14152"/>
                    <a:pt x="6902" y="14928"/>
                  </a:cubicBezTo>
                  <a:cubicBezTo>
                    <a:pt x="6263" y="15703"/>
                    <a:pt x="5448" y="16091"/>
                    <a:pt x="4479" y="16091"/>
                  </a:cubicBezTo>
                  <a:cubicBezTo>
                    <a:pt x="3490" y="16091"/>
                    <a:pt x="2463" y="15684"/>
                    <a:pt x="1358" y="14850"/>
                  </a:cubicBezTo>
                  <a:cubicBezTo>
                    <a:pt x="1261" y="14773"/>
                    <a:pt x="1164" y="14734"/>
                    <a:pt x="1048" y="14734"/>
                  </a:cubicBezTo>
                  <a:cubicBezTo>
                    <a:pt x="835" y="14734"/>
                    <a:pt x="602" y="14967"/>
                    <a:pt x="369" y="15471"/>
                  </a:cubicBezTo>
                  <a:cubicBezTo>
                    <a:pt x="137" y="15975"/>
                    <a:pt x="20" y="16227"/>
                    <a:pt x="1" y="16246"/>
                  </a:cubicBezTo>
                  <a:cubicBezTo>
                    <a:pt x="1435" y="17254"/>
                    <a:pt x="2870" y="17758"/>
                    <a:pt x="4421" y="17758"/>
                  </a:cubicBezTo>
                  <a:cubicBezTo>
                    <a:pt x="5991" y="17758"/>
                    <a:pt x="7309" y="17274"/>
                    <a:pt x="8376" y="16304"/>
                  </a:cubicBezTo>
                  <a:cubicBezTo>
                    <a:pt x="9442" y="15335"/>
                    <a:pt x="9965" y="14152"/>
                    <a:pt x="9965" y="12795"/>
                  </a:cubicBezTo>
                  <a:cubicBezTo>
                    <a:pt x="9965" y="11341"/>
                    <a:pt x="9423" y="10062"/>
                    <a:pt x="8337" y="8957"/>
                  </a:cubicBezTo>
                  <a:cubicBezTo>
                    <a:pt x="7251" y="7852"/>
                    <a:pt x="6011" y="7290"/>
                    <a:pt x="4615" y="7290"/>
                  </a:cubicBezTo>
                  <a:cubicBezTo>
                    <a:pt x="4188" y="7290"/>
                    <a:pt x="3742" y="7329"/>
                    <a:pt x="3277" y="7426"/>
                  </a:cubicBezTo>
                  <a:cubicBezTo>
                    <a:pt x="3665" y="5371"/>
                    <a:pt x="3975" y="3432"/>
                    <a:pt x="4208" y="1590"/>
                  </a:cubicBezTo>
                  <a:cubicBezTo>
                    <a:pt x="4615" y="1552"/>
                    <a:pt x="5584" y="1532"/>
                    <a:pt x="7077" y="1532"/>
                  </a:cubicBezTo>
                  <a:cubicBezTo>
                    <a:pt x="8085" y="1532"/>
                    <a:pt x="8977" y="1455"/>
                    <a:pt x="9752" y="1300"/>
                  </a:cubicBezTo>
                  <a:lnTo>
                    <a:pt x="9481" y="233"/>
                  </a:lnTo>
                  <a:lnTo>
                    <a:pt x="9500" y="233"/>
                  </a:lnTo>
                  <a:cubicBezTo>
                    <a:pt x="8744" y="117"/>
                    <a:pt x="7620" y="59"/>
                    <a:pt x="6127" y="59"/>
                  </a:cubicBezTo>
                  <a:cubicBezTo>
                    <a:pt x="4615" y="59"/>
                    <a:pt x="3587" y="39"/>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5" name="Google Shape;215;p2"/>
            <p:cNvSpPr/>
            <p:nvPr/>
          </p:nvSpPr>
          <p:spPr>
            <a:xfrm>
              <a:off x="1022750" y="2453775"/>
              <a:ext cx="274825" cy="568025"/>
            </a:xfrm>
            <a:custGeom>
              <a:avLst/>
              <a:gdLst/>
              <a:ahLst/>
              <a:cxnLst/>
              <a:rect l="l" t="t" r="r" b="b"/>
              <a:pathLst>
                <a:path w="10993" h="22721" extrusionOk="0">
                  <a:moveTo>
                    <a:pt x="9927" y="0"/>
                  </a:moveTo>
                  <a:cubicBezTo>
                    <a:pt x="9578" y="1028"/>
                    <a:pt x="8570" y="3180"/>
                    <a:pt x="6902" y="6495"/>
                  </a:cubicBezTo>
                  <a:cubicBezTo>
                    <a:pt x="5216" y="9790"/>
                    <a:pt x="3646" y="12931"/>
                    <a:pt x="2192" y="15936"/>
                  </a:cubicBezTo>
                  <a:cubicBezTo>
                    <a:pt x="718" y="18921"/>
                    <a:pt x="1" y="20782"/>
                    <a:pt x="1" y="21480"/>
                  </a:cubicBezTo>
                  <a:cubicBezTo>
                    <a:pt x="1" y="21810"/>
                    <a:pt x="117" y="22101"/>
                    <a:pt x="331" y="22353"/>
                  </a:cubicBezTo>
                  <a:cubicBezTo>
                    <a:pt x="563" y="22605"/>
                    <a:pt x="815" y="22721"/>
                    <a:pt x="1145" y="22721"/>
                  </a:cubicBezTo>
                  <a:cubicBezTo>
                    <a:pt x="1474" y="22721"/>
                    <a:pt x="1765" y="22585"/>
                    <a:pt x="1978" y="22314"/>
                  </a:cubicBezTo>
                  <a:cubicBezTo>
                    <a:pt x="2599" y="20220"/>
                    <a:pt x="4111" y="16575"/>
                    <a:pt x="6495" y="11361"/>
                  </a:cubicBezTo>
                  <a:cubicBezTo>
                    <a:pt x="8899" y="6126"/>
                    <a:pt x="10392" y="2482"/>
                    <a:pt x="10993" y="408"/>
                  </a:cubicBezTo>
                  <a:lnTo>
                    <a:pt x="9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6" name="Google Shape;216;p2"/>
            <p:cNvSpPr/>
            <p:nvPr/>
          </p:nvSpPr>
          <p:spPr>
            <a:xfrm>
              <a:off x="1297075" y="2526950"/>
              <a:ext cx="251075" cy="447375"/>
            </a:xfrm>
            <a:custGeom>
              <a:avLst/>
              <a:gdLst/>
              <a:ahLst/>
              <a:cxnLst/>
              <a:rect l="l" t="t" r="r" b="b"/>
              <a:pathLst>
                <a:path w="10043" h="17895" extrusionOk="0">
                  <a:moveTo>
                    <a:pt x="6844" y="2094"/>
                  </a:moveTo>
                  <a:lnTo>
                    <a:pt x="6844" y="2094"/>
                  </a:lnTo>
                  <a:cubicBezTo>
                    <a:pt x="6805" y="3006"/>
                    <a:pt x="6766" y="4363"/>
                    <a:pt x="6727" y="6146"/>
                  </a:cubicBezTo>
                  <a:cubicBezTo>
                    <a:pt x="6669" y="7930"/>
                    <a:pt x="6630" y="9267"/>
                    <a:pt x="6572" y="10178"/>
                  </a:cubicBezTo>
                  <a:lnTo>
                    <a:pt x="1765" y="10043"/>
                  </a:lnTo>
                  <a:cubicBezTo>
                    <a:pt x="2017" y="9674"/>
                    <a:pt x="2773" y="8414"/>
                    <a:pt x="4013" y="6301"/>
                  </a:cubicBezTo>
                  <a:cubicBezTo>
                    <a:pt x="5235" y="4169"/>
                    <a:pt x="6185" y="2773"/>
                    <a:pt x="6844" y="2094"/>
                  </a:cubicBezTo>
                  <a:close/>
                  <a:moveTo>
                    <a:pt x="6475" y="1"/>
                  </a:moveTo>
                  <a:cubicBezTo>
                    <a:pt x="4847" y="2172"/>
                    <a:pt x="2695" y="5487"/>
                    <a:pt x="20" y="9965"/>
                  </a:cubicBezTo>
                  <a:cubicBezTo>
                    <a:pt x="20" y="10081"/>
                    <a:pt x="20" y="10237"/>
                    <a:pt x="39" y="10450"/>
                  </a:cubicBezTo>
                  <a:cubicBezTo>
                    <a:pt x="39" y="10663"/>
                    <a:pt x="39" y="10838"/>
                    <a:pt x="39" y="10915"/>
                  </a:cubicBezTo>
                  <a:cubicBezTo>
                    <a:pt x="39" y="11070"/>
                    <a:pt x="39" y="11322"/>
                    <a:pt x="0" y="11710"/>
                  </a:cubicBezTo>
                  <a:cubicBezTo>
                    <a:pt x="388" y="11691"/>
                    <a:pt x="679" y="11671"/>
                    <a:pt x="912" y="11671"/>
                  </a:cubicBezTo>
                  <a:cubicBezTo>
                    <a:pt x="1377" y="11671"/>
                    <a:pt x="2094" y="11691"/>
                    <a:pt x="3102" y="11749"/>
                  </a:cubicBezTo>
                  <a:cubicBezTo>
                    <a:pt x="4091" y="11807"/>
                    <a:pt x="4828" y="11846"/>
                    <a:pt x="5312" y="11846"/>
                  </a:cubicBezTo>
                  <a:cubicBezTo>
                    <a:pt x="5603" y="11846"/>
                    <a:pt x="6010" y="11826"/>
                    <a:pt x="6534" y="11787"/>
                  </a:cubicBezTo>
                  <a:lnTo>
                    <a:pt x="6534" y="11787"/>
                  </a:lnTo>
                  <a:cubicBezTo>
                    <a:pt x="6437" y="14540"/>
                    <a:pt x="6378" y="16169"/>
                    <a:pt x="6359" y="16673"/>
                  </a:cubicBezTo>
                  <a:cubicBezTo>
                    <a:pt x="6417" y="17002"/>
                    <a:pt x="6592" y="17293"/>
                    <a:pt x="6863" y="17526"/>
                  </a:cubicBezTo>
                  <a:cubicBezTo>
                    <a:pt x="7135" y="17758"/>
                    <a:pt x="7406" y="17894"/>
                    <a:pt x="7697" y="17894"/>
                  </a:cubicBezTo>
                  <a:cubicBezTo>
                    <a:pt x="8104" y="17894"/>
                    <a:pt x="8375" y="17642"/>
                    <a:pt x="8511" y="17138"/>
                  </a:cubicBezTo>
                  <a:cubicBezTo>
                    <a:pt x="8492" y="16421"/>
                    <a:pt x="8453" y="15510"/>
                    <a:pt x="8414" y="14385"/>
                  </a:cubicBezTo>
                  <a:cubicBezTo>
                    <a:pt x="8356" y="13280"/>
                    <a:pt x="8317" y="12350"/>
                    <a:pt x="8278" y="11613"/>
                  </a:cubicBezTo>
                  <a:cubicBezTo>
                    <a:pt x="8627" y="11594"/>
                    <a:pt x="9209" y="11516"/>
                    <a:pt x="10042" y="11419"/>
                  </a:cubicBezTo>
                  <a:lnTo>
                    <a:pt x="9810" y="10353"/>
                  </a:lnTo>
                  <a:cubicBezTo>
                    <a:pt x="9461" y="10295"/>
                    <a:pt x="8937" y="10256"/>
                    <a:pt x="8220" y="10237"/>
                  </a:cubicBezTo>
                  <a:cubicBezTo>
                    <a:pt x="8278" y="9345"/>
                    <a:pt x="8336" y="7658"/>
                    <a:pt x="8375" y="5177"/>
                  </a:cubicBezTo>
                  <a:cubicBezTo>
                    <a:pt x="8433" y="2676"/>
                    <a:pt x="8492" y="1048"/>
                    <a:pt x="8511" y="311"/>
                  </a:cubicBezTo>
                  <a:cubicBezTo>
                    <a:pt x="7658" y="98"/>
                    <a:pt x="6979" y="1"/>
                    <a:pt x="6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7" name="Google Shape;217;p2"/>
            <p:cNvSpPr/>
            <p:nvPr/>
          </p:nvSpPr>
          <p:spPr>
            <a:xfrm>
              <a:off x="1571875" y="2504175"/>
              <a:ext cx="84350" cy="522475"/>
            </a:xfrm>
            <a:custGeom>
              <a:avLst/>
              <a:gdLst/>
              <a:ahLst/>
              <a:cxnLst/>
              <a:rect l="l" t="t" r="r" b="b"/>
              <a:pathLst>
                <a:path w="3374" h="20899" extrusionOk="0">
                  <a:moveTo>
                    <a:pt x="1609" y="1"/>
                  </a:moveTo>
                  <a:lnTo>
                    <a:pt x="563" y="311"/>
                  </a:lnTo>
                  <a:cubicBezTo>
                    <a:pt x="1416" y="4324"/>
                    <a:pt x="1842" y="7425"/>
                    <a:pt x="1842" y="9616"/>
                  </a:cubicBezTo>
                  <a:cubicBezTo>
                    <a:pt x="1842" y="10392"/>
                    <a:pt x="1803" y="11206"/>
                    <a:pt x="1687" y="12020"/>
                  </a:cubicBezTo>
                  <a:cubicBezTo>
                    <a:pt x="1571" y="12834"/>
                    <a:pt x="1454" y="13551"/>
                    <a:pt x="1319" y="14133"/>
                  </a:cubicBezTo>
                  <a:cubicBezTo>
                    <a:pt x="1202" y="14734"/>
                    <a:pt x="989" y="15606"/>
                    <a:pt x="718" y="16770"/>
                  </a:cubicBezTo>
                  <a:cubicBezTo>
                    <a:pt x="427" y="17933"/>
                    <a:pt x="194" y="18941"/>
                    <a:pt x="0" y="19813"/>
                  </a:cubicBezTo>
                  <a:cubicBezTo>
                    <a:pt x="20" y="20181"/>
                    <a:pt x="97" y="20453"/>
                    <a:pt x="252" y="20627"/>
                  </a:cubicBezTo>
                  <a:cubicBezTo>
                    <a:pt x="388" y="20821"/>
                    <a:pt x="563" y="20899"/>
                    <a:pt x="776" y="20899"/>
                  </a:cubicBezTo>
                  <a:cubicBezTo>
                    <a:pt x="1241" y="20899"/>
                    <a:pt x="1571" y="20627"/>
                    <a:pt x="1803" y="20085"/>
                  </a:cubicBezTo>
                  <a:cubicBezTo>
                    <a:pt x="1842" y="19988"/>
                    <a:pt x="1939" y="19522"/>
                    <a:pt x="2113" y="18708"/>
                  </a:cubicBezTo>
                  <a:cubicBezTo>
                    <a:pt x="2288" y="17894"/>
                    <a:pt x="2404" y="17390"/>
                    <a:pt x="2443" y="17177"/>
                  </a:cubicBezTo>
                  <a:cubicBezTo>
                    <a:pt x="2501" y="16963"/>
                    <a:pt x="2579" y="16517"/>
                    <a:pt x="2714" y="15839"/>
                  </a:cubicBezTo>
                  <a:cubicBezTo>
                    <a:pt x="2850" y="15141"/>
                    <a:pt x="2947" y="14637"/>
                    <a:pt x="3005" y="14307"/>
                  </a:cubicBezTo>
                  <a:cubicBezTo>
                    <a:pt x="3044" y="13959"/>
                    <a:pt x="3102" y="13513"/>
                    <a:pt x="3180" y="12970"/>
                  </a:cubicBezTo>
                  <a:cubicBezTo>
                    <a:pt x="3277" y="12408"/>
                    <a:pt x="3315" y="11884"/>
                    <a:pt x="3335" y="11438"/>
                  </a:cubicBezTo>
                  <a:cubicBezTo>
                    <a:pt x="3374" y="10973"/>
                    <a:pt x="3374" y="10508"/>
                    <a:pt x="3374" y="10043"/>
                  </a:cubicBezTo>
                  <a:cubicBezTo>
                    <a:pt x="3374" y="7755"/>
                    <a:pt x="2792" y="4401"/>
                    <a:pt x="1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8" name="Google Shape;218;p2"/>
            <p:cNvSpPr/>
            <p:nvPr/>
          </p:nvSpPr>
          <p:spPr>
            <a:xfrm>
              <a:off x="1851525" y="2618075"/>
              <a:ext cx="271900" cy="292750"/>
            </a:xfrm>
            <a:custGeom>
              <a:avLst/>
              <a:gdLst/>
              <a:ahLst/>
              <a:cxnLst/>
              <a:rect l="l" t="t" r="r" b="b"/>
              <a:pathLst>
                <a:path w="10876" h="11710" extrusionOk="0">
                  <a:moveTo>
                    <a:pt x="4246" y="0"/>
                  </a:moveTo>
                  <a:lnTo>
                    <a:pt x="4246" y="20"/>
                  </a:lnTo>
                  <a:cubicBezTo>
                    <a:pt x="4187" y="911"/>
                    <a:pt x="4149" y="1939"/>
                    <a:pt x="4149" y="3044"/>
                  </a:cubicBezTo>
                  <a:cubicBezTo>
                    <a:pt x="4149" y="3897"/>
                    <a:pt x="4168" y="4537"/>
                    <a:pt x="4187" y="4963"/>
                  </a:cubicBezTo>
                  <a:lnTo>
                    <a:pt x="0" y="5196"/>
                  </a:lnTo>
                  <a:lnTo>
                    <a:pt x="233" y="6262"/>
                  </a:lnTo>
                  <a:lnTo>
                    <a:pt x="4226" y="6475"/>
                  </a:lnTo>
                  <a:cubicBezTo>
                    <a:pt x="4265" y="7774"/>
                    <a:pt x="4284" y="8511"/>
                    <a:pt x="4284" y="8685"/>
                  </a:cubicBezTo>
                  <a:cubicBezTo>
                    <a:pt x="4284" y="9480"/>
                    <a:pt x="4265" y="10100"/>
                    <a:pt x="4246" y="10508"/>
                  </a:cubicBezTo>
                  <a:cubicBezTo>
                    <a:pt x="4323" y="10837"/>
                    <a:pt x="4478" y="11128"/>
                    <a:pt x="4750" y="11361"/>
                  </a:cubicBezTo>
                  <a:cubicBezTo>
                    <a:pt x="5002" y="11593"/>
                    <a:pt x="5273" y="11709"/>
                    <a:pt x="5564" y="11709"/>
                  </a:cubicBezTo>
                  <a:cubicBezTo>
                    <a:pt x="5990" y="11709"/>
                    <a:pt x="6262" y="11457"/>
                    <a:pt x="6397" y="10953"/>
                  </a:cubicBezTo>
                  <a:cubicBezTo>
                    <a:pt x="6359" y="10314"/>
                    <a:pt x="6281" y="9499"/>
                    <a:pt x="6165" y="8530"/>
                  </a:cubicBezTo>
                  <a:cubicBezTo>
                    <a:pt x="6049" y="7541"/>
                    <a:pt x="5971" y="6882"/>
                    <a:pt x="5952" y="6533"/>
                  </a:cubicBezTo>
                  <a:lnTo>
                    <a:pt x="5952" y="6533"/>
                  </a:lnTo>
                  <a:cubicBezTo>
                    <a:pt x="7890" y="6669"/>
                    <a:pt x="9208" y="6747"/>
                    <a:pt x="9926" y="6785"/>
                  </a:cubicBezTo>
                  <a:cubicBezTo>
                    <a:pt x="10236" y="6747"/>
                    <a:pt x="10469" y="6650"/>
                    <a:pt x="10643" y="6495"/>
                  </a:cubicBezTo>
                  <a:cubicBezTo>
                    <a:pt x="10798" y="6340"/>
                    <a:pt x="10876" y="6146"/>
                    <a:pt x="10876" y="5952"/>
                  </a:cubicBezTo>
                  <a:cubicBezTo>
                    <a:pt x="10876" y="5642"/>
                    <a:pt x="10740" y="5351"/>
                    <a:pt x="10449" y="5079"/>
                  </a:cubicBezTo>
                  <a:cubicBezTo>
                    <a:pt x="10178" y="4808"/>
                    <a:pt x="9829" y="4672"/>
                    <a:pt x="9441" y="4653"/>
                  </a:cubicBezTo>
                  <a:lnTo>
                    <a:pt x="5777" y="4866"/>
                  </a:lnTo>
                  <a:cubicBezTo>
                    <a:pt x="5758" y="4575"/>
                    <a:pt x="5680" y="3819"/>
                    <a:pt x="5544" y="2598"/>
                  </a:cubicBezTo>
                  <a:cubicBezTo>
                    <a:pt x="5428" y="1357"/>
                    <a:pt x="5351" y="582"/>
                    <a:pt x="5331" y="252"/>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9" name="Google Shape;219;p2"/>
            <p:cNvSpPr/>
            <p:nvPr/>
          </p:nvSpPr>
          <p:spPr>
            <a:xfrm>
              <a:off x="2318225" y="2507575"/>
              <a:ext cx="254000" cy="459950"/>
            </a:xfrm>
            <a:custGeom>
              <a:avLst/>
              <a:gdLst/>
              <a:ahLst/>
              <a:cxnLst/>
              <a:rect l="l" t="t" r="r" b="b"/>
              <a:pathLst>
                <a:path w="10160" h="18398" extrusionOk="0">
                  <a:moveTo>
                    <a:pt x="5293" y="1319"/>
                  </a:moveTo>
                  <a:cubicBezTo>
                    <a:pt x="6146" y="1474"/>
                    <a:pt x="6844" y="1900"/>
                    <a:pt x="7368" y="2559"/>
                  </a:cubicBezTo>
                  <a:cubicBezTo>
                    <a:pt x="7872" y="3238"/>
                    <a:pt x="8143" y="3955"/>
                    <a:pt x="8143" y="4730"/>
                  </a:cubicBezTo>
                  <a:cubicBezTo>
                    <a:pt x="8143" y="5525"/>
                    <a:pt x="7872" y="6184"/>
                    <a:pt x="7329" y="6727"/>
                  </a:cubicBezTo>
                  <a:cubicBezTo>
                    <a:pt x="6786" y="7289"/>
                    <a:pt x="5991" y="7561"/>
                    <a:pt x="4964" y="7580"/>
                  </a:cubicBezTo>
                  <a:cubicBezTo>
                    <a:pt x="4072" y="7580"/>
                    <a:pt x="3355" y="7270"/>
                    <a:pt x="2812" y="6669"/>
                  </a:cubicBezTo>
                  <a:cubicBezTo>
                    <a:pt x="2288" y="6068"/>
                    <a:pt x="2017" y="5331"/>
                    <a:pt x="2017" y="4517"/>
                  </a:cubicBezTo>
                  <a:cubicBezTo>
                    <a:pt x="2017" y="3703"/>
                    <a:pt x="2288" y="2986"/>
                    <a:pt x="2851" y="2365"/>
                  </a:cubicBezTo>
                  <a:cubicBezTo>
                    <a:pt x="3413" y="1745"/>
                    <a:pt x="4227" y="1396"/>
                    <a:pt x="5293" y="1319"/>
                  </a:cubicBezTo>
                  <a:close/>
                  <a:moveTo>
                    <a:pt x="4770" y="9616"/>
                  </a:moveTo>
                  <a:cubicBezTo>
                    <a:pt x="5875" y="9635"/>
                    <a:pt x="6747" y="9984"/>
                    <a:pt x="7406" y="10682"/>
                  </a:cubicBezTo>
                  <a:cubicBezTo>
                    <a:pt x="8046" y="11380"/>
                    <a:pt x="8376" y="12213"/>
                    <a:pt x="8376" y="13163"/>
                  </a:cubicBezTo>
                  <a:cubicBezTo>
                    <a:pt x="8376" y="14113"/>
                    <a:pt x="8085" y="14947"/>
                    <a:pt x="7484" y="15625"/>
                  </a:cubicBezTo>
                  <a:cubicBezTo>
                    <a:pt x="6902" y="16323"/>
                    <a:pt x="6166" y="16672"/>
                    <a:pt x="5274" y="16672"/>
                  </a:cubicBezTo>
                  <a:cubicBezTo>
                    <a:pt x="4305" y="16672"/>
                    <a:pt x="3510" y="16304"/>
                    <a:pt x="2870" y="15587"/>
                  </a:cubicBezTo>
                  <a:cubicBezTo>
                    <a:pt x="2230" y="14850"/>
                    <a:pt x="1920" y="13997"/>
                    <a:pt x="1920" y="13047"/>
                  </a:cubicBezTo>
                  <a:cubicBezTo>
                    <a:pt x="1920" y="12272"/>
                    <a:pt x="2153" y="11593"/>
                    <a:pt x="2637" y="10973"/>
                  </a:cubicBezTo>
                  <a:cubicBezTo>
                    <a:pt x="3103" y="10352"/>
                    <a:pt x="3820" y="9907"/>
                    <a:pt x="4770" y="9616"/>
                  </a:cubicBezTo>
                  <a:close/>
                  <a:moveTo>
                    <a:pt x="4847" y="0"/>
                  </a:moveTo>
                  <a:cubicBezTo>
                    <a:pt x="3335" y="0"/>
                    <a:pt x="2172" y="427"/>
                    <a:pt x="1358" y="1299"/>
                  </a:cubicBezTo>
                  <a:cubicBezTo>
                    <a:pt x="524" y="2152"/>
                    <a:pt x="117" y="3335"/>
                    <a:pt x="117" y="4827"/>
                  </a:cubicBezTo>
                  <a:cubicBezTo>
                    <a:pt x="117" y="5816"/>
                    <a:pt x="350" y="6630"/>
                    <a:pt x="815" y="7270"/>
                  </a:cubicBezTo>
                  <a:cubicBezTo>
                    <a:pt x="1280" y="7929"/>
                    <a:pt x="1959" y="8259"/>
                    <a:pt x="2870" y="8278"/>
                  </a:cubicBezTo>
                  <a:cubicBezTo>
                    <a:pt x="1978" y="8414"/>
                    <a:pt x="1280" y="8957"/>
                    <a:pt x="776" y="9907"/>
                  </a:cubicBezTo>
                  <a:cubicBezTo>
                    <a:pt x="253" y="10837"/>
                    <a:pt x="1" y="11942"/>
                    <a:pt x="1" y="13183"/>
                  </a:cubicBezTo>
                  <a:cubicBezTo>
                    <a:pt x="1" y="16653"/>
                    <a:pt x="1668" y="18398"/>
                    <a:pt x="5022" y="18398"/>
                  </a:cubicBezTo>
                  <a:cubicBezTo>
                    <a:pt x="6767" y="18398"/>
                    <a:pt x="8046" y="17971"/>
                    <a:pt x="8899" y="17138"/>
                  </a:cubicBezTo>
                  <a:cubicBezTo>
                    <a:pt x="9752" y="16304"/>
                    <a:pt x="10159" y="15024"/>
                    <a:pt x="10159" y="13280"/>
                  </a:cubicBezTo>
                  <a:cubicBezTo>
                    <a:pt x="10159" y="12039"/>
                    <a:pt x="9907" y="10934"/>
                    <a:pt x="9384" y="9984"/>
                  </a:cubicBezTo>
                  <a:cubicBezTo>
                    <a:pt x="8860" y="9015"/>
                    <a:pt x="8143" y="8472"/>
                    <a:pt x="7232" y="8336"/>
                  </a:cubicBezTo>
                  <a:cubicBezTo>
                    <a:pt x="8124" y="8317"/>
                    <a:pt x="8821" y="7987"/>
                    <a:pt x="9287" y="7328"/>
                  </a:cubicBezTo>
                  <a:cubicBezTo>
                    <a:pt x="9752" y="6669"/>
                    <a:pt x="9965" y="5855"/>
                    <a:pt x="9965" y="4886"/>
                  </a:cubicBezTo>
                  <a:cubicBezTo>
                    <a:pt x="9965" y="3218"/>
                    <a:pt x="9519" y="1997"/>
                    <a:pt x="8608" y="1202"/>
                  </a:cubicBezTo>
                  <a:cubicBezTo>
                    <a:pt x="7697" y="407"/>
                    <a:pt x="6456" y="0"/>
                    <a:pt x="4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20" name="Google Shape;220;p2"/>
            <p:cNvSpPr/>
            <p:nvPr/>
          </p:nvSpPr>
          <p:spPr>
            <a:xfrm>
              <a:off x="2608050" y="2647150"/>
              <a:ext cx="249625" cy="489525"/>
            </a:xfrm>
            <a:custGeom>
              <a:avLst/>
              <a:gdLst/>
              <a:ahLst/>
              <a:cxnLst/>
              <a:rect l="l" t="t" r="r" b="b"/>
              <a:pathLst>
                <a:path w="9985" h="19581" extrusionOk="0">
                  <a:moveTo>
                    <a:pt x="8123" y="0"/>
                  </a:moveTo>
                  <a:lnTo>
                    <a:pt x="8123" y="252"/>
                  </a:lnTo>
                  <a:cubicBezTo>
                    <a:pt x="8123" y="2986"/>
                    <a:pt x="6999" y="6475"/>
                    <a:pt x="4789" y="10740"/>
                  </a:cubicBezTo>
                  <a:cubicBezTo>
                    <a:pt x="4266" y="10062"/>
                    <a:pt x="3800" y="9248"/>
                    <a:pt x="3393" y="8259"/>
                  </a:cubicBezTo>
                  <a:cubicBezTo>
                    <a:pt x="2986" y="7270"/>
                    <a:pt x="2695" y="6456"/>
                    <a:pt x="2540" y="5797"/>
                  </a:cubicBezTo>
                  <a:cubicBezTo>
                    <a:pt x="2385" y="5157"/>
                    <a:pt x="2172" y="4149"/>
                    <a:pt x="1900" y="2773"/>
                  </a:cubicBezTo>
                  <a:cubicBezTo>
                    <a:pt x="1648" y="1416"/>
                    <a:pt x="1474" y="543"/>
                    <a:pt x="1396" y="156"/>
                  </a:cubicBezTo>
                  <a:lnTo>
                    <a:pt x="1" y="97"/>
                  </a:lnTo>
                  <a:lnTo>
                    <a:pt x="1" y="97"/>
                  </a:lnTo>
                  <a:cubicBezTo>
                    <a:pt x="156" y="2424"/>
                    <a:pt x="563" y="4750"/>
                    <a:pt x="1261" y="7076"/>
                  </a:cubicBezTo>
                  <a:cubicBezTo>
                    <a:pt x="1939" y="9403"/>
                    <a:pt x="2928" y="11128"/>
                    <a:pt x="4227" y="12291"/>
                  </a:cubicBezTo>
                  <a:cubicBezTo>
                    <a:pt x="2560" y="15451"/>
                    <a:pt x="1396" y="17603"/>
                    <a:pt x="757" y="18747"/>
                  </a:cubicBezTo>
                  <a:lnTo>
                    <a:pt x="2230" y="19580"/>
                  </a:lnTo>
                  <a:cubicBezTo>
                    <a:pt x="3180" y="17894"/>
                    <a:pt x="3955" y="16440"/>
                    <a:pt x="4595" y="15257"/>
                  </a:cubicBezTo>
                  <a:cubicBezTo>
                    <a:pt x="5216" y="14055"/>
                    <a:pt x="5933" y="12582"/>
                    <a:pt x="6747" y="10818"/>
                  </a:cubicBezTo>
                  <a:cubicBezTo>
                    <a:pt x="7561" y="9054"/>
                    <a:pt x="8240" y="7309"/>
                    <a:pt x="8783" y="5564"/>
                  </a:cubicBezTo>
                  <a:cubicBezTo>
                    <a:pt x="9325" y="3820"/>
                    <a:pt x="9732" y="2114"/>
                    <a:pt x="9984" y="446"/>
                  </a:cubicBezTo>
                  <a:cubicBezTo>
                    <a:pt x="9558" y="272"/>
                    <a:pt x="8938" y="117"/>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21" name="Google Shape;221;p2"/>
            <p:cNvSpPr/>
            <p:nvPr/>
          </p:nvSpPr>
          <p:spPr>
            <a:xfrm>
              <a:off x="3040350" y="2642300"/>
              <a:ext cx="340250" cy="211825"/>
            </a:xfrm>
            <a:custGeom>
              <a:avLst/>
              <a:gdLst/>
              <a:ahLst/>
              <a:cxnLst/>
              <a:rect l="l" t="t" r="r" b="b"/>
              <a:pathLst>
                <a:path w="13610" h="8473" extrusionOk="0">
                  <a:moveTo>
                    <a:pt x="12175" y="1"/>
                  </a:moveTo>
                  <a:cubicBezTo>
                    <a:pt x="11303" y="39"/>
                    <a:pt x="9500" y="98"/>
                    <a:pt x="6747" y="175"/>
                  </a:cubicBezTo>
                  <a:cubicBezTo>
                    <a:pt x="4014" y="253"/>
                    <a:pt x="1881" y="350"/>
                    <a:pt x="389" y="446"/>
                  </a:cubicBezTo>
                  <a:lnTo>
                    <a:pt x="621" y="1513"/>
                  </a:lnTo>
                  <a:cubicBezTo>
                    <a:pt x="1707" y="1590"/>
                    <a:pt x="5720" y="1804"/>
                    <a:pt x="12660" y="2133"/>
                  </a:cubicBezTo>
                  <a:cubicBezTo>
                    <a:pt x="12970" y="2094"/>
                    <a:pt x="13222" y="1997"/>
                    <a:pt x="13377" y="1842"/>
                  </a:cubicBezTo>
                  <a:cubicBezTo>
                    <a:pt x="13532" y="1687"/>
                    <a:pt x="13610" y="1513"/>
                    <a:pt x="13610" y="1299"/>
                  </a:cubicBezTo>
                  <a:cubicBezTo>
                    <a:pt x="13610" y="989"/>
                    <a:pt x="13474" y="699"/>
                    <a:pt x="13203" y="427"/>
                  </a:cubicBezTo>
                  <a:cubicBezTo>
                    <a:pt x="12912" y="156"/>
                    <a:pt x="12583" y="20"/>
                    <a:pt x="12175" y="1"/>
                  </a:cubicBezTo>
                  <a:close/>
                  <a:moveTo>
                    <a:pt x="12175" y="6340"/>
                  </a:moveTo>
                  <a:cubicBezTo>
                    <a:pt x="5662" y="6631"/>
                    <a:pt x="1610" y="6844"/>
                    <a:pt x="1" y="6980"/>
                  </a:cubicBezTo>
                  <a:lnTo>
                    <a:pt x="272" y="8046"/>
                  </a:lnTo>
                  <a:cubicBezTo>
                    <a:pt x="1823" y="8143"/>
                    <a:pt x="4053" y="8240"/>
                    <a:pt x="6902" y="8298"/>
                  </a:cubicBezTo>
                  <a:cubicBezTo>
                    <a:pt x="9772" y="8356"/>
                    <a:pt x="11691" y="8414"/>
                    <a:pt x="12660" y="8472"/>
                  </a:cubicBezTo>
                  <a:cubicBezTo>
                    <a:pt x="12970" y="8434"/>
                    <a:pt x="13222" y="8337"/>
                    <a:pt x="13377" y="8182"/>
                  </a:cubicBezTo>
                  <a:cubicBezTo>
                    <a:pt x="13532" y="8026"/>
                    <a:pt x="13610" y="7852"/>
                    <a:pt x="13610" y="7639"/>
                  </a:cubicBezTo>
                  <a:cubicBezTo>
                    <a:pt x="13610" y="7329"/>
                    <a:pt x="13474" y="7038"/>
                    <a:pt x="13203" y="6766"/>
                  </a:cubicBezTo>
                  <a:cubicBezTo>
                    <a:pt x="12912" y="6495"/>
                    <a:pt x="12583" y="6359"/>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22" name="Google Shape;222;p2"/>
            <p:cNvSpPr/>
            <p:nvPr/>
          </p:nvSpPr>
          <p:spPr>
            <a:xfrm>
              <a:off x="3563775" y="2502725"/>
              <a:ext cx="215700" cy="456575"/>
            </a:xfrm>
            <a:custGeom>
              <a:avLst/>
              <a:gdLst/>
              <a:ahLst/>
              <a:cxnLst/>
              <a:rect l="l" t="t" r="r" b="b"/>
              <a:pathLst>
                <a:path w="8628" h="18263" extrusionOk="0">
                  <a:moveTo>
                    <a:pt x="4130" y="0"/>
                  </a:moveTo>
                  <a:cubicBezTo>
                    <a:pt x="3859" y="272"/>
                    <a:pt x="3471" y="621"/>
                    <a:pt x="2986" y="1047"/>
                  </a:cubicBezTo>
                  <a:cubicBezTo>
                    <a:pt x="2482" y="1474"/>
                    <a:pt x="1940" y="1939"/>
                    <a:pt x="1319" y="2462"/>
                  </a:cubicBezTo>
                  <a:cubicBezTo>
                    <a:pt x="679" y="2967"/>
                    <a:pt x="253" y="3335"/>
                    <a:pt x="1" y="3548"/>
                  </a:cubicBezTo>
                  <a:lnTo>
                    <a:pt x="757" y="4343"/>
                  </a:lnTo>
                  <a:cubicBezTo>
                    <a:pt x="1435" y="3819"/>
                    <a:pt x="2482" y="3160"/>
                    <a:pt x="3936" y="2327"/>
                  </a:cubicBezTo>
                  <a:lnTo>
                    <a:pt x="3936" y="2327"/>
                  </a:lnTo>
                  <a:cubicBezTo>
                    <a:pt x="3897" y="3238"/>
                    <a:pt x="3878" y="4576"/>
                    <a:pt x="3878" y="6340"/>
                  </a:cubicBezTo>
                  <a:cubicBezTo>
                    <a:pt x="3878" y="7096"/>
                    <a:pt x="3878" y="8201"/>
                    <a:pt x="3897" y="9674"/>
                  </a:cubicBezTo>
                  <a:cubicBezTo>
                    <a:pt x="3917" y="11147"/>
                    <a:pt x="3917" y="12252"/>
                    <a:pt x="3917" y="12989"/>
                  </a:cubicBezTo>
                  <a:cubicBezTo>
                    <a:pt x="3917" y="14152"/>
                    <a:pt x="3897" y="15315"/>
                    <a:pt x="3839" y="16459"/>
                  </a:cubicBezTo>
                  <a:cubicBezTo>
                    <a:pt x="3529" y="16517"/>
                    <a:pt x="3083" y="16595"/>
                    <a:pt x="2521" y="16692"/>
                  </a:cubicBezTo>
                  <a:cubicBezTo>
                    <a:pt x="1959" y="16808"/>
                    <a:pt x="1474" y="16886"/>
                    <a:pt x="1106" y="16944"/>
                  </a:cubicBezTo>
                  <a:lnTo>
                    <a:pt x="1106" y="18204"/>
                  </a:lnTo>
                  <a:cubicBezTo>
                    <a:pt x="1087" y="18223"/>
                    <a:pt x="1358" y="18243"/>
                    <a:pt x="1901" y="18243"/>
                  </a:cubicBezTo>
                  <a:cubicBezTo>
                    <a:pt x="2444" y="18262"/>
                    <a:pt x="3219" y="18262"/>
                    <a:pt x="4188" y="18262"/>
                  </a:cubicBezTo>
                  <a:lnTo>
                    <a:pt x="8628" y="18262"/>
                  </a:lnTo>
                  <a:lnTo>
                    <a:pt x="8240" y="16983"/>
                  </a:lnTo>
                  <a:cubicBezTo>
                    <a:pt x="7949" y="16963"/>
                    <a:pt x="7523" y="16886"/>
                    <a:pt x="6960" y="16789"/>
                  </a:cubicBezTo>
                  <a:cubicBezTo>
                    <a:pt x="6418" y="16692"/>
                    <a:pt x="6069" y="16634"/>
                    <a:pt x="5933" y="16614"/>
                  </a:cubicBezTo>
                  <a:cubicBezTo>
                    <a:pt x="5875" y="15335"/>
                    <a:pt x="5855" y="13222"/>
                    <a:pt x="5855" y="10294"/>
                  </a:cubicBezTo>
                  <a:cubicBezTo>
                    <a:pt x="5855" y="5370"/>
                    <a:pt x="5817" y="1978"/>
                    <a:pt x="5720" y="136"/>
                  </a:cubicBezTo>
                  <a:cubicBezTo>
                    <a:pt x="5448" y="97"/>
                    <a:pt x="5196" y="78"/>
                    <a:pt x="4925" y="59"/>
                  </a:cubicBezTo>
                  <a:cubicBezTo>
                    <a:pt x="4654" y="59"/>
                    <a:pt x="4382" y="39"/>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23" name="Google Shape;223;p2"/>
            <p:cNvSpPr/>
            <p:nvPr/>
          </p:nvSpPr>
          <p:spPr>
            <a:xfrm>
              <a:off x="3779450" y="2511450"/>
              <a:ext cx="222975" cy="452675"/>
            </a:xfrm>
            <a:custGeom>
              <a:avLst/>
              <a:gdLst/>
              <a:ahLst/>
              <a:cxnLst/>
              <a:rect l="l" t="t" r="r" b="b"/>
              <a:pathLst>
                <a:path w="8919" h="18107" extrusionOk="0">
                  <a:moveTo>
                    <a:pt x="4731" y="0"/>
                  </a:moveTo>
                  <a:cubicBezTo>
                    <a:pt x="4401" y="0"/>
                    <a:pt x="4033" y="20"/>
                    <a:pt x="3665" y="78"/>
                  </a:cubicBezTo>
                  <a:cubicBezTo>
                    <a:pt x="3277" y="136"/>
                    <a:pt x="2967" y="194"/>
                    <a:pt x="2715" y="252"/>
                  </a:cubicBezTo>
                  <a:cubicBezTo>
                    <a:pt x="2463" y="311"/>
                    <a:pt x="2133" y="407"/>
                    <a:pt x="1687" y="543"/>
                  </a:cubicBezTo>
                  <a:cubicBezTo>
                    <a:pt x="1261" y="679"/>
                    <a:pt x="951" y="756"/>
                    <a:pt x="757" y="815"/>
                  </a:cubicBezTo>
                  <a:lnTo>
                    <a:pt x="1144" y="1881"/>
                  </a:lnTo>
                  <a:cubicBezTo>
                    <a:pt x="1280" y="1861"/>
                    <a:pt x="1571" y="1823"/>
                    <a:pt x="2056" y="1765"/>
                  </a:cubicBezTo>
                  <a:cubicBezTo>
                    <a:pt x="2540" y="1706"/>
                    <a:pt x="2967" y="1648"/>
                    <a:pt x="3374" y="1609"/>
                  </a:cubicBezTo>
                  <a:cubicBezTo>
                    <a:pt x="3781" y="1571"/>
                    <a:pt x="4169" y="1551"/>
                    <a:pt x="4518" y="1551"/>
                  </a:cubicBezTo>
                  <a:cubicBezTo>
                    <a:pt x="5293" y="1551"/>
                    <a:pt x="5913" y="1803"/>
                    <a:pt x="6379" y="2307"/>
                  </a:cubicBezTo>
                  <a:cubicBezTo>
                    <a:pt x="6863" y="2831"/>
                    <a:pt x="7096" y="3509"/>
                    <a:pt x="7096" y="4343"/>
                  </a:cubicBezTo>
                  <a:cubicBezTo>
                    <a:pt x="7096" y="5467"/>
                    <a:pt x="6650" y="6281"/>
                    <a:pt x="5739" y="6785"/>
                  </a:cubicBezTo>
                  <a:cubicBezTo>
                    <a:pt x="4808" y="7290"/>
                    <a:pt x="3626" y="7561"/>
                    <a:pt x="2172" y="7561"/>
                  </a:cubicBezTo>
                  <a:cubicBezTo>
                    <a:pt x="1881" y="7561"/>
                    <a:pt x="1649" y="7542"/>
                    <a:pt x="1513" y="7522"/>
                  </a:cubicBezTo>
                  <a:lnTo>
                    <a:pt x="1513" y="8705"/>
                  </a:lnTo>
                  <a:cubicBezTo>
                    <a:pt x="1629" y="8685"/>
                    <a:pt x="1823" y="8685"/>
                    <a:pt x="2075" y="8685"/>
                  </a:cubicBezTo>
                  <a:cubicBezTo>
                    <a:pt x="3703" y="8685"/>
                    <a:pt x="4925" y="9131"/>
                    <a:pt x="5778" y="10023"/>
                  </a:cubicBezTo>
                  <a:cubicBezTo>
                    <a:pt x="6631" y="10934"/>
                    <a:pt x="7057" y="12000"/>
                    <a:pt x="7057" y="13241"/>
                  </a:cubicBezTo>
                  <a:cubicBezTo>
                    <a:pt x="7057" y="14152"/>
                    <a:pt x="6805" y="14947"/>
                    <a:pt x="6282" y="15626"/>
                  </a:cubicBezTo>
                  <a:cubicBezTo>
                    <a:pt x="5758" y="16323"/>
                    <a:pt x="5041" y="16653"/>
                    <a:pt x="4149" y="16653"/>
                  </a:cubicBezTo>
                  <a:cubicBezTo>
                    <a:pt x="3781" y="16653"/>
                    <a:pt x="3354" y="16634"/>
                    <a:pt x="2889" y="16575"/>
                  </a:cubicBezTo>
                  <a:cubicBezTo>
                    <a:pt x="2424" y="16498"/>
                    <a:pt x="1881" y="16401"/>
                    <a:pt x="1280" y="16285"/>
                  </a:cubicBezTo>
                  <a:cubicBezTo>
                    <a:pt x="679" y="16149"/>
                    <a:pt x="330" y="16091"/>
                    <a:pt x="195" y="16071"/>
                  </a:cubicBezTo>
                  <a:lnTo>
                    <a:pt x="1" y="17157"/>
                  </a:lnTo>
                  <a:cubicBezTo>
                    <a:pt x="1513" y="17797"/>
                    <a:pt x="3199" y="18107"/>
                    <a:pt x="5060" y="18107"/>
                  </a:cubicBezTo>
                  <a:cubicBezTo>
                    <a:pt x="6359" y="18107"/>
                    <a:pt x="7329" y="17622"/>
                    <a:pt x="7968" y="16653"/>
                  </a:cubicBezTo>
                  <a:cubicBezTo>
                    <a:pt x="8608" y="15684"/>
                    <a:pt x="8918" y="14521"/>
                    <a:pt x="8918" y="13163"/>
                  </a:cubicBezTo>
                  <a:cubicBezTo>
                    <a:pt x="8918" y="12000"/>
                    <a:pt x="8666" y="10973"/>
                    <a:pt x="8162" y="10101"/>
                  </a:cubicBezTo>
                  <a:cubicBezTo>
                    <a:pt x="7658" y="9228"/>
                    <a:pt x="6941" y="8608"/>
                    <a:pt x="5972" y="8220"/>
                  </a:cubicBezTo>
                  <a:cubicBezTo>
                    <a:pt x="6902" y="8084"/>
                    <a:pt x="7600" y="7697"/>
                    <a:pt x="8046" y="7096"/>
                  </a:cubicBezTo>
                  <a:cubicBezTo>
                    <a:pt x="8492" y="6495"/>
                    <a:pt x="8724" y="5719"/>
                    <a:pt x="8724" y="4769"/>
                  </a:cubicBezTo>
                  <a:cubicBezTo>
                    <a:pt x="8724" y="3296"/>
                    <a:pt x="8375" y="2133"/>
                    <a:pt x="7658" y="1280"/>
                  </a:cubicBezTo>
                  <a:cubicBezTo>
                    <a:pt x="6941" y="427"/>
                    <a:pt x="5972"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224" name="Google Shape;224;p2"/>
          <p:cNvGrpSpPr/>
          <p:nvPr/>
        </p:nvGrpSpPr>
        <p:grpSpPr>
          <a:xfrm rot="232328">
            <a:off x="228601" y="4572485"/>
            <a:ext cx="1738677" cy="300342"/>
            <a:chOff x="238125" y="3591725"/>
            <a:chExt cx="3953300" cy="682900"/>
          </a:xfrm>
        </p:grpSpPr>
        <p:sp>
          <p:nvSpPr>
            <p:cNvPr id="225" name="Google Shape;225;p2"/>
            <p:cNvSpPr/>
            <p:nvPr/>
          </p:nvSpPr>
          <p:spPr>
            <a:xfrm>
              <a:off x="238125" y="3659575"/>
              <a:ext cx="242825" cy="438150"/>
            </a:xfrm>
            <a:custGeom>
              <a:avLst/>
              <a:gdLst/>
              <a:ahLst/>
              <a:cxnLst/>
              <a:rect l="l" t="t" r="r" b="b"/>
              <a:pathLst>
                <a:path w="9713" h="17526" extrusionOk="0">
                  <a:moveTo>
                    <a:pt x="5486" y="1"/>
                  </a:moveTo>
                  <a:cubicBezTo>
                    <a:pt x="4226" y="1"/>
                    <a:pt x="3141" y="427"/>
                    <a:pt x="2191" y="1280"/>
                  </a:cubicBezTo>
                  <a:cubicBezTo>
                    <a:pt x="1241" y="2153"/>
                    <a:pt x="737" y="3355"/>
                    <a:pt x="679" y="4886"/>
                  </a:cubicBezTo>
                  <a:lnTo>
                    <a:pt x="1745" y="5274"/>
                  </a:lnTo>
                  <a:cubicBezTo>
                    <a:pt x="2016" y="3917"/>
                    <a:pt x="2501" y="2909"/>
                    <a:pt x="3199" y="2230"/>
                  </a:cubicBezTo>
                  <a:cubicBezTo>
                    <a:pt x="3897" y="1571"/>
                    <a:pt x="4633" y="1242"/>
                    <a:pt x="5447" y="1242"/>
                  </a:cubicBezTo>
                  <a:cubicBezTo>
                    <a:pt x="6165" y="1242"/>
                    <a:pt x="6746" y="1455"/>
                    <a:pt x="7250" y="1901"/>
                  </a:cubicBezTo>
                  <a:cubicBezTo>
                    <a:pt x="7735" y="2327"/>
                    <a:pt x="7987" y="2909"/>
                    <a:pt x="7987" y="3607"/>
                  </a:cubicBezTo>
                  <a:cubicBezTo>
                    <a:pt x="7987" y="4712"/>
                    <a:pt x="7774" y="5778"/>
                    <a:pt x="7347" y="6825"/>
                  </a:cubicBezTo>
                  <a:cubicBezTo>
                    <a:pt x="6921" y="7891"/>
                    <a:pt x="6359" y="8822"/>
                    <a:pt x="5680" y="9674"/>
                  </a:cubicBezTo>
                  <a:cubicBezTo>
                    <a:pt x="5002" y="10527"/>
                    <a:pt x="4304" y="11303"/>
                    <a:pt x="3606" y="12001"/>
                  </a:cubicBezTo>
                  <a:cubicBezTo>
                    <a:pt x="2908" y="12718"/>
                    <a:pt x="2210" y="13435"/>
                    <a:pt x="1512" y="14191"/>
                  </a:cubicBezTo>
                  <a:cubicBezTo>
                    <a:pt x="795" y="14928"/>
                    <a:pt x="310" y="15568"/>
                    <a:pt x="0" y="16091"/>
                  </a:cubicBezTo>
                  <a:cubicBezTo>
                    <a:pt x="0" y="16285"/>
                    <a:pt x="0" y="16537"/>
                    <a:pt x="19" y="16847"/>
                  </a:cubicBezTo>
                  <a:cubicBezTo>
                    <a:pt x="19" y="17177"/>
                    <a:pt x="19" y="17390"/>
                    <a:pt x="19" y="17526"/>
                  </a:cubicBezTo>
                  <a:cubicBezTo>
                    <a:pt x="174" y="17526"/>
                    <a:pt x="1531" y="17526"/>
                    <a:pt x="4090" y="17506"/>
                  </a:cubicBezTo>
                  <a:cubicBezTo>
                    <a:pt x="6649" y="17506"/>
                    <a:pt x="8510" y="17487"/>
                    <a:pt x="9712" y="17448"/>
                  </a:cubicBezTo>
                  <a:lnTo>
                    <a:pt x="8976" y="15878"/>
                  </a:lnTo>
                  <a:cubicBezTo>
                    <a:pt x="8375" y="15839"/>
                    <a:pt x="7871" y="15820"/>
                    <a:pt x="7483" y="15820"/>
                  </a:cubicBezTo>
                  <a:cubicBezTo>
                    <a:pt x="7076" y="15820"/>
                    <a:pt x="6436" y="15839"/>
                    <a:pt x="5603" y="15859"/>
                  </a:cubicBezTo>
                  <a:cubicBezTo>
                    <a:pt x="4750" y="15878"/>
                    <a:pt x="4110" y="15897"/>
                    <a:pt x="3742" y="15897"/>
                  </a:cubicBezTo>
                  <a:cubicBezTo>
                    <a:pt x="3354" y="15897"/>
                    <a:pt x="2889" y="15878"/>
                    <a:pt x="2346" y="15859"/>
                  </a:cubicBezTo>
                  <a:cubicBezTo>
                    <a:pt x="2675" y="15490"/>
                    <a:pt x="3218" y="14928"/>
                    <a:pt x="4013" y="14114"/>
                  </a:cubicBezTo>
                  <a:cubicBezTo>
                    <a:pt x="4788" y="13319"/>
                    <a:pt x="5447" y="12602"/>
                    <a:pt x="5990" y="11981"/>
                  </a:cubicBezTo>
                  <a:cubicBezTo>
                    <a:pt x="6514" y="11380"/>
                    <a:pt x="7076" y="10644"/>
                    <a:pt x="7677" y="9771"/>
                  </a:cubicBezTo>
                  <a:cubicBezTo>
                    <a:pt x="8278" y="8918"/>
                    <a:pt x="8743" y="7988"/>
                    <a:pt x="9073" y="7019"/>
                  </a:cubicBezTo>
                  <a:cubicBezTo>
                    <a:pt x="9383" y="6030"/>
                    <a:pt x="9538" y="5022"/>
                    <a:pt x="9538" y="3994"/>
                  </a:cubicBezTo>
                  <a:cubicBezTo>
                    <a:pt x="9538" y="2734"/>
                    <a:pt x="9150" y="1746"/>
                    <a:pt x="8355" y="1048"/>
                  </a:cubicBezTo>
                  <a:cubicBezTo>
                    <a:pt x="7561" y="350"/>
                    <a:pt x="6591" y="1"/>
                    <a:pt x="54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26" name="Google Shape;226;p2"/>
            <p:cNvSpPr/>
            <p:nvPr/>
          </p:nvSpPr>
          <p:spPr>
            <a:xfrm>
              <a:off x="480450" y="3667350"/>
              <a:ext cx="249125" cy="443950"/>
            </a:xfrm>
            <a:custGeom>
              <a:avLst/>
              <a:gdLst/>
              <a:ahLst/>
              <a:cxnLst/>
              <a:rect l="l" t="t" r="r" b="b"/>
              <a:pathLst>
                <a:path w="9965" h="17758" extrusionOk="0">
                  <a:moveTo>
                    <a:pt x="3024" y="0"/>
                  </a:moveTo>
                  <a:cubicBezTo>
                    <a:pt x="2637" y="1124"/>
                    <a:pt x="2307" y="2404"/>
                    <a:pt x="2074" y="3838"/>
                  </a:cubicBezTo>
                  <a:cubicBezTo>
                    <a:pt x="1842" y="5273"/>
                    <a:pt x="1532" y="6708"/>
                    <a:pt x="1163" y="8142"/>
                  </a:cubicBezTo>
                  <a:cubicBezTo>
                    <a:pt x="1415" y="8278"/>
                    <a:pt x="1745" y="8433"/>
                    <a:pt x="2132" y="8607"/>
                  </a:cubicBezTo>
                  <a:cubicBezTo>
                    <a:pt x="2501" y="8782"/>
                    <a:pt x="2850" y="8956"/>
                    <a:pt x="3179" y="9131"/>
                  </a:cubicBezTo>
                  <a:cubicBezTo>
                    <a:pt x="3548" y="9053"/>
                    <a:pt x="3935" y="9034"/>
                    <a:pt x="4342" y="9034"/>
                  </a:cubicBezTo>
                  <a:cubicBezTo>
                    <a:pt x="5506" y="9034"/>
                    <a:pt x="6378" y="9344"/>
                    <a:pt x="6960" y="9984"/>
                  </a:cubicBezTo>
                  <a:cubicBezTo>
                    <a:pt x="7561" y="10624"/>
                    <a:pt x="7871" y="11399"/>
                    <a:pt x="7871" y="12291"/>
                  </a:cubicBezTo>
                  <a:cubicBezTo>
                    <a:pt x="7871" y="13260"/>
                    <a:pt x="7541" y="14152"/>
                    <a:pt x="6901" y="14927"/>
                  </a:cubicBezTo>
                  <a:cubicBezTo>
                    <a:pt x="6262" y="15703"/>
                    <a:pt x="5447" y="16090"/>
                    <a:pt x="4478" y="16090"/>
                  </a:cubicBezTo>
                  <a:cubicBezTo>
                    <a:pt x="3489" y="16090"/>
                    <a:pt x="2462" y="15683"/>
                    <a:pt x="1357" y="14850"/>
                  </a:cubicBezTo>
                  <a:cubicBezTo>
                    <a:pt x="1260" y="14772"/>
                    <a:pt x="1163" y="14733"/>
                    <a:pt x="1047" y="14733"/>
                  </a:cubicBezTo>
                  <a:cubicBezTo>
                    <a:pt x="834" y="14733"/>
                    <a:pt x="601" y="14966"/>
                    <a:pt x="368" y="15470"/>
                  </a:cubicBezTo>
                  <a:cubicBezTo>
                    <a:pt x="136" y="15974"/>
                    <a:pt x="19" y="16226"/>
                    <a:pt x="0" y="16246"/>
                  </a:cubicBezTo>
                  <a:cubicBezTo>
                    <a:pt x="1435" y="17254"/>
                    <a:pt x="2869" y="17758"/>
                    <a:pt x="4420" y="17758"/>
                  </a:cubicBezTo>
                  <a:cubicBezTo>
                    <a:pt x="5990" y="17758"/>
                    <a:pt x="7309" y="17273"/>
                    <a:pt x="8375" y="16304"/>
                  </a:cubicBezTo>
                  <a:cubicBezTo>
                    <a:pt x="9441" y="15334"/>
                    <a:pt x="9964" y="14152"/>
                    <a:pt x="9964" y="12795"/>
                  </a:cubicBezTo>
                  <a:cubicBezTo>
                    <a:pt x="9964" y="11341"/>
                    <a:pt x="9422" y="10061"/>
                    <a:pt x="8336" y="8956"/>
                  </a:cubicBezTo>
                  <a:cubicBezTo>
                    <a:pt x="7250" y="7851"/>
                    <a:pt x="6010" y="7289"/>
                    <a:pt x="4614" y="7289"/>
                  </a:cubicBezTo>
                  <a:cubicBezTo>
                    <a:pt x="4187" y="7289"/>
                    <a:pt x="3742" y="7328"/>
                    <a:pt x="3276" y="7425"/>
                  </a:cubicBezTo>
                  <a:cubicBezTo>
                    <a:pt x="3664" y="5370"/>
                    <a:pt x="3974" y="3431"/>
                    <a:pt x="4207" y="1590"/>
                  </a:cubicBezTo>
                  <a:cubicBezTo>
                    <a:pt x="4614" y="1551"/>
                    <a:pt x="5583" y="1532"/>
                    <a:pt x="7076" y="1532"/>
                  </a:cubicBezTo>
                  <a:cubicBezTo>
                    <a:pt x="8084" y="1532"/>
                    <a:pt x="8976" y="1454"/>
                    <a:pt x="9751" y="1299"/>
                  </a:cubicBezTo>
                  <a:lnTo>
                    <a:pt x="9480" y="233"/>
                  </a:lnTo>
                  <a:lnTo>
                    <a:pt x="9499" y="233"/>
                  </a:lnTo>
                  <a:cubicBezTo>
                    <a:pt x="8743" y="116"/>
                    <a:pt x="7619" y="58"/>
                    <a:pt x="6126" y="58"/>
                  </a:cubicBezTo>
                  <a:cubicBezTo>
                    <a:pt x="4614" y="58"/>
                    <a:pt x="3586" y="39"/>
                    <a:pt x="3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27" name="Google Shape;227;p2"/>
            <p:cNvSpPr/>
            <p:nvPr/>
          </p:nvSpPr>
          <p:spPr>
            <a:xfrm>
              <a:off x="741675" y="3591725"/>
              <a:ext cx="274800" cy="568050"/>
            </a:xfrm>
            <a:custGeom>
              <a:avLst/>
              <a:gdLst/>
              <a:ahLst/>
              <a:cxnLst/>
              <a:rect l="l" t="t" r="r" b="b"/>
              <a:pathLst>
                <a:path w="10992" h="22722" extrusionOk="0">
                  <a:moveTo>
                    <a:pt x="9926" y="1"/>
                  </a:moveTo>
                  <a:cubicBezTo>
                    <a:pt x="9596" y="1028"/>
                    <a:pt x="8588" y="3180"/>
                    <a:pt x="6902" y="6476"/>
                  </a:cubicBezTo>
                  <a:cubicBezTo>
                    <a:pt x="5215" y="9771"/>
                    <a:pt x="3645" y="12931"/>
                    <a:pt x="2191" y="15936"/>
                  </a:cubicBezTo>
                  <a:cubicBezTo>
                    <a:pt x="737" y="18922"/>
                    <a:pt x="0" y="20783"/>
                    <a:pt x="0" y="21481"/>
                  </a:cubicBezTo>
                  <a:cubicBezTo>
                    <a:pt x="0" y="21810"/>
                    <a:pt x="116" y="22101"/>
                    <a:pt x="349" y="22353"/>
                  </a:cubicBezTo>
                  <a:cubicBezTo>
                    <a:pt x="562" y="22605"/>
                    <a:pt x="834" y="22721"/>
                    <a:pt x="1163" y="22721"/>
                  </a:cubicBezTo>
                  <a:cubicBezTo>
                    <a:pt x="1493" y="22721"/>
                    <a:pt x="1764" y="22586"/>
                    <a:pt x="1977" y="22314"/>
                  </a:cubicBezTo>
                  <a:cubicBezTo>
                    <a:pt x="2598" y="20220"/>
                    <a:pt x="4110" y="16576"/>
                    <a:pt x="6494" y="11342"/>
                  </a:cubicBezTo>
                  <a:cubicBezTo>
                    <a:pt x="8898" y="6127"/>
                    <a:pt x="10391" y="2482"/>
                    <a:pt x="10992" y="408"/>
                  </a:cubicBezTo>
                  <a:lnTo>
                    <a:pt x="9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28" name="Google Shape;228;p2"/>
            <p:cNvSpPr/>
            <p:nvPr/>
          </p:nvSpPr>
          <p:spPr>
            <a:xfrm>
              <a:off x="1015975" y="3664925"/>
              <a:ext cx="251075" cy="446850"/>
            </a:xfrm>
            <a:custGeom>
              <a:avLst/>
              <a:gdLst/>
              <a:ahLst/>
              <a:cxnLst/>
              <a:rect l="l" t="t" r="r" b="b"/>
              <a:pathLst>
                <a:path w="10043" h="17874" extrusionOk="0">
                  <a:moveTo>
                    <a:pt x="6844" y="2094"/>
                  </a:moveTo>
                  <a:lnTo>
                    <a:pt x="6844" y="2094"/>
                  </a:lnTo>
                  <a:cubicBezTo>
                    <a:pt x="6805" y="3005"/>
                    <a:pt x="6766" y="4362"/>
                    <a:pt x="6728" y="6145"/>
                  </a:cubicBezTo>
                  <a:cubicBezTo>
                    <a:pt x="6669" y="7929"/>
                    <a:pt x="6631" y="9267"/>
                    <a:pt x="6572" y="10178"/>
                  </a:cubicBezTo>
                  <a:lnTo>
                    <a:pt x="1765" y="10042"/>
                  </a:lnTo>
                  <a:cubicBezTo>
                    <a:pt x="2017" y="9674"/>
                    <a:pt x="2773" y="8414"/>
                    <a:pt x="4013" y="6301"/>
                  </a:cubicBezTo>
                  <a:cubicBezTo>
                    <a:pt x="5235" y="4168"/>
                    <a:pt x="6185" y="2772"/>
                    <a:pt x="6844" y="2094"/>
                  </a:cubicBezTo>
                  <a:close/>
                  <a:moveTo>
                    <a:pt x="6476" y="0"/>
                  </a:moveTo>
                  <a:cubicBezTo>
                    <a:pt x="4847" y="2171"/>
                    <a:pt x="2695" y="5486"/>
                    <a:pt x="20" y="9965"/>
                  </a:cubicBezTo>
                  <a:cubicBezTo>
                    <a:pt x="20" y="10081"/>
                    <a:pt x="39" y="10236"/>
                    <a:pt x="39" y="10449"/>
                  </a:cubicBezTo>
                  <a:cubicBezTo>
                    <a:pt x="39" y="10662"/>
                    <a:pt x="59" y="10837"/>
                    <a:pt x="59" y="10914"/>
                  </a:cubicBezTo>
                  <a:cubicBezTo>
                    <a:pt x="59" y="11070"/>
                    <a:pt x="39" y="11322"/>
                    <a:pt x="1" y="11709"/>
                  </a:cubicBezTo>
                  <a:cubicBezTo>
                    <a:pt x="388" y="11690"/>
                    <a:pt x="698" y="11670"/>
                    <a:pt x="912" y="11670"/>
                  </a:cubicBezTo>
                  <a:cubicBezTo>
                    <a:pt x="1377" y="11670"/>
                    <a:pt x="2094" y="11690"/>
                    <a:pt x="3102" y="11748"/>
                  </a:cubicBezTo>
                  <a:cubicBezTo>
                    <a:pt x="4091" y="11806"/>
                    <a:pt x="4828" y="11826"/>
                    <a:pt x="5312" y="11826"/>
                  </a:cubicBezTo>
                  <a:cubicBezTo>
                    <a:pt x="5623" y="11826"/>
                    <a:pt x="6010" y="11826"/>
                    <a:pt x="6534" y="11787"/>
                  </a:cubicBezTo>
                  <a:lnTo>
                    <a:pt x="6534" y="11787"/>
                  </a:lnTo>
                  <a:cubicBezTo>
                    <a:pt x="6437" y="14540"/>
                    <a:pt x="6379" y="16168"/>
                    <a:pt x="6359" y="16672"/>
                  </a:cubicBezTo>
                  <a:cubicBezTo>
                    <a:pt x="6417" y="17002"/>
                    <a:pt x="6592" y="17292"/>
                    <a:pt x="6863" y="17525"/>
                  </a:cubicBezTo>
                  <a:cubicBezTo>
                    <a:pt x="7135" y="17758"/>
                    <a:pt x="7406" y="17874"/>
                    <a:pt x="7697" y="17874"/>
                  </a:cubicBezTo>
                  <a:cubicBezTo>
                    <a:pt x="8104" y="17874"/>
                    <a:pt x="8375" y="17641"/>
                    <a:pt x="8511" y="17137"/>
                  </a:cubicBezTo>
                  <a:cubicBezTo>
                    <a:pt x="8492" y="16420"/>
                    <a:pt x="8472" y="15509"/>
                    <a:pt x="8414" y="14385"/>
                  </a:cubicBezTo>
                  <a:cubicBezTo>
                    <a:pt x="8356" y="13280"/>
                    <a:pt x="8317" y="12349"/>
                    <a:pt x="8278" y="11612"/>
                  </a:cubicBezTo>
                  <a:cubicBezTo>
                    <a:pt x="8627" y="11593"/>
                    <a:pt x="9228" y="11515"/>
                    <a:pt x="10043" y="11418"/>
                  </a:cubicBezTo>
                  <a:lnTo>
                    <a:pt x="9810" y="10352"/>
                  </a:lnTo>
                  <a:cubicBezTo>
                    <a:pt x="9461" y="10294"/>
                    <a:pt x="8938" y="10255"/>
                    <a:pt x="8240" y="10236"/>
                  </a:cubicBezTo>
                  <a:cubicBezTo>
                    <a:pt x="8278" y="9344"/>
                    <a:pt x="8337" y="7658"/>
                    <a:pt x="8395" y="5176"/>
                  </a:cubicBezTo>
                  <a:cubicBezTo>
                    <a:pt x="8433" y="2675"/>
                    <a:pt x="8492" y="1047"/>
                    <a:pt x="8511" y="310"/>
                  </a:cubicBezTo>
                  <a:cubicBezTo>
                    <a:pt x="7658" y="97"/>
                    <a:pt x="6980" y="0"/>
                    <a:pt x="6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29" name="Google Shape;229;p2"/>
            <p:cNvSpPr/>
            <p:nvPr/>
          </p:nvSpPr>
          <p:spPr>
            <a:xfrm>
              <a:off x="1450225" y="3756025"/>
              <a:ext cx="271925" cy="292750"/>
            </a:xfrm>
            <a:custGeom>
              <a:avLst/>
              <a:gdLst/>
              <a:ahLst/>
              <a:cxnLst/>
              <a:rect l="l" t="t" r="r" b="b"/>
              <a:pathLst>
                <a:path w="10877" h="11710" extrusionOk="0">
                  <a:moveTo>
                    <a:pt x="4246" y="1"/>
                  </a:moveTo>
                  <a:lnTo>
                    <a:pt x="4246" y="20"/>
                  </a:lnTo>
                  <a:cubicBezTo>
                    <a:pt x="4188" y="912"/>
                    <a:pt x="4149" y="1939"/>
                    <a:pt x="4149" y="3044"/>
                  </a:cubicBezTo>
                  <a:cubicBezTo>
                    <a:pt x="4149" y="3897"/>
                    <a:pt x="4168" y="4537"/>
                    <a:pt x="4188" y="4964"/>
                  </a:cubicBezTo>
                  <a:lnTo>
                    <a:pt x="0" y="5196"/>
                  </a:lnTo>
                  <a:lnTo>
                    <a:pt x="233" y="6262"/>
                  </a:lnTo>
                  <a:lnTo>
                    <a:pt x="4227" y="6476"/>
                  </a:lnTo>
                  <a:cubicBezTo>
                    <a:pt x="4265" y="7774"/>
                    <a:pt x="4285" y="8511"/>
                    <a:pt x="4285" y="8686"/>
                  </a:cubicBezTo>
                  <a:cubicBezTo>
                    <a:pt x="4285" y="9480"/>
                    <a:pt x="4265" y="10101"/>
                    <a:pt x="4246" y="10508"/>
                  </a:cubicBezTo>
                  <a:cubicBezTo>
                    <a:pt x="4324" y="10837"/>
                    <a:pt x="4479" y="11128"/>
                    <a:pt x="4750" y="11361"/>
                  </a:cubicBezTo>
                  <a:cubicBezTo>
                    <a:pt x="5002" y="11594"/>
                    <a:pt x="5273" y="11710"/>
                    <a:pt x="5564" y="11710"/>
                  </a:cubicBezTo>
                  <a:cubicBezTo>
                    <a:pt x="5991" y="11710"/>
                    <a:pt x="6262" y="11458"/>
                    <a:pt x="6398" y="10954"/>
                  </a:cubicBezTo>
                  <a:cubicBezTo>
                    <a:pt x="6359" y="10314"/>
                    <a:pt x="6282" y="9500"/>
                    <a:pt x="6165" y="8531"/>
                  </a:cubicBezTo>
                  <a:cubicBezTo>
                    <a:pt x="6049" y="7542"/>
                    <a:pt x="5971" y="6883"/>
                    <a:pt x="5952" y="6534"/>
                  </a:cubicBezTo>
                  <a:lnTo>
                    <a:pt x="5952" y="6534"/>
                  </a:lnTo>
                  <a:cubicBezTo>
                    <a:pt x="7891" y="6669"/>
                    <a:pt x="9209" y="6747"/>
                    <a:pt x="9926" y="6786"/>
                  </a:cubicBezTo>
                  <a:cubicBezTo>
                    <a:pt x="10236" y="6747"/>
                    <a:pt x="10469" y="6650"/>
                    <a:pt x="10643" y="6495"/>
                  </a:cubicBezTo>
                  <a:cubicBezTo>
                    <a:pt x="10798" y="6340"/>
                    <a:pt x="10876" y="6146"/>
                    <a:pt x="10876" y="5952"/>
                  </a:cubicBezTo>
                  <a:cubicBezTo>
                    <a:pt x="10876" y="5642"/>
                    <a:pt x="10740" y="5351"/>
                    <a:pt x="10450" y="5080"/>
                  </a:cubicBezTo>
                  <a:cubicBezTo>
                    <a:pt x="10178" y="4808"/>
                    <a:pt x="9829" y="4673"/>
                    <a:pt x="9441" y="4653"/>
                  </a:cubicBezTo>
                  <a:lnTo>
                    <a:pt x="5777" y="4867"/>
                  </a:lnTo>
                  <a:cubicBezTo>
                    <a:pt x="5758" y="4576"/>
                    <a:pt x="5681" y="3820"/>
                    <a:pt x="5564" y="2598"/>
                  </a:cubicBezTo>
                  <a:cubicBezTo>
                    <a:pt x="5429" y="1358"/>
                    <a:pt x="5351" y="582"/>
                    <a:pt x="5332" y="253"/>
                  </a:cubicBezTo>
                  <a:lnTo>
                    <a:pt x="4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0" name="Google Shape;230;p2"/>
            <p:cNvSpPr/>
            <p:nvPr/>
          </p:nvSpPr>
          <p:spPr>
            <a:xfrm>
              <a:off x="1916950" y="3645525"/>
              <a:ext cx="254450" cy="459950"/>
            </a:xfrm>
            <a:custGeom>
              <a:avLst/>
              <a:gdLst/>
              <a:ahLst/>
              <a:cxnLst/>
              <a:rect l="l" t="t" r="r" b="b"/>
              <a:pathLst>
                <a:path w="10178" h="18398" extrusionOk="0">
                  <a:moveTo>
                    <a:pt x="5293" y="1319"/>
                  </a:moveTo>
                  <a:cubicBezTo>
                    <a:pt x="6146" y="1474"/>
                    <a:pt x="6843" y="1900"/>
                    <a:pt x="7367" y="2560"/>
                  </a:cubicBezTo>
                  <a:cubicBezTo>
                    <a:pt x="7871" y="3238"/>
                    <a:pt x="8142" y="3955"/>
                    <a:pt x="8142" y="4731"/>
                  </a:cubicBezTo>
                  <a:cubicBezTo>
                    <a:pt x="8142" y="5526"/>
                    <a:pt x="7871" y="6185"/>
                    <a:pt x="7328" y="6728"/>
                  </a:cubicBezTo>
                  <a:cubicBezTo>
                    <a:pt x="6785" y="7290"/>
                    <a:pt x="5990" y="7561"/>
                    <a:pt x="4963" y="7581"/>
                  </a:cubicBezTo>
                  <a:cubicBezTo>
                    <a:pt x="4071" y="7581"/>
                    <a:pt x="3354" y="7270"/>
                    <a:pt x="2811" y="6669"/>
                  </a:cubicBezTo>
                  <a:cubicBezTo>
                    <a:pt x="2288" y="6068"/>
                    <a:pt x="2016" y="5332"/>
                    <a:pt x="2016" y="4518"/>
                  </a:cubicBezTo>
                  <a:cubicBezTo>
                    <a:pt x="2016" y="3703"/>
                    <a:pt x="2288" y="2986"/>
                    <a:pt x="2850" y="2366"/>
                  </a:cubicBezTo>
                  <a:cubicBezTo>
                    <a:pt x="3412" y="1745"/>
                    <a:pt x="4226" y="1396"/>
                    <a:pt x="5293" y="1319"/>
                  </a:cubicBezTo>
                  <a:close/>
                  <a:moveTo>
                    <a:pt x="4769" y="9616"/>
                  </a:moveTo>
                  <a:cubicBezTo>
                    <a:pt x="5874" y="9636"/>
                    <a:pt x="6747" y="9984"/>
                    <a:pt x="7406" y="10682"/>
                  </a:cubicBezTo>
                  <a:cubicBezTo>
                    <a:pt x="8045" y="11380"/>
                    <a:pt x="8375" y="12194"/>
                    <a:pt x="8375" y="13164"/>
                  </a:cubicBezTo>
                  <a:cubicBezTo>
                    <a:pt x="8375" y="14114"/>
                    <a:pt x="8084" y="14947"/>
                    <a:pt x="7483" y="15626"/>
                  </a:cubicBezTo>
                  <a:cubicBezTo>
                    <a:pt x="6902" y="16324"/>
                    <a:pt x="6165" y="16673"/>
                    <a:pt x="5273" y="16673"/>
                  </a:cubicBezTo>
                  <a:cubicBezTo>
                    <a:pt x="4304" y="16673"/>
                    <a:pt x="3509" y="16304"/>
                    <a:pt x="2869" y="15568"/>
                  </a:cubicBezTo>
                  <a:cubicBezTo>
                    <a:pt x="2230" y="14850"/>
                    <a:pt x="1919" y="13997"/>
                    <a:pt x="1919" y="13047"/>
                  </a:cubicBezTo>
                  <a:cubicBezTo>
                    <a:pt x="1919" y="12272"/>
                    <a:pt x="2152" y="11594"/>
                    <a:pt x="2637" y="10973"/>
                  </a:cubicBezTo>
                  <a:cubicBezTo>
                    <a:pt x="3102" y="10353"/>
                    <a:pt x="3819" y="9907"/>
                    <a:pt x="4769" y="9616"/>
                  </a:cubicBezTo>
                  <a:close/>
                  <a:moveTo>
                    <a:pt x="4866" y="1"/>
                  </a:moveTo>
                  <a:cubicBezTo>
                    <a:pt x="3335" y="1"/>
                    <a:pt x="2171" y="427"/>
                    <a:pt x="1357" y="1300"/>
                  </a:cubicBezTo>
                  <a:cubicBezTo>
                    <a:pt x="524" y="2153"/>
                    <a:pt x="117" y="3335"/>
                    <a:pt x="117" y="4828"/>
                  </a:cubicBezTo>
                  <a:cubicBezTo>
                    <a:pt x="117" y="5816"/>
                    <a:pt x="349" y="6611"/>
                    <a:pt x="814" y="7270"/>
                  </a:cubicBezTo>
                  <a:cubicBezTo>
                    <a:pt x="1280" y="7930"/>
                    <a:pt x="1958" y="8259"/>
                    <a:pt x="2869" y="8278"/>
                  </a:cubicBezTo>
                  <a:cubicBezTo>
                    <a:pt x="1978" y="8414"/>
                    <a:pt x="1280" y="8957"/>
                    <a:pt x="776" y="9907"/>
                  </a:cubicBezTo>
                  <a:cubicBezTo>
                    <a:pt x="252" y="10837"/>
                    <a:pt x="0" y="11942"/>
                    <a:pt x="0" y="13183"/>
                  </a:cubicBezTo>
                  <a:cubicBezTo>
                    <a:pt x="0" y="16653"/>
                    <a:pt x="1667" y="18398"/>
                    <a:pt x="5021" y="18398"/>
                  </a:cubicBezTo>
                  <a:cubicBezTo>
                    <a:pt x="6766" y="18398"/>
                    <a:pt x="8045" y="17972"/>
                    <a:pt x="8898" y="17138"/>
                  </a:cubicBezTo>
                  <a:cubicBezTo>
                    <a:pt x="9751" y="16304"/>
                    <a:pt x="10178" y="15005"/>
                    <a:pt x="10178" y="13280"/>
                  </a:cubicBezTo>
                  <a:cubicBezTo>
                    <a:pt x="10158" y="12039"/>
                    <a:pt x="9906" y="10934"/>
                    <a:pt x="9383" y="9984"/>
                  </a:cubicBezTo>
                  <a:cubicBezTo>
                    <a:pt x="8879" y="9015"/>
                    <a:pt x="8142" y="8472"/>
                    <a:pt x="7231" y="8317"/>
                  </a:cubicBezTo>
                  <a:cubicBezTo>
                    <a:pt x="8142" y="8317"/>
                    <a:pt x="8821" y="7968"/>
                    <a:pt x="9286" y="7329"/>
                  </a:cubicBezTo>
                  <a:cubicBezTo>
                    <a:pt x="9751" y="6669"/>
                    <a:pt x="9984" y="5855"/>
                    <a:pt x="9984" y="4886"/>
                  </a:cubicBezTo>
                  <a:cubicBezTo>
                    <a:pt x="9984" y="3219"/>
                    <a:pt x="9519" y="1997"/>
                    <a:pt x="8608" y="1203"/>
                  </a:cubicBezTo>
                  <a:cubicBezTo>
                    <a:pt x="7696" y="408"/>
                    <a:pt x="6456" y="1"/>
                    <a:pt x="4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1" name="Google Shape;231;p2"/>
            <p:cNvSpPr/>
            <p:nvPr/>
          </p:nvSpPr>
          <p:spPr>
            <a:xfrm>
              <a:off x="2207250" y="3784625"/>
              <a:ext cx="249125" cy="490000"/>
            </a:xfrm>
            <a:custGeom>
              <a:avLst/>
              <a:gdLst/>
              <a:ahLst/>
              <a:cxnLst/>
              <a:rect l="l" t="t" r="r" b="b"/>
              <a:pathLst>
                <a:path w="9965" h="19600" extrusionOk="0">
                  <a:moveTo>
                    <a:pt x="8104" y="0"/>
                  </a:moveTo>
                  <a:lnTo>
                    <a:pt x="8104" y="272"/>
                  </a:lnTo>
                  <a:cubicBezTo>
                    <a:pt x="8104" y="3005"/>
                    <a:pt x="6979" y="6495"/>
                    <a:pt x="4769" y="10740"/>
                  </a:cubicBezTo>
                  <a:cubicBezTo>
                    <a:pt x="4246" y="10081"/>
                    <a:pt x="3781" y="9248"/>
                    <a:pt x="3374" y="8278"/>
                  </a:cubicBezTo>
                  <a:cubicBezTo>
                    <a:pt x="2966" y="7290"/>
                    <a:pt x="2695" y="6475"/>
                    <a:pt x="2521" y="5816"/>
                  </a:cubicBezTo>
                  <a:cubicBezTo>
                    <a:pt x="2366" y="5177"/>
                    <a:pt x="2152" y="4149"/>
                    <a:pt x="1900" y="2792"/>
                  </a:cubicBezTo>
                  <a:cubicBezTo>
                    <a:pt x="1629" y="1435"/>
                    <a:pt x="1454" y="563"/>
                    <a:pt x="1377" y="175"/>
                  </a:cubicBezTo>
                  <a:lnTo>
                    <a:pt x="0" y="97"/>
                  </a:lnTo>
                  <a:lnTo>
                    <a:pt x="0" y="97"/>
                  </a:lnTo>
                  <a:cubicBezTo>
                    <a:pt x="136" y="2424"/>
                    <a:pt x="543" y="4769"/>
                    <a:pt x="1241" y="7096"/>
                  </a:cubicBezTo>
                  <a:cubicBezTo>
                    <a:pt x="1920" y="9422"/>
                    <a:pt x="2908" y="11147"/>
                    <a:pt x="4207" y="12311"/>
                  </a:cubicBezTo>
                  <a:cubicBezTo>
                    <a:pt x="2540" y="15470"/>
                    <a:pt x="1396" y="17622"/>
                    <a:pt x="737" y="18766"/>
                  </a:cubicBezTo>
                  <a:lnTo>
                    <a:pt x="2210" y="19600"/>
                  </a:lnTo>
                  <a:cubicBezTo>
                    <a:pt x="3160" y="17913"/>
                    <a:pt x="3936" y="16459"/>
                    <a:pt x="4576" y="15257"/>
                  </a:cubicBezTo>
                  <a:cubicBezTo>
                    <a:pt x="5196" y="14075"/>
                    <a:pt x="5913" y="12582"/>
                    <a:pt x="6727" y="10837"/>
                  </a:cubicBezTo>
                  <a:cubicBezTo>
                    <a:pt x="7542" y="9073"/>
                    <a:pt x="8220" y="7309"/>
                    <a:pt x="8763" y="5584"/>
                  </a:cubicBezTo>
                  <a:cubicBezTo>
                    <a:pt x="9306" y="3839"/>
                    <a:pt x="9713" y="2133"/>
                    <a:pt x="9965" y="466"/>
                  </a:cubicBezTo>
                  <a:cubicBezTo>
                    <a:pt x="9558" y="291"/>
                    <a:pt x="8918" y="136"/>
                    <a:pt x="8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2" name="Google Shape;232;p2"/>
            <p:cNvSpPr/>
            <p:nvPr/>
          </p:nvSpPr>
          <p:spPr>
            <a:xfrm>
              <a:off x="2639075" y="3780250"/>
              <a:ext cx="340250" cy="211825"/>
            </a:xfrm>
            <a:custGeom>
              <a:avLst/>
              <a:gdLst/>
              <a:ahLst/>
              <a:cxnLst/>
              <a:rect l="l" t="t" r="r" b="b"/>
              <a:pathLst>
                <a:path w="13610" h="8473" extrusionOk="0">
                  <a:moveTo>
                    <a:pt x="12175" y="1"/>
                  </a:moveTo>
                  <a:cubicBezTo>
                    <a:pt x="11302" y="40"/>
                    <a:pt x="9500" y="98"/>
                    <a:pt x="6747" y="175"/>
                  </a:cubicBezTo>
                  <a:cubicBezTo>
                    <a:pt x="4013" y="253"/>
                    <a:pt x="1881" y="331"/>
                    <a:pt x="388" y="447"/>
                  </a:cubicBezTo>
                  <a:lnTo>
                    <a:pt x="640" y="1513"/>
                  </a:lnTo>
                  <a:lnTo>
                    <a:pt x="621" y="1513"/>
                  </a:lnTo>
                  <a:cubicBezTo>
                    <a:pt x="1706" y="1591"/>
                    <a:pt x="5719" y="1784"/>
                    <a:pt x="12659" y="2114"/>
                  </a:cubicBezTo>
                  <a:cubicBezTo>
                    <a:pt x="12970" y="2095"/>
                    <a:pt x="13222" y="1998"/>
                    <a:pt x="13377" y="1843"/>
                  </a:cubicBezTo>
                  <a:cubicBezTo>
                    <a:pt x="13532" y="1688"/>
                    <a:pt x="13609" y="1494"/>
                    <a:pt x="13609" y="1300"/>
                  </a:cubicBezTo>
                  <a:cubicBezTo>
                    <a:pt x="13609" y="990"/>
                    <a:pt x="13474" y="699"/>
                    <a:pt x="13202" y="427"/>
                  </a:cubicBezTo>
                  <a:cubicBezTo>
                    <a:pt x="12911" y="156"/>
                    <a:pt x="12582" y="20"/>
                    <a:pt x="12175" y="1"/>
                  </a:cubicBezTo>
                  <a:close/>
                  <a:moveTo>
                    <a:pt x="12175" y="6340"/>
                  </a:moveTo>
                  <a:cubicBezTo>
                    <a:pt x="5661" y="6631"/>
                    <a:pt x="1609" y="6844"/>
                    <a:pt x="0" y="6980"/>
                  </a:cubicBezTo>
                  <a:lnTo>
                    <a:pt x="272" y="8046"/>
                  </a:lnTo>
                  <a:cubicBezTo>
                    <a:pt x="1842" y="8143"/>
                    <a:pt x="4052" y="8240"/>
                    <a:pt x="6902" y="8298"/>
                  </a:cubicBezTo>
                  <a:cubicBezTo>
                    <a:pt x="9771" y="8356"/>
                    <a:pt x="11690" y="8415"/>
                    <a:pt x="12659" y="8473"/>
                  </a:cubicBezTo>
                  <a:cubicBezTo>
                    <a:pt x="12970" y="8434"/>
                    <a:pt x="13222" y="8337"/>
                    <a:pt x="13377" y="8182"/>
                  </a:cubicBezTo>
                  <a:cubicBezTo>
                    <a:pt x="13532" y="8027"/>
                    <a:pt x="13609" y="7833"/>
                    <a:pt x="13609" y="7639"/>
                  </a:cubicBezTo>
                  <a:cubicBezTo>
                    <a:pt x="13609" y="7329"/>
                    <a:pt x="13474" y="7038"/>
                    <a:pt x="13202" y="6767"/>
                  </a:cubicBezTo>
                  <a:cubicBezTo>
                    <a:pt x="12911" y="6495"/>
                    <a:pt x="12582" y="6360"/>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3" name="Google Shape;233;p2"/>
            <p:cNvSpPr/>
            <p:nvPr/>
          </p:nvSpPr>
          <p:spPr>
            <a:xfrm>
              <a:off x="3162500" y="3667350"/>
              <a:ext cx="249625" cy="443950"/>
            </a:xfrm>
            <a:custGeom>
              <a:avLst/>
              <a:gdLst/>
              <a:ahLst/>
              <a:cxnLst/>
              <a:rect l="l" t="t" r="r" b="b"/>
              <a:pathLst>
                <a:path w="9985" h="17758" extrusionOk="0">
                  <a:moveTo>
                    <a:pt x="3044" y="0"/>
                  </a:moveTo>
                  <a:cubicBezTo>
                    <a:pt x="2637" y="1124"/>
                    <a:pt x="2327" y="2404"/>
                    <a:pt x="2094" y="3838"/>
                  </a:cubicBezTo>
                  <a:cubicBezTo>
                    <a:pt x="1842" y="5273"/>
                    <a:pt x="1551" y="6708"/>
                    <a:pt x="1183" y="8142"/>
                  </a:cubicBezTo>
                  <a:cubicBezTo>
                    <a:pt x="1435" y="8278"/>
                    <a:pt x="1745" y="8433"/>
                    <a:pt x="2133" y="8607"/>
                  </a:cubicBezTo>
                  <a:cubicBezTo>
                    <a:pt x="2520" y="8782"/>
                    <a:pt x="2869" y="8956"/>
                    <a:pt x="3180" y="9131"/>
                  </a:cubicBezTo>
                  <a:cubicBezTo>
                    <a:pt x="3548" y="9053"/>
                    <a:pt x="3936" y="9034"/>
                    <a:pt x="4362" y="9034"/>
                  </a:cubicBezTo>
                  <a:cubicBezTo>
                    <a:pt x="5506" y="9034"/>
                    <a:pt x="6378" y="9344"/>
                    <a:pt x="6979" y="9984"/>
                  </a:cubicBezTo>
                  <a:cubicBezTo>
                    <a:pt x="7580" y="10624"/>
                    <a:pt x="7871" y="11399"/>
                    <a:pt x="7871" y="12291"/>
                  </a:cubicBezTo>
                  <a:cubicBezTo>
                    <a:pt x="7871" y="13260"/>
                    <a:pt x="7561" y="14152"/>
                    <a:pt x="6921" y="14927"/>
                  </a:cubicBezTo>
                  <a:cubicBezTo>
                    <a:pt x="6281" y="15703"/>
                    <a:pt x="5448" y="16090"/>
                    <a:pt x="4478" y="16090"/>
                  </a:cubicBezTo>
                  <a:cubicBezTo>
                    <a:pt x="3509" y="16090"/>
                    <a:pt x="2462" y="15683"/>
                    <a:pt x="1357" y="14850"/>
                  </a:cubicBezTo>
                  <a:cubicBezTo>
                    <a:pt x="1280" y="14772"/>
                    <a:pt x="1163" y="14733"/>
                    <a:pt x="1067" y="14733"/>
                  </a:cubicBezTo>
                  <a:cubicBezTo>
                    <a:pt x="834" y="14733"/>
                    <a:pt x="601" y="14966"/>
                    <a:pt x="369" y="15470"/>
                  </a:cubicBezTo>
                  <a:cubicBezTo>
                    <a:pt x="155" y="15974"/>
                    <a:pt x="20" y="16226"/>
                    <a:pt x="0" y="16246"/>
                  </a:cubicBezTo>
                  <a:cubicBezTo>
                    <a:pt x="1435" y="17254"/>
                    <a:pt x="2869" y="17758"/>
                    <a:pt x="4440" y="17758"/>
                  </a:cubicBezTo>
                  <a:cubicBezTo>
                    <a:pt x="5991" y="17758"/>
                    <a:pt x="7309" y="17273"/>
                    <a:pt x="8375" y="16304"/>
                  </a:cubicBezTo>
                  <a:cubicBezTo>
                    <a:pt x="9441" y="15334"/>
                    <a:pt x="9984" y="14152"/>
                    <a:pt x="9984" y="12795"/>
                  </a:cubicBezTo>
                  <a:cubicBezTo>
                    <a:pt x="9984" y="11341"/>
                    <a:pt x="9441" y="10061"/>
                    <a:pt x="8356" y="8956"/>
                  </a:cubicBezTo>
                  <a:cubicBezTo>
                    <a:pt x="7270" y="7851"/>
                    <a:pt x="6029" y="7289"/>
                    <a:pt x="4614" y="7289"/>
                  </a:cubicBezTo>
                  <a:cubicBezTo>
                    <a:pt x="4188" y="7289"/>
                    <a:pt x="3742" y="7328"/>
                    <a:pt x="3277" y="7425"/>
                  </a:cubicBezTo>
                  <a:cubicBezTo>
                    <a:pt x="3664" y="5370"/>
                    <a:pt x="3974" y="3431"/>
                    <a:pt x="4207" y="1590"/>
                  </a:cubicBezTo>
                  <a:cubicBezTo>
                    <a:pt x="4634" y="1551"/>
                    <a:pt x="5583" y="1532"/>
                    <a:pt x="7076" y="1532"/>
                  </a:cubicBezTo>
                  <a:cubicBezTo>
                    <a:pt x="8084" y="1532"/>
                    <a:pt x="8976" y="1454"/>
                    <a:pt x="9751" y="1299"/>
                  </a:cubicBezTo>
                  <a:lnTo>
                    <a:pt x="9499" y="233"/>
                  </a:lnTo>
                  <a:cubicBezTo>
                    <a:pt x="8743" y="116"/>
                    <a:pt x="7619" y="58"/>
                    <a:pt x="6126" y="58"/>
                  </a:cubicBezTo>
                  <a:cubicBezTo>
                    <a:pt x="4634" y="58"/>
                    <a:pt x="3606" y="39"/>
                    <a:pt x="3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4" name="Google Shape;234;p2"/>
            <p:cNvSpPr/>
            <p:nvPr/>
          </p:nvSpPr>
          <p:spPr>
            <a:xfrm>
              <a:off x="3423725" y="3659575"/>
              <a:ext cx="242825" cy="438150"/>
            </a:xfrm>
            <a:custGeom>
              <a:avLst/>
              <a:gdLst/>
              <a:ahLst/>
              <a:cxnLst/>
              <a:rect l="l" t="t" r="r" b="b"/>
              <a:pathLst>
                <a:path w="9713" h="17526" extrusionOk="0">
                  <a:moveTo>
                    <a:pt x="5487" y="1"/>
                  </a:moveTo>
                  <a:cubicBezTo>
                    <a:pt x="4246" y="1"/>
                    <a:pt x="3141" y="427"/>
                    <a:pt x="2191" y="1280"/>
                  </a:cubicBezTo>
                  <a:cubicBezTo>
                    <a:pt x="1241" y="2153"/>
                    <a:pt x="737" y="3355"/>
                    <a:pt x="679" y="4886"/>
                  </a:cubicBezTo>
                  <a:lnTo>
                    <a:pt x="1745" y="5274"/>
                  </a:lnTo>
                  <a:cubicBezTo>
                    <a:pt x="2016" y="3917"/>
                    <a:pt x="2501" y="2909"/>
                    <a:pt x="3199" y="2230"/>
                  </a:cubicBezTo>
                  <a:cubicBezTo>
                    <a:pt x="3897" y="1571"/>
                    <a:pt x="4653" y="1242"/>
                    <a:pt x="5467" y="1242"/>
                  </a:cubicBezTo>
                  <a:cubicBezTo>
                    <a:pt x="6165" y="1242"/>
                    <a:pt x="6766" y="1455"/>
                    <a:pt x="7251" y="1901"/>
                  </a:cubicBezTo>
                  <a:cubicBezTo>
                    <a:pt x="7755" y="2327"/>
                    <a:pt x="7987" y="2909"/>
                    <a:pt x="7987" y="3607"/>
                  </a:cubicBezTo>
                  <a:cubicBezTo>
                    <a:pt x="7987" y="4712"/>
                    <a:pt x="7774" y="5778"/>
                    <a:pt x="7348" y="6825"/>
                  </a:cubicBezTo>
                  <a:cubicBezTo>
                    <a:pt x="6921" y="7891"/>
                    <a:pt x="6359" y="8822"/>
                    <a:pt x="5680" y="9674"/>
                  </a:cubicBezTo>
                  <a:cubicBezTo>
                    <a:pt x="5002" y="10527"/>
                    <a:pt x="4323" y="11303"/>
                    <a:pt x="3606" y="12001"/>
                  </a:cubicBezTo>
                  <a:cubicBezTo>
                    <a:pt x="2908" y="12718"/>
                    <a:pt x="2210" y="13435"/>
                    <a:pt x="1512" y="14191"/>
                  </a:cubicBezTo>
                  <a:cubicBezTo>
                    <a:pt x="815" y="14928"/>
                    <a:pt x="311" y="15568"/>
                    <a:pt x="0" y="16091"/>
                  </a:cubicBezTo>
                  <a:cubicBezTo>
                    <a:pt x="0" y="16285"/>
                    <a:pt x="0" y="16537"/>
                    <a:pt x="20" y="16847"/>
                  </a:cubicBezTo>
                  <a:cubicBezTo>
                    <a:pt x="20" y="17177"/>
                    <a:pt x="20" y="17390"/>
                    <a:pt x="20" y="17526"/>
                  </a:cubicBezTo>
                  <a:cubicBezTo>
                    <a:pt x="175" y="17526"/>
                    <a:pt x="1532" y="17526"/>
                    <a:pt x="4091" y="17506"/>
                  </a:cubicBezTo>
                  <a:cubicBezTo>
                    <a:pt x="6650" y="17506"/>
                    <a:pt x="8511" y="17487"/>
                    <a:pt x="9713" y="17448"/>
                  </a:cubicBezTo>
                  <a:lnTo>
                    <a:pt x="8976" y="15878"/>
                  </a:lnTo>
                  <a:cubicBezTo>
                    <a:pt x="8375" y="15839"/>
                    <a:pt x="7871" y="15820"/>
                    <a:pt x="7483" y="15820"/>
                  </a:cubicBezTo>
                  <a:cubicBezTo>
                    <a:pt x="7076" y="15820"/>
                    <a:pt x="6456" y="15839"/>
                    <a:pt x="5603" y="15859"/>
                  </a:cubicBezTo>
                  <a:cubicBezTo>
                    <a:pt x="4750" y="15878"/>
                    <a:pt x="4110" y="15897"/>
                    <a:pt x="3742" y="15897"/>
                  </a:cubicBezTo>
                  <a:cubicBezTo>
                    <a:pt x="3354" y="15897"/>
                    <a:pt x="2889" y="15878"/>
                    <a:pt x="2346" y="15859"/>
                  </a:cubicBezTo>
                  <a:cubicBezTo>
                    <a:pt x="2676" y="15490"/>
                    <a:pt x="3218" y="14928"/>
                    <a:pt x="4013" y="14114"/>
                  </a:cubicBezTo>
                  <a:cubicBezTo>
                    <a:pt x="4808" y="13319"/>
                    <a:pt x="5467" y="12602"/>
                    <a:pt x="5991" y="11981"/>
                  </a:cubicBezTo>
                  <a:cubicBezTo>
                    <a:pt x="6514" y="11380"/>
                    <a:pt x="7076" y="10644"/>
                    <a:pt x="7677" y="9771"/>
                  </a:cubicBezTo>
                  <a:cubicBezTo>
                    <a:pt x="8298" y="8918"/>
                    <a:pt x="8743" y="7988"/>
                    <a:pt x="9073" y="7019"/>
                  </a:cubicBezTo>
                  <a:cubicBezTo>
                    <a:pt x="9383" y="6030"/>
                    <a:pt x="9538" y="5022"/>
                    <a:pt x="9538" y="3994"/>
                  </a:cubicBezTo>
                  <a:cubicBezTo>
                    <a:pt x="9538" y="2734"/>
                    <a:pt x="9151" y="1746"/>
                    <a:pt x="8356" y="1048"/>
                  </a:cubicBezTo>
                  <a:cubicBezTo>
                    <a:pt x="7561" y="350"/>
                    <a:pt x="6592" y="1"/>
                    <a:pt x="54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5" name="Google Shape;235;p2"/>
            <p:cNvSpPr/>
            <p:nvPr/>
          </p:nvSpPr>
          <p:spPr>
            <a:xfrm>
              <a:off x="3666050" y="3591725"/>
              <a:ext cx="274825" cy="568050"/>
            </a:xfrm>
            <a:custGeom>
              <a:avLst/>
              <a:gdLst/>
              <a:ahLst/>
              <a:cxnLst/>
              <a:rect l="l" t="t" r="r" b="b"/>
              <a:pathLst>
                <a:path w="10993" h="22722" extrusionOk="0">
                  <a:moveTo>
                    <a:pt x="9926" y="1"/>
                  </a:moveTo>
                  <a:cubicBezTo>
                    <a:pt x="9577" y="1028"/>
                    <a:pt x="8569" y="3180"/>
                    <a:pt x="6902" y="6476"/>
                  </a:cubicBezTo>
                  <a:cubicBezTo>
                    <a:pt x="5215" y="9771"/>
                    <a:pt x="3645" y="12931"/>
                    <a:pt x="2191" y="15936"/>
                  </a:cubicBezTo>
                  <a:cubicBezTo>
                    <a:pt x="718" y="18922"/>
                    <a:pt x="0" y="20783"/>
                    <a:pt x="0" y="21481"/>
                  </a:cubicBezTo>
                  <a:cubicBezTo>
                    <a:pt x="0" y="21810"/>
                    <a:pt x="117" y="22101"/>
                    <a:pt x="330" y="22353"/>
                  </a:cubicBezTo>
                  <a:cubicBezTo>
                    <a:pt x="563" y="22605"/>
                    <a:pt x="834" y="22721"/>
                    <a:pt x="1164" y="22721"/>
                  </a:cubicBezTo>
                  <a:cubicBezTo>
                    <a:pt x="1493" y="22721"/>
                    <a:pt x="1764" y="22586"/>
                    <a:pt x="1978" y="22314"/>
                  </a:cubicBezTo>
                  <a:cubicBezTo>
                    <a:pt x="2598" y="20220"/>
                    <a:pt x="4110" y="16576"/>
                    <a:pt x="6495" y="11342"/>
                  </a:cubicBezTo>
                  <a:cubicBezTo>
                    <a:pt x="8899" y="6127"/>
                    <a:pt x="10391" y="2482"/>
                    <a:pt x="10992" y="408"/>
                  </a:cubicBezTo>
                  <a:lnTo>
                    <a:pt x="9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6" name="Google Shape;236;p2"/>
            <p:cNvSpPr/>
            <p:nvPr/>
          </p:nvSpPr>
          <p:spPr>
            <a:xfrm>
              <a:off x="3940350" y="3664925"/>
              <a:ext cx="251075" cy="446850"/>
            </a:xfrm>
            <a:custGeom>
              <a:avLst/>
              <a:gdLst/>
              <a:ahLst/>
              <a:cxnLst/>
              <a:rect l="l" t="t" r="r" b="b"/>
              <a:pathLst>
                <a:path w="10043" h="17874" extrusionOk="0">
                  <a:moveTo>
                    <a:pt x="6844" y="2094"/>
                  </a:moveTo>
                  <a:cubicBezTo>
                    <a:pt x="6805" y="3005"/>
                    <a:pt x="6767" y="4362"/>
                    <a:pt x="6728" y="6145"/>
                  </a:cubicBezTo>
                  <a:cubicBezTo>
                    <a:pt x="6670" y="7929"/>
                    <a:pt x="6631" y="9267"/>
                    <a:pt x="6573" y="10178"/>
                  </a:cubicBezTo>
                  <a:lnTo>
                    <a:pt x="1765" y="10042"/>
                  </a:lnTo>
                  <a:cubicBezTo>
                    <a:pt x="2017" y="9674"/>
                    <a:pt x="2773" y="8414"/>
                    <a:pt x="4014" y="6301"/>
                  </a:cubicBezTo>
                  <a:cubicBezTo>
                    <a:pt x="5235" y="4168"/>
                    <a:pt x="6185" y="2772"/>
                    <a:pt x="6844" y="2094"/>
                  </a:cubicBezTo>
                  <a:close/>
                  <a:moveTo>
                    <a:pt x="6476" y="0"/>
                  </a:moveTo>
                  <a:cubicBezTo>
                    <a:pt x="4847" y="2171"/>
                    <a:pt x="2696" y="5486"/>
                    <a:pt x="20" y="9965"/>
                  </a:cubicBezTo>
                  <a:cubicBezTo>
                    <a:pt x="20" y="10081"/>
                    <a:pt x="40" y="10236"/>
                    <a:pt x="40" y="10449"/>
                  </a:cubicBezTo>
                  <a:cubicBezTo>
                    <a:pt x="40" y="10662"/>
                    <a:pt x="59" y="10837"/>
                    <a:pt x="59" y="10914"/>
                  </a:cubicBezTo>
                  <a:cubicBezTo>
                    <a:pt x="59" y="11070"/>
                    <a:pt x="40" y="11322"/>
                    <a:pt x="1" y="11709"/>
                  </a:cubicBezTo>
                  <a:cubicBezTo>
                    <a:pt x="389" y="11690"/>
                    <a:pt x="679" y="11670"/>
                    <a:pt x="912" y="11670"/>
                  </a:cubicBezTo>
                  <a:cubicBezTo>
                    <a:pt x="1377" y="11670"/>
                    <a:pt x="2095" y="11690"/>
                    <a:pt x="3103" y="11748"/>
                  </a:cubicBezTo>
                  <a:cubicBezTo>
                    <a:pt x="4091" y="11806"/>
                    <a:pt x="4828" y="11826"/>
                    <a:pt x="5313" y="11826"/>
                  </a:cubicBezTo>
                  <a:cubicBezTo>
                    <a:pt x="5623" y="11826"/>
                    <a:pt x="6011" y="11826"/>
                    <a:pt x="6534" y="11787"/>
                  </a:cubicBezTo>
                  <a:lnTo>
                    <a:pt x="6534" y="11787"/>
                  </a:lnTo>
                  <a:cubicBezTo>
                    <a:pt x="6437" y="14540"/>
                    <a:pt x="6379" y="16168"/>
                    <a:pt x="6359" y="16672"/>
                  </a:cubicBezTo>
                  <a:cubicBezTo>
                    <a:pt x="6418" y="17002"/>
                    <a:pt x="6592" y="17292"/>
                    <a:pt x="6864" y="17525"/>
                  </a:cubicBezTo>
                  <a:cubicBezTo>
                    <a:pt x="7135" y="17758"/>
                    <a:pt x="7406" y="17874"/>
                    <a:pt x="7697" y="17874"/>
                  </a:cubicBezTo>
                  <a:cubicBezTo>
                    <a:pt x="8104" y="17874"/>
                    <a:pt x="8376" y="17641"/>
                    <a:pt x="8511" y="17137"/>
                  </a:cubicBezTo>
                  <a:cubicBezTo>
                    <a:pt x="8492" y="16420"/>
                    <a:pt x="8473" y="15509"/>
                    <a:pt x="8414" y="14385"/>
                  </a:cubicBezTo>
                  <a:cubicBezTo>
                    <a:pt x="8356" y="13280"/>
                    <a:pt x="8317" y="12349"/>
                    <a:pt x="8279" y="11612"/>
                  </a:cubicBezTo>
                  <a:cubicBezTo>
                    <a:pt x="8628" y="11593"/>
                    <a:pt x="9209" y="11515"/>
                    <a:pt x="10043" y="11418"/>
                  </a:cubicBezTo>
                  <a:lnTo>
                    <a:pt x="9810" y="10352"/>
                  </a:lnTo>
                  <a:cubicBezTo>
                    <a:pt x="9461" y="10294"/>
                    <a:pt x="8938" y="10255"/>
                    <a:pt x="8240" y="10236"/>
                  </a:cubicBezTo>
                  <a:cubicBezTo>
                    <a:pt x="8279" y="9344"/>
                    <a:pt x="8337" y="7658"/>
                    <a:pt x="8395" y="5176"/>
                  </a:cubicBezTo>
                  <a:cubicBezTo>
                    <a:pt x="8434" y="2675"/>
                    <a:pt x="8492" y="1047"/>
                    <a:pt x="8511" y="310"/>
                  </a:cubicBezTo>
                  <a:cubicBezTo>
                    <a:pt x="7658" y="97"/>
                    <a:pt x="6980" y="0"/>
                    <a:pt x="6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237" name="Google Shape;237;p2"/>
          <p:cNvGrpSpPr/>
          <p:nvPr/>
        </p:nvGrpSpPr>
        <p:grpSpPr>
          <a:xfrm rot="-900217">
            <a:off x="376942" y="329705"/>
            <a:ext cx="1218631" cy="278456"/>
            <a:chOff x="4592225" y="328100"/>
            <a:chExt cx="2772225" cy="633450"/>
          </a:xfrm>
        </p:grpSpPr>
        <p:sp>
          <p:nvSpPr>
            <p:cNvPr id="238" name="Google Shape;238;p2"/>
            <p:cNvSpPr/>
            <p:nvPr/>
          </p:nvSpPr>
          <p:spPr>
            <a:xfrm>
              <a:off x="4592225" y="336325"/>
              <a:ext cx="222950" cy="452700"/>
            </a:xfrm>
            <a:custGeom>
              <a:avLst/>
              <a:gdLst/>
              <a:ahLst/>
              <a:cxnLst/>
              <a:rect l="l" t="t" r="r" b="b"/>
              <a:pathLst>
                <a:path w="8918" h="18108" extrusionOk="0">
                  <a:moveTo>
                    <a:pt x="4730" y="1"/>
                  </a:moveTo>
                  <a:cubicBezTo>
                    <a:pt x="4401" y="1"/>
                    <a:pt x="4032" y="20"/>
                    <a:pt x="3664" y="78"/>
                  </a:cubicBezTo>
                  <a:cubicBezTo>
                    <a:pt x="3276" y="137"/>
                    <a:pt x="2966" y="195"/>
                    <a:pt x="2714" y="253"/>
                  </a:cubicBezTo>
                  <a:cubicBezTo>
                    <a:pt x="2462" y="331"/>
                    <a:pt x="2133" y="408"/>
                    <a:pt x="1706" y="544"/>
                  </a:cubicBezTo>
                  <a:cubicBezTo>
                    <a:pt x="1260" y="679"/>
                    <a:pt x="950" y="757"/>
                    <a:pt x="756" y="815"/>
                  </a:cubicBezTo>
                  <a:lnTo>
                    <a:pt x="1144" y="1881"/>
                  </a:lnTo>
                  <a:cubicBezTo>
                    <a:pt x="1280" y="1862"/>
                    <a:pt x="1570" y="1823"/>
                    <a:pt x="2055" y="1765"/>
                  </a:cubicBezTo>
                  <a:cubicBezTo>
                    <a:pt x="2540" y="1707"/>
                    <a:pt x="2985" y="1649"/>
                    <a:pt x="3393" y="1610"/>
                  </a:cubicBezTo>
                  <a:cubicBezTo>
                    <a:pt x="3800" y="1571"/>
                    <a:pt x="4168" y="1552"/>
                    <a:pt x="4517" y="1552"/>
                  </a:cubicBezTo>
                  <a:cubicBezTo>
                    <a:pt x="5292" y="1552"/>
                    <a:pt x="5913" y="1804"/>
                    <a:pt x="6397" y="2308"/>
                  </a:cubicBezTo>
                  <a:cubicBezTo>
                    <a:pt x="6863" y="2831"/>
                    <a:pt x="7115" y="3510"/>
                    <a:pt x="7115" y="4343"/>
                  </a:cubicBezTo>
                  <a:cubicBezTo>
                    <a:pt x="7115" y="5468"/>
                    <a:pt x="6649" y="6282"/>
                    <a:pt x="5738" y="6786"/>
                  </a:cubicBezTo>
                  <a:cubicBezTo>
                    <a:pt x="4808" y="7309"/>
                    <a:pt x="3625" y="7561"/>
                    <a:pt x="2171" y="7561"/>
                  </a:cubicBezTo>
                  <a:cubicBezTo>
                    <a:pt x="1880" y="7561"/>
                    <a:pt x="1648" y="7542"/>
                    <a:pt x="1512" y="7523"/>
                  </a:cubicBezTo>
                  <a:lnTo>
                    <a:pt x="1512" y="8705"/>
                  </a:lnTo>
                  <a:cubicBezTo>
                    <a:pt x="1648" y="8686"/>
                    <a:pt x="1822" y="8686"/>
                    <a:pt x="2094" y="8686"/>
                  </a:cubicBezTo>
                  <a:cubicBezTo>
                    <a:pt x="3703" y="8686"/>
                    <a:pt x="4924" y="9132"/>
                    <a:pt x="5777" y="10024"/>
                  </a:cubicBezTo>
                  <a:cubicBezTo>
                    <a:pt x="6630" y="10935"/>
                    <a:pt x="7057" y="12001"/>
                    <a:pt x="7057" y="13242"/>
                  </a:cubicBezTo>
                  <a:cubicBezTo>
                    <a:pt x="7057" y="14153"/>
                    <a:pt x="6805" y="14948"/>
                    <a:pt x="6281" y="15645"/>
                  </a:cubicBezTo>
                  <a:cubicBezTo>
                    <a:pt x="5758" y="16324"/>
                    <a:pt x="5060" y="16673"/>
                    <a:pt x="4149" y="16673"/>
                  </a:cubicBezTo>
                  <a:cubicBezTo>
                    <a:pt x="3780" y="16673"/>
                    <a:pt x="3354" y="16634"/>
                    <a:pt x="2889" y="16576"/>
                  </a:cubicBezTo>
                  <a:cubicBezTo>
                    <a:pt x="2423" y="16498"/>
                    <a:pt x="1880" y="16421"/>
                    <a:pt x="1280" y="16285"/>
                  </a:cubicBezTo>
                  <a:cubicBezTo>
                    <a:pt x="679" y="16150"/>
                    <a:pt x="330" y="16091"/>
                    <a:pt x="194" y="16072"/>
                  </a:cubicBezTo>
                  <a:lnTo>
                    <a:pt x="0" y="17177"/>
                  </a:lnTo>
                  <a:cubicBezTo>
                    <a:pt x="1512" y="17797"/>
                    <a:pt x="3199" y="18107"/>
                    <a:pt x="5060" y="18107"/>
                  </a:cubicBezTo>
                  <a:cubicBezTo>
                    <a:pt x="6359" y="18107"/>
                    <a:pt x="7328" y="17623"/>
                    <a:pt x="7968" y="16654"/>
                  </a:cubicBezTo>
                  <a:cubicBezTo>
                    <a:pt x="8607" y="15684"/>
                    <a:pt x="8918" y="14521"/>
                    <a:pt x="8918" y="13183"/>
                  </a:cubicBezTo>
                  <a:cubicBezTo>
                    <a:pt x="8918" y="12001"/>
                    <a:pt x="8666" y="10973"/>
                    <a:pt x="8162" y="10101"/>
                  </a:cubicBezTo>
                  <a:cubicBezTo>
                    <a:pt x="7658" y="9229"/>
                    <a:pt x="6940" y="8608"/>
                    <a:pt x="5971" y="8221"/>
                  </a:cubicBezTo>
                  <a:cubicBezTo>
                    <a:pt x="6901" y="8085"/>
                    <a:pt x="7599" y="7697"/>
                    <a:pt x="8045" y="7096"/>
                  </a:cubicBezTo>
                  <a:cubicBezTo>
                    <a:pt x="8491" y="6495"/>
                    <a:pt x="8724" y="5720"/>
                    <a:pt x="8724" y="4789"/>
                  </a:cubicBezTo>
                  <a:cubicBezTo>
                    <a:pt x="8724" y="3297"/>
                    <a:pt x="8375" y="2133"/>
                    <a:pt x="7658" y="1280"/>
                  </a:cubicBezTo>
                  <a:cubicBezTo>
                    <a:pt x="6940" y="427"/>
                    <a:pt x="5971" y="1"/>
                    <a:pt x="47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9" name="Google Shape;239;p2"/>
            <p:cNvSpPr/>
            <p:nvPr/>
          </p:nvSpPr>
          <p:spPr>
            <a:xfrm>
              <a:off x="4839375" y="477850"/>
              <a:ext cx="218125" cy="321825"/>
            </a:xfrm>
            <a:custGeom>
              <a:avLst/>
              <a:gdLst/>
              <a:ahLst/>
              <a:cxnLst/>
              <a:rect l="l" t="t" r="r" b="b"/>
              <a:pathLst>
                <a:path w="8725" h="12873" extrusionOk="0">
                  <a:moveTo>
                    <a:pt x="98" y="1"/>
                  </a:moveTo>
                  <a:cubicBezTo>
                    <a:pt x="1280" y="2928"/>
                    <a:pt x="2327" y="5041"/>
                    <a:pt x="3258" y="6301"/>
                  </a:cubicBezTo>
                  <a:cubicBezTo>
                    <a:pt x="1494" y="9267"/>
                    <a:pt x="408" y="11283"/>
                    <a:pt x="1" y="12330"/>
                  </a:cubicBezTo>
                  <a:lnTo>
                    <a:pt x="1028" y="12873"/>
                  </a:lnTo>
                  <a:cubicBezTo>
                    <a:pt x="1319" y="12330"/>
                    <a:pt x="1901" y="11497"/>
                    <a:pt x="2734" y="10314"/>
                  </a:cubicBezTo>
                  <a:cubicBezTo>
                    <a:pt x="3568" y="9151"/>
                    <a:pt x="4130" y="8337"/>
                    <a:pt x="4402" y="7891"/>
                  </a:cubicBezTo>
                  <a:cubicBezTo>
                    <a:pt x="5623" y="9636"/>
                    <a:pt x="6379" y="10993"/>
                    <a:pt x="6670" y="11962"/>
                  </a:cubicBezTo>
                  <a:cubicBezTo>
                    <a:pt x="6961" y="12485"/>
                    <a:pt x="7368" y="12737"/>
                    <a:pt x="7910" y="12737"/>
                  </a:cubicBezTo>
                  <a:cubicBezTo>
                    <a:pt x="8453" y="12737"/>
                    <a:pt x="8725" y="12446"/>
                    <a:pt x="8725" y="11846"/>
                  </a:cubicBezTo>
                  <a:cubicBezTo>
                    <a:pt x="8143" y="10644"/>
                    <a:pt x="6999" y="8860"/>
                    <a:pt x="5313" y="6495"/>
                  </a:cubicBezTo>
                  <a:cubicBezTo>
                    <a:pt x="5468" y="6262"/>
                    <a:pt x="5875" y="5584"/>
                    <a:pt x="6553" y="4440"/>
                  </a:cubicBezTo>
                  <a:cubicBezTo>
                    <a:pt x="7213" y="3316"/>
                    <a:pt x="7775" y="2482"/>
                    <a:pt x="8201" y="1959"/>
                  </a:cubicBezTo>
                  <a:cubicBezTo>
                    <a:pt x="8318" y="1745"/>
                    <a:pt x="8376" y="1513"/>
                    <a:pt x="8376" y="1261"/>
                  </a:cubicBezTo>
                  <a:cubicBezTo>
                    <a:pt x="8376" y="834"/>
                    <a:pt x="8085" y="466"/>
                    <a:pt x="7503" y="136"/>
                  </a:cubicBezTo>
                  <a:cubicBezTo>
                    <a:pt x="7038" y="524"/>
                    <a:pt x="6612" y="970"/>
                    <a:pt x="6224" y="1474"/>
                  </a:cubicBezTo>
                  <a:cubicBezTo>
                    <a:pt x="5856" y="1997"/>
                    <a:pt x="5468" y="2598"/>
                    <a:pt x="5080" y="3296"/>
                  </a:cubicBezTo>
                  <a:cubicBezTo>
                    <a:pt x="4692" y="3994"/>
                    <a:pt x="4382" y="4518"/>
                    <a:pt x="4130" y="4867"/>
                  </a:cubicBezTo>
                  <a:cubicBezTo>
                    <a:pt x="2734" y="2870"/>
                    <a:pt x="1726" y="1241"/>
                    <a:pt x="1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40" name="Google Shape;240;p2"/>
            <p:cNvSpPr/>
            <p:nvPr/>
          </p:nvSpPr>
          <p:spPr>
            <a:xfrm>
              <a:off x="5228075" y="443450"/>
              <a:ext cx="271925" cy="292275"/>
            </a:xfrm>
            <a:custGeom>
              <a:avLst/>
              <a:gdLst/>
              <a:ahLst/>
              <a:cxnLst/>
              <a:rect l="l" t="t" r="r" b="b"/>
              <a:pathLst>
                <a:path w="10877" h="11691" extrusionOk="0">
                  <a:moveTo>
                    <a:pt x="4246" y="0"/>
                  </a:moveTo>
                  <a:cubicBezTo>
                    <a:pt x="4188" y="911"/>
                    <a:pt x="4149" y="1919"/>
                    <a:pt x="4149" y="3024"/>
                  </a:cubicBezTo>
                  <a:cubicBezTo>
                    <a:pt x="4149" y="3877"/>
                    <a:pt x="4169" y="4517"/>
                    <a:pt x="4188" y="4944"/>
                  </a:cubicBezTo>
                  <a:lnTo>
                    <a:pt x="1" y="5176"/>
                  </a:lnTo>
                  <a:lnTo>
                    <a:pt x="233" y="6243"/>
                  </a:lnTo>
                  <a:lnTo>
                    <a:pt x="4227" y="6456"/>
                  </a:lnTo>
                  <a:cubicBezTo>
                    <a:pt x="4265" y="7755"/>
                    <a:pt x="4285" y="8491"/>
                    <a:pt x="4285" y="8666"/>
                  </a:cubicBezTo>
                  <a:cubicBezTo>
                    <a:pt x="4285" y="9480"/>
                    <a:pt x="4265" y="10081"/>
                    <a:pt x="4246" y="10488"/>
                  </a:cubicBezTo>
                  <a:cubicBezTo>
                    <a:pt x="4324" y="10818"/>
                    <a:pt x="4479" y="11108"/>
                    <a:pt x="4750" y="11341"/>
                  </a:cubicBezTo>
                  <a:cubicBezTo>
                    <a:pt x="5002" y="11574"/>
                    <a:pt x="5274" y="11690"/>
                    <a:pt x="5564" y="11690"/>
                  </a:cubicBezTo>
                  <a:cubicBezTo>
                    <a:pt x="5991" y="11690"/>
                    <a:pt x="6262" y="11438"/>
                    <a:pt x="6398" y="10953"/>
                  </a:cubicBezTo>
                  <a:cubicBezTo>
                    <a:pt x="6359" y="10294"/>
                    <a:pt x="6282" y="9480"/>
                    <a:pt x="6165" y="8511"/>
                  </a:cubicBezTo>
                  <a:cubicBezTo>
                    <a:pt x="6049" y="7541"/>
                    <a:pt x="5991" y="6882"/>
                    <a:pt x="5952" y="6514"/>
                  </a:cubicBezTo>
                  <a:lnTo>
                    <a:pt x="5952" y="6514"/>
                  </a:lnTo>
                  <a:cubicBezTo>
                    <a:pt x="7891" y="6650"/>
                    <a:pt x="9209" y="6727"/>
                    <a:pt x="9926" y="6766"/>
                  </a:cubicBezTo>
                  <a:cubicBezTo>
                    <a:pt x="10236" y="6727"/>
                    <a:pt x="10469" y="6630"/>
                    <a:pt x="10643" y="6475"/>
                  </a:cubicBezTo>
                  <a:cubicBezTo>
                    <a:pt x="10799" y="6320"/>
                    <a:pt x="10876" y="6146"/>
                    <a:pt x="10876" y="5932"/>
                  </a:cubicBezTo>
                  <a:cubicBezTo>
                    <a:pt x="10876" y="5622"/>
                    <a:pt x="10740" y="5331"/>
                    <a:pt x="10450" y="5060"/>
                  </a:cubicBezTo>
                  <a:cubicBezTo>
                    <a:pt x="10178" y="4789"/>
                    <a:pt x="9849" y="4653"/>
                    <a:pt x="9442" y="4634"/>
                  </a:cubicBezTo>
                  <a:lnTo>
                    <a:pt x="5778" y="4847"/>
                  </a:lnTo>
                  <a:cubicBezTo>
                    <a:pt x="5758" y="4556"/>
                    <a:pt x="5681" y="3800"/>
                    <a:pt x="5564" y="2579"/>
                  </a:cubicBezTo>
                  <a:cubicBezTo>
                    <a:pt x="5429" y="1357"/>
                    <a:pt x="5351" y="562"/>
                    <a:pt x="5332" y="233"/>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41" name="Google Shape;241;p2"/>
            <p:cNvSpPr/>
            <p:nvPr/>
          </p:nvSpPr>
          <p:spPr>
            <a:xfrm>
              <a:off x="5670550" y="354275"/>
              <a:ext cx="249150" cy="444450"/>
            </a:xfrm>
            <a:custGeom>
              <a:avLst/>
              <a:gdLst/>
              <a:ahLst/>
              <a:cxnLst/>
              <a:rect l="l" t="t" r="r" b="b"/>
              <a:pathLst>
                <a:path w="9966" h="17778" extrusionOk="0">
                  <a:moveTo>
                    <a:pt x="3045" y="0"/>
                  </a:moveTo>
                  <a:cubicBezTo>
                    <a:pt x="2637" y="1125"/>
                    <a:pt x="2327" y="2404"/>
                    <a:pt x="2075" y="3839"/>
                  </a:cubicBezTo>
                  <a:cubicBezTo>
                    <a:pt x="1843" y="5273"/>
                    <a:pt x="1532" y="6708"/>
                    <a:pt x="1164" y="8142"/>
                  </a:cubicBezTo>
                  <a:cubicBezTo>
                    <a:pt x="1416" y="8278"/>
                    <a:pt x="1746" y="8433"/>
                    <a:pt x="2133" y="8608"/>
                  </a:cubicBezTo>
                  <a:cubicBezTo>
                    <a:pt x="2502" y="8782"/>
                    <a:pt x="2851" y="8957"/>
                    <a:pt x="3180" y="9131"/>
                  </a:cubicBezTo>
                  <a:cubicBezTo>
                    <a:pt x="3549" y="9073"/>
                    <a:pt x="3936" y="9034"/>
                    <a:pt x="4343" y="9034"/>
                  </a:cubicBezTo>
                  <a:cubicBezTo>
                    <a:pt x="5507" y="9034"/>
                    <a:pt x="6379" y="9364"/>
                    <a:pt x="6980" y="9984"/>
                  </a:cubicBezTo>
                  <a:cubicBezTo>
                    <a:pt x="7562" y="10624"/>
                    <a:pt x="7872" y="11399"/>
                    <a:pt x="7872" y="12310"/>
                  </a:cubicBezTo>
                  <a:cubicBezTo>
                    <a:pt x="7872" y="13280"/>
                    <a:pt x="7542" y="14152"/>
                    <a:pt x="6902" y="14927"/>
                  </a:cubicBezTo>
                  <a:cubicBezTo>
                    <a:pt x="6263" y="15703"/>
                    <a:pt x="5448" y="16091"/>
                    <a:pt x="4479" y="16091"/>
                  </a:cubicBezTo>
                  <a:cubicBezTo>
                    <a:pt x="3490" y="16091"/>
                    <a:pt x="2463" y="15684"/>
                    <a:pt x="1358" y="14850"/>
                  </a:cubicBezTo>
                  <a:cubicBezTo>
                    <a:pt x="1261" y="14772"/>
                    <a:pt x="1164" y="14734"/>
                    <a:pt x="1048" y="14734"/>
                  </a:cubicBezTo>
                  <a:cubicBezTo>
                    <a:pt x="835" y="14734"/>
                    <a:pt x="602" y="14986"/>
                    <a:pt x="369" y="15470"/>
                  </a:cubicBezTo>
                  <a:cubicBezTo>
                    <a:pt x="137" y="15974"/>
                    <a:pt x="20" y="16226"/>
                    <a:pt x="1" y="16246"/>
                  </a:cubicBezTo>
                  <a:cubicBezTo>
                    <a:pt x="1436" y="17254"/>
                    <a:pt x="2870" y="17777"/>
                    <a:pt x="4421" y="17777"/>
                  </a:cubicBezTo>
                  <a:cubicBezTo>
                    <a:pt x="5991" y="17777"/>
                    <a:pt x="7309" y="17273"/>
                    <a:pt x="8376" y="16304"/>
                  </a:cubicBezTo>
                  <a:cubicBezTo>
                    <a:pt x="9442" y="15335"/>
                    <a:pt x="9965" y="14171"/>
                    <a:pt x="9965" y="12795"/>
                  </a:cubicBezTo>
                  <a:cubicBezTo>
                    <a:pt x="9965" y="11341"/>
                    <a:pt x="9423" y="10062"/>
                    <a:pt x="8337" y="8957"/>
                  </a:cubicBezTo>
                  <a:cubicBezTo>
                    <a:pt x="7251" y="7852"/>
                    <a:pt x="6011" y="7289"/>
                    <a:pt x="4615" y="7289"/>
                  </a:cubicBezTo>
                  <a:cubicBezTo>
                    <a:pt x="4188" y="7289"/>
                    <a:pt x="3742" y="7348"/>
                    <a:pt x="3277" y="7444"/>
                  </a:cubicBezTo>
                  <a:cubicBezTo>
                    <a:pt x="3665" y="5370"/>
                    <a:pt x="3975" y="3432"/>
                    <a:pt x="4208" y="1609"/>
                  </a:cubicBezTo>
                  <a:cubicBezTo>
                    <a:pt x="4615" y="1551"/>
                    <a:pt x="5584" y="1532"/>
                    <a:pt x="7077" y="1532"/>
                  </a:cubicBezTo>
                  <a:cubicBezTo>
                    <a:pt x="8085" y="1532"/>
                    <a:pt x="8977" y="1454"/>
                    <a:pt x="9752" y="1318"/>
                  </a:cubicBezTo>
                  <a:lnTo>
                    <a:pt x="9481" y="233"/>
                  </a:lnTo>
                  <a:lnTo>
                    <a:pt x="9500" y="233"/>
                  </a:lnTo>
                  <a:cubicBezTo>
                    <a:pt x="8744" y="117"/>
                    <a:pt x="7620" y="78"/>
                    <a:pt x="6127" y="78"/>
                  </a:cubicBezTo>
                  <a:cubicBezTo>
                    <a:pt x="4615" y="78"/>
                    <a:pt x="3587" y="39"/>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42" name="Google Shape;242;p2"/>
            <p:cNvSpPr/>
            <p:nvPr/>
          </p:nvSpPr>
          <p:spPr>
            <a:xfrm>
              <a:off x="5943425" y="472050"/>
              <a:ext cx="249625" cy="489500"/>
            </a:xfrm>
            <a:custGeom>
              <a:avLst/>
              <a:gdLst/>
              <a:ahLst/>
              <a:cxnLst/>
              <a:rect l="l" t="t" r="r" b="b"/>
              <a:pathLst>
                <a:path w="9985" h="19580" extrusionOk="0">
                  <a:moveTo>
                    <a:pt x="8123" y="0"/>
                  </a:moveTo>
                  <a:lnTo>
                    <a:pt x="8123" y="252"/>
                  </a:lnTo>
                  <a:cubicBezTo>
                    <a:pt x="8123" y="2985"/>
                    <a:pt x="6999" y="6475"/>
                    <a:pt x="4789" y="10740"/>
                  </a:cubicBezTo>
                  <a:cubicBezTo>
                    <a:pt x="4265" y="10061"/>
                    <a:pt x="3800" y="9247"/>
                    <a:pt x="3393" y="8258"/>
                  </a:cubicBezTo>
                  <a:cubicBezTo>
                    <a:pt x="2986" y="7289"/>
                    <a:pt x="2695" y="6456"/>
                    <a:pt x="2540" y="5816"/>
                  </a:cubicBezTo>
                  <a:cubicBezTo>
                    <a:pt x="2385" y="5157"/>
                    <a:pt x="2172" y="4149"/>
                    <a:pt x="1900" y="2792"/>
                  </a:cubicBezTo>
                  <a:cubicBezTo>
                    <a:pt x="1648" y="1415"/>
                    <a:pt x="1474" y="543"/>
                    <a:pt x="1396" y="175"/>
                  </a:cubicBezTo>
                  <a:lnTo>
                    <a:pt x="0" y="97"/>
                  </a:lnTo>
                  <a:lnTo>
                    <a:pt x="0" y="97"/>
                  </a:lnTo>
                  <a:cubicBezTo>
                    <a:pt x="155" y="2423"/>
                    <a:pt x="562" y="4750"/>
                    <a:pt x="1260" y="7076"/>
                  </a:cubicBezTo>
                  <a:cubicBezTo>
                    <a:pt x="1939" y="9402"/>
                    <a:pt x="2928" y="11147"/>
                    <a:pt x="4226" y="12291"/>
                  </a:cubicBezTo>
                  <a:cubicBezTo>
                    <a:pt x="2559" y="15470"/>
                    <a:pt x="1396" y="17622"/>
                    <a:pt x="756" y="18746"/>
                  </a:cubicBezTo>
                  <a:lnTo>
                    <a:pt x="2230" y="19580"/>
                  </a:lnTo>
                  <a:cubicBezTo>
                    <a:pt x="3180" y="17893"/>
                    <a:pt x="3955" y="16459"/>
                    <a:pt x="4595" y="15257"/>
                  </a:cubicBezTo>
                  <a:cubicBezTo>
                    <a:pt x="5215" y="14055"/>
                    <a:pt x="5932" y="12582"/>
                    <a:pt x="6747" y="10817"/>
                  </a:cubicBezTo>
                  <a:cubicBezTo>
                    <a:pt x="7561" y="9053"/>
                    <a:pt x="8239" y="7309"/>
                    <a:pt x="8782" y="5564"/>
                  </a:cubicBezTo>
                  <a:cubicBezTo>
                    <a:pt x="9325" y="3838"/>
                    <a:pt x="9732" y="2132"/>
                    <a:pt x="9984" y="446"/>
                  </a:cubicBezTo>
                  <a:cubicBezTo>
                    <a:pt x="9558" y="271"/>
                    <a:pt x="8937" y="116"/>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43" name="Google Shape;243;p2"/>
            <p:cNvSpPr/>
            <p:nvPr/>
          </p:nvSpPr>
          <p:spPr>
            <a:xfrm>
              <a:off x="6375725" y="467200"/>
              <a:ext cx="340250" cy="211800"/>
            </a:xfrm>
            <a:custGeom>
              <a:avLst/>
              <a:gdLst/>
              <a:ahLst/>
              <a:cxnLst/>
              <a:rect l="l" t="t" r="r" b="b"/>
              <a:pathLst>
                <a:path w="13610" h="8472" extrusionOk="0">
                  <a:moveTo>
                    <a:pt x="12175" y="0"/>
                  </a:moveTo>
                  <a:cubicBezTo>
                    <a:pt x="11303" y="58"/>
                    <a:pt x="9500" y="97"/>
                    <a:pt x="6747" y="175"/>
                  </a:cubicBezTo>
                  <a:cubicBezTo>
                    <a:pt x="4014" y="252"/>
                    <a:pt x="1881" y="349"/>
                    <a:pt x="388" y="446"/>
                  </a:cubicBezTo>
                  <a:lnTo>
                    <a:pt x="621" y="1512"/>
                  </a:lnTo>
                  <a:cubicBezTo>
                    <a:pt x="1707" y="1590"/>
                    <a:pt x="5719" y="1803"/>
                    <a:pt x="12660" y="2133"/>
                  </a:cubicBezTo>
                  <a:cubicBezTo>
                    <a:pt x="12970" y="2094"/>
                    <a:pt x="13222" y="1997"/>
                    <a:pt x="13377" y="1842"/>
                  </a:cubicBezTo>
                  <a:cubicBezTo>
                    <a:pt x="13532" y="1687"/>
                    <a:pt x="13610" y="1512"/>
                    <a:pt x="13610" y="1299"/>
                  </a:cubicBezTo>
                  <a:cubicBezTo>
                    <a:pt x="13610" y="989"/>
                    <a:pt x="13474" y="698"/>
                    <a:pt x="13203" y="427"/>
                  </a:cubicBezTo>
                  <a:cubicBezTo>
                    <a:pt x="12912" y="155"/>
                    <a:pt x="12582" y="20"/>
                    <a:pt x="12175" y="0"/>
                  </a:cubicBezTo>
                  <a:close/>
                  <a:moveTo>
                    <a:pt x="12175" y="6339"/>
                  </a:moveTo>
                  <a:cubicBezTo>
                    <a:pt x="5661" y="6650"/>
                    <a:pt x="1610" y="6843"/>
                    <a:pt x="1" y="6979"/>
                  </a:cubicBezTo>
                  <a:lnTo>
                    <a:pt x="272" y="8045"/>
                  </a:lnTo>
                  <a:cubicBezTo>
                    <a:pt x="1823" y="8162"/>
                    <a:pt x="4052" y="8239"/>
                    <a:pt x="6902" y="8297"/>
                  </a:cubicBezTo>
                  <a:cubicBezTo>
                    <a:pt x="9771" y="8375"/>
                    <a:pt x="11690" y="8414"/>
                    <a:pt x="12660" y="8472"/>
                  </a:cubicBezTo>
                  <a:cubicBezTo>
                    <a:pt x="12970" y="8433"/>
                    <a:pt x="13222" y="8336"/>
                    <a:pt x="13377" y="8181"/>
                  </a:cubicBezTo>
                  <a:cubicBezTo>
                    <a:pt x="13532" y="8026"/>
                    <a:pt x="13610" y="7852"/>
                    <a:pt x="13610" y="7638"/>
                  </a:cubicBezTo>
                  <a:cubicBezTo>
                    <a:pt x="13610" y="7328"/>
                    <a:pt x="13474" y="7037"/>
                    <a:pt x="13203" y="6766"/>
                  </a:cubicBezTo>
                  <a:cubicBezTo>
                    <a:pt x="12912" y="6494"/>
                    <a:pt x="12582" y="6359"/>
                    <a:pt x="12175" y="63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44" name="Google Shape;244;p2"/>
            <p:cNvSpPr/>
            <p:nvPr/>
          </p:nvSpPr>
          <p:spPr>
            <a:xfrm>
              <a:off x="6899150" y="328100"/>
              <a:ext cx="215700" cy="456075"/>
            </a:xfrm>
            <a:custGeom>
              <a:avLst/>
              <a:gdLst/>
              <a:ahLst/>
              <a:cxnLst/>
              <a:rect l="l" t="t" r="r" b="b"/>
              <a:pathLst>
                <a:path w="8628" h="18243" extrusionOk="0">
                  <a:moveTo>
                    <a:pt x="4130" y="0"/>
                  </a:moveTo>
                  <a:cubicBezTo>
                    <a:pt x="3858" y="272"/>
                    <a:pt x="3471" y="601"/>
                    <a:pt x="2986" y="1028"/>
                  </a:cubicBezTo>
                  <a:cubicBezTo>
                    <a:pt x="2482" y="1454"/>
                    <a:pt x="1939" y="1920"/>
                    <a:pt x="1319" y="2443"/>
                  </a:cubicBezTo>
                  <a:cubicBezTo>
                    <a:pt x="679" y="2966"/>
                    <a:pt x="253" y="3315"/>
                    <a:pt x="1" y="3529"/>
                  </a:cubicBezTo>
                  <a:lnTo>
                    <a:pt x="757" y="4323"/>
                  </a:lnTo>
                  <a:cubicBezTo>
                    <a:pt x="1435" y="3819"/>
                    <a:pt x="2501" y="3141"/>
                    <a:pt x="3936" y="2307"/>
                  </a:cubicBezTo>
                  <a:lnTo>
                    <a:pt x="3936" y="2307"/>
                  </a:lnTo>
                  <a:cubicBezTo>
                    <a:pt x="3897" y="3218"/>
                    <a:pt x="3878" y="4556"/>
                    <a:pt x="3878" y="6320"/>
                  </a:cubicBezTo>
                  <a:cubicBezTo>
                    <a:pt x="3878" y="7076"/>
                    <a:pt x="3878" y="8201"/>
                    <a:pt x="3897" y="9674"/>
                  </a:cubicBezTo>
                  <a:cubicBezTo>
                    <a:pt x="3917" y="11147"/>
                    <a:pt x="3917" y="12252"/>
                    <a:pt x="3917" y="12970"/>
                  </a:cubicBezTo>
                  <a:cubicBezTo>
                    <a:pt x="3917" y="14133"/>
                    <a:pt x="3897" y="15296"/>
                    <a:pt x="3839" y="16440"/>
                  </a:cubicBezTo>
                  <a:cubicBezTo>
                    <a:pt x="3529" y="16498"/>
                    <a:pt x="3083" y="16575"/>
                    <a:pt x="2521" y="16692"/>
                  </a:cubicBezTo>
                  <a:cubicBezTo>
                    <a:pt x="1959" y="16789"/>
                    <a:pt x="1474" y="16886"/>
                    <a:pt x="1106" y="16924"/>
                  </a:cubicBezTo>
                  <a:lnTo>
                    <a:pt x="1106" y="18184"/>
                  </a:lnTo>
                  <a:lnTo>
                    <a:pt x="1106" y="18204"/>
                  </a:lnTo>
                  <a:cubicBezTo>
                    <a:pt x="1086" y="18204"/>
                    <a:pt x="1358" y="18223"/>
                    <a:pt x="1900" y="18223"/>
                  </a:cubicBezTo>
                  <a:cubicBezTo>
                    <a:pt x="2443" y="18243"/>
                    <a:pt x="3219" y="18243"/>
                    <a:pt x="4188" y="18243"/>
                  </a:cubicBezTo>
                  <a:lnTo>
                    <a:pt x="8627" y="18243"/>
                  </a:lnTo>
                  <a:lnTo>
                    <a:pt x="8240" y="16983"/>
                  </a:lnTo>
                  <a:cubicBezTo>
                    <a:pt x="7949" y="16944"/>
                    <a:pt x="7522" y="16886"/>
                    <a:pt x="6960" y="16769"/>
                  </a:cubicBezTo>
                  <a:cubicBezTo>
                    <a:pt x="6417" y="16672"/>
                    <a:pt x="6068" y="16614"/>
                    <a:pt x="5933" y="16595"/>
                  </a:cubicBezTo>
                  <a:cubicBezTo>
                    <a:pt x="5875" y="15315"/>
                    <a:pt x="5855" y="13222"/>
                    <a:pt x="5855" y="10275"/>
                  </a:cubicBezTo>
                  <a:cubicBezTo>
                    <a:pt x="5855" y="5351"/>
                    <a:pt x="5816" y="1958"/>
                    <a:pt x="5719" y="117"/>
                  </a:cubicBezTo>
                  <a:cubicBezTo>
                    <a:pt x="5467" y="78"/>
                    <a:pt x="5196" y="59"/>
                    <a:pt x="4925" y="59"/>
                  </a:cubicBezTo>
                  <a:cubicBezTo>
                    <a:pt x="4653" y="39"/>
                    <a:pt x="4382" y="20"/>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45" name="Google Shape;245;p2"/>
            <p:cNvSpPr/>
            <p:nvPr/>
          </p:nvSpPr>
          <p:spPr>
            <a:xfrm>
              <a:off x="7115300" y="354275"/>
              <a:ext cx="249150" cy="444450"/>
            </a:xfrm>
            <a:custGeom>
              <a:avLst/>
              <a:gdLst/>
              <a:ahLst/>
              <a:cxnLst/>
              <a:rect l="l" t="t" r="r" b="b"/>
              <a:pathLst>
                <a:path w="9966" h="17778" extrusionOk="0">
                  <a:moveTo>
                    <a:pt x="3025" y="0"/>
                  </a:moveTo>
                  <a:cubicBezTo>
                    <a:pt x="2637" y="1125"/>
                    <a:pt x="2308" y="2404"/>
                    <a:pt x="2075" y="3839"/>
                  </a:cubicBezTo>
                  <a:cubicBezTo>
                    <a:pt x="1823" y="5273"/>
                    <a:pt x="1532" y="6708"/>
                    <a:pt x="1164" y="8142"/>
                  </a:cubicBezTo>
                  <a:cubicBezTo>
                    <a:pt x="1416" y="8278"/>
                    <a:pt x="1745" y="8433"/>
                    <a:pt x="2114" y="8608"/>
                  </a:cubicBezTo>
                  <a:cubicBezTo>
                    <a:pt x="2501" y="8782"/>
                    <a:pt x="2850" y="8957"/>
                    <a:pt x="3180" y="9131"/>
                  </a:cubicBezTo>
                  <a:cubicBezTo>
                    <a:pt x="3548" y="9073"/>
                    <a:pt x="3936" y="9034"/>
                    <a:pt x="4343" y="9034"/>
                  </a:cubicBezTo>
                  <a:cubicBezTo>
                    <a:pt x="5487" y="9034"/>
                    <a:pt x="6359" y="9364"/>
                    <a:pt x="6960" y="9984"/>
                  </a:cubicBezTo>
                  <a:cubicBezTo>
                    <a:pt x="7561" y="10624"/>
                    <a:pt x="7852" y="11399"/>
                    <a:pt x="7852" y="12310"/>
                  </a:cubicBezTo>
                  <a:cubicBezTo>
                    <a:pt x="7852" y="13280"/>
                    <a:pt x="7542" y="14152"/>
                    <a:pt x="6902" y="14927"/>
                  </a:cubicBezTo>
                  <a:cubicBezTo>
                    <a:pt x="6262" y="15703"/>
                    <a:pt x="5429" y="16091"/>
                    <a:pt x="4459" y="16091"/>
                  </a:cubicBezTo>
                  <a:cubicBezTo>
                    <a:pt x="3490" y="16091"/>
                    <a:pt x="2463" y="15684"/>
                    <a:pt x="1358" y="14850"/>
                  </a:cubicBezTo>
                  <a:cubicBezTo>
                    <a:pt x="1261" y="14772"/>
                    <a:pt x="1164" y="14734"/>
                    <a:pt x="1048" y="14734"/>
                  </a:cubicBezTo>
                  <a:cubicBezTo>
                    <a:pt x="815" y="14734"/>
                    <a:pt x="602" y="14986"/>
                    <a:pt x="369" y="15470"/>
                  </a:cubicBezTo>
                  <a:cubicBezTo>
                    <a:pt x="136" y="15974"/>
                    <a:pt x="1" y="16226"/>
                    <a:pt x="1" y="16246"/>
                  </a:cubicBezTo>
                  <a:cubicBezTo>
                    <a:pt x="1435" y="17254"/>
                    <a:pt x="2850" y="17777"/>
                    <a:pt x="4421" y="17777"/>
                  </a:cubicBezTo>
                  <a:cubicBezTo>
                    <a:pt x="5972" y="17777"/>
                    <a:pt x="7290" y="17273"/>
                    <a:pt x="8356" y="16304"/>
                  </a:cubicBezTo>
                  <a:cubicBezTo>
                    <a:pt x="9422" y="15335"/>
                    <a:pt x="9965" y="14171"/>
                    <a:pt x="9965" y="12795"/>
                  </a:cubicBezTo>
                  <a:cubicBezTo>
                    <a:pt x="9965" y="11341"/>
                    <a:pt x="9422" y="10062"/>
                    <a:pt x="8337" y="8957"/>
                  </a:cubicBezTo>
                  <a:cubicBezTo>
                    <a:pt x="7251" y="7852"/>
                    <a:pt x="6010" y="7289"/>
                    <a:pt x="4615" y="7289"/>
                  </a:cubicBezTo>
                  <a:cubicBezTo>
                    <a:pt x="4169" y="7289"/>
                    <a:pt x="3723" y="7348"/>
                    <a:pt x="3258" y="7444"/>
                  </a:cubicBezTo>
                  <a:cubicBezTo>
                    <a:pt x="3645" y="5370"/>
                    <a:pt x="3955" y="3432"/>
                    <a:pt x="4207" y="1609"/>
                  </a:cubicBezTo>
                  <a:cubicBezTo>
                    <a:pt x="4615" y="1551"/>
                    <a:pt x="5564" y="1532"/>
                    <a:pt x="7057" y="1532"/>
                  </a:cubicBezTo>
                  <a:cubicBezTo>
                    <a:pt x="8065" y="1532"/>
                    <a:pt x="8957" y="1454"/>
                    <a:pt x="9752" y="1318"/>
                  </a:cubicBezTo>
                  <a:lnTo>
                    <a:pt x="9480" y="233"/>
                  </a:lnTo>
                  <a:cubicBezTo>
                    <a:pt x="8744" y="117"/>
                    <a:pt x="7619" y="78"/>
                    <a:pt x="6107" y="78"/>
                  </a:cubicBezTo>
                  <a:cubicBezTo>
                    <a:pt x="4615" y="78"/>
                    <a:pt x="3587" y="39"/>
                    <a:pt x="3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246" name="Google Shape;246;p2"/>
          <p:cNvGrpSpPr/>
          <p:nvPr/>
        </p:nvGrpSpPr>
        <p:grpSpPr>
          <a:xfrm>
            <a:off x="8599435" y="1848313"/>
            <a:ext cx="403476" cy="465482"/>
            <a:chOff x="7970425" y="1897700"/>
            <a:chExt cx="68975" cy="79575"/>
          </a:xfrm>
        </p:grpSpPr>
        <p:sp>
          <p:nvSpPr>
            <p:cNvPr id="247" name="Google Shape;247;p2"/>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2"/>
          <p:cNvSpPr/>
          <p:nvPr/>
        </p:nvSpPr>
        <p:spPr>
          <a:xfrm>
            <a:off x="4195390" y="473927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492701" y="1474116"/>
            <a:ext cx="975713" cy="925260"/>
          </a:xfrm>
          <a:custGeom>
            <a:avLst/>
            <a:gdLst/>
            <a:ahLst/>
            <a:cxnLst/>
            <a:rect l="l" t="t" r="r" b="b"/>
            <a:pathLst>
              <a:path w="6672" h="6327" extrusionOk="0">
                <a:moveTo>
                  <a:pt x="3350" y="13"/>
                </a:moveTo>
                <a:cubicBezTo>
                  <a:pt x="3531" y="593"/>
                  <a:pt x="3696" y="1166"/>
                  <a:pt x="3874" y="1743"/>
                </a:cubicBezTo>
                <a:lnTo>
                  <a:pt x="3911" y="1718"/>
                </a:lnTo>
                <a:lnTo>
                  <a:pt x="5285" y="875"/>
                </a:lnTo>
                <a:lnTo>
                  <a:pt x="5285" y="875"/>
                </a:lnTo>
                <a:lnTo>
                  <a:pt x="4671" y="2366"/>
                </a:lnTo>
                <a:lnTo>
                  <a:pt x="4643" y="2435"/>
                </a:lnTo>
                <a:cubicBezTo>
                  <a:pt x="5063" y="2495"/>
                  <a:pt x="5792" y="2599"/>
                  <a:pt x="6286" y="2665"/>
                </a:cubicBezTo>
                <a:lnTo>
                  <a:pt x="6286" y="2665"/>
                </a:lnTo>
                <a:cubicBezTo>
                  <a:pt x="5851" y="2897"/>
                  <a:pt x="5201" y="3247"/>
                  <a:pt x="4836" y="3447"/>
                </a:cubicBezTo>
                <a:lnTo>
                  <a:pt x="4880" y="3491"/>
                </a:lnTo>
                <a:lnTo>
                  <a:pt x="6013" y="4722"/>
                </a:lnTo>
                <a:lnTo>
                  <a:pt x="6013" y="4722"/>
                </a:lnTo>
                <a:cubicBezTo>
                  <a:pt x="5468" y="4612"/>
                  <a:pt x="4923" y="4494"/>
                  <a:pt x="4375" y="4379"/>
                </a:cubicBezTo>
                <a:lnTo>
                  <a:pt x="4347" y="4373"/>
                </a:lnTo>
                <a:lnTo>
                  <a:pt x="4347" y="4373"/>
                </a:lnTo>
                <a:lnTo>
                  <a:pt x="4350" y="4401"/>
                </a:lnTo>
                <a:cubicBezTo>
                  <a:pt x="4371" y="4893"/>
                  <a:pt x="4389" y="5575"/>
                  <a:pt x="4410" y="6094"/>
                </a:cubicBezTo>
                <a:lnTo>
                  <a:pt x="4410" y="6094"/>
                </a:lnTo>
                <a:lnTo>
                  <a:pt x="3381" y="4750"/>
                </a:lnTo>
                <a:lnTo>
                  <a:pt x="3350" y="4712"/>
                </a:lnTo>
                <a:lnTo>
                  <a:pt x="3322" y="4750"/>
                </a:lnTo>
                <a:lnTo>
                  <a:pt x="2323" y="6010"/>
                </a:lnTo>
                <a:lnTo>
                  <a:pt x="2323" y="6010"/>
                </a:lnTo>
                <a:lnTo>
                  <a:pt x="2393" y="4404"/>
                </a:lnTo>
                <a:lnTo>
                  <a:pt x="2397" y="4323"/>
                </a:lnTo>
                <a:lnTo>
                  <a:pt x="2316" y="4339"/>
                </a:lnTo>
                <a:lnTo>
                  <a:pt x="795" y="4659"/>
                </a:lnTo>
                <a:lnTo>
                  <a:pt x="795" y="4659"/>
                </a:lnTo>
                <a:cubicBezTo>
                  <a:pt x="1145" y="4276"/>
                  <a:pt x="1494" y="3892"/>
                  <a:pt x="1839" y="3507"/>
                </a:cubicBezTo>
                <a:lnTo>
                  <a:pt x="1901" y="3438"/>
                </a:lnTo>
                <a:lnTo>
                  <a:pt x="1820" y="3394"/>
                </a:lnTo>
                <a:lnTo>
                  <a:pt x="442" y="2671"/>
                </a:lnTo>
                <a:lnTo>
                  <a:pt x="442" y="2671"/>
                </a:lnTo>
                <a:cubicBezTo>
                  <a:pt x="957" y="2601"/>
                  <a:pt x="1469" y="2524"/>
                  <a:pt x="1982" y="2450"/>
                </a:cubicBezTo>
                <a:lnTo>
                  <a:pt x="2063" y="2441"/>
                </a:lnTo>
                <a:lnTo>
                  <a:pt x="2032" y="2366"/>
                </a:lnTo>
                <a:lnTo>
                  <a:pt x="1416" y="875"/>
                </a:lnTo>
                <a:lnTo>
                  <a:pt x="2789" y="1718"/>
                </a:lnTo>
                <a:lnTo>
                  <a:pt x="2827" y="1740"/>
                </a:lnTo>
                <a:cubicBezTo>
                  <a:pt x="3004" y="1166"/>
                  <a:pt x="3169" y="590"/>
                  <a:pt x="3350" y="13"/>
                </a:cubicBezTo>
                <a:close/>
                <a:moveTo>
                  <a:pt x="3350" y="1"/>
                </a:moveTo>
                <a:cubicBezTo>
                  <a:pt x="3170" y="546"/>
                  <a:pt x="2973" y="1095"/>
                  <a:pt x="2789" y="1643"/>
                </a:cubicBezTo>
                <a:lnTo>
                  <a:pt x="2789" y="1643"/>
                </a:lnTo>
                <a:lnTo>
                  <a:pt x="1334" y="708"/>
                </a:lnTo>
                <a:lnTo>
                  <a:pt x="1203" y="621"/>
                </a:lnTo>
                <a:lnTo>
                  <a:pt x="1203" y="621"/>
                </a:lnTo>
                <a:lnTo>
                  <a:pt x="1262" y="768"/>
                </a:lnTo>
                <a:lnTo>
                  <a:pt x="1887" y="2339"/>
                </a:lnTo>
                <a:lnTo>
                  <a:pt x="1887" y="2339"/>
                </a:lnTo>
                <a:cubicBezTo>
                  <a:pt x="1259" y="2420"/>
                  <a:pt x="628" y="2504"/>
                  <a:pt x="0" y="2594"/>
                </a:cubicBezTo>
                <a:lnTo>
                  <a:pt x="190" y="2693"/>
                </a:lnTo>
                <a:lnTo>
                  <a:pt x="1670" y="3479"/>
                </a:lnTo>
                <a:lnTo>
                  <a:pt x="1670" y="3479"/>
                </a:lnTo>
                <a:cubicBezTo>
                  <a:pt x="1295" y="3892"/>
                  <a:pt x="921" y="4309"/>
                  <a:pt x="549" y="4725"/>
                </a:cubicBezTo>
                <a:lnTo>
                  <a:pt x="405" y="4887"/>
                </a:lnTo>
                <a:lnTo>
                  <a:pt x="614" y="4840"/>
                </a:lnTo>
                <a:lnTo>
                  <a:pt x="2263" y="4481"/>
                </a:lnTo>
                <a:lnTo>
                  <a:pt x="2263" y="4481"/>
                </a:lnTo>
                <a:lnTo>
                  <a:pt x="2213" y="6168"/>
                </a:lnTo>
                <a:lnTo>
                  <a:pt x="2210" y="6327"/>
                </a:lnTo>
                <a:lnTo>
                  <a:pt x="2210" y="6327"/>
                </a:lnTo>
                <a:lnTo>
                  <a:pt x="2303" y="6202"/>
                </a:lnTo>
                <a:lnTo>
                  <a:pt x="3352" y="4835"/>
                </a:lnTo>
                <a:lnTo>
                  <a:pt x="3352" y="4835"/>
                </a:lnTo>
                <a:lnTo>
                  <a:pt x="4419" y="6183"/>
                </a:lnTo>
                <a:lnTo>
                  <a:pt x="4466" y="6246"/>
                </a:lnTo>
                <a:lnTo>
                  <a:pt x="4462" y="6168"/>
                </a:lnTo>
                <a:lnTo>
                  <a:pt x="4428" y="5283"/>
                </a:lnTo>
                <a:cubicBezTo>
                  <a:pt x="4416" y="4999"/>
                  <a:pt x="4404" y="4713"/>
                  <a:pt x="4395" y="4429"/>
                </a:cubicBezTo>
                <a:lnTo>
                  <a:pt x="4395" y="4429"/>
                </a:lnTo>
                <a:cubicBezTo>
                  <a:pt x="4962" y="4554"/>
                  <a:pt x="5528" y="4674"/>
                  <a:pt x="6095" y="4803"/>
                </a:cubicBezTo>
                <a:lnTo>
                  <a:pt x="6192" y="4825"/>
                </a:lnTo>
                <a:lnTo>
                  <a:pt x="6192" y="4825"/>
                </a:lnTo>
                <a:lnTo>
                  <a:pt x="6126" y="4750"/>
                </a:lnTo>
                <a:lnTo>
                  <a:pt x="4995" y="3475"/>
                </a:lnTo>
                <a:lnTo>
                  <a:pt x="4995" y="3475"/>
                </a:lnTo>
                <a:cubicBezTo>
                  <a:pt x="5402" y="3264"/>
                  <a:pt x="6135" y="2880"/>
                  <a:pt x="6507" y="2684"/>
                </a:cubicBezTo>
                <a:lnTo>
                  <a:pt x="6672" y="2600"/>
                </a:lnTo>
                <a:lnTo>
                  <a:pt x="6488" y="2572"/>
                </a:lnTo>
                <a:cubicBezTo>
                  <a:pt x="6075" y="2513"/>
                  <a:pt x="5263" y="2404"/>
                  <a:pt x="4808" y="2342"/>
                </a:cubicBezTo>
                <a:lnTo>
                  <a:pt x="4808" y="2342"/>
                </a:lnTo>
                <a:lnTo>
                  <a:pt x="5441" y="768"/>
                </a:lnTo>
                <a:lnTo>
                  <a:pt x="5497" y="621"/>
                </a:lnTo>
                <a:lnTo>
                  <a:pt x="5497" y="621"/>
                </a:lnTo>
                <a:lnTo>
                  <a:pt x="5366" y="708"/>
                </a:lnTo>
                <a:lnTo>
                  <a:pt x="3913" y="1639"/>
                </a:lnTo>
                <a:lnTo>
                  <a:pt x="3913" y="1639"/>
                </a:lnTo>
                <a:cubicBezTo>
                  <a:pt x="3730" y="1092"/>
                  <a:pt x="3532" y="542"/>
                  <a:pt x="335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6754300" y="-181253"/>
            <a:ext cx="627223" cy="594466"/>
          </a:xfrm>
          <a:custGeom>
            <a:avLst/>
            <a:gdLst/>
            <a:ahLst/>
            <a:cxnLst/>
            <a:rect l="l" t="t" r="r" b="b"/>
            <a:pathLst>
              <a:path w="4289" h="4065" extrusionOk="0">
                <a:moveTo>
                  <a:pt x="2154" y="10"/>
                </a:moveTo>
                <a:cubicBezTo>
                  <a:pt x="2272" y="381"/>
                  <a:pt x="2375" y="752"/>
                  <a:pt x="2490" y="1120"/>
                </a:cubicBezTo>
                <a:lnTo>
                  <a:pt x="2515" y="1107"/>
                </a:lnTo>
                <a:lnTo>
                  <a:pt x="3397" y="563"/>
                </a:lnTo>
                <a:lnTo>
                  <a:pt x="3004" y="1522"/>
                </a:lnTo>
                <a:lnTo>
                  <a:pt x="2986" y="1565"/>
                </a:lnTo>
                <a:cubicBezTo>
                  <a:pt x="3255" y="1604"/>
                  <a:pt x="3723" y="1671"/>
                  <a:pt x="4039" y="1714"/>
                </a:cubicBezTo>
                <a:lnTo>
                  <a:pt x="4039" y="1714"/>
                </a:lnTo>
                <a:cubicBezTo>
                  <a:pt x="3760" y="1862"/>
                  <a:pt x="3343" y="2087"/>
                  <a:pt x="3107" y="2213"/>
                </a:cubicBezTo>
                <a:lnTo>
                  <a:pt x="3135" y="2244"/>
                </a:lnTo>
                <a:lnTo>
                  <a:pt x="3865" y="3033"/>
                </a:lnTo>
                <a:lnTo>
                  <a:pt x="3865" y="3033"/>
                </a:lnTo>
                <a:cubicBezTo>
                  <a:pt x="3512" y="2962"/>
                  <a:pt x="3165" y="2888"/>
                  <a:pt x="2814" y="2815"/>
                </a:cubicBezTo>
                <a:lnTo>
                  <a:pt x="2796" y="2808"/>
                </a:lnTo>
                <a:lnTo>
                  <a:pt x="2796" y="2827"/>
                </a:lnTo>
                <a:cubicBezTo>
                  <a:pt x="2810" y="3144"/>
                  <a:pt x="2822" y="3579"/>
                  <a:pt x="2834" y="3913"/>
                </a:cubicBezTo>
                <a:lnTo>
                  <a:pt x="2834" y="3913"/>
                </a:lnTo>
                <a:lnTo>
                  <a:pt x="2172" y="3052"/>
                </a:lnTo>
                <a:lnTo>
                  <a:pt x="2154" y="3027"/>
                </a:lnTo>
                <a:lnTo>
                  <a:pt x="2135" y="3052"/>
                </a:lnTo>
                <a:lnTo>
                  <a:pt x="1494" y="3862"/>
                </a:lnTo>
                <a:lnTo>
                  <a:pt x="1494" y="3862"/>
                </a:lnTo>
                <a:lnTo>
                  <a:pt x="1540" y="2830"/>
                </a:lnTo>
                <a:lnTo>
                  <a:pt x="1540" y="2777"/>
                </a:lnTo>
                <a:lnTo>
                  <a:pt x="1490" y="2787"/>
                </a:lnTo>
                <a:lnTo>
                  <a:pt x="512" y="2995"/>
                </a:lnTo>
                <a:lnTo>
                  <a:pt x="512" y="2995"/>
                </a:lnTo>
                <a:cubicBezTo>
                  <a:pt x="735" y="2748"/>
                  <a:pt x="960" y="2504"/>
                  <a:pt x="1185" y="2254"/>
                </a:cubicBezTo>
                <a:lnTo>
                  <a:pt x="1222" y="2210"/>
                </a:lnTo>
                <a:lnTo>
                  <a:pt x="1172" y="2182"/>
                </a:lnTo>
                <a:lnTo>
                  <a:pt x="289" y="1717"/>
                </a:lnTo>
                <a:lnTo>
                  <a:pt x="289" y="1717"/>
                </a:lnTo>
                <a:cubicBezTo>
                  <a:pt x="619" y="1671"/>
                  <a:pt x="947" y="1624"/>
                  <a:pt x="1275" y="1575"/>
                </a:cubicBezTo>
                <a:lnTo>
                  <a:pt x="1328" y="1568"/>
                </a:lnTo>
                <a:lnTo>
                  <a:pt x="1306" y="1522"/>
                </a:lnTo>
                <a:lnTo>
                  <a:pt x="911" y="564"/>
                </a:lnTo>
                <a:lnTo>
                  <a:pt x="1795" y="1104"/>
                </a:lnTo>
                <a:lnTo>
                  <a:pt x="1817" y="1120"/>
                </a:lnTo>
                <a:cubicBezTo>
                  <a:pt x="1932" y="752"/>
                  <a:pt x="2038" y="381"/>
                  <a:pt x="2154" y="10"/>
                </a:cubicBezTo>
                <a:close/>
                <a:moveTo>
                  <a:pt x="2154" y="1"/>
                </a:moveTo>
                <a:cubicBezTo>
                  <a:pt x="2038" y="351"/>
                  <a:pt x="1913" y="702"/>
                  <a:pt x="1794" y="1055"/>
                </a:cubicBezTo>
                <a:lnTo>
                  <a:pt x="1794" y="1055"/>
                </a:lnTo>
                <a:lnTo>
                  <a:pt x="861" y="456"/>
                </a:lnTo>
                <a:lnTo>
                  <a:pt x="776" y="400"/>
                </a:lnTo>
                <a:lnTo>
                  <a:pt x="776" y="400"/>
                </a:lnTo>
                <a:lnTo>
                  <a:pt x="814" y="493"/>
                </a:lnTo>
                <a:lnTo>
                  <a:pt x="1216" y="1503"/>
                </a:lnTo>
                <a:lnTo>
                  <a:pt x="1216" y="1503"/>
                </a:lnTo>
                <a:cubicBezTo>
                  <a:pt x="812" y="1557"/>
                  <a:pt x="405" y="1608"/>
                  <a:pt x="1" y="1665"/>
                </a:cubicBezTo>
                <a:lnTo>
                  <a:pt x="125" y="1730"/>
                </a:lnTo>
                <a:lnTo>
                  <a:pt x="1076" y="2235"/>
                </a:lnTo>
                <a:lnTo>
                  <a:pt x="1076" y="2235"/>
                </a:lnTo>
                <a:cubicBezTo>
                  <a:pt x="834" y="2501"/>
                  <a:pt x="595" y="2770"/>
                  <a:pt x="356" y="3036"/>
                </a:cubicBezTo>
                <a:lnTo>
                  <a:pt x="262" y="3139"/>
                </a:lnTo>
                <a:lnTo>
                  <a:pt x="396" y="3111"/>
                </a:lnTo>
                <a:lnTo>
                  <a:pt x="1457" y="2879"/>
                </a:lnTo>
                <a:lnTo>
                  <a:pt x="1457" y="2879"/>
                </a:lnTo>
                <a:lnTo>
                  <a:pt x="1425" y="3961"/>
                </a:lnTo>
                <a:lnTo>
                  <a:pt x="1421" y="4064"/>
                </a:lnTo>
                <a:lnTo>
                  <a:pt x="1421" y="4064"/>
                </a:lnTo>
                <a:lnTo>
                  <a:pt x="1484" y="3983"/>
                </a:lnTo>
                <a:lnTo>
                  <a:pt x="2154" y="3104"/>
                </a:lnTo>
                <a:lnTo>
                  <a:pt x="2154" y="3104"/>
                </a:lnTo>
                <a:lnTo>
                  <a:pt x="2839" y="3974"/>
                </a:lnTo>
                <a:lnTo>
                  <a:pt x="2870" y="4011"/>
                </a:lnTo>
                <a:lnTo>
                  <a:pt x="2867" y="3961"/>
                </a:lnTo>
                <a:lnTo>
                  <a:pt x="2845" y="3394"/>
                </a:lnTo>
                <a:cubicBezTo>
                  <a:pt x="2839" y="3211"/>
                  <a:pt x="2831" y="3030"/>
                  <a:pt x="2824" y="2846"/>
                </a:cubicBezTo>
                <a:lnTo>
                  <a:pt x="2824" y="2846"/>
                </a:lnTo>
                <a:cubicBezTo>
                  <a:pt x="3187" y="2926"/>
                  <a:pt x="3552" y="3003"/>
                  <a:pt x="3917" y="3086"/>
                </a:cubicBezTo>
                <a:lnTo>
                  <a:pt x="3980" y="3101"/>
                </a:lnTo>
                <a:lnTo>
                  <a:pt x="3936" y="3052"/>
                </a:lnTo>
                <a:lnTo>
                  <a:pt x="3210" y="2232"/>
                </a:lnTo>
                <a:lnTo>
                  <a:pt x="3210" y="2232"/>
                </a:lnTo>
                <a:cubicBezTo>
                  <a:pt x="3472" y="2099"/>
                  <a:pt x="3942" y="1852"/>
                  <a:pt x="4182" y="1727"/>
                </a:cubicBezTo>
                <a:lnTo>
                  <a:pt x="4288" y="1671"/>
                </a:lnTo>
                <a:lnTo>
                  <a:pt x="4170" y="1656"/>
                </a:lnTo>
                <a:cubicBezTo>
                  <a:pt x="3905" y="1617"/>
                  <a:pt x="3384" y="1546"/>
                  <a:pt x="3090" y="1506"/>
                </a:cubicBezTo>
                <a:lnTo>
                  <a:pt x="3090" y="1506"/>
                </a:lnTo>
                <a:lnTo>
                  <a:pt x="3497" y="496"/>
                </a:lnTo>
                <a:lnTo>
                  <a:pt x="3534" y="400"/>
                </a:lnTo>
                <a:lnTo>
                  <a:pt x="3450" y="456"/>
                </a:lnTo>
                <a:lnTo>
                  <a:pt x="2516" y="1055"/>
                </a:lnTo>
                <a:lnTo>
                  <a:pt x="2516" y="1055"/>
                </a:lnTo>
                <a:cubicBezTo>
                  <a:pt x="2397" y="703"/>
                  <a:pt x="2272" y="350"/>
                  <a:pt x="215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txBox="1">
            <a:spLocks noGrp="1"/>
          </p:cNvSpPr>
          <p:nvPr>
            <p:ph type="ctrTitle"/>
          </p:nvPr>
        </p:nvSpPr>
        <p:spPr>
          <a:xfrm>
            <a:off x="1873275" y="1567400"/>
            <a:ext cx="5380500" cy="19755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900"/>
              <a:buNone/>
              <a:defRPr sz="3900">
                <a:latin typeface="Raleway"/>
                <a:ea typeface="Raleway"/>
                <a:cs typeface="Raleway"/>
                <a:sym typeface="Raleway"/>
              </a:defRPr>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grpSp>
        <p:nvGrpSpPr>
          <p:cNvPr id="254" name="Google Shape;254;p2"/>
          <p:cNvGrpSpPr/>
          <p:nvPr/>
        </p:nvGrpSpPr>
        <p:grpSpPr>
          <a:xfrm>
            <a:off x="3512088" y="176704"/>
            <a:ext cx="310468" cy="358288"/>
            <a:chOff x="8375825" y="2031150"/>
            <a:chExt cx="53075" cy="61250"/>
          </a:xfrm>
        </p:grpSpPr>
        <p:sp>
          <p:nvSpPr>
            <p:cNvPr id="255" name="Google Shape;255;p2"/>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31"/>
        <p:cNvGrpSpPr/>
        <p:nvPr/>
      </p:nvGrpSpPr>
      <p:grpSpPr>
        <a:xfrm>
          <a:off x="0" y="0"/>
          <a:ext cx="0" cy="0"/>
          <a:chOff x="0" y="0"/>
          <a:chExt cx="0" cy="0"/>
        </a:xfrm>
      </p:grpSpPr>
      <p:grpSp>
        <p:nvGrpSpPr>
          <p:cNvPr id="1932" name="Google Shape;1932;p11"/>
          <p:cNvGrpSpPr/>
          <p:nvPr/>
        </p:nvGrpSpPr>
        <p:grpSpPr>
          <a:xfrm rot="5400000">
            <a:off x="2000278" y="-2000218"/>
            <a:ext cx="5143458" cy="9143926"/>
            <a:chOff x="238200" y="1684775"/>
            <a:chExt cx="1136525" cy="2020400"/>
          </a:xfrm>
        </p:grpSpPr>
        <p:sp>
          <p:nvSpPr>
            <p:cNvPr id="1933" name="Google Shape;1933;p11"/>
            <p:cNvSpPr/>
            <p:nvPr/>
          </p:nvSpPr>
          <p:spPr>
            <a:xfrm>
              <a:off x="126105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1"/>
            <p:cNvSpPr/>
            <p:nvPr/>
          </p:nvSpPr>
          <p:spPr>
            <a:xfrm>
              <a:off x="126105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1"/>
            <p:cNvSpPr/>
            <p:nvPr/>
          </p:nvSpPr>
          <p:spPr>
            <a:xfrm>
              <a:off x="126105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1"/>
            <p:cNvSpPr/>
            <p:nvPr/>
          </p:nvSpPr>
          <p:spPr>
            <a:xfrm>
              <a:off x="126105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1"/>
            <p:cNvSpPr/>
            <p:nvPr/>
          </p:nvSpPr>
          <p:spPr>
            <a:xfrm>
              <a:off x="126105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1"/>
            <p:cNvSpPr/>
            <p:nvPr/>
          </p:nvSpPr>
          <p:spPr>
            <a:xfrm>
              <a:off x="126105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1"/>
            <p:cNvSpPr/>
            <p:nvPr/>
          </p:nvSpPr>
          <p:spPr>
            <a:xfrm>
              <a:off x="126105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1"/>
            <p:cNvSpPr/>
            <p:nvPr/>
          </p:nvSpPr>
          <p:spPr>
            <a:xfrm>
              <a:off x="126105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1"/>
            <p:cNvSpPr/>
            <p:nvPr/>
          </p:nvSpPr>
          <p:spPr>
            <a:xfrm>
              <a:off x="126105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1"/>
            <p:cNvSpPr/>
            <p:nvPr/>
          </p:nvSpPr>
          <p:spPr>
            <a:xfrm>
              <a:off x="126105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1"/>
            <p:cNvSpPr/>
            <p:nvPr/>
          </p:nvSpPr>
          <p:spPr>
            <a:xfrm>
              <a:off x="126105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1"/>
            <p:cNvSpPr/>
            <p:nvPr/>
          </p:nvSpPr>
          <p:spPr>
            <a:xfrm>
              <a:off x="126105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1"/>
            <p:cNvSpPr/>
            <p:nvPr/>
          </p:nvSpPr>
          <p:spPr>
            <a:xfrm>
              <a:off x="126105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1"/>
            <p:cNvSpPr/>
            <p:nvPr/>
          </p:nvSpPr>
          <p:spPr>
            <a:xfrm>
              <a:off x="126105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1"/>
            <p:cNvSpPr/>
            <p:nvPr/>
          </p:nvSpPr>
          <p:spPr>
            <a:xfrm>
              <a:off x="126105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1"/>
            <p:cNvSpPr/>
            <p:nvPr/>
          </p:nvSpPr>
          <p:spPr>
            <a:xfrm>
              <a:off x="126105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1"/>
            <p:cNvSpPr/>
            <p:nvPr/>
          </p:nvSpPr>
          <p:spPr>
            <a:xfrm>
              <a:off x="126105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1"/>
            <p:cNvSpPr/>
            <p:nvPr/>
          </p:nvSpPr>
          <p:spPr>
            <a:xfrm>
              <a:off x="126105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1"/>
            <p:cNvSpPr/>
            <p:nvPr/>
          </p:nvSpPr>
          <p:spPr>
            <a:xfrm>
              <a:off x="126105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1"/>
            <p:cNvSpPr/>
            <p:nvPr/>
          </p:nvSpPr>
          <p:spPr>
            <a:xfrm>
              <a:off x="126105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1"/>
            <p:cNvSpPr/>
            <p:nvPr/>
          </p:nvSpPr>
          <p:spPr>
            <a:xfrm>
              <a:off x="11473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1"/>
            <p:cNvSpPr/>
            <p:nvPr/>
          </p:nvSpPr>
          <p:spPr>
            <a:xfrm>
              <a:off x="11473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1"/>
            <p:cNvSpPr/>
            <p:nvPr/>
          </p:nvSpPr>
          <p:spPr>
            <a:xfrm>
              <a:off x="11473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1"/>
            <p:cNvSpPr/>
            <p:nvPr/>
          </p:nvSpPr>
          <p:spPr>
            <a:xfrm>
              <a:off x="11473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1"/>
            <p:cNvSpPr/>
            <p:nvPr/>
          </p:nvSpPr>
          <p:spPr>
            <a:xfrm>
              <a:off x="11473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1"/>
            <p:cNvSpPr/>
            <p:nvPr/>
          </p:nvSpPr>
          <p:spPr>
            <a:xfrm>
              <a:off x="11473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1"/>
            <p:cNvSpPr/>
            <p:nvPr/>
          </p:nvSpPr>
          <p:spPr>
            <a:xfrm>
              <a:off x="11473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1"/>
            <p:cNvSpPr/>
            <p:nvPr/>
          </p:nvSpPr>
          <p:spPr>
            <a:xfrm>
              <a:off x="11473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1"/>
            <p:cNvSpPr/>
            <p:nvPr/>
          </p:nvSpPr>
          <p:spPr>
            <a:xfrm>
              <a:off x="11473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1"/>
            <p:cNvSpPr/>
            <p:nvPr/>
          </p:nvSpPr>
          <p:spPr>
            <a:xfrm>
              <a:off x="11473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1"/>
            <p:cNvSpPr/>
            <p:nvPr/>
          </p:nvSpPr>
          <p:spPr>
            <a:xfrm>
              <a:off x="11473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1"/>
            <p:cNvSpPr/>
            <p:nvPr/>
          </p:nvSpPr>
          <p:spPr>
            <a:xfrm>
              <a:off x="11473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1"/>
            <p:cNvSpPr/>
            <p:nvPr/>
          </p:nvSpPr>
          <p:spPr>
            <a:xfrm>
              <a:off x="11473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1"/>
            <p:cNvSpPr/>
            <p:nvPr/>
          </p:nvSpPr>
          <p:spPr>
            <a:xfrm>
              <a:off x="11473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1"/>
            <p:cNvSpPr/>
            <p:nvPr/>
          </p:nvSpPr>
          <p:spPr>
            <a:xfrm>
              <a:off x="11473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1"/>
            <p:cNvSpPr/>
            <p:nvPr/>
          </p:nvSpPr>
          <p:spPr>
            <a:xfrm>
              <a:off x="11473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1"/>
            <p:cNvSpPr/>
            <p:nvPr/>
          </p:nvSpPr>
          <p:spPr>
            <a:xfrm>
              <a:off x="11473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1"/>
            <p:cNvSpPr/>
            <p:nvPr/>
          </p:nvSpPr>
          <p:spPr>
            <a:xfrm>
              <a:off x="11473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1"/>
            <p:cNvSpPr/>
            <p:nvPr/>
          </p:nvSpPr>
          <p:spPr>
            <a:xfrm>
              <a:off x="11473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1"/>
            <p:cNvSpPr/>
            <p:nvPr/>
          </p:nvSpPr>
          <p:spPr>
            <a:xfrm>
              <a:off x="11473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1"/>
            <p:cNvSpPr/>
            <p:nvPr/>
          </p:nvSpPr>
          <p:spPr>
            <a:xfrm>
              <a:off x="103372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1"/>
            <p:cNvSpPr/>
            <p:nvPr/>
          </p:nvSpPr>
          <p:spPr>
            <a:xfrm>
              <a:off x="103372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1"/>
            <p:cNvSpPr/>
            <p:nvPr/>
          </p:nvSpPr>
          <p:spPr>
            <a:xfrm>
              <a:off x="103372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1"/>
            <p:cNvSpPr/>
            <p:nvPr/>
          </p:nvSpPr>
          <p:spPr>
            <a:xfrm>
              <a:off x="103372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1"/>
            <p:cNvSpPr/>
            <p:nvPr/>
          </p:nvSpPr>
          <p:spPr>
            <a:xfrm>
              <a:off x="103372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1"/>
            <p:cNvSpPr/>
            <p:nvPr/>
          </p:nvSpPr>
          <p:spPr>
            <a:xfrm>
              <a:off x="103372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1"/>
            <p:cNvSpPr/>
            <p:nvPr/>
          </p:nvSpPr>
          <p:spPr>
            <a:xfrm>
              <a:off x="103372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1"/>
            <p:cNvSpPr/>
            <p:nvPr/>
          </p:nvSpPr>
          <p:spPr>
            <a:xfrm>
              <a:off x="103372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1"/>
            <p:cNvSpPr/>
            <p:nvPr/>
          </p:nvSpPr>
          <p:spPr>
            <a:xfrm>
              <a:off x="103372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1"/>
            <p:cNvSpPr/>
            <p:nvPr/>
          </p:nvSpPr>
          <p:spPr>
            <a:xfrm>
              <a:off x="103372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1"/>
            <p:cNvSpPr/>
            <p:nvPr/>
          </p:nvSpPr>
          <p:spPr>
            <a:xfrm>
              <a:off x="103372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1"/>
            <p:cNvSpPr/>
            <p:nvPr/>
          </p:nvSpPr>
          <p:spPr>
            <a:xfrm>
              <a:off x="103372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1"/>
            <p:cNvSpPr/>
            <p:nvPr/>
          </p:nvSpPr>
          <p:spPr>
            <a:xfrm>
              <a:off x="103372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1"/>
            <p:cNvSpPr/>
            <p:nvPr/>
          </p:nvSpPr>
          <p:spPr>
            <a:xfrm>
              <a:off x="103372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1"/>
            <p:cNvSpPr/>
            <p:nvPr/>
          </p:nvSpPr>
          <p:spPr>
            <a:xfrm>
              <a:off x="103372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1"/>
            <p:cNvSpPr/>
            <p:nvPr/>
          </p:nvSpPr>
          <p:spPr>
            <a:xfrm>
              <a:off x="103372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1"/>
            <p:cNvSpPr/>
            <p:nvPr/>
          </p:nvSpPr>
          <p:spPr>
            <a:xfrm>
              <a:off x="103372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1"/>
            <p:cNvSpPr/>
            <p:nvPr/>
          </p:nvSpPr>
          <p:spPr>
            <a:xfrm>
              <a:off x="103372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1"/>
            <p:cNvSpPr/>
            <p:nvPr/>
          </p:nvSpPr>
          <p:spPr>
            <a:xfrm>
              <a:off x="103372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1"/>
            <p:cNvSpPr/>
            <p:nvPr/>
          </p:nvSpPr>
          <p:spPr>
            <a:xfrm>
              <a:off x="103372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1"/>
            <p:cNvSpPr/>
            <p:nvPr/>
          </p:nvSpPr>
          <p:spPr>
            <a:xfrm>
              <a:off x="920075"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1"/>
            <p:cNvSpPr/>
            <p:nvPr/>
          </p:nvSpPr>
          <p:spPr>
            <a:xfrm>
              <a:off x="920075"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1"/>
            <p:cNvSpPr/>
            <p:nvPr/>
          </p:nvSpPr>
          <p:spPr>
            <a:xfrm>
              <a:off x="920075"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1"/>
            <p:cNvSpPr/>
            <p:nvPr/>
          </p:nvSpPr>
          <p:spPr>
            <a:xfrm>
              <a:off x="920075"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1"/>
            <p:cNvSpPr/>
            <p:nvPr/>
          </p:nvSpPr>
          <p:spPr>
            <a:xfrm>
              <a:off x="920075"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1"/>
            <p:cNvSpPr/>
            <p:nvPr/>
          </p:nvSpPr>
          <p:spPr>
            <a:xfrm>
              <a:off x="920075"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1"/>
            <p:cNvSpPr/>
            <p:nvPr/>
          </p:nvSpPr>
          <p:spPr>
            <a:xfrm>
              <a:off x="920075"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1"/>
            <p:cNvSpPr/>
            <p:nvPr/>
          </p:nvSpPr>
          <p:spPr>
            <a:xfrm>
              <a:off x="920075"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1"/>
            <p:cNvSpPr/>
            <p:nvPr/>
          </p:nvSpPr>
          <p:spPr>
            <a:xfrm>
              <a:off x="920075"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1"/>
            <p:cNvSpPr/>
            <p:nvPr/>
          </p:nvSpPr>
          <p:spPr>
            <a:xfrm>
              <a:off x="920075"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1"/>
            <p:cNvSpPr/>
            <p:nvPr/>
          </p:nvSpPr>
          <p:spPr>
            <a:xfrm>
              <a:off x="920075"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1"/>
            <p:cNvSpPr/>
            <p:nvPr/>
          </p:nvSpPr>
          <p:spPr>
            <a:xfrm>
              <a:off x="920075"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1"/>
            <p:cNvSpPr/>
            <p:nvPr/>
          </p:nvSpPr>
          <p:spPr>
            <a:xfrm>
              <a:off x="920075"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1"/>
            <p:cNvSpPr/>
            <p:nvPr/>
          </p:nvSpPr>
          <p:spPr>
            <a:xfrm>
              <a:off x="920075"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11"/>
            <p:cNvSpPr/>
            <p:nvPr/>
          </p:nvSpPr>
          <p:spPr>
            <a:xfrm>
              <a:off x="920075"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1"/>
            <p:cNvSpPr/>
            <p:nvPr/>
          </p:nvSpPr>
          <p:spPr>
            <a:xfrm>
              <a:off x="920075"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1"/>
            <p:cNvSpPr/>
            <p:nvPr/>
          </p:nvSpPr>
          <p:spPr>
            <a:xfrm>
              <a:off x="920075"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1"/>
            <p:cNvSpPr/>
            <p:nvPr/>
          </p:nvSpPr>
          <p:spPr>
            <a:xfrm>
              <a:off x="920075"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1"/>
            <p:cNvSpPr/>
            <p:nvPr/>
          </p:nvSpPr>
          <p:spPr>
            <a:xfrm>
              <a:off x="920075"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1"/>
            <p:cNvSpPr/>
            <p:nvPr/>
          </p:nvSpPr>
          <p:spPr>
            <a:xfrm>
              <a:off x="920075"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1"/>
            <p:cNvSpPr/>
            <p:nvPr/>
          </p:nvSpPr>
          <p:spPr>
            <a:xfrm>
              <a:off x="8064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11"/>
            <p:cNvSpPr/>
            <p:nvPr/>
          </p:nvSpPr>
          <p:spPr>
            <a:xfrm>
              <a:off x="8064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11"/>
            <p:cNvSpPr/>
            <p:nvPr/>
          </p:nvSpPr>
          <p:spPr>
            <a:xfrm>
              <a:off x="8064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1"/>
            <p:cNvSpPr/>
            <p:nvPr/>
          </p:nvSpPr>
          <p:spPr>
            <a:xfrm>
              <a:off x="8064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1"/>
            <p:cNvSpPr/>
            <p:nvPr/>
          </p:nvSpPr>
          <p:spPr>
            <a:xfrm>
              <a:off x="8064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1"/>
            <p:cNvSpPr/>
            <p:nvPr/>
          </p:nvSpPr>
          <p:spPr>
            <a:xfrm>
              <a:off x="8064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1"/>
            <p:cNvSpPr/>
            <p:nvPr/>
          </p:nvSpPr>
          <p:spPr>
            <a:xfrm>
              <a:off x="8064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1"/>
            <p:cNvSpPr/>
            <p:nvPr/>
          </p:nvSpPr>
          <p:spPr>
            <a:xfrm>
              <a:off x="8064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1"/>
            <p:cNvSpPr/>
            <p:nvPr/>
          </p:nvSpPr>
          <p:spPr>
            <a:xfrm>
              <a:off x="8064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1"/>
            <p:cNvSpPr/>
            <p:nvPr/>
          </p:nvSpPr>
          <p:spPr>
            <a:xfrm>
              <a:off x="8064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1"/>
            <p:cNvSpPr/>
            <p:nvPr/>
          </p:nvSpPr>
          <p:spPr>
            <a:xfrm>
              <a:off x="8064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1"/>
            <p:cNvSpPr/>
            <p:nvPr/>
          </p:nvSpPr>
          <p:spPr>
            <a:xfrm>
              <a:off x="8064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1"/>
            <p:cNvSpPr/>
            <p:nvPr/>
          </p:nvSpPr>
          <p:spPr>
            <a:xfrm>
              <a:off x="8064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1"/>
            <p:cNvSpPr/>
            <p:nvPr/>
          </p:nvSpPr>
          <p:spPr>
            <a:xfrm>
              <a:off x="8064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11"/>
            <p:cNvSpPr/>
            <p:nvPr/>
          </p:nvSpPr>
          <p:spPr>
            <a:xfrm>
              <a:off x="8064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1"/>
            <p:cNvSpPr/>
            <p:nvPr/>
          </p:nvSpPr>
          <p:spPr>
            <a:xfrm>
              <a:off x="8064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1"/>
            <p:cNvSpPr/>
            <p:nvPr/>
          </p:nvSpPr>
          <p:spPr>
            <a:xfrm>
              <a:off x="8064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1"/>
            <p:cNvSpPr/>
            <p:nvPr/>
          </p:nvSpPr>
          <p:spPr>
            <a:xfrm>
              <a:off x="8064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1"/>
            <p:cNvSpPr/>
            <p:nvPr/>
          </p:nvSpPr>
          <p:spPr>
            <a:xfrm>
              <a:off x="8064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1"/>
            <p:cNvSpPr/>
            <p:nvPr/>
          </p:nvSpPr>
          <p:spPr>
            <a:xfrm>
              <a:off x="8064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1"/>
            <p:cNvSpPr/>
            <p:nvPr/>
          </p:nvSpPr>
          <p:spPr>
            <a:xfrm>
              <a:off x="692825" y="16847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1"/>
            <p:cNvSpPr/>
            <p:nvPr/>
          </p:nvSpPr>
          <p:spPr>
            <a:xfrm>
              <a:off x="692825" y="1785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1"/>
            <p:cNvSpPr/>
            <p:nvPr/>
          </p:nvSpPr>
          <p:spPr>
            <a:xfrm>
              <a:off x="692825" y="188685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1"/>
            <p:cNvSpPr/>
            <p:nvPr/>
          </p:nvSpPr>
          <p:spPr>
            <a:xfrm>
              <a:off x="692825" y="1987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1"/>
            <p:cNvSpPr/>
            <p:nvPr/>
          </p:nvSpPr>
          <p:spPr>
            <a:xfrm>
              <a:off x="692825" y="2088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1"/>
            <p:cNvSpPr/>
            <p:nvPr/>
          </p:nvSpPr>
          <p:spPr>
            <a:xfrm>
              <a:off x="692825" y="2189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1"/>
            <p:cNvSpPr/>
            <p:nvPr/>
          </p:nvSpPr>
          <p:spPr>
            <a:xfrm>
              <a:off x="692825" y="2290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1"/>
            <p:cNvSpPr/>
            <p:nvPr/>
          </p:nvSpPr>
          <p:spPr>
            <a:xfrm>
              <a:off x="692825" y="2391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1"/>
            <p:cNvSpPr/>
            <p:nvPr/>
          </p:nvSpPr>
          <p:spPr>
            <a:xfrm>
              <a:off x="692825" y="249292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1"/>
            <p:cNvSpPr/>
            <p:nvPr/>
          </p:nvSpPr>
          <p:spPr>
            <a:xfrm>
              <a:off x="692825" y="2593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1"/>
            <p:cNvSpPr/>
            <p:nvPr/>
          </p:nvSpPr>
          <p:spPr>
            <a:xfrm>
              <a:off x="692825" y="269500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1"/>
            <p:cNvSpPr/>
            <p:nvPr/>
          </p:nvSpPr>
          <p:spPr>
            <a:xfrm>
              <a:off x="692825" y="2795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1"/>
            <p:cNvSpPr/>
            <p:nvPr/>
          </p:nvSpPr>
          <p:spPr>
            <a:xfrm>
              <a:off x="692825" y="2897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1"/>
            <p:cNvSpPr/>
            <p:nvPr/>
          </p:nvSpPr>
          <p:spPr>
            <a:xfrm>
              <a:off x="692825" y="2998050"/>
              <a:ext cx="113675" cy="100975"/>
            </a:xfrm>
            <a:custGeom>
              <a:avLst/>
              <a:gdLst/>
              <a:ahLst/>
              <a:cxnLst/>
              <a:rect l="l" t="t" r="r" b="b"/>
              <a:pathLst>
                <a:path w="4547"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1"/>
            <p:cNvSpPr/>
            <p:nvPr/>
          </p:nvSpPr>
          <p:spPr>
            <a:xfrm>
              <a:off x="692825" y="3099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1"/>
            <p:cNvSpPr/>
            <p:nvPr/>
          </p:nvSpPr>
          <p:spPr>
            <a:xfrm>
              <a:off x="692825" y="3200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1"/>
            <p:cNvSpPr/>
            <p:nvPr/>
          </p:nvSpPr>
          <p:spPr>
            <a:xfrm>
              <a:off x="692825" y="3301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1"/>
            <p:cNvSpPr/>
            <p:nvPr/>
          </p:nvSpPr>
          <p:spPr>
            <a:xfrm>
              <a:off x="692825" y="3402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1"/>
            <p:cNvSpPr/>
            <p:nvPr/>
          </p:nvSpPr>
          <p:spPr>
            <a:xfrm>
              <a:off x="692825" y="3503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1"/>
            <p:cNvSpPr/>
            <p:nvPr/>
          </p:nvSpPr>
          <p:spPr>
            <a:xfrm>
              <a:off x="692825" y="36041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1"/>
            <p:cNvSpPr/>
            <p:nvPr/>
          </p:nvSpPr>
          <p:spPr>
            <a:xfrm>
              <a:off x="57917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1"/>
            <p:cNvSpPr/>
            <p:nvPr/>
          </p:nvSpPr>
          <p:spPr>
            <a:xfrm>
              <a:off x="57917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1"/>
            <p:cNvSpPr/>
            <p:nvPr/>
          </p:nvSpPr>
          <p:spPr>
            <a:xfrm>
              <a:off x="57917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1"/>
            <p:cNvSpPr/>
            <p:nvPr/>
          </p:nvSpPr>
          <p:spPr>
            <a:xfrm>
              <a:off x="57917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1"/>
            <p:cNvSpPr/>
            <p:nvPr/>
          </p:nvSpPr>
          <p:spPr>
            <a:xfrm>
              <a:off x="57917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1"/>
            <p:cNvSpPr/>
            <p:nvPr/>
          </p:nvSpPr>
          <p:spPr>
            <a:xfrm>
              <a:off x="57917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1"/>
            <p:cNvSpPr/>
            <p:nvPr/>
          </p:nvSpPr>
          <p:spPr>
            <a:xfrm>
              <a:off x="57917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1"/>
            <p:cNvSpPr/>
            <p:nvPr/>
          </p:nvSpPr>
          <p:spPr>
            <a:xfrm>
              <a:off x="57917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1"/>
            <p:cNvSpPr/>
            <p:nvPr/>
          </p:nvSpPr>
          <p:spPr>
            <a:xfrm>
              <a:off x="57917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1"/>
            <p:cNvSpPr/>
            <p:nvPr/>
          </p:nvSpPr>
          <p:spPr>
            <a:xfrm>
              <a:off x="57917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1"/>
            <p:cNvSpPr/>
            <p:nvPr/>
          </p:nvSpPr>
          <p:spPr>
            <a:xfrm>
              <a:off x="57917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1"/>
            <p:cNvSpPr/>
            <p:nvPr/>
          </p:nvSpPr>
          <p:spPr>
            <a:xfrm>
              <a:off x="57917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1"/>
            <p:cNvSpPr/>
            <p:nvPr/>
          </p:nvSpPr>
          <p:spPr>
            <a:xfrm>
              <a:off x="57917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1"/>
            <p:cNvSpPr/>
            <p:nvPr/>
          </p:nvSpPr>
          <p:spPr>
            <a:xfrm>
              <a:off x="57917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1"/>
            <p:cNvSpPr/>
            <p:nvPr/>
          </p:nvSpPr>
          <p:spPr>
            <a:xfrm>
              <a:off x="57917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1"/>
            <p:cNvSpPr/>
            <p:nvPr/>
          </p:nvSpPr>
          <p:spPr>
            <a:xfrm>
              <a:off x="57917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1"/>
            <p:cNvSpPr/>
            <p:nvPr/>
          </p:nvSpPr>
          <p:spPr>
            <a:xfrm>
              <a:off x="57917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1"/>
            <p:cNvSpPr/>
            <p:nvPr/>
          </p:nvSpPr>
          <p:spPr>
            <a:xfrm>
              <a:off x="57917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1"/>
            <p:cNvSpPr/>
            <p:nvPr/>
          </p:nvSpPr>
          <p:spPr>
            <a:xfrm>
              <a:off x="57917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1"/>
            <p:cNvSpPr/>
            <p:nvPr/>
          </p:nvSpPr>
          <p:spPr>
            <a:xfrm>
              <a:off x="57917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1"/>
            <p:cNvSpPr/>
            <p:nvPr/>
          </p:nvSpPr>
          <p:spPr>
            <a:xfrm>
              <a:off x="465500"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1"/>
            <p:cNvSpPr/>
            <p:nvPr/>
          </p:nvSpPr>
          <p:spPr>
            <a:xfrm>
              <a:off x="465500"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1"/>
            <p:cNvSpPr/>
            <p:nvPr/>
          </p:nvSpPr>
          <p:spPr>
            <a:xfrm>
              <a:off x="465500"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1"/>
            <p:cNvSpPr/>
            <p:nvPr/>
          </p:nvSpPr>
          <p:spPr>
            <a:xfrm>
              <a:off x="465500"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1"/>
            <p:cNvSpPr/>
            <p:nvPr/>
          </p:nvSpPr>
          <p:spPr>
            <a:xfrm>
              <a:off x="465500"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1"/>
            <p:cNvSpPr/>
            <p:nvPr/>
          </p:nvSpPr>
          <p:spPr>
            <a:xfrm>
              <a:off x="465500"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1"/>
            <p:cNvSpPr/>
            <p:nvPr/>
          </p:nvSpPr>
          <p:spPr>
            <a:xfrm>
              <a:off x="465500"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1"/>
            <p:cNvSpPr/>
            <p:nvPr/>
          </p:nvSpPr>
          <p:spPr>
            <a:xfrm>
              <a:off x="465500"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1"/>
            <p:cNvSpPr/>
            <p:nvPr/>
          </p:nvSpPr>
          <p:spPr>
            <a:xfrm>
              <a:off x="465500"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1"/>
            <p:cNvSpPr/>
            <p:nvPr/>
          </p:nvSpPr>
          <p:spPr>
            <a:xfrm>
              <a:off x="465500"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1"/>
            <p:cNvSpPr/>
            <p:nvPr/>
          </p:nvSpPr>
          <p:spPr>
            <a:xfrm>
              <a:off x="465500"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1"/>
            <p:cNvSpPr/>
            <p:nvPr/>
          </p:nvSpPr>
          <p:spPr>
            <a:xfrm>
              <a:off x="465500"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1"/>
            <p:cNvSpPr/>
            <p:nvPr/>
          </p:nvSpPr>
          <p:spPr>
            <a:xfrm>
              <a:off x="465500"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1"/>
            <p:cNvSpPr/>
            <p:nvPr/>
          </p:nvSpPr>
          <p:spPr>
            <a:xfrm>
              <a:off x="465500"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1"/>
            <p:cNvSpPr/>
            <p:nvPr/>
          </p:nvSpPr>
          <p:spPr>
            <a:xfrm>
              <a:off x="465500"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1"/>
            <p:cNvSpPr/>
            <p:nvPr/>
          </p:nvSpPr>
          <p:spPr>
            <a:xfrm>
              <a:off x="465500"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1"/>
            <p:cNvSpPr/>
            <p:nvPr/>
          </p:nvSpPr>
          <p:spPr>
            <a:xfrm>
              <a:off x="465500"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1"/>
            <p:cNvSpPr/>
            <p:nvPr/>
          </p:nvSpPr>
          <p:spPr>
            <a:xfrm>
              <a:off x="465500"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1"/>
            <p:cNvSpPr/>
            <p:nvPr/>
          </p:nvSpPr>
          <p:spPr>
            <a:xfrm>
              <a:off x="465500"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1"/>
            <p:cNvSpPr/>
            <p:nvPr/>
          </p:nvSpPr>
          <p:spPr>
            <a:xfrm>
              <a:off x="465500"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1"/>
            <p:cNvSpPr/>
            <p:nvPr/>
          </p:nvSpPr>
          <p:spPr>
            <a:xfrm>
              <a:off x="351850"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1"/>
            <p:cNvSpPr/>
            <p:nvPr/>
          </p:nvSpPr>
          <p:spPr>
            <a:xfrm>
              <a:off x="351850"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1"/>
            <p:cNvSpPr/>
            <p:nvPr/>
          </p:nvSpPr>
          <p:spPr>
            <a:xfrm>
              <a:off x="351850"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1"/>
            <p:cNvSpPr/>
            <p:nvPr/>
          </p:nvSpPr>
          <p:spPr>
            <a:xfrm>
              <a:off x="351850"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1"/>
            <p:cNvSpPr/>
            <p:nvPr/>
          </p:nvSpPr>
          <p:spPr>
            <a:xfrm>
              <a:off x="351850"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1"/>
            <p:cNvSpPr/>
            <p:nvPr/>
          </p:nvSpPr>
          <p:spPr>
            <a:xfrm>
              <a:off x="351850"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1"/>
            <p:cNvSpPr/>
            <p:nvPr/>
          </p:nvSpPr>
          <p:spPr>
            <a:xfrm>
              <a:off x="351850"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1"/>
            <p:cNvSpPr/>
            <p:nvPr/>
          </p:nvSpPr>
          <p:spPr>
            <a:xfrm>
              <a:off x="351850"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1"/>
            <p:cNvSpPr/>
            <p:nvPr/>
          </p:nvSpPr>
          <p:spPr>
            <a:xfrm>
              <a:off x="351850"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1"/>
            <p:cNvSpPr/>
            <p:nvPr/>
          </p:nvSpPr>
          <p:spPr>
            <a:xfrm>
              <a:off x="351850"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1"/>
            <p:cNvSpPr/>
            <p:nvPr/>
          </p:nvSpPr>
          <p:spPr>
            <a:xfrm>
              <a:off x="351850"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1"/>
            <p:cNvSpPr/>
            <p:nvPr/>
          </p:nvSpPr>
          <p:spPr>
            <a:xfrm>
              <a:off x="351850"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1"/>
            <p:cNvSpPr/>
            <p:nvPr/>
          </p:nvSpPr>
          <p:spPr>
            <a:xfrm>
              <a:off x="351850"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1"/>
            <p:cNvSpPr/>
            <p:nvPr/>
          </p:nvSpPr>
          <p:spPr>
            <a:xfrm>
              <a:off x="351850"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1"/>
            <p:cNvSpPr/>
            <p:nvPr/>
          </p:nvSpPr>
          <p:spPr>
            <a:xfrm>
              <a:off x="351850"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1"/>
            <p:cNvSpPr/>
            <p:nvPr/>
          </p:nvSpPr>
          <p:spPr>
            <a:xfrm>
              <a:off x="351850"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1"/>
            <p:cNvSpPr/>
            <p:nvPr/>
          </p:nvSpPr>
          <p:spPr>
            <a:xfrm>
              <a:off x="351850"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1"/>
            <p:cNvSpPr/>
            <p:nvPr/>
          </p:nvSpPr>
          <p:spPr>
            <a:xfrm>
              <a:off x="351850"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1"/>
            <p:cNvSpPr/>
            <p:nvPr/>
          </p:nvSpPr>
          <p:spPr>
            <a:xfrm>
              <a:off x="351850"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1"/>
            <p:cNvSpPr/>
            <p:nvPr/>
          </p:nvSpPr>
          <p:spPr>
            <a:xfrm>
              <a:off x="351850"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1"/>
            <p:cNvSpPr/>
            <p:nvPr/>
          </p:nvSpPr>
          <p:spPr>
            <a:xfrm>
              <a:off x="23820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1"/>
            <p:cNvSpPr/>
            <p:nvPr/>
          </p:nvSpPr>
          <p:spPr>
            <a:xfrm>
              <a:off x="23820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1"/>
            <p:cNvSpPr/>
            <p:nvPr/>
          </p:nvSpPr>
          <p:spPr>
            <a:xfrm>
              <a:off x="23820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1"/>
            <p:cNvSpPr/>
            <p:nvPr/>
          </p:nvSpPr>
          <p:spPr>
            <a:xfrm>
              <a:off x="23820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1"/>
            <p:cNvSpPr/>
            <p:nvPr/>
          </p:nvSpPr>
          <p:spPr>
            <a:xfrm>
              <a:off x="23820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1"/>
            <p:cNvSpPr/>
            <p:nvPr/>
          </p:nvSpPr>
          <p:spPr>
            <a:xfrm>
              <a:off x="23820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1"/>
            <p:cNvSpPr/>
            <p:nvPr/>
          </p:nvSpPr>
          <p:spPr>
            <a:xfrm>
              <a:off x="23820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1"/>
            <p:cNvSpPr/>
            <p:nvPr/>
          </p:nvSpPr>
          <p:spPr>
            <a:xfrm>
              <a:off x="23820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1"/>
            <p:cNvSpPr/>
            <p:nvPr/>
          </p:nvSpPr>
          <p:spPr>
            <a:xfrm>
              <a:off x="23820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1"/>
            <p:cNvSpPr/>
            <p:nvPr/>
          </p:nvSpPr>
          <p:spPr>
            <a:xfrm>
              <a:off x="23820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1"/>
            <p:cNvSpPr/>
            <p:nvPr/>
          </p:nvSpPr>
          <p:spPr>
            <a:xfrm>
              <a:off x="23820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1"/>
            <p:cNvSpPr/>
            <p:nvPr/>
          </p:nvSpPr>
          <p:spPr>
            <a:xfrm>
              <a:off x="23820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1"/>
            <p:cNvSpPr/>
            <p:nvPr/>
          </p:nvSpPr>
          <p:spPr>
            <a:xfrm>
              <a:off x="23820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1"/>
            <p:cNvSpPr/>
            <p:nvPr/>
          </p:nvSpPr>
          <p:spPr>
            <a:xfrm>
              <a:off x="23820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1"/>
            <p:cNvSpPr/>
            <p:nvPr/>
          </p:nvSpPr>
          <p:spPr>
            <a:xfrm>
              <a:off x="23820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1"/>
            <p:cNvSpPr/>
            <p:nvPr/>
          </p:nvSpPr>
          <p:spPr>
            <a:xfrm>
              <a:off x="23820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1"/>
            <p:cNvSpPr/>
            <p:nvPr/>
          </p:nvSpPr>
          <p:spPr>
            <a:xfrm>
              <a:off x="23820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1"/>
            <p:cNvSpPr/>
            <p:nvPr/>
          </p:nvSpPr>
          <p:spPr>
            <a:xfrm>
              <a:off x="23820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1"/>
            <p:cNvSpPr/>
            <p:nvPr/>
          </p:nvSpPr>
          <p:spPr>
            <a:xfrm>
              <a:off x="23820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1"/>
            <p:cNvSpPr/>
            <p:nvPr/>
          </p:nvSpPr>
          <p:spPr>
            <a:xfrm>
              <a:off x="23820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3" name="Google Shape;2133;p11"/>
          <p:cNvGrpSpPr/>
          <p:nvPr/>
        </p:nvGrpSpPr>
        <p:grpSpPr>
          <a:xfrm rot="-513894">
            <a:off x="7342352" y="4920964"/>
            <a:ext cx="1593105" cy="300343"/>
            <a:chOff x="380125" y="2453775"/>
            <a:chExt cx="3622300" cy="682900"/>
          </a:xfrm>
        </p:grpSpPr>
        <p:sp>
          <p:nvSpPr>
            <p:cNvPr id="2134" name="Google Shape;2134;p11"/>
            <p:cNvSpPr/>
            <p:nvPr/>
          </p:nvSpPr>
          <p:spPr>
            <a:xfrm>
              <a:off x="380125" y="2529375"/>
              <a:ext cx="249125" cy="443975"/>
            </a:xfrm>
            <a:custGeom>
              <a:avLst/>
              <a:gdLst/>
              <a:ahLst/>
              <a:cxnLst/>
              <a:rect l="l" t="t" r="r" b="b"/>
              <a:pathLst>
                <a:path w="9965" h="17759" extrusionOk="0">
                  <a:moveTo>
                    <a:pt x="3024" y="1"/>
                  </a:moveTo>
                  <a:cubicBezTo>
                    <a:pt x="2637" y="1125"/>
                    <a:pt x="2307" y="2405"/>
                    <a:pt x="2074" y="3839"/>
                  </a:cubicBezTo>
                  <a:cubicBezTo>
                    <a:pt x="1842" y="5274"/>
                    <a:pt x="1532" y="6708"/>
                    <a:pt x="1163" y="8143"/>
                  </a:cubicBezTo>
                  <a:cubicBezTo>
                    <a:pt x="1415" y="8279"/>
                    <a:pt x="1745" y="8434"/>
                    <a:pt x="2113" y="8608"/>
                  </a:cubicBezTo>
                  <a:cubicBezTo>
                    <a:pt x="2501" y="8783"/>
                    <a:pt x="2850" y="8957"/>
                    <a:pt x="3179" y="9131"/>
                  </a:cubicBezTo>
                  <a:cubicBezTo>
                    <a:pt x="3548" y="9073"/>
                    <a:pt x="3935" y="9035"/>
                    <a:pt x="4343" y="9035"/>
                  </a:cubicBezTo>
                  <a:cubicBezTo>
                    <a:pt x="5486" y="9035"/>
                    <a:pt x="6359" y="9345"/>
                    <a:pt x="6960" y="9984"/>
                  </a:cubicBezTo>
                  <a:cubicBezTo>
                    <a:pt x="7561" y="10624"/>
                    <a:pt x="7871" y="11400"/>
                    <a:pt x="7871" y="12291"/>
                  </a:cubicBezTo>
                  <a:cubicBezTo>
                    <a:pt x="7871" y="13261"/>
                    <a:pt x="7541" y="14152"/>
                    <a:pt x="6902" y="14928"/>
                  </a:cubicBezTo>
                  <a:cubicBezTo>
                    <a:pt x="6262" y="15703"/>
                    <a:pt x="5428" y="16091"/>
                    <a:pt x="4459" y="16091"/>
                  </a:cubicBezTo>
                  <a:cubicBezTo>
                    <a:pt x="3490" y="16091"/>
                    <a:pt x="2462" y="15684"/>
                    <a:pt x="1357" y="14850"/>
                  </a:cubicBezTo>
                  <a:cubicBezTo>
                    <a:pt x="1260" y="14773"/>
                    <a:pt x="1163" y="14734"/>
                    <a:pt x="1047" y="14734"/>
                  </a:cubicBezTo>
                  <a:cubicBezTo>
                    <a:pt x="814" y="14734"/>
                    <a:pt x="601" y="14967"/>
                    <a:pt x="368" y="15471"/>
                  </a:cubicBezTo>
                  <a:cubicBezTo>
                    <a:pt x="136" y="15975"/>
                    <a:pt x="0" y="16227"/>
                    <a:pt x="0" y="16246"/>
                  </a:cubicBezTo>
                  <a:cubicBezTo>
                    <a:pt x="1435" y="17254"/>
                    <a:pt x="2850" y="17758"/>
                    <a:pt x="4420" y="17758"/>
                  </a:cubicBezTo>
                  <a:cubicBezTo>
                    <a:pt x="5971" y="17758"/>
                    <a:pt x="7289" y="17274"/>
                    <a:pt x="8355" y="16304"/>
                  </a:cubicBezTo>
                  <a:cubicBezTo>
                    <a:pt x="9422" y="15335"/>
                    <a:pt x="9965" y="14152"/>
                    <a:pt x="9965" y="12795"/>
                  </a:cubicBezTo>
                  <a:cubicBezTo>
                    <a:pt x="9965" y="11341"/>
                    <a:pt x="9422" y="10062"/>
                    <a:pt x="8336" y="8957"/>
                  </a:cubicBezTo>
                  <a:cubicBezTo>
                    <a:pt x="7250" y="7852"/>
                    <a:pt x="6010" y="7290"/>
                    <a:pt x="4614" y="7290"/>
                  </a:cubicBezTo>
                  <a:cubicBezTo>
                    <a:pt x="4187" y="7290"/>
                    <a:pt x="3722" y="7329"/>
                    <a:pt x="3276" y="7426"/>
                  </a:cubicBezTo>
                  <a:cubicBezTo>
                    <a:pt x="3645" y="5371"/>
                    <a:pt x="3955" y="3432"/>
                    <a:pt x="4207" y="1590"/>
                  </a:cubicBezTo>
                  <a:cubicBezTo>
                    <a:pt x="4614" y="1552"/>
                    <a:pt x="5564" y="1532"/>
                    <a:pt x="7076" y="1532"/>
                  </a:cubicBezTo>
                  <a:cubicBezTo>
                    <a:pt x="8084" y="1532"/>
                    <a:pt x="8976" y="1455"/>
                    <a:pt x="9751" y="1300"/>
                  </a:cubicBezTo>
                  <a:lnTo>
                    <a:pt x="9480" y="233"/>
                  </a:lnTo>
                  <a:cubicBezTo>
                    <a:pt x="8743" y="117"/>
                    <a:pt x="7619" y="59"/>
                    <a:pt x="6107" y="59"/>
                  </a:cubicBezTo>
                  <a:cubicBezTo>
                    <a:pt x="4614" y="59"/>
                    <a:pt x="3587" y="39"/>
                    <a:pt x="3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35" name="Google Shape;2135;p11"/>
            <p:cNvSpPr/>
            <p:nvPr/>
          </p:nvSpPr>
          <p:spPr>
            <a:xfrm>
              <a:off x="665575" y="2504175"/>
              <a:ext cx="83875" cy="522475"/>
            </a:xfrm>
            <a:custGeom>
              <a:avLst/>
              <a:gdLst/>
              <a:ahLst/>
              <a:cxnLst/>
              <a:rect l="l" t="t" r="r" b="b"/>
              <a:pathLst>
                <a:path w="3355" h="20899" extrusionOk="0">
                  <a:moveTo>
                    <a:pt x="1765" y="1"/>
                  </a:moveTo>
                  <a:cubicBezTo>
                    <a:pt x="582" y="4401"/>
                    <a:pt x="0" y="7736"/>
                    <a:pt x="0" y="10043"/>
                  </a:cubicBezTo>
                  <a:cubicBezTo>
                    <a:pt x="0" y="10605"/>
                    <a:pt x="20" y="11186"/>
                    <a:pt x="78" y="11807"/>
                  </a:cubicBezTo>
                  <a:cubicBezTo>
                    <a:pt x="117" y="12427"/>
                    <a:pt x="175" y="12970"/>
                    <a:pt x="233" y="13454"/>
                  </a:cubicBezTo>
                  <a:cubicBezTo>
                    <a:pt x="311" y="13920"/>
                    <a:pt x="408" y="14501"/>
                    <a:pt x="524" y="15199"/>
                  </a:cubicBezTo>
                  <a:cubicBezTo>
                    <a:pt x="660" y="15897"/>
                    <a:pt x="757" y="16440"/>
                    <a:pt x="834" y="16789"/>
                  </a:cubicBezTo>
                  <a:cubicBezTo>
                    <a:pt x="912" y="17157"/>
                    <a:pt x="1047" y="17719"/>
                    <a:pt x="1202" y="18514"/>
                  </a:cubicBezTo>
                  <a:cubicBezTo>
                    <a:pt x="1377" y="19290"/>
                    <a:pt x="1493" y="19813"/>
                    <a:pt x="1551" y="20085"/>
                  </a:cubicBezTo>
                  <a:cubicBezTo>
                    <a:pt x="1648" y="20337"/>
                    <a:pt x="1803" y="20530"/>
                    <a:pt x="2017" y="20685"/>
                  </a:cubicBezTo>
                  <a:cubicBezTo>
                    <a:pt x="2210" y="20821"/>
                    <a:pt x="2424" y="20899"/>
                    <a:pt x="2618" y="20899"/>
                  </a:cubicBezTo>
                  <a:cubicBezTo>
                    <a:pt x="3083" y="20899"/>
                    <a:pt x="3335" y="20530"/>
                    <a:pt x="3354" y="19794"/>
                  </a:cubicBezTo>
                  <a:cubicBezTo>
                    <a:pt x="3160" y="18941"/>
                    <a:pt x="2928" y="17933"/>
                    <a:pt x="2637" y="16770"/>
                  </a:cubicBezTo>
                  <a:cubicBezTo>
                    <a:pt x="2366" y="15587"/>
                    <a:pt x="2172" y="14715"/>
                    <a:pt x="2036" y="14133"/>
                  </a:cubicBezTo>
                  <a:cubicBezTo>
                    <a:pt x="1900" y="13532"/>
                    <a:pt x="1784" y="12834"/>
                    <a:pt x="1668" y="12020"/>
                  </a:cubicBezTo>
                  <a:cubicBezTo>
                    <a:pt x="1571" y="11186"/>
                    <a:pt x="1513" y="10392"/>
                    <a:pt x="1513" y="9616"/>
                  </a:cubicBezTo>
                  <a:cubicBezTo>
                    <a:pt x="1513" y="7464"/>
                    <a:pt x="1939" y="4362"/>
                    <a:pt x="2831" y="311"/>
                  </a:cubicBezTo>
                  <a:lnTo>
                    <a:pt x="1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36" name="Google Shape;2136;p11"/>
            <p:cNvSpPr/>
            <p:nvPr/>
          </p:nvSpPr>
          <p:spPr>
            <a:xfrm>
              <a:off x="761525" y="2529375"/>
              <a:ext cx="249150" cy="443975"/>
            </a:xfrm>
            <a:custGeom>
              <a:avLst/>
              <a:gdLst/>
              <a:ahLst/>
              <a:cxnLst/>
              <a:rect l="l" t="t" r="r" b="b"/>
              <a:pathLst>
                <a:path w="9966" h="17759" extrusionOk="0">
                  <a:moveTo>
                    <a:pt x="3025" y="1"/>
                  </a:moveTo>
                  <a:cubicBezTo>
                    <a:pt x="2637" y="1125"/>
                    <a:pt x="2308" y="2405"/>
                    <a:pt x="2075" y="3839"/>
                  </a:cubicBezTo>
                  <a:cubicBezTo>
                    <a:pt x="1843" y="5274"/>
                    <a:pt x="1532" y="6708"/>
                    <a:pt x="1164" y="8143"/>
                  </a:cubicBezTo>
                  <a:cubicBezTo>
                    <a:pt x="1416" y="8279"/>
                    <a:pt x="1746" y="8434"/>
                    <a:pt x="2133" y="8608"/>
                  </a:cubicBezTo>
                  <a:cubicBezTo>
                    <a:pt x="2502" y="8783"/>
                    <a:pt x="2851" y="8957"/>
                    <a:pt x="3180" y="9131"/>
                  </a:cubicBezTo>
                  <a:cubicBezTo>
                    <a:pt x="3549" y="9073"/>
                    <a:pt x="3936" y="9035"/>
                    <a:pt x="4343" y="9035"/>
                  </a:cubicBezTo>
                  <a:cubicBezTo>
                    <a:pt x="5507" y="9035"/>
                    <a:pt x="6379" y="9345"/>
                    <a:pt x="6980" y="9984"/>
                  </a:cubicBezTo>
                  <a:cubicBezTo>
                    <a:pt x="7561" y="10624"/>
                    <a:pt x="7872" y="11400"/>
                    <a:pt x="7872" y="12291"/>
                  </a:cubicBezTo>
                  <a:cubicBezTo>
                    <a:pt x="7872" y="13261"/>
                    <a:pt x="7542" y="14152"/>
                    <a:pt x="6902" y="14928"/>
                  </a:cubicBezTo>
                  <a:cubicBezTo>
                    <a:pt x="6263" y="15703"/>
                    <a:pt x="5448" y="16091"/>
                    <a:pt x="4479" y="16091"/>
                  </a:cubicBezTo>
                  <a:cubicBezTo>
                    <a:pt x="3490" y="16091"/>
                    <a:pt x="2463" y="15684"/>
                    <a:pt x="1358" y="14850"/>
                  </a:cubicBezTo>
                  <a:cubicBezTo>
                    <a:pt x="1261" y="14773"/>
                    <a:pt x="1164" y="14734"/>
                    <a:pt x="1048" y="14734"/>
                  </a:cubicBezTo>
                  <a:cubicBezTo>
                    <a:pt x="835" y="14734"/>
                    <a:pt x="602" y="14967"/>
                    <a:pt x="369" y="15471"/>
                  </a:cubicBezTo>
                  <a:cubicBezTo>
                    <a:pt x="137" y="15975"/>
                    <a:pt x="20" y="16227"/>
                    <a:pt x="1" y="16246"/>
                  </a:cubicBezTo>
                  <a:cubicBezTo>
                    <a:pt x="1435" y="17254"/>
                    <a:pt x="2870" y="17758"/>
                    <a:pt x="4421" y="17758"/>
                  </a:cubicBezTo>
                  <a:cubicBezTo>
                    <a:pt x="5991" y="17758"/>
                    <a:pt x="7309" y="17274"/>
                    <a:pt x="8376" y="16304"/>
                  </a:cubicBezTo>
                  <a:cubicBezTo>
                    <a:pt x="9442" y="15335"/>
                    <a:pt x="9965" y="14152"/>
                    <a:pt x="9965" y="12795"/>
                  </a:cubicBezTo>
                  <a:cubicBezTo>
                    <a:pt x="9965" y="11341"/>
                    <a:pt x="9423" y="10062"/>
                    <a:pt x="8337" y="8957"/>
                  </a:cubicBezTo>
                  <a:cubicBezTo>
                    <a:pt x="7251" y="7852"/>
                    <a:pt x="6011" y="7290"/>
                    <a:pt x="4615" y="7290"/>
                  </a:cubicBezTo>
                  <a:cubicBezTo>
                    <a:pt x="4188" y="7290"/>
                    <a:pt x="3742" y="7329"/>
                    <a:pt x="3277" y="7426"/>
                  </a:cubicBezTo>
                  <a:cubicBezTo>
                    <a:pt x="3665" y="5371"/>
                    <a:pt x="3975" y="3432"/>
                    <a:pt x="4208" y="1590"/>
                  </a:cubicBezTo>
                  <a:cubicBezTo>
                    <a:pt x="4615" y="1552"/>
                    <a:pt x="5584" y="1532"/>
                    <a:pt x="7077" y="1532"/>
                  </a:cubicBezTo>
                  <a:cubicBezTo>
                    <a:pt x="8085" y="1532"/>
                    <a:pt x="8977" y="1455"/>
                    <a:pt x="9752" y="1300"/>
                  </a:cubicBezTo>
                  <a:lnTo>
                    <a:pt x="9481" y="233"/>
                  </a:lnTo>
                  <a:lnTo>
                    <a:pt x="9500" y="233"/>
                  </a:lnTo>
                  <a:cubicBezTo>
                    <a:pt x="8744" y="117"/>
                    <a:pt x="7620" y="59"/>
                    <a:pt x="6127" y="59"/>
                  </a:cubicBezTo>
                  <a:cubicBezTo>
                    <a:pt x="4615" y="59"/>
                    <a:pt x="3587" y="39"/>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37" name="Google Shape;2137;p11"/>
            <p:cNvSpPr/>
            <p:nvPr/>
          </p:nvSpPr>
          <p:spPr>
            <a:xfrm>
              <a:off x="1022750" y="2453775"/>
              <a:ext cx="274825" cy="568025"/>
            </a:xfrm>
            <a:custGeom>
              <a:avLst/>
              <a:gdLst/>
              <a:ahLst/>
              <a:cxnLst/>
              <a:rect l="l" t="t" r="r" b="b"/>
              <a:pathLst>
                <a:path w="10993" h="22721" extrusionOk="0">
                  <a:moveTo>
                    <a:pt x="9927" y="0"/>
                  </a:moveTo>
                  <a:cubicBezTo>
                    <a:pt x="9578" y="1028"/>
                    <a:pt x="8570" y="3180"/>
                    <a:pt x="6902" y="6495"/>
                  </a:cubicBezTo>
                  <a:cubicBezTo>
                    <a:pt x="5216" y="9790"/>
                    <a:pt x="3646" y="12931"/>
                    <a:pt x="2192" y="15936"/>
                  </a:cubicBezTo>
                  <a:cubicBezTo>
                    <a:pt x="718" y="18921"/>
                    <a:pt x="1" y="20782"/>
                    <a:pt x="1" y="21480"/>
                  </a:cubicBezTo>
                  <a:cubicBezTo>
                    <a:pt x="1" y="21810"/>
                    <a:pt x="117" y="22101"/>
                    <a:pt x="331" y="22353"/>
                  </a:cubicBezTo>
                  <a:cubicBezTo>
                    <a:pt x="563" y="22605"/>
                    <a:pt x="815" y="22721"/>
                    <a:pt x="1145" y="22721"/>
                  </a:cubicBezTo>
                  <a:cubicBezTo>
                    <a:pt x="1474" y="22721"/>
                    <a:pt x="1765" y="22585"/>
                    <a:pt x="1978" y="22314"/>
                  </a:cubicBezTo>
                  <a:cubicBezTo>
                    <a:pt x="2599" y="20220"/>
                    <a:pt x="4111" y="16575"/>
                    <a:pt x="6495" y="11361"/>
                  </a:cubicBezTo>
                  <a:cubicBezTo>
                    <a:pt x="8899" y="6126"/>
                    <a:pt x="10392" y="2482"/>
                    <a:pt x="10993" y="408"/>
                  </a:cubicBezTo>
                  <a:lnTo>
                    <a:pt x="9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38" name="Google Shape;2138;p11"/>
            <p:cNvSpPr/>
            <p:nvPr/>
          </p:nvSpPr>
          <p:spPr>
            <a:xfrm>
              <a:off x="1297075" y="2526950"/>
              <a:ext cx="251075" cy="447375"/>
            </a:xfrm>
            <a:custGeom>
              <a:avLst/>
              <a:gdLst/>
              <a:ahLst/>
              <a:cxnLst/>
              <a:rect l="l" t="t" r="r" b="b"/>
              <a:pathLst>
                <a:path w="10043" h="17895" extrusionOk="0">
                  <a:moveTo>
                    <a:pt x="6844" y="2094"/>
                  </a:moveTo>
                  <a:lnTo>
                    <a:pt x="6844" y="2094"/>
                  </a:lnTo>
                  <a:cubicBezTo>
                    <a:pt x="6805" y="3006"/>
                    <a:pt x="6766" y="4363"/>
                    <a:pt x="6727" y="6146"/>
                  </a:cubicBezTo>
                  <a:cubicBezTo>
                    <a:pt x="6669" y="7930"/>
                    <a:pt x="6630" y="9267"/>
                    <a:pt x="6572" y="10178"/>
                  </a:cubicBezTo>
                  <a:lnTo>
                    <a:pt x="1765" y="10043"/>
                  </a:lnTo>
                  <a:cubicBezTo>
                    <a:pt x="2017" y="9674"/>
                    <a:pt x="2773" y="8414"/>
                    <a:pt x="4013" y="6301"/>
                  </a:cubicBezTo>
                  <a:cubicBezTo>
                    <a:pt x="5235" y="4169"/>
                    <a:pt x="6185" y="2773"/>
                    <a:pt x="6844" y="2094"/>
                  </a:cubicBezTo>
                  <a:close/>
                  <a:moveTo>
                    <a:pt x="6475" y="1"/>
                  </a:moveTo>
                  <a:cubicBezTo>
                    <a:pt x="4847" y="2172"/>
                    <a:pt x="2695" y="5487"/>
                    <a:pt x="20" y="9965"/>
                  </a:cubicBezTo>
                  <a:cubicBezTo>
                    <a:pt x="20" y="10081"/>
                    <a:pt x="20" y="10237"/>
                    <a:pt x="39" y="10450"/>
                  </a:cubicBezTo>
                  <a:cubicBezTo>
                    <a:pt x="39" y="10663"/>
                    <a:pt x="39" y="10838"/>
                    <a:pt x="39" y="10915"/>
                  </a:cubicBezTo>
                  <a:cubicBezTo>
                    <a:pt x="39" y="11070"/>
                    <a:pt x="39" y="11322"/>
                    <a:pt x="0" y="11710"/>
                  </a:cubicBezTo>
                  <a:cubicBezTo>
                    <a:pt x="388" y="11691"/>
                    <a:pt x="679" y="11671"/>
                    <a:pt x="912" y="11671"/>
                  </a:cubicBezTo>
                  <a:cubicBezTo>
                    <a:pt x="1377" y="11671"/>
                    <a:pt x="2094" y="11691"/>
                    <a:pt x="3102" y="11749"/>
                  </a:cubicBezTo>
                  <a:cubicBezTo>
                    <a:pt x="4091" y="11807"/>
                    <a:pt x="4828" y="11846"/>
                    <a:pt x="5312" y="11846"/>
                  </a:cubicBezTo>
                  <a:cubicBezTo>
                    <a:pt x="5603" y="11846"/>
                    <a:pt x="6010" y="11826"/>
                    <a:pt x="6534" y="11787"/>
                  </a:cubicBezTo>
                  <a:lnTo>
                    <a:pt x="6534" y="11787"/>
                  </a:lnTo>
                  <a:cubicBezTo>
                    <a:pt x="6437" y="14540"/>
                    <a:pt x="6378" y="16169"/>
                    <a:pt x="6359" y="16673"/>
                  </a:cubicBezTo>
                  <a:cubicBezTo>
                    <a:pt x="6417" y="17002"/>
                    <a:pt x="6592" y="17293"/>
                    <a:pt x="6863" y="17526"/>
                  </a:cubicBezTo>
                  <a:cubicBezTo>
                    <a:pt x="7135" y="17758"/>
                    <a:pt x="7406" y="17894"/>
                    <a:pt x="7697" y="17894"/>
                  </a:cubicBezTo>
                  <a:cubicBezTo>
                    <a:pt x="8104" y="17894"/>
                    <a:pt x="8375" y="17642"/>
                    <a:pt x="8511" y="17138"/>
                  </a:cubicBezTo>
                  <a:cubicBezTo>
                    <a:pt x="8492" y="16421"/>
                    <a:pt x="8453" y="15510"/>
                    <a:pt x="8414" y="14385"/>
                  </a:cubicBezTo>
                  <a:cubicBezTo>
                    <a:pt x="8356" y="13280"/>
                    <a:pt x="8317" y="12350"/>
                    <a:pt x="8278" y="11613"/>
                  </a:cubicBezTo>
                  <a:cubicBezTo>
                    <a:pt x="8627" y="11594"/>
                    <a:pt x="9209" y="11516"/>
                    <a:pt x="10042" y="11419"/>
                  </a:cubicBezTo>
                  <a:lnTo>
                    <a:pt x="9810" y="10353"/>
                  </a:lnTo>
                  <a:cubicBezTo>
                    <a:pt x="9461" y="10295"/>
                    <a:pt x="8937" y="10256"/>
                    <a:pt x="8220" y="10237"/>
                  </a:cubicBezTo>
                  <a:cubicBezTo>
                    <a:pt x="8278" y="9345"/>
                    <a:pt x="8336" y="7658"/>
                    <a:pt x="8375" y="5177"/>
                  </a:cubicBezTo>
                  <a:cubicBezTo>
                    <a:pt x="8433" y="2676"/>
                    <a:pt x="8492" y="1048"/>
                    <a:pt x="8511" y="311"/>
                  </a:cubicBezTo>
                  <a:cubicBezTo>
                    <a:pt x="7658" y="98"/>
                    <a:pt x="6979" y="1"/>
                    <a:pt x="6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39" name="Google Shape;2139;p11"/>
            <p:cNvSpPr/>
            <p:nvPr/>
          </p:nvSpPr>
          <p:spPr>
            <a:xfrm>
              <a:off x="1571875" y="2504175"/>
              <a:ext cx="84350" cy="522475"/>
            </a:xfrm>
            <a:custGeom>
              <a:avLst/>
              <a:gdLst/>
              <a:ahLst/>
              <a:cxnLst/>
              <a:rect l="l" t="t" r="r" b="b"/>
              <a:pathLst>
                <a:path w="3374" h="20899" extrusionOk="0">
                  <a:moveTo>
                    <a:pt x="1609" y="1"/>
                  </a:moveTo>
                  <a:lnTo>
                    <a:pt x="563" y="311"/>
                  </a:lnTo>
                  <a:cubicBezTo>
                    <a:pt x="1416" y="4324"/>
                    <a:pt x="1842" y="7425"/>
                    <a:pt x="1842" y="9616"/>
                  </a:cubicBezTo>
                  <a:cubicBezTo>
                    <a:pt x="1842" y="10392"/>
                    <a:pt x="1803" y="11206"/>
                    <a:pt x="1687" y="12020"/>
                  </a:cubicBezTo>
                  <a:cubicBezTo>
                    <a:pt x="1571" y="12834"/>
                    <a:pt x="1454" y="13551"/>
                    <a:pt x="1319" y="14133"/>
                  </a:cubicBezTo>
                  <a:cubicBezTo>
                    <a:pt x="1202" y="14734"/>
                    <a:pt x="989" y="15606"/>
                    <a:pt x="718" y="16770"/>
                  </a:cubicBezTo>
                  <a:cubicBezTo>
                    <a:pt x="427" y="17933"/>
                    <a:pt x="194" y="18941"/>
                    <a:pt x="0" y="19813"/>
                  </a:cubicBezTo>
                  <a:cubicBezTo>
                    <a:pt x="20" y="20181"/>
                    <a:pt x="97" y="20453"/>
                    <a:pt x="252" y="20627"/>
                  </a:cubicBezTo>
                  <a:cubicBezTo>
                    <a:pt x="388" y="20821"/>
                    <a:pt x="563" y="20899"/>
                    <a:pt x="776" y="20899"/>
                  </a:cubicBezTo>
                  <a:cubicBezTo>
                    <a:pt x="1241" y="20899"/>
                    <a:pt x="1571" y="20627"/>
                    <a:pt x="1803" y="20085"/>
                  </a:cubicBezTo>
                  <a:cubicBezTo>
                    <a:pt x="1842" y="19988"/>
                    <a:pt x="1939" y="19522"/>
                    <a:pt x="2113" y="18708"/>
                  </a:cubicBezTo>
                  <a:cubicBezTo>
                    <a:pt x="2288" y="17894"/>
                    <a:pt x="2404" y="17390"/>
                    <a:pt x="2443" y="17177"/>
                  </a:cubicBezTo>
                  <a:cubicBezTo>
                    <a:pt x="2501" y="16963"/>
                    <a:pt x="2579" y="16517"/>
                    <a:pt x="2714" y="15839"/>
                  </a:cubicBezTo>
                  <a:cubicBezTo>
                    <a:pt x="2850" y="15141"/>
                    <a:pt x="2947" y="14637"/>
                    <a:pt x="3005" y="14307"/>
                  </a:cubicBezTo>
                  <a:cubicBezTo>
                    <a:pt x="3044" y="13959"/>
                    <a:pt x="3102" y="13513"/>
                    <a:pt x="3180" y="12970"/>
                  </a:cubicBezTo>
                  <a:cubicBezTo>
                    <a:pt x="3277" y="12408"/>
                    <a:pt x="3315" y="11884"/>
                    <a:pt x="3335" y="11438"/>
                  </a:cubicBezTo>
                  <a:cubicBezTo>
                    <a:pt x="3374" y="10973"/>
                    <a:pt x="3374" y="10508"/>
                    <a:pt x="3374" y="10043"/>
                  </a:cubicBezTo>
                  <a:cubicBezTo>
                    <a:pt x="3374" y="7755"/>
                    <a:pt x="2792" y="4401"/>
                    <a:pt x="1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40" name="Google Shape;2140;p11"/>
            <p:cNvSpPr/>
            <p:nvPr/>
          </p:nvSpPr>
          <p:spPr>
            <a:xfrm>
              <a:off x="1851525" y="2618075"/>
              <a:ext cx="271900" cy="292750"/>
            </a:xfrm>
            <a:custGeom>
              <a:avLst/>
              <a:gdLst/>
              <a:ahLst/>
              <a:cxnLst/>
              <a:rect l="l" t="t" r="r" b="b"/>
              <a:pathLst>
                <a:path w="10876" h="11710" extrusionOk="0">
                  <a:moveTo>
                    <a:pt x="4246" y="0"/>
                  </a:moveTo>
                  <a:lnTo>
                    <a:pt x="4246" y="20"/>
                  </a:lnTo>
                  <a:cubicBezTo>
                    <a:pt x="4187" y="911"/>
                    <a:pt x="4149" y="1939"/>
                    <a:pt x="4149" y="3044"/>
                  </a:cubicBezTo>
                  <a:cubicBezTo>
                    <a:pt x="4149" y="3897"/>
                    <a:pt x="4168" y="4537"/>
                    <a:pt x="4187" y="4963"/>
                  </a:cubicBezTo>
                  <a:lnTo>
                    <a:pt x="0" y="5196"/>
                  </a:lnTo>
                  <a:lnTo>
                    <a:pt x="233" y="6262"/>
                  </a:lnTo>
                  <a:lnTo>
                    <a:pt x="4226" y="6475"/>
                  </a:lnTo>
                  <a:cubicBezTo>
                    <a:pt x="4265" y="7774"/>
                    <a:pt x="4284" y="8511"/>
                    <a:pt x="4284" y="8685"/>
                  </a:cubicBezTo>
                  <a:cubicBezTo>
                    <a:pt x="4284" y="9480"/>
                    <a:pt x="4265" y="10100"/>
                    <a:pt x="4246" y="10508"/>
                  </a:cubicBezTo>
                  <a:cubicBezTo>
                    <a:pt x="4323" y="10837"/>
                    <a:pt x="4478" y="11128"/>
                    <a:pt x="4750" y="11361"/>
                  </a:cubicBezTo>
                  <a:cubicBezTo>
                    <a:pt x="5002" y="11593"/>
                    <a:pt x="5273" y="11709"/>
                    <a:pt x="5564" y="11709"/>
                  </a:cubicBezTo>
                  <a:cubicBezTo>
                    <a:pt x="5990" y="11709"/>
                    <a:pt x="6262" y="11457"/>
                    <a:pt x="6397" y="10953"/>
                  </a:cubicBezTo>
                  <a:cubicBezTo>
                    <a:pt x="6359" y="10314"/>
                    <a:pt x="6281" y="9499"/>
                    <a:pt x="6165" y="8530"/>
                  </a:cubicBezTo>
                  <a:cubicBezTo>
                    <a:pt x="6049" y="7541"/>
                    <a:pt x="5971" y="6882"/>
                    <a:pt x="5952" y="6533"/>
                  </a:cubicBezTo>
                  <a:lnTo>
                    <a:pt x="5952" y="6533"/>
                  </a:lnTo>
                  <a:cubicBezTo>
                    <a:pt x="7890" y="6669"/>
                    <a:pt x="9208" y="6747"/>
                    <a:pt x="9926" y="6785"/>
                  </a:cubicBezTo>
                  <a:cubicBezTo>
                    <a:pt x="10236" y="6747"/>
                    <a:pt x="10469" y="6650"/>
                    <a:pt x="10643" y="6495"/>
                  </a:cubicBezTo>
                  <a:cubicBezTo>
                    <a:pt x="10798" y="6340"/>
                    <a:pt x="10876" y="6146"/>
                    <a:pt x="10876" y="5952"/>
                  </a:cubicBezTo>
                  <a:cubicBezTo>
                    <a:pt x="10876" y="5642"/>
                    <a:pt x="10740" y="5351"/>
                    <a:pt x="10449" y="5079"/>
                  </a:cubicBezTo>
                  <a:cubicBezTo>
                    <a:pt x="10178" y="4808"/>
                    <a:pt x="9829" y="4672"/>
                    <a:pt x="9441" y="4653"/>
                  </a:cubicBezTo>
                  <a:lnTo>
                    <a:pt x="5777" y="4866"/>
                  </a:lnTo>
                  <a:cubicBezTo>
                    <a:pt x="5758" y="4575"/>
                    <a:pt x="5680" y="3819"/>
                    <a:pt x="5544" y="2598"/>
                  </a:cubicBezTo>
                  <a:cubicBezTo>
                    <a:pt x="5428" y="1357"/>
                    <a:pt x="5351" y="582"/>
                    <a:pt x="5331" y="252"/>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41" name="Google Shape;2141;p11"/>
            <p:cNvSpPr/>
            <p:nvPr/>
          </p:nvSpPr>
          <p:spPr>
            <a:xfrm>
              <a:off x="2318225" y="2507575"/>
              <a:ext cx="254000" cy="459950"/>
            </a:xfrm>
            <a:custGeom>
              <a:avLst/>
              <a:gdLst/>
              <a:ahLst/>
              <a:cxnLst/>
              <a:rect l="l" t="t" r="r" b="b"/>
              <a:pathLst>
                <a:path w="10160" h="18398" extrusionOk="0">
                  <a:moveTo>
                    <a:pt x="5293" y="1319"/>
                  </a:moveTo>
                  <a:cubicBezTo>
                    <a:pt x="6146" y="1474"/>
                    <a:pt x="6844" y="1900"/>
                    <a:pt x="7368" y="2559"/>
                  </a:cubicBezTo>
                  <a:cubicBezTo>
                    <a:pt x="7872" y="3238"/>
                    <a:pt x="8143" y="3955"/>
                    <a:pt x="8143" y="4730"/>
                  </a:cubicBezTo>
                  <a:cubicBezTo>
                    <a:pt x="8143" y="5525"/>
                    <a:pt x="7872" y="6184"/>
                    <a:pt x="7329" y="6727"/>
                  </a:cubicBezTo>
                  <a:cubicBezTo>
                    <a:pt x="6786" y="7289"/>
                    <a:pt x="5991" y="7561"/>
                    <a:pt x="4964" y="7580"/>
                  </a:cubicBezTo>
                  <a:cubicBezTo>
                    <a:pt x="4072" y="7580"/>
                    <a:pt x="3355" y="7270"/>
                    <a:pt x="2812" y="6669"/>
                  </a:cubicBezTo>
                  <a:cubicBezTo>
                    <a:pt x="2288" y="6068"/>
                    <a:pt x="2017" y="5331"/>
                    <a:pt x="2017" y="4517"/>
                  </a:cubicBezTo>
                  <a:cubicBezTo>
                    <a:pt x="2017" y="3703"/>
                    <a:pt x="2288" y="2986"/>
                    <a:pt x="2851" y="2365"/>
                  </a:cubicBezTo>
                  <a:cubicBezTo>
                    <a:pt x="3413" y="1745"/>
                    <a:pt x="4227" y="1396"/>
                    <a:pt x="5293" y="1319"/>
                  </a:cubicBezTo>
                  <a:close/>
                  <a:moveTo>
                    <a:pt x="4770" y="9616"/>
                  </a:moveTo>
                  <a:cubicBezTo>
                    <a:pt x="5875" y="9635"/>
                    <a:pt x="6747" y="9984"/>
                    <a:pt x="7406" y="10682"/>
                  </a:cubicBezTo>
                  <a:cubicBezTo>
                    <a:pt x="8046" y="11380"/>
                    <a:pt x="8376" y="12213"/>
                    <a:pt x="8376" y="13163"/>
                  </a:cubicBezTo>
                  <a:cubicBezTo>
                    <a:pt x="8376" y="14113"/>
                    <a:pt x="8085" y="14947"/>
                    <a:pt x="7484" y="15625"/>
                  </a:cubicBezTo>
                  <a:cubicBezTo>
                    <a:pt x="6902" y="16323"/>
                    <a:pt x="6166" y="16672"/>
                    <a:pt x="5274" y="16672"/>
                  </a:cubicBezTo>
                  <a:cubicBezTo>
                    <a:pt x="4305" y="16672"/>
                    <a:pt x="3510" y="16304"/>
                    <a:pt x="2870" y="15587"/>
                  </a:cubicBezTo>
                  <a:cubicBezTo>
                    <a:pt x="2230" y="14850"/>
                    <a:pt x="1920" y="13997"/>
                    <a:pt x="1920" y="13047"/>
                  </a:cubicBezTo>
                  <a:cubicBezTo>
                    <a:pt x="1920" y="12272"/>
                    <a:pt x="2153" y="11593"/>
                    <a:pt x="2637" y="10973"/>
                  </a:cubicBezTo>
                  <a:cubicBezTo>
                    <a:pt x="3103" y="10352"/>
                    <a:pt x="3820" y="9907"/>
                    <a:pt x="4770" y="9616"/>
                  </a:cubicBezTo>
                  <a:close/>
                  <a:moveTo>
                    <a:pt x="4847" y="0"/>
                  </a:moveTo>
                  <a:cubicBezTo>
                    <a:pt x="3335" y="0"/>
                    <a:pt x="2172" y="427"/>
                    <a:pt x="1358" y="1299"/>
                  </a:cubicBezTo>
                  <a:cubicBezTo>
                    <a:pt x="524" y="2152"/>
                    <a:pt x="117" y="3335"/>
                    <a:pt x="117" y="4827"/>
                  </a:cubicBezTo>
                  <a:cubicBezTo>
                    <a:pt x="117" y="5816"/>
                    <a:pt x="350" y="6630"/>
                    <a:pt x="815" y="7270"/>
                  </a:cubicBezTo>
                  <a:cubicBezTo>
                    <a:pt x="1280" y="7929"/>
                    <a:pt x="1959" y="8259"/>
                    <a:pt x="2870" y="8278"/>
                  </a:cubicBezTo>
                  <a:cubicBezTo>
                    <a:pt x="1978" y="8414"/>
                    <a:pt x="1280" y="8957"/>
                    <a:pt x="776" y="9907"/>
                  </a:cubicBezTo>
                  <a:cubicBezTo>
                    <a:pt x="253" y="10837"/>
                    <a:pt x="1" y="11942"/>
                    <a:pt x="1" y="13183"/>
                  </a:cubicBezTo>
                  <a:cubicBezTo>
                    <a:pt x="1" y="16653"/>
                    <a:pt x="1668" y="18398"/>
                    <a:pt x="5022" y="18398"/>
                  </a:cubicBezTo>
                  <a:cubicBezTo>
                    <a:pt x="6767" y="18398"/>
                    <a:pt x="8046" y="17971"/>
                    <a:pt x="8899" y="17138"/>
                  </a:cubicBezTo>
                  <a:cubicBezTo>
                    <a:pt x="9752" y="16304"/>
                    <a:pt x="10159" y="15024"/>
                    <a:pt x="10159" y="13280"/>
                  </a:cubicBezTo>
                  <a:cubicBezTo>
                    <a:pt x="10159" y="12039"/>
                    <a:pt x="9907" y="10934"/>
                    <a:pt x="9384" y="9984"/>
                  </a:cubicBezTo>
                  <a:cubicBezTo>
                    <a:pt x="8860" y="9015"/>
                    <a:pt x="8143" y="8472"/>
                    <a:pt x="7232" y="8336"/>
                  </a:cubicBezTo>
                  <a:cubicBezTo>
                    <a:pt x="8124" y="8317"/>
                    <a:pt x="8821" y="7987"/>
                    <a:pt x="9287" y="7328"/>
                  </a:cubicBezTo>
                  <a:cubicBezTo>
                    <a:pt x="9752" y="6669"/>
                    <a:pt x="9965" y="5855"/>
                    <a:pt x="9965" y="4886"/>
                  </a:cubicBezTo>
                  <a:cubicBezTo>
                    <a:pt x="9965" y="3218"/>
                    <a:pt x="9519" y="1997"/>
                    <a:pt x="8608" y="1202"/>
                  </a:cubicBezTo>
                  <a:cubicBezTo>
                    <a:pt x="7697" y="407"/>
                    <a:pt x="6456" y="0"/>
                    <a:pt x="4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42" name="Google Shape;2142;p11"/>
            <p:cNvSpPr/>
            <p:nvPr/>
          </p:nvSpPr>
          <p:spPr>
            <a:xfrm>
              <a:off x="2608050" y="2647150"/>
              <a:ext cx="249625" cy="489525"/>
            </a:xfrm>
            <a:custGeom>
              <a:avLst/>
              <a:gdLst/>
              <a:ahLst/>
              <a:cxnLst/>
              <a:rect l="l" t="t" r="r" b="b"/>
              <a:pathLst>
                <a:path w="9985" h="19581" extrusionOk="0">
                  <a:moveTo>
                    <a:pt x="8123" y="0"/>
                  </a:moveTo>
                  <a:lnTo>
                    <a:pt x="8123" y="252"/>
                  </a:lnTo>
                  <a:cubicBezTo>
                    <a:pt x="8123" y="2986"/>
                    <a:pt x="6999" y="6475"/>
                    <a:pt x="4789" y="10740"/>
                  </a:cubicBezTo>
                  <a:cubicBezTo>
                    <a:pt x="4266" y="10062"/>
                    <a:pt x="3800" y="9248"/>
                    <a:pt x="3393" y="8259"/>
                  </a:cubicBezTo>
                  <a:cubicBezTo>
                    <a:pt x="2986" y="7270"/>
                    <a:pt x="2695" y="6456"/>
                    <a:pt x="2540" y="5797"/>
                  </a:cubicBezTo>
                  <a:cubicBezTo>
                    <a:pt x="2385" y="5157"/>
                    <a:pt x="2172" y="4149"/>
                    <a:pt x="1900" y="2773"/>
                  </a:cubicBezTo>
                  <a:cubicBezTo>
                    <a:pt x="1648" y="1416"/>
                    <a:pt x="1474" y="543"/>
                    <a:pt x="1396" y="156"/>
                  </a:cubicBezTo>
                  <a:lnTo>
                    <a:pt x="1" y="97"/>
                  </a:lnTo>
                  <a:lnTo>
                    <a:pt x="1" y="97"/>
                  </a:lnTo>
                  <a:cubicBezTo>
                    <a:pt x="156" y="2424"/>
                    <a:pt x="563" y="4750"/>
                    <a:pt x="1261" y="7076"/>
                  </a:cubicBezTo>
                  <a:cubicBezTo>
                    <a:pt x="1939" y="9403"/>
                    <a:pt x="2928" y="11128"/>
                    <a:pt x="4227" y="12291"/>
                  </a:cubicBezTo>
                  <a:cubicBezTo>
                    <a:pt x="2560" y="15451"/>
                    <a:pt x="1396" y="17603"/>
                    <a:pt x="757" y="18747"/>
                  </a:cubicBezTo>
                  <a:lnTo>
                    <a:pt x="2230" y="19580"/>
                  </a:lnTo>
                  <a:cubicBezTo>
                    <a:pt x="3180" y="17894"/>
                    <a:pt x="3955" y="16440"/>
                    <a:pt x="4595" y="15257"/>
                  </a:cubicBezTo>
                  <a:cubicBezTo>
                    <a:pt x="5216" y="14055"/>
                    <a:pt x="5933" y="12582"/>
                    <a:pt x="6747" y="10818"/>
                  </a:cubicBezTo>
                  <a:cubicBezTo>
                    <a:pt x="7561" y="9054"/>
                    <a:pt x="8240" y="7309"/>
                    <a:pt x="8783" y="5564"/>
                  </a:cubicBezTo>
                  <a:cubicBezTo>
                    <a:pt x="9325" y="3820"/>
                    <a:pt x="9732" y="2114"/>
                    <a:pt x="9984" y="446"/>
                  </a:cubicBezTo>
                  <a:cubicBezTo>
                    <a:pt x="9558" y="272"/>
                    <a:pt x="8938" y="117"/>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43" name="Google Shape;2143;p11"/>
            <p:cNvSpPr/>
            <p:nvPr/>
          </p:nvSpPr>
          <p:spPr>
            <a:xfrm>
              <a:off x="3040350" y="2642300"/>
              <a:ext cx="340250" cy="211825"/>
            </a:xfrm>
            <a:custGeom>
              <a:avLst/>
              <a:gdLst/>
              <a:ahLst/>
              <a:cxnLst/>
              <a:rect l="l" t="t" r="r" b="b"/>
              <a:pathLst>
                <a:path w="13610" h="8473" extrusionOk="0">
                  <a:moveTo>
                    <a:pt x="12175" y="1"/>
                  </a:moveTo>
                  <a:cubicBezTo>
                    <a:pt x="11303" y="39"/>
                    <a:pt x="9500" y="98"/>
                    <a:pt x="6747" y="175"/>
                  </a:cubicBezTo>
                  <a:cubicBezTo>
                    <a:pt x="4014" y="253"/>
                    <a:pt x="1881" y="350"/>
                    <a:pt x="389" y="446"/>
                  </a:cubicBezTo>
                  <a:lnTo>
                    <a:pt x="621" y="1513"/>
                  </a:lnTo>
                  <a:cubicBezTo>
                    <a:pt x="1707" y="1590"/>
                    <a:pt x="5720" y="1804"/>
                    <a:pt x="12660" y="2133"/>
                  </a:cubicBezTo>
                  <a:cubicBezTo>
                    <a:pt x="12970" y="2094"/>
                    <a:pt x="13222" y="1997"/>
                    <a:pt x="13377" y="1842"/>
                  </a:cubicBezTo>
                  <a:cubicBezTo>
                    <a:pt x="13532" y="1687"/>
                    <a:pt x="13610" y="1513"/>
                    <a:pt x="13610" y="1299"/>
                  </a:cubicBezTo>
                  <a:cubicBezTo>
                    <a:pt x="13610" y="989"/>
                    <a:pt x="13474" y="699"/>
                    <a:pt x="13203" y="427"/>
                  </a:cubicBezTo>
                  <a:cubicBezTo>
                    <a:pt x="12912" y="156"/>
                    <a:pt x="12583" y="20"/>
                    <a:pt x="12175" y="1"/>
                  </a:cubicBezTo>
                  <a:close/>
                  <a:moveTo>
                    <a:pt x="12175" y="6340"/>
                  </a:moveTo>
                  <a:cubicBezTo>
                    <a:pt x="5662" y="6631"/>
                    <a:pt x="1610" y="6844"/>
                    <a:pt x="1" y="6980"/>
                  </a:cubicBezTo>
                  <a:lnTo>
                    <a:pt x="272" y="8046"/>
                  </a:lnTo>
                  <a:cubicBezTo>
                    <a:pt x="1823" y="8143"/>
                    <a:pt x="4053" y="8240"/>
                    <a:pt x="6902" y="8298"/>
                  </a:cubicBezTo>
                  <a:cubicBezTo>
                    <a:pt x="9772" y="8356"/>
                    <a:pt x="11691" y="8414"/>
                    <a:pt x="12660" y="8472"/>
                  </a:cubicBezTo>
                  <a:cubicBezTo>
                    <a:pt x="12970" y="8434"/>
                    <a:pt x="13222" y="8337"/>
                    <a:pt x="13377" y="8182"/>
                  </a:cubicBezTo>
                  <a:cubicBezTo>
                    <a:pt x="13532" y="8026"/>
                    <a:pt x="13610" y="7852"/>
                    <a:pt x="13610" y="7639"/>
                  </a:cubicBezTo>
                  <a:cubicBezTo>
                    <a:pt x="13610" y="7329"/>
                    <a:pt x="13474" y="7038"/>
                    <a:pt x="13203" y="6766"/>
                  </a:cubicBezTo>
                  <a:cubicBezTo>
                    <a:pt x="12912" y="6495"/>
                    <a:pt x="12583" y="6359"/>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44" name="Google Shape;2144;p11"/>
            <p:cNvSpPr/>
            <p:nvPr/>
          </p:nvSpPr>
          <p:spPr>
            <a:xfrm>
              <a:off x="3563775" y="2502725"/>
              <a:ext cx="215700" cy="456575"/>
            </a:xfrm>
            <a:custGeom>
              <a:avLst/>
              <a:gdLst/>
              <a:ahLst/>
              <a:cxnLst/>
              <a:rect l="l" t="t" r="r" b="b"/>
              <a:pathLst>
                <a:path w="8628" h="18263" extrusionOk="0">
                  <a:moveTo>
                    <a:pt x="4130" y="0"/>
                  </a:moveTo>
                  <a:cubicBezTo>
                    <a:pt x="3859" y="272"/>
                    <a:pt x="3471" y="621"/>
                    <a:pt x="2986" y="1047"/>
                  </a:cubicBezTo>
                  <a:cubicBezTo>
                    <a:pt x="2482" y="1474"/>
                    <a:pt x="1940" y="1939"/>
                    <a:pt x="1319" y="2462"/>
                  </a:cubicBezTo>
                  <a:cubicBezTo>
                    <a:pt x="679" y="2967"/>
                    <a:pt x="253" y="3335"/>
                    <a:pt x="1" y="3548"/>
                  </a:cubicBezTo>
                  <a:lnTo>
                    <a:pt x="757" y="4343"/>
                  </a:lnTo>
                  <a:cubicBezTo>
                    <a:pt x="1435" y="3819"/>
                    <a:pt x="2482" y="3160"/>
                    <a:pt x="3936" y="2327"/>
                  </a:cubicBezTo>
                  <a:lnTo>
                    <a:pt x="3936" y="2327"/>
                  </a:lnTo>
                  <a:cubicBezTo>
                    <a:pt x="3897" y="3238"/>
                    <a:pt x="3878" y="4576"/>
                    <a:pt x="3878" y="6340"/>
                  </a:cubicBezTo>
                  <a:cubicBezTo>
                    <a:pt x="3878" y="7096"/>
                    <a:pt x="3878" y="8201"/>
                    <a:pt x="3897" y="9674"/>
                  </a:cubicBezTo>
                  <a:cubicBezTo>
                    <a:pt x="3917" y="11147"/>
                    <a:pt x="3917" y="12252"/>
                    <a:pt x="3917" y="12989"/>
                  </a:cubicBezTo>
                  <a:cubicBezTo>
                    <a:pt x="3917" y="14152"/>
                    <a:pt x="3897" y="15315"/>
                    <a:pt x="3839" y="16459"/>
                  </a:cubicBezTo>
                  <a:cubicBezTo>
                    <a:pt x="3529" y="16517"/>
                    <a:pt x="3083" y="16595"/>
                    <a:pt x="2521" y="16692"/>
                  </a:cubicBezTo>
                  <a:cubicBezTo>
                    <a:pt x="1959" y="16808"/>
                    <a:pt x="1474" y="16886"/>
                    <a:pt x="1106" y="16944"/>
                  </a:cubicBezTo>
                  <a:lnTo>
                    <a:pt x="1106" y="18204"/>
                  </a:lnTo>
                  <a:cubicBezTo>
                    <a:pt x="1087" y="18223"/>
                    <a:pt x="1358" y="18243"/>
                    <a:pt x="1901" y="18243"/>
                  </a:cubicBezTo>
                  <a:cubicBezTo>
                    <a:pt x="2444" y="18262"/>
                    <a:pt x="3219" y="18262"/>
                    <a:pt x="4188" y="18262"/>
                  </a:cubicBezTo>
                  <a:lnTo>
                    <a:pt x="8628" y="18262"/>
                  </a:lnTo>
                  <a:lnTo>
                    <a:pt x="8240" y="16983"/>
                  </a:lnTo>
                  <a:cubicBezTo>
                    <a:pt x="7949" y="16963"/>
                    <a:pt x="7523" y="16886"/>
                    <a:pt x="6960" y="16789"/>
                  </a:cubicBezTo>
                  <a:cubicBezTo>
                    <a:pt x="6418" y="16692"/>
                    <a:pt x="6069" y="16634"/>
                    <a:pt x="5933" y="16614"/>
                  </a:cubicBezTo>
                  <a:cubicBezTo>
                    <a:pt x="5875" y="15335"/>
                    <a:pt x="5855" y="13222"/>
                    <a:pt x="5855" y="10294"/>
                  </a:cubicBezTo>
                  <a:cubicBezTo>
                    <a:pt x="5855" y="5370"/>
                    <a:pt x="5817" y="1978"/>
                    <a:pt x="5720" y="136"/>
                  </a:cubicBezTo>
                  <a:cubicBezTo>
                    <a:pt x="5448" y="97"/>
                    <a:pt x="5196" y="78"/>
                    <a:pt x="4925" y="59"/>
                  </a:cubicBezTo>
                  <a:cubicBezTo>
                    <a:pt x="4654" y="59"/>
                    <a:pt x="4382" y="39"/>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45" name="Google Shape;2145;p11"/>
            <p:cNvSpPr/>
            <p:nvPr/>
          </p:nvSpPr>
          <p:spPr>
            <a:xfrm>
              <a:off x="3779450" y="2511450"/>
              <a:ext cx="222975" cy="452675"/>
            </a:xfrm>
            <a:custGeom>
              <a:avLst/>
              <a:gdLst/>
              <a:ahLst/>
              <a:cxnLst/>
              <a:rect l="l" t="t" r="r" b="b"/>
              <a:pathLst>
                <a:path w="8919" h="18107" extrusionOk="0">
                  <a:moveTo>
                    <a:pt x="4731" y="0"/>
                  </a:moveTo>
                  <a:cubicBezTo>
                    <a:pt x="4401" y="0"/>
                    <a:pt x="4033" y="20"/>
                    <a:pt x="3665" y="78"/>
                  </a:cubicBezTo>
                  <a:cubicBezTo>
                    <a:pt x="3277" y="136"/>
                    <a:pt x="2967" y="194"/>
                    <a:pt x="2715" y="252"/>
                  </a:cubicBezTo>
                  <a:cubicBezTo>
                    <a:pt x="2463" y="311"/>
                    <a:pt x="2133" y="407"/>
                    <a:pt x="1687" y="543"/>
                  </a:cubicBezTo>
                  <a:cubicBezTo>
                    <a:pt x="1261" y="679"/>
                    <a:pt x="951" y="756"/>
                    <a:pt x="757" y="815"/>
                  </a:cubicBezTo>
                  <a:lnTo>
                    <a:pt x="1144" y="1881"/>
                  </a:lnTo>
                  <a:cubicBezTo>
                    <a:pt x="1280" y="1861"/>
                    <a:pt x="1571" y="1823"/>
                    <a:pt x="2056" y="1765"/>
                  </a:cubicBezTo>
                  <a:cubicBezTo>
                    <a:pt x="2540" y="1706"/>
                    <a:pt x="2967" y="1648"/>
                    <a:pt x="3374" y="1609"/>
                  </a:cubicBezTo>
                  <a:cubicBezTo>
                    <a:pt x="3781" y="1571"/>
                    <a:pt x="4169" y="1551"/>
                    <a:pt x="4518" y="1551"/>
                  </a:cubicBezTo>
                  <a:cubicBezTo>
                    <a:pt x="5293" y="1551"/>
                    <a:pt x="5913" y="1803"/>
                    <a:pt x="6379" y="2307"/>
                  </a:cubicBezTo>
                  <a:cubicBezTo>
                    <a:pt x="6863" y="2831"/>
                    <a:pt x="7096" y="3509"/>
                    <a:pt x="7096" y="4343"/>
                  </a:cubicBezTo>
                  <a:cubicBezTo>
                    <a:pt x="7096" y="5467"/>
                    <a:pt x="6650" y="6281"/>
                    <a:pt x="5739" y="6785"/>
                  </a:cubicBezTo>
                  <a:cubicBezTo>
                    <a:pt x="4808" y="7290"/>
                    <a:pt x="3626" y="7561"/>
                    <a:pt x="2172" y="7561"/>
                  </a:cubicBezTo>
                  <a:cubicBezTo>
                    <a:pt x="1881" y="7561"/>
                    <a:pt x="1649" y="7542"/>
                    <a:pt x="1513" y="7522"/>
                  </a:cubicBezTo>
                  <a:lnTo>
                    <a:pt x="1513" y="8705"/>
                  </a:lnTo>
                  <a:cubicBezTo>
                    <a:pt x="1629" y="8685"/>
                    <a:pt x="1823" y="8685"/>
                    <a:pt x="2075" y="8685"/>
                  </a:cubicBezTo>
                  <a:cubicBezTo>
                    <a:pt x="3703" y="8685"/>
                    <a:pt x="4925" y="9131"/>
                    <a:pt x="5778" y="10023"/>
                  </a:cubicBezTo>
                  <a:cubicBezTo>
                    <a:pt x="6631" y="10934"/>
                    <a:pt x="7057" y="12000"/>
                    <a:pt x="7057" y="13241"/>
                  </a:cubicBezTo>
                  <a:cubicBezTo>
                    <a:pt x="7057" y="14152"/>
                    <a:pt x="6805" y="14947"/>
                    <a:pt x="6282" y="15626"/>
                  </a:cubicBezTo>
                  <a:cubicBezTo>
                    <a:pt x="5758" y="16323"/>
                    <a:pt x="5041" y="16653"/>
                    <a:pt x="4149" y="16653"/>
                  </a:cubicBezTo>
                  <a:cubicBezTo>
                    <a:pt x="3781" y="16653"/>
                    <a:pt x="3354" y="16634"/>
                    <a:pt x="2889" y="16575"/>
                  </a:cubicBezTo>
                  <a:cubicBezTo>
                    <a:pt x="2424" y="16498"/>
                    <a:pt x="1881" y="16401"/>
                    <a:pt x="1280" y="16285"/>
                  </a:cubicBezTo>
                  <a:cubicBezTo>
                    <a:pt x="679" y="16149"/>
                    <a:pt x="330" y="16091"/>
                    <a:pt x="195" y="16071"/>
                  </a:cubicBezTo>
                  <a:lnTo>
                    <a:pt x="1" y="17157"/>
                  </a:lnTo>
                  <a:cubicBezTo>
                    <a:pt x="1513" y="17797"/>
                    <a:pt x="3199" y="18107"/>
                    <a:pt x="5060" y="18107"/>
                  </a:cubicBezTo>
                  <a:cubicBezTo>
                    <a:pt x="6359" y="18107"/>
                    <a:pt x="7329" y="17622"/>
                    <a:pt x="7968" y="16653"/>
                  </a:cubicBezTo>
                  <a:cubicBezTo>
                    <a:pt x="8608" y="15684"/>
                    <a:pt x="8918" y="14521"/>
                    <a:pt x="8918" y="13163"/>
                  </a:cubicBezTo>
                  <a:cubicBezTo>
                    <a:pt x="8918" y="12000"/>
                    <a:pt x="8666" y="10973"/>
                    <a:pt x="8162" y="10101"/>
                  </a:cubicBezTo>
                  <a:cubicBezTo>
                    <a:pt x="7658" y="9228"/>
                    <a:pt x="6941" y="8608"/>
                    <a:pt x="5972" y="8220"/>
                  </a:cubicBezTo>
                  <a:cubicBezTo>
                    <a:pt x="6902" y="8084"/>
                    <a:pt x="7600" y="7697"/>
                    <a:pt x="8046" y="7096"/>
                  </a:cubicBezTo>
                  <a:cubicBezTo>
                    <a:pt x="8492" y="6495"/>
                    <a:pt x="8724" y="5719"/>
                    <a:pt x="8724" y="4769"/>
                  </a:cubicBezTo>
                  <a:cubicBezTo>
                    <a:pt x="8724" y="3296"/>
                    <a:pt x="8375" y="2133"/>
                    <a:pt x="7658" y="1280"/>
                  </a:cubicBezTo>
                  <a:cubicBezTo>
                    <a:pt x="6941" y="427"/>
                    <a:pt x="5972"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2146" name="Google Shape;2146;p11"/>
          <p:cNvGrpSpPr/>
          <p:nvPr/>
        </p:nvGrpSpPr>
        <p:grpSpPr>
          <a:xfrm rot="-900217">
            <a:off x="105780" y="92105"/>
            <a:ext cx="1218631" cy="278456"/>
            <a:chOff x="4592225" y="328100"/>
            <a:chExt cx="2772225" cy="633450"/>
          </a:xfrm>
        </p:grpSpPr>
        <p:sp>
          <p:nvSpPr>
            <p:cNvPr id="2147" name="Google Shape;2147;p11"/>
            <p:cNvSpPr/>
            <p:nvPr/>
          </p:nvSpPr>
          <p:spPr>
            <a:xfrm>
              <a:off x="4592225" y="336325"/>
              <a:ext cx="222950" cy="452700"/>
            </a:xfrm>
            <a:custGeom>
              <a:avLst/>
              <a:gdLst/>
              <a:ahLst/>
              <a:cxnLst/>
              <a:rect l="l" t="t" r="r" b="b"/>
              <a:pathLst>
                <a:path w="8918" h="18108" extrusionOk="0">
                  <a:moveTo>
                    <a:pt x="4730" y="1"/>
                  </a:moveTo>
                  <a:cubicBezTo>
                    <a:pt x="4401" y="1"/>
                    <a:pt x="4032" y="20"/>
                    <a:pt x="3664" y="78"/>
                  </a:cubicBezTo>
                  <a:cubicBezTo>
                    <a:pt x="3276" y="137"/>
                    <a:pt x="2966" y="195"/>
                    <a:pt x="2714" y="253"/>
                  </a:cubicBezTo>
                  <a:cubicBezTo>
                    <a:pt x="2462" y="331"/>
                    <a:pt x="2133" y="408"/>
                    <a:pt x="1706" y="544"/>
                  </a:cubicBezTo>
                  <a:cubicBezTo>
                    <a:pt x="1260" y="679"/>
                    <a:pt x="950" y="757"/>
                    <a:pt x="756" y="815"/>
                  </a:cubicBezTo>
                  <a:lnTo>
                    <a:pt x="1144" y="1881"/>
                  </a:lnTo>
                  <a:cubicBezTo>
                    <a:pt x="1280" y="1862"/>
                    <a:pt x="1570" y="1823"/>
                    <a:pt x="2055" y="1765"/>
                  </a:cubicBezTo>
                  <a:cubicBezTo>
                    <a:pt x="2540" y="1707"/>
                    <a:pt x="2985" y="1649"/>
                    <a:pt x="3393" y="1610"/>
                  </a:cubicBezTo>
                  <a:cubicBezTo>
                    <a:pt x="3800" y="1571"/>
                    <a:pt x="4168" y="1552"/>
                    <a:pt x="4517" y="1552"/>
                  </a:cubicBezTo>
                  <a:cubicBezTo>
                    <a:pt x="5292" y="1552"/>
                    <a:pt x="5913" y="1804"/>
                    <a:pt x="6397" y="2308"/>
                  </a:cubicBezTo>
                  <a:cubicBezTo>
                    <a:pt x="6863" y="2831"/>
                    <a:pt x="7115" y="3510"/>
                    <a:pt x="7115" y="4343"/>
                  </a:cubicBezTo>
                  <a:cubicBezTo>
                    <a:pt x="7115" y="5468"/>
                    <a:pt x="6649" y="6282"/>
                    <a:pt x="5738" y="6786"/>
                  </a:cubicBezTo>
                  <a:cubicBezTo>
                    <a:pt x="4808" y="7309"/>
                    <a:pt x="3625" y="7561"/>
                    <a:pt x="2171" y="7561"/>
                  </a:cubicBezTo>
                  <a:cubicBezTo>
                    <a:pt x="1880" y="7561"/>
                    <a:pt x="1648" y="7542"/>
                    <a:pt x="1512" y="7523"/>
                  </a:cubicBezTo>
                  <a:lnTo>
                    <a:pt x="1512" y="8705"/>
                  </a:lnTo>
                  <a:cubicBezTo>
                    <a:pt x="1648" y="8686"/>
                    <a:pt x="1822" y="8686"/>
                    <a:pt x="2094" y="8686"/>
                  </a:cubicBezTo>
                  <a:cubicBezTo>
                    <a:pt x="3703" y="8686"/>
                    <a:pt x="4924" y="9132"/>
                    <a:pt x="5777" y="10024"/>
                  </a:cubicBezTo>
                  <a:cubicBezTo>
                    <a:pt x="6630" y="10935"/>
                    <a:pt x="7057" y="12001"/>
                    <a:pt x="7057" y="13242"/>
                  </a:cubicBezTo>
                  <a:cubicBezTo>
                    <a:pt x="7057" y="14153"/>
                    <a:pt x="6805" y="14948"/>
                    <a:pt x="6281" y="15645"/>
                  </a:cubicBezTo>
                  <a:cubicBezTo>
                    <a:pt x="5758" y="16324"/>
                    <a:pt x="5060" y="16673"/>
                    <a:pt x="4149" y="16673"/>
                  </a:cubicBezTo>
                  <a:cubicBezTo>
                    <a:pt x="3780" y="16673"/>
                    <a:pt x="3354" y="16634"/>
                    <a:pt x="2889" y="16576"/>
                  </a:cubicBezTo>
                  <a:cubicBezTo>
                    <a:pt x="2423" y="16498"/>
                    <a:pt x="1880" y="16421"/>
                    <a:pt x="1280" y="16285"/>
                  </a:cubicBezTo>
                  <a:cubicBezTo>
                    <a:pt x="679" y="16150"/>
                    <a:pt x="330" y="16091"/>
                    <a:pt x="194" y="16072"/>
                  </a:cubicBezTo>
                  <a:lnTo>
                    <a:pt x="0" y="17177"/>
                  </a:lnTo>
                  <a:cubicBezTo>
                    <a:pt x="1512" y="17797"/>
                    <a:pt x="3199" y="18107"/>
                    <a:pt x="5060" y="18107"/>
                  </a:cubicBezTo>
                  <a:cubicBezTo>
                    <a:pt x="6359" y="18107"/>
                    <a:pt x="7328" y="17623"/>
                    <a:pt x="7968" y="16654"/>
                  </a:cubicBezTo>
                  <a:cubicBezTo>
                    <a:pt x="8607" y="15684"/>
                    <a:pt x="8918" y="14521"/>
                    <a:pt x="8918" y="13183"/>
                  </a:cubicBezTo>
                  <a:cubicBezTo>
                    <a:pt x="8918" y="12001"/>
                    <a:pt x="8666" y="10973"/>
                    <a:pt x="8162" y="10101"/>
                  </a:cubicBezTo>
                  <a:cubicBezTo>
                    <a:pt x="7658" y="9229"/>
                    <a:pt x="6940" y="8608"/>
                    <a:pt x="5971" y="8221"/>
                  </a:cubicBezTo>
                  <a:cubicBezTo>
                    <a:pt x="6901" y="8085"/>
                    <a:pt x="7599" y="7697"/>
                    <a:pt x="8045" y="7096"/>
                  </a:cubicBezTo>
                  <a:cubicBezTo>
                    <a:pt x="8491" y="6495"/>
                    <a:pt x="8724" y="5720"/>
                    <a:pt x="8724" y="4789"/>
                  </a:cubicBezTo>
                  <a:cubicBezTo>
                    <a:pt x="8724" y="3297"/>
                    <a:pt x="8375" y="2133"/>
                    <a:pt x="7658" y="1280"/>
                  </a:cubicBezTo>
                  <a:cubicBezTo>
                    <a:pt x="6940" y="427"/>
                    <a:pt x="5971" y="1"/>
                    <a:pt x="47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48" name="Google Shape;2148;p11"/>
            <p:cNvSpPr/>
            <p:nvPr/>
          </p:nvSpPr>
          <p:spPr>
            <a:xfrm>
              <a:off x="4839375" y="477850"/>
              <a:ext cx="218125" cy="321825"/>
            </a:xfrm>
            <a:custGeom>
              <a:avLst/>
              <a:gdLst/>
              <a:ahLst/>
              <a:cxnLst/>
              <a:rect l="l" t="t" r="r" b="b"/>
              <a:pathLst>
                <a:path w="8725" h="12873" extrusionOk="0">
                  <a:moveTo>
                    <a:pt x="98" y="1"/>
                  </a:moveTo>
                  <a:cubicBezTo>
                    <a:pt x="1280" y="2928"/>
                    <a:pt x="2327" y="5041"/>
                    <a:pt x="3258" y="6301"/>
                  </a:cubicBezTo>
                  <a:cubicBezTo>
                    <a:pt x="1494" y="9267"/>
                    <a:pt x="408" y="11283"/>
                    <a:pt x="1" y="12330"/>
                  </a:cubicBezTo>
                  <a:lnTo>
                    <a:pt x="1028" y="12873"/>
                  </a:lnTo>
                  <a:cubicBezTo>
                    <a:pt x="1319" y="12330"/>
                    <a:pt x="1901" y="11497"/>
                    <a:pt x="2734" y="10314"/>
                  </a:cubicBezTo>
                  <a:cubicBezTo>
                    <a:pt x="3568" y="9151"/>
                    <a:pt x="4130" y="8337"/>
                    <a:pt x="4402" y="7891"/>
                  </a:cubicBezTo>
                  <a:cubicBezTo>
                    <a:pt x="5623" y="9636"/>
                    <a:pt x="6379" y="10993"/>
                    <a:pt x="6670" y="11962"/>
                  </a:cubicBezTo>
                  <a:cubicBezTo>
                    <a:pt x="6961" y="12485"/>
                    <a:pt x="7368" y="12737"/>
                    <a:pt x="7910" y="12737"/>
                  </a:cubicBezTo>
                  <a:cubicBezTo>
                    <a:pt x="8453" y="12737"/>
                    <a:pt x="8725" y="12446"/>
                    <a:pt x="8725" y="11846"/>
                  </a:cubicBezTo>
                  <a:cubicBezTo>
                    <a:pt x="8143" y="10644"/>
                    <a:pt x="6999" y="8860"/>
                    <a:pt x="5313" y="6495"/>
                  </a:cubicBezTo>
                  <a:cubicBezTo>
                    <a:pt x="5468" y="6262"/>
                    <a:pt x="5875" y="5584"/>
                    <a:pt x="6553" y="4440"/>
                  </a:cubicBezTo>
                  <a:cubicBezTo>
                    <a:pt x="7213" y="3316"/>
                    <a:pt x="7775" y="2482"/>
                    <a:pt x="8201" y="1959"/>
                  </a:cubicBezTo>
                  <a:cubicBezTo>
                    <a:pt x="8318" y="1745"/>
                    <a:pt x="8376" y="1513"/>
                    <a:pt x="8376" y="1261"/>
                  </a:cubicBezTo>
                  <a:cubicBezTo>
                    <a:pt x="8376" y="834"/>
                    <a:pt x="8085" y="466"/>
                    <a:pt x="7503" y="136"/>
                  </a:cubicBezTo>
                  <a:cubicBezTo>
                    <a:pt x="7038" y="524"/>
                    <a:pt x="6612" y="970"/>
                    <a:pt x="6224" y="1474"/>
                  </a:cubicBezTo>
                  <a:cubicBezTo>
                    <a:pt x="5856" y="1997"/>
                    <a:pt x="5468" y="2598"/>
                    <a:pt x="5080" y="3296"/>
                  </a:cubicBezTo>
                  <a:cubicBezTo>
                    <a:pt x="4692" y="3994"/>
                    <a:pt x="4382" y="4518"/>
                    <a:pt x="4130" y="4867"/>
                  </a:cubicBezTo>
                  <a:cubicBezTo>
                    <a:pt x="2734" y="2870"/>
                    <a:pt x="1726" y="1241"/>
                    <a:pt x="1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49" name="Google Shape;2149;p11"/>
            <p:cNvSpPr/>
            <p:nvPr/>
          </p:nvSpPr>
          <p:spPr>
            <a:xfrm>
              <a:off x="5228075" y="443450"/>
              <a:ext cx="271925" cy="292275"/>
            </a:xfrm>
            <a:custGeom>
              <a:avLst/>
              <a:gdLst/>
              <a:ahLst/>
              <a:cxnLst/>
              <a:rect l="l" t="t" r="r" b="b"/>
              <a:pathLst>
                <a:path w="10877" h="11691" extrusionOk="0">
                  <a:moveTo>
                    <a:pt x="4246" y="0"/>
                  </a:moveTo>
                  <a:cubicBezTo>
                    <a:pt x="4188" y="911"/>
                    <a:pt x="4149" y="1919"/>
                    <a:pt x="4149" y="3024"/>
                  </a:cubicBezTo>
                  <a:cubicBezTo>
                    <a:pt x="4149" y="3877"/>
                    <a:pt x="4169" y="4517"/>
                    <a:pt x="4188" y="4944"/>
                  </a:cubicBezTo>
                  <a:lnTo>
                    <a:pt x="1" y="5176"/>
                  </a:lnTo>
                  <a:lnTo>
                    <a:pt x="233" y="6243"/>
                  </a:lnTo>
                  <a:lnTo>
                    <a:pt x="4227" y="6456"/>
                  </a:lnTo>
                  <a:cubicBezTo>
                    <a:pt x="4265" y="7755"/>
                    <a:pt x="4285" y="8491"/>
                    <a:pt x="4285" y="8666"/>
                  </a:cubicBezTo>
                  <a:cubicBezTo>
                    <a:pt x="4285" y="9480"/>
                    <a:pt x="4265" y="10081"/>
                    <a:pt x="4246" y="10488"/>
                  </a:cubicBezTo>
                  <a:cubicBezTo>
                    <a:pt x="4324" y="10818"/>
                    <a:pt x="4479" y="11108"/>
                    <a:pt x="4750" y="11341"/>
                  </a:cubicBezTo>
                  <a:cubicBezTo>
                    <a:pt x="5002" y="11574"/>
                    <a:pt x="5274" y="11690"/>
                    <a:pt x="5564" y="11690"/>
                  </a:cubicBezTo>
                  <a:cubicBezTo>
                    <a:pt x="5991" y="11690"/>
                    <a:pt x="6262" y="11438"/>
                    <a:pt x="6398" y="10953"/>
                  </a:cubicBezTo>
                  <a:cubicBezTo>
                    <a:pt x="6359" y="10294"/>
                    <a:pt x="6282" y="9480"/>
                    <a:pt x="6165" y="8511"/>
                  </a:cubicBezTo>
                  <a:cubicBezTo>
                    <a:pt x="6049" y="7541"/>
                    <a:pt x="5991" y="6882"/>
                    <a:pt x="5952" y="6514"/>
                  </a:cubicBezTo>
                  <a:lnTo>
                    <a:pt x="5952" y="6514"/>
                  </a:lnTo>
                  <a:cubicBezTo>
                    <a:pt x="7891" y="6650"/>
                    <a:pt x="9209" y="6727"/>
                    <a:pt x="9926" y="6766"/>
                  </a:cubicBezTo>
                  <a:cubicBezTo>
                    <a:pt x="10236" y="6727"/>
                    <a:pt x="10469" y="6630"/>
                    <a:pt x="10643" y="6475"/>
                  </a:cubicBezTo>
                  <a:cubicBezTo>
                    <a:pt x="10799" y="6320"/>
                    <a:pt x="10876" y="6146"/>
                    <a:pt x="10876" y="5932"/>
                  </a:cubicBezTo>
                  <a:cubicBezTo>
                    <a:pt x="10876" y="5622"/>
                    <a:pt x="10740" y="5331"/>
                    <a:pt x="10450" y="5060"/>
                  </a:cubicBezTo>
                  <a:cubicBezTo>
                    <a:pt x="10178" y="4789"/>
                    <a:pt x="9849" y="4653"/>
                    <a:pt x="9442" y="4634"/>
                  </a:cubicBezTo>
                  <a:lnTo>
                    <a:pt x="5778" y="4847"/>
                  </a:lnTo>
                  <a:cubicBezTo>
                    <a:pt x="5758" y="4556"/>
                    <a:pt x="5681" y="3800"/>
                    <a:pt x="5564" y="2579"/>
                  </a:cubicBezTo>
                  <a:cubicBezTo>
                    <a:pt x="5429" y="1357"/>
                    <a:pt x="5351" y="562"/>
                    <a:pt x="5332" y="233"/>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50" name="Google Shape;2150;p11"/>
            <p:cNvSpPr/>
            <p:nvPr/>
          </p:nvSpPr>
          <p:spPr>
            <a:xfrm>
              <a:off x="5670550" y="354275"/>
              <a:ext cx="249150" cy="444450"/>
            </a:xfrm>
            <a:custGeom>
              <a:avLst/>
              <a:gdLst/>
              <a:ahLst/>
              <a:cxnLst/>
              <a:rect l="l" t="t" r="r" b="b"/>
              <a:pathLst>
                <a:path w="9966" h="17778" extrusionOk="0">
                  <a:moveTo>
                    <a:pt x="3045" y="0"/>
                  </a:moveTo>
                  <a:cubicBezTo>
                    <a:pt x="2637" y="1125"/>
                    <a:pt x="2327" y="2404"/>
                    <a:pt x="2075" y="3839"/>
                  </a:cubicBezTo>
                  <a:cubicBezTo>
                    <a:pt x="1843" y="5273"/>
                    <a:pt x="1532" y="6708"/>
                    <a:pt x="1164" y="8142"/>
                  </a:cubicBezTo>
                  <a:cubicBezTo>
                    <a:pt x="1416" y="8278"/>
                    <a:pt x="1746" y="8433"/>
                    <a:pt x="2133" y="8608"/>
                  </a:cubicBezTo>
                  <a:cubicBezTo>
                    <a:pt x="2502" y="8782"/>
                    <a:pt x="2851" y="8957"/>
                    <a:pt x="3180" y="9131"/>
                  </a:cubicBezTo>
                  <a:cubicBezTo>
                    <a:pt x="3549" y="9073"/>
                    <a:pt x="3936" y="9034"/>
                    <a:pt x="4343" y="9034"/>
                  </a:cubicBezTo>
                  <a:cubicBezTo>
                    <a:pt x="5507" y="9034"/>
                    <a:pt x="6379" y="9364"/>
                    <a:pt x="6980" y="9984"/>
                  </a:cubicBezTo>
                  <a:cubicBezTo>
                    <a:pt x="7562" y="10624"/>
                    <a:pt x="7872" y="11399"/>
                    <a:pt x="7872" y="12310"/>
                  </a:cubicBezTo>
                  <a:cubicBezTo>
                    <a:pt x="7872" y="13280"/>
                    <a:pt x="7542" y="14152"/>
                    <a:pt x="6902" y="14927"/>
                  </a:cubicBezTo>
                  <a:cubicBezTo>
                    <a:pt x="6263" y="15703"/>
                    <a:pt x="5448" y="16091"/>
                    <a:pt x="4479" y="16091"/>
                  </a:cubicBezTo>
                  <a:cubicBezTo>
                    <a:pt x="3490" y="16091"/>
                    <a:pt x="2463" y="15684"/>
                    <a:pt x="1358" y="14850"/>
                  </a:cubicBezTo>
                  <a:cubicBezTo>
                    <a:pt x="1261" y="14772"/>
                    <a:pt x="1164" y="14734"/>
                    <a:pt x="1048" y="14734"/>
                  </a:cubicBezTo>
                  <a:cubicBezTo>
                    <a:pt x="835" y="14734"/>
                    <a:pt x="602" y="14986"/>
                    <a:pt x="369" y="15470"/>
                  </a:cubicBezTo>
                  <a:cubicBezTo>
                    <a:pt x="137" y="15974"/>
                    <a:pt x="20" y="16226"/>
                    <a:pt x="1" y="16246"/>
                  </a:cubicBezTo>
                  <a:cubicBezTo>
                    <a:pt x="1436" y="17254"/>
                    <a:pt x="2870" y="17777"/>
                    <a:pt x="4421" y="17777"/>
                  </a:cubicBezTo>
                  <a:cubicBezTo>
                    <a:pt x="5991" y="17777"/>
                    <a:pt x="7309" y="17273"/>
                    <a:pt x="8376" y="16304"/>
                  </a:cubicBezTo>
                  <a:cubicBezTo>
                    <a:pt x="9442" y="15335"/>
                    <a:pt x="9965" y="14171"/>
                    <a:pt x="9965" y="12795"/>
                  </a:cubicBezTo>
                  <a:cubicBezTo>
                    <a:pt x="9965" y="11341"/>
                    <a:pt x="9423" y="10062"/>
                    <a:pt x="8337" y="8957"/>
                  </a:cubicBezTo>
                  <a:cubicBezTo>
                    <a:pt x="7251" y="7852"/>
                    <a:pt x="6011" y="7289"/>
                    <a:pt x="4615" y="7289"/>
                  </a:cubicBezTo>
                  <a:cubicBezTo>
                    <a:pt x="4188" y="7289"/>
                    <a:pt x="3742" y="7348"/>
                    <a:pt x="3277" y="7444"/>
                  </a:cubicBezTo>
                  <a:cubicBezTo>
                    <a:pt x="3665" y="5370"/>
                    <a:pt x="3975" y="3432"/>
                    <a:pt x="4208" y="1609"/>
                  </a:cubicBezTo>
                  <a:cubicBezTo>
                    <a:pt x="4615" y="1551"/>
                    <a:pt x="5584" y="1532"/>
                    <a:pt x="7077" y="1532"/>
                  </a:cubicBezTo>
                  <a:cubicBezTo>
                    <a:pt x="8085" y="1532"/>
                    <a:pt x="8977" y="1454"/>
                    <a:pt x="9752" y="1318"/>
                  </a:cubicBezTo>
                  <a:lnTo>
                    <a:pt x="9481" y="233"/>
                  </a:lnTo>
                  <a:lnTo>
                    <a:pt x="9500" y="233"/>
                  </a:lnTo>
                  <a:cubicBezTo>
                    <a:pt x="8744" y="117"/>
                    <a:pt x="7620" y="78"/>
                    <a:pt x="6127" y="78"/>
                  </a:cubicBezTo>
                  <a:cubicBezTo>
                    <a:pt x="4615" y="78"/>
                    <a:pt x="3587" y="39"/>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51" name="Google Shape;2151;p11"/>
            <p:cNvSpPr/>
            <p:nvPr/>
          </p:nvSpPr>
          <p:spPr>
            <a:xfrm>
              <a:off x="5943425" y="472050"/>
              <a:ext cx="249625" cy="489500"/>
            </a:xfrm>
            <a:custGeom>
              <a:avLst/>
              <a:gdLst/>
              <a:ahLst/>
              <a:cxnLst/>
              <a:rect l="l" t="t" r="r" b="b"/>
              <a:pathLst>
                <a:path w="9985" h="19580" extrusionOk="0">
                  <a:moveTo>
                    <a:pt x="8123" y="0"/>
                  </a:moveTo>
                  <a:lnTo>
                    <a:pt x="8123" y="252"/>
                  </a:lnTo>
                  <a:cubicBezTo>
                    <a:pt x="8123" y="2985"/>
                    <a:pt x="6999" y="6475"/>
                    <a:pt x="4789" y="10740"/>
                  </a:cubicBezTo>
                  <a:cubicBezTo>
                    <a:pt x="4265" y="10061"/>
                    <a:pt x="3800" y="9247"/>
                    <a:pt x="3393" y="8258"/>
                  </a:cubicBezTo>
                  <a:cubicBezTo>
                    <a:pt x="2986" y="7289"/>
                    <a:pt x="2695" y="6456"/>
                    <a:pt x="2540" y="5816"/>
                  </a:cubicBezTo>
                  <a:cubicBezTo>
                    <a:pt x="2385" y="5157"/>
                    <a:pt x="2172" y="4149"/>
                    <a:pt x="1900" y="2792"/>
                  </a:cubicBezTo>
                  <a:cubicBezTo>
                    <a:pt x="1648" y="1415"/>
                    <a:pt x="1474" y="543"/>
                    <a:pt x="1396" y="175"/>
                  </a:cubicBezTo>
                  <a:lnTo>
                    <a:pt x="0" y="97"/>
                  </a:lnTo>
                  <a:lnTo>
                    <a:pt x="0" y="97"/>
                  </a:lnTo>
                  <a:cubicBezTo>
                    <a:pt x="155" y="2423"/>
                    <a:pt x="562" y="4750"/>
                    <a:pt x="1260" y="7076"/>
                  </a:cubicBezTo>
                  <a:cubicBezTo>
                    <a:pt x="1939" y="9402"/>
                    <a:pt x="2928" y="11147"/>
                    <a:pt x="4226" y="12291"/>
                  </a:cubicBezTo>
                  <a:cubicBezTo>
                    <a:pt x="2559" y="15470"/>
                    <a:pt x="1396" y="17622"/>
                    <a:pt x="756" y="18746"/>
                  </a:cubicBezTo>
                  <a:lnTo>
                    <a:pt x="2230" y="19580"/>
                  </a:lnTo>
                  <a:cubicBezTo>
                    <a:pt x="3180" y="17893"/>
                    <a:pt x="3955" y="16459"/>
                    <a:pt x="4595" y="15257"/>
                  </a:cubicBezTo>
                  <a:cubicBezTo>
                    <a:pt x="5215" y="14055"/>
                    <a:pt x="5932" y="12582"/>
                    <a:pt x="6747" y="10817"/>
                  </a:cubicBezTo>
                  <a:cubicBezTo>
                    <a:pt x="7561" y="9053"/>
                    <a:pt x="8239" y="7309"/>
                    <a:pt x="8782" y="5564"/>
                  </a:cubicBezTo>
                  <a:cubicBezTo>
                    <a:pt x="9325" y="3838"/>
                    <a:pt x="9732" y="2132"/>
                    <a:pt x="9984" y="446"/>
                  </a:cubicBezTo>
                  <a:cubicBezTo>
                    <a:pt x="9558" y="271"/>
                    <a:pt x="8937" y="116"/>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52" name="Google Shape;2152;p11"/>
            <p:cNvSpPr/>
            <p:nvPr/>
          </p:nvSpPr>
          <p:spPr>
            <a:xfrm>
              <a:off x="6375725" y="467200"/>
              <a:ext cx="340250" cy="211800"/>
            </a:xfrm>
            <a:custGeom>
              <a:avLst/>
              <a:gdLst/>
              <a:ahLst/>
              <a:cxnLst/>
              <a:rect l="l" t="t" r="r" b="b"/>
              <a:pathLst>
                <a:path w="13610" h="8472" extrusionOk="0">
                  <a:moveTo>
                    <a:pt x="12175" y="0"/>
                  </a:moveTo>
                  <a:cubicBezTo>
                    <a:pt x="11303" y="58"/>
                    <a:pt x="9500" y="97"/>
                    <a:pt x="6747" y="175"/>
                  </a:cubicBezTo>
                  <a:cubicBezTo>
                    <a:pt x="4014" y="252"/>
                    <a:pt x="1881" y="349"/>
                    <a:pt x="388" y="446"/>
                  </a:cubicBezTo>
                  <a:lnTo>
                    <a:pt x="621" y="1512"/>
                  </a:lnTo>
                  <a:cubicBezTo>
                    <a:pt x="1707" y="1590"/>
                    <a:pt x="5719" y="1803"/>
                    <a:pt x="12660" y="2133"/>
                  </a:cubicBezTo>
                  <a:cubicBezTo>
                    <a:pt x="12970" y="2094"/>
                    <a:pt x="13222" y="1997"/>
                    <a:pt x="13377" y="1842"/>
                  </a:cubicBezTo>
                  <a:cubicBezTo>
                    <a:pt x="13532" y="1687"/>
                    <a:pt x="13610" y="1512"/>
                    <a:pt x="13610" y="1299"/>
                  </a:cubicBezTo>
                  <a:cubicBezTo>
                    <a:pt x="13610" y="989"/>
                    <a:pt x="13474" y="698"/>
                    <a:pt x="13203" y="427"/>
                  </a:cubicBezTo>
                  <a:cubicBezTo>
                    <a:pt x="12912" y="155"/>
                    <a:pt x="12582" y="20"/>
                    <a:pt x="12175" y="0"/>
                  </a:cubicBezTo>
                  <a:close/>
                  <a:moveTo>
                    <a:pt x="12175" y="6339"/>
                  </a:moveTo>
                  <a:cubicBezTo>
                    <a:pt x="5661" y="6650"/>
                    <a:pt x="1610" y="6843"/>
                    <a:pt x="1" y="6979"/>
                  </a:cubicBezTo>
                  <a:lnTo>
                    <a:pt x="272" y="8045"/>
                  </a:lnTo>
                  <a:cubicBezTo>
                    <a:pt x="1823" y="8162"/>
                    <a:pt x="4052" y="8239"/>
                    <a:pt x="6902" y="8297"/>
                  </a:cubicBezTo>
                  <a:cubicBezTo>
                    <a:pt x="9771" y="8375"/>
                    <a:pt x="11690" y="8414"/>
                    <a:pt x="12660" y="8472"/>
                  </a:cubicBezTo>
                  <a:cubicBezTo>
                    <a:pt x="12970" y="8433"/>
                    <a:pt x="13222" y="8336"/>
                    <a:pt x="13377" y="8181"/>
                  </a:cubicBezTo>
                  <a:cubicBezTo>
                    <a:pt x="13532" y="8026"/>
                    <a:pt x="13610" y="7852"/>
                    <a:pt x="13610" y="7638"/>
                  </a:cubicBezTo>
                  <a:cubicBezTo>
                    <a:pt x="13610" y="7328"/>
                    <a:pt x="13474" y="7037"/>
                    <a:pt x="13203" y="6766"/>
                  </a:cubicBezTo>
                  <a:cubicBezTo>
                    <a:pt x="12912" y="6494"/>
                    <a:pt x="12582" y="6359"/>
                    <a:pt x="12175" y="63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53" name="Google Shape;2153;p11"/>
            <p:cNvSpPr/>
            <p:nvPr/>
          </p:nvSpPr>
          <p:spPr>
            <a:xfrm>
              <a:off x="6899150" y="328100"/>
              <a:ext cx="215700" cy="456075"/>
            </a:xfrm>
            <a:custGeom>
              <a:avLst/>
              <a:gdLst/>
              <a:ahLst/>
              <a:cxnLst/>
              <a:rect l="l" t="t" r="r" b="b"/>
              <a:pathLst>
                <a:path w="8628" h="18243" extrusionOk="0">
                  <a:moveTo>
                    <a:pt x="4130" y="0"/>
                  </a:moveTo>
                  <a:cubicBezTo>
                    <a:pt x="3858" y="272"/>
                    <a:pt x="3471" y="601"/>
                    <a:pt x="2986" y="1028"/>
                  </a:cubicBezTo>
                  <a:cubicBezTo>
                    <a:pt x="2482" y="1454"/>
                    <a:pt x="1939" y="1920"/>
                    <a:pt x="1319" y="2443"/>
                  </a:cubicBezTo>
                  <a:cubicBezTo>
                    <a:pt x="679" y="2966"/>
                    <a:pt x="253" y="3315"/>
                    <a:pt x="1" y="3529"/>
                  </a:cubicBezTo>
                  <a:lnTo>
                    <a:pt x="757" y="4323"/>
                  </a:lnTo>
                  <a:cubicBezTo>
                    <a:pt x="1435" y="3819"/>
                    <a:pt x="2501" y="3141"/>
                    <a:pt x="3936" y="2307"/>
                  </a:cubicBezTo>
                  <a:lnTo>
                    <a:pt x="3936" y="2307"/>
                  </a:lnTo>
                  <a:cubicBezTo>
                    <a:pt x="3897" y="3218"/>
                    <a:pt x="3878" y="4556"/>
                    <a:pt x="3878" y="6320"/>
                  </a:cubicBezTo>
                  <a:cubicBezTo>
                    <a:pt x="3878" y="7076"/>
                    <a:pt x="3878" y="8201"/>
                    <a:pt x="3897" y="9674"/>
                  </a:cubicBezTo>
                  <a:cubicBezTo>
                    <a:pt x="3917" y="11147"/>
                    <a:pt x="3917" y="12252"/>
                    <a:pt x="3917" y="12970"/>
                  </a:cubicBezTo>
                  <a:cubicBezTo>
                    <a:pt x="3917" y="14133"/>
                    <a:pt x="3897" y="15296"/>
                    <a:pt x="3839" y="16440"/>
                  </a:cubicBezTo>
                  <a:cubicBezTo>
                    <a:pt x="3529" y="16498"/>
                    <a:pt x="3083" y="16575"/>
                    <a:pt x="2521" y="16692"/>
                  </a:cubicBezTo>
                  <a:cubicBezTo>
                    <a:pt x="1959" y="16789"/>
                    <a:pt x="1474" y="16886"/>
                    <a:pt x="1106" y="16924"/>
                  </a:cubicBezTo>
                  <a:lnTo>
                    <a:pt x="1106" y="18184"/>
                  </a:lnTo>
                  <a:lnTo>
                    <a:pt x="1106" y="18204"/>
                  </a:lnTo>
                  <a:cubicBezTo>
                    <a:pt x="1086" y="18204"/>
                    <a:pt x="1358" y="18223"/>
                    <a:pt x="1900" y="18223"/>
                  </a:cubicBezTo>
                  <a:cubicBezTo>
                    <a:pt x="2443" y="18243"/>
                    <a:pt x="3219" y="18243"/>
                    <a:pt x="4188" y="18243"/>
                  </a:cubicBezTo>
                  <a:lnTo>
                    <a:pt x="8627" y="18243"/>
                  </a:lnTo>
                  <a:lnTo>
                    <a:pt x="8240" y="16983"/>
                  </a:lnTo>
                  <a:cubicBezTo>
                    <a:pt x="7949" y="16944"/>
                    <a:pt x="7522" y="16886"/>
                    <a:pt x="6960" y="16769"/>
                  </a:cubicBezTo>
                  <a:cubicBezTo>
                    <a:pt x="6417" y="16672"/>
                    <a:pt x="6068" y="16614"/>
                    <a:pt x="5933" y="16595"/>
                  </a:cubicBezTo>
                  <a:cubicBezTo>
                    <a:pt x="5875" y="15315"/>
                    <a:pt x="5855" y="13222"/>
                    <a:pt x="5855" y="10275"/>
                  </a:cubicBezTo>
                  <a:cubicBezTo>
                    <a:pt x="5855" y="5351"/>
                    <a:pt x="5816" y="1958"/>
                    <a:pt x="5719" y="117"/>
                  </a:cubicBezTo>
                  <a:cubicBezTo>
                    <a:pt x="5467" y="78"/>
                    <a:pt x="5196" y="59"/>
                    <a:pt x="4925" y="59"/>
                  </a:cubicBezTo>
                  <a:cubicBezTo>
                    <a:pt x="4653" y="39"/>
                    <a:pt x="4382" y="20"/>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54" name="Google Shape;2154;p11"/>
            <p:cNvSpPr/>
            <p:nvPr/>
          </p:nvSpPr>
          <p:spPr>
            <a:xfrm>
              <a:off x="7115300" y="354275"/>
              <a:ext cx="249150" cy="444450"/>
            </a:xfrm>
            <a:custGeom>
              <a:avLst/>
              <a:gdLst/>
              <a:ahLst/>
              <a:cxnLst/>
              <a:rect l="l" t="t" r="r" b="b"/>
              <a:pathLst>
                <a:path w="9966" h="17778" extrusionOk="0">
                  <a:moveTo>
                    <a:pt x="3025" y="0"/>
                  </a:moveTo>
                  <a:cubicBezTo>
                    <a:pt x="2637" y="1125"/>
                    <a:pt x="2308" y="2404"/>
                    <a:pt x="2075" y="3839"/>
                  </a:cubicBezTo>
                  <a:cubicBezTo>
                    <a:pt x="1823" y="5273"/>
                    <a:pt x="1532" y="6708"/>
                    <a:pt x="1164" y="8142"/>
                  </a:cubicBezTo>
                  <a:cubicBezTo>
                    <a:pt x="1416" y="8278"/>
                    <a:pt x="1745" y="8433"/>
                    <a:pt x="2114" y="8608"/>
                  </a:cubicBezTo>
                  <a:cubicBezTo>
                    <a:pt x="2501" y="8782"/>
                    <a:pt x="2850" y="8957"/>
                    <a:pt x="3180" y="9131"/>
                  </a:cubicBezTo>
                  <a:cubicBezTo>
                    <a:pt x="3548" y="9073"/>
                    <a:pt x="3936" y="9034"/>
                    <a:pt x="4343" y="9034"/>
                  </a:cubicBezTo>
                  <a:cubicBezTo>
                    <a:pt x="5487" y="9034"/>
                    <a:pt x="6359" y="9364"/>
                    <a:pt x="6960" y="9984"/>
                  </a:cubicBezTo>
                  <a:cubicBezTo>
                    <a:pt x="7561" y="10624"/>
                    <a:pt x="7852" y="11399"/>
                    <a:pt x="7852" y="12310"/>
                  </a:cubicBezTo>
                  <a:cubicBezTo>
                    <a:pt x="7852" y="13280"/>
                    <a:pt x="7542" y="14152"/>
                    <a:pt x="6902" y="14927"/>
                  </a:cubicBezTo>
                  <a:cubicBezTo>
                    <a:pt x="6262" y="15703"/>
                    <a:pt x="5429" y="16091"/>
                    <a:pt x="4459" y="16091"/>
                  </a:cubicBezTo>
                  <a:cubicBezTo>
                    <a:pt x="3490" y="16091"/>
                    <a:pt x="2463" y="15684"/>
                    <a:pt x="1358" y="14850"/>
                  </a:cubicBezTo>
                  <a:cubicBezTo>
                    <a:pt x="1261" y="14772"/>
                    <a:pt x="1164" y="14734"/>
                    <a:pt x="1048" y="14734"/>
                  </a:cubicBezTo>
                  <a:cubicBezTo>
                    <a:pt x="815" y="14734"/>
                    <a:pt x="602" y="14986"/>
                    <a:pt x="369" y="15470"/>
                  </a:cubicBezTo>
                  <a:cubicBezTo>
                    <a:pt x="136" y="15974"/>
                    <a:pt x="1" y="16226"/>
                    <a:pt x="1" y="16246"/>
                  </a:cubicBezTo>
                  <a:cubicBezTo>
                    <a:pt x="1435" y="17254"/>
                    <a:pt x="2850" y="17777"/>
                    <a:pt x="4421" y="17777"/>
                  </a:cubicBezTo>
                  <a:cubicBezTo>
                    <a:pt x="5972" y="17777"/>
                    <a:pt x="7290" y="17273"/>
                    <a:pt x="8356" y="16304"/>
                  </a:cubicBezTo>
                  <a:cubicBezTo>
                    <a:pt x="9422" y="15335"/>
                    <a:pt x="9965" y="14171"/>
                    <a:pt x="9965" y="12795"/>
                  </a:cubicBezTo>
                  <a:cubicBezTo>
                    <a:pt x="9965" y="11341"/>
                    <a:pt x="9422" y="10062"/>
                    <a:pt x="8337" y="8957"/>
                  </a:cubicBezTo>
                  <a:cubicBezTo>
                    <a:pt x="7251" y="7852"/>
                    <a:pt x="6010" y="7289"/>
                    <a:pt x="4615" y="7289"/>
                  </a:cubicBezTo>
                  <a:cubicBezTo>
                    <a:pt x="4169" y="7289"/>
                    <a:pt x="3723" y="7348"/>
                    <a:pt x="3258" y="7444"/>
                  </a:cubicBezTo>
                  <a:cubicBezTo>
                    <a:pt x="3645" y="5370"/>
                    <a:pt x="3955" y="3432"/>
                    <a:pt x="4207" y="1609"/>
                  </a:cubicBezTo>
                  <a:cubicBezTo>
                    <a:pt x="4615" y="1551"/>
                    <a:pt x="5564" y="1532"/>
                    <a:pt x="7057" y="1532"/>
                  </a:cubicBezTo>
                  <a:cubicBezTo>
                    <a:pt x="8065" y="1532"/>
                    <a:pt x="8957" y="1454"/>
                    <a:pt x="9752" y="1318"/>
                  </a:cubicBezTo>
                  <a:lnTo>
                    <a:pt x="9480" y="233"/>
                  </a:lnTo>
                  <a:cubicBezTo>
                    <a:pt x="8744" y="117"/>
                    <a:pt x="7619" y="78"/>
                    <a:pt x="6107" y="78"/>
                  </a:cubicBezTo>
                  <a:cubicBezTo>
                    <a:pt x="4615" y="78"/>
                    <a:pt x="3587" y="39"/>
                    <a:pt x="3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2155" name="Google Shape;2155;p11"/>
          <p:cNvGrpSpPr/>
          <p:nvPr/>
        </p:nvGrpSpPr>
        <p:grpSpPr>
          <a:xfrm>
            <a:off x="-313240" y="1875538"/>
            <a:ext cx="403476" cy="465482"/>
            <a:chOff x="7970425" y="1897700"/>
            <a:chExt cx="68975" cy="79575"/>
          </a:xfrm>
        </p:grpSpPr>
        <p:sp>
          <p:nvSpPr>
            <p:cNvPr id="2156" name="Google Shape;2156;p11"/>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1"/>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1"/>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9" name="Google Shape;2159;p11"/>
          <p:cNvSpPr/>
          <p:nvPr/>
        </p:nvSpPr>
        <p:spPr>
          <a:xfrm>
            <a:off x="4195527" y="455507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0" name="Google Shape;2160;p11"/>
          <p:cNvGrpSpPr/>
          <p:nvPr/>
        </p:nvGrpSpPr>
        <p:grpSpPr>
          <a:xfrm>
            <a:off x="4546213" y="-129321"/>
            <a:ext cx="310468" cy="358288"/>
            <a:chOff x="8375825" y="2031150"/>
            <a:chExt cx="53075" cy="61250"/>
          </a:xfrm>
        </p:grpSpPr>
        <p:sp>
          <p:nvSpPr>
            <p:cNvPr id="2161" name="Google Shape;2161;p11"/>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1"/>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1"/>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4" name="Google Shape;2164;p11"/>
          <p:cNvSpPr/>
          <p:nvPr/>
        </p:nvSpPr>
        <p:spPr>
          <a:xfrm>
            <a:off x="1689149" y="4608491"/>
            <a:ext cx="975713" cy="925260"/>
          </a:xfrm>
          <a:custGeom>
            <a:avLst/>
            <a:gdLst/>
            <a:ahLst/>
            <a:cxnLst/>
            <a:rect l="l" t="t" r="r" b="b"/>
            <a:pathLst>
              <a:path w="6672" h="6327" extrusionOk="0">
                <a:moveTo>
                  <a:pt x="3350" y="13"/>
                </a:moveTo>
                <a:cubicBezTo>
                  <a:pt x="3531" y="593"/>
                  <a:pt x="3696" y="1166"/>
                  <a:pt x="3874" y="1743"/>
                </a:cubicBezTo>
                <a:lnTo>
                  <a:pt x="3911" y="1718"/>
                </a:lnTo>
                <a:lnTo>
                  <a:pt x="5285" y="875"/>
                </a:lnTo>
                <a:lnTo>
                  <a:pt x="5285" y="875"/>
                </a:lnTo>
                <a:lnTo>
                  <a:pt x="4671" y="2366"/>
                </a:lnTo>
                <a:lnTo>
                  <a:pt x="4643" y="2435"/>
                </a:lnTo>
                <a:cubicBezTo>
                  <a:pt x="5063" y="2495"/>
                  <a:pt x="5792" y="2599"/>
                  <a:pt x="6286" y="2665"/>
                </a:cubicBezTo>
                <a:lnTo>
                  <a:pt x="6286" y="2665"/>
                </a:lnTo>
                <a:cubicBezTo>
                  <a:pt x="5851" y="2897"/>
                  <a:pt x="5201" y="3247"/>
                  <a:pt x="4836" y="3447"/>
                </a:cubicBezTo>
                <a:lnTo>
                  <a:pt x="4880" y="3491"/>
                </a:lnTo>
                <a:lnTo>
                  <a:pt x="6013" y="4722"/>
                </a:lnTo>
                <a:lnTo>
                  <a:pt x="6013" y="4722"/>
                </a:lnTo>
                <a:cubicBezTo>
                  <a:pt x="5468" y="4612"/>
                  <a:pt x="4923" y="4494"/>
                  <a:pt x="4375" y="4379"/>
                </a:cubicBezTo>
                <a:lnTo>
                  <a:pt x="4347" y="4373"/>
                </a:lnTo>
                <a:lnTo>
                  <a:pt x="4347" y="4373"/>
                </a:lnTo>
                <a:lnTo>
                  <a:pt x="4350" y="4401"/>
                </a:lnTo>
                <a:cubicBezTo>
                  <a:pt x="4371" y="4893"/>
                  <a:pt x="4389" y="5575"/>
                  <a:pt x="4410" y="6094"/>
                </a:cubicBezTo>
                <a:lnTo>
                  <a:pt x="4410" y="6094"/>
                </a:lnTo>
                <a:lnTo>
                  <a:pt x="3381" y="4750"/>
                </a:lnTo>
                <a:lnTo>
                  <a:pt x="3350" y="4712"/>
                </a:lnTo>
                <a:lnTo>
                  <a:pt x="3322" y="4750"/>
                </a:lnTo>
                <a:lnTo>
                  <a:pt x="2323" y="6010"/>
                </a:lnTo>
                <a:lnTo>
                  <a:pt x="2323" y="6010"/>
                </a:lnTo>
                <a:lnTo>
                  <a:pt x="2393" y="4404"/>
                </a:lnTo>
                <a:lnTo>
                  <a:pt x="2397" y="4323"/>
                </a:lnTo>
                <a:lnTo>
                  <a:pt x="2316" y="4339"/>
                </a:lnTo>
                <a:lnTo>
                  <a:pt x="795" y="4659"/>
                </a:lnTo>
                <a:lnTo>
                  <a:pt x="795" y="4659"/>
                </a:lnTo>
                <a:cubicBezTo>
                  <a:pt x="1145" y="4276"/>
                  <a:pt x="1494" y="3892"/>
                  <a:pt x="1839" y="3507"/>
                </a:cubicBezTo>
                <a:lnTo>
                  <a:pt x="1901" y="3438"/>
                </a:lnTo>
                <a:lnTo>
                  <a:pt x="1820" y="3394"/>
                </a:lnTo>
                <a:lnTo>
                  <a:pt x="442" y="2671"/>
                </a:lnTo>
                <a:lnTo>
                  <a:pt x="442" y="2671"/>
                </a:lnTo>
                <a:cubicBezTo>
                  <a:pt x="957" y="2601"/>
                  <a:pt x="1469" y="2524"/>
                  <a:pt x="1982" y="2450"/>
                </a:cubicBezTo>
                <a:lnTo>
                  <a:pt x="2063" y="2441"/>
                </a:lnTo>
                <a:lnTo>
                  <a:pt x="2032" y="2366"/>
                </a:lnTo>
                <a:lnTo>
                  <a:pt x="1416" y="875"/>
                </a:lnTo>
                <a:lnTo>
                  <a:pt x="2789" y="1718"/>
                </a:lnTo>
                <a:lnTo>
                  <a:pt x="2827" y="1740"/>
                </a:lnTo>
                <a:cubicBezTo>
                  <a:pt x="3004" y="1166"/>
                  <a:pt x="3169" y="590"/>
                  <a:pt x="3350" y="13"/>
                </a:cubicBezTo>
                <a:close/>
                <a:moveTo>
                  <a:pt x="3350" y="1"/>
                </a:moveTo>
                <a:cubicBezTo>
                  <a:pt x="3170" y="546"/>
                  <a:pt x="2973" y="1095"/>
                  <a:pt x="2789" y="1643"/>
                </a:cubicBezTo>
                <a:lnTo>
                  <a:pt x="2789" y="1643"/>
                </a:lnTo>
                <a:lnTo>
                  <a:pt x="1334" y="708"/>
                </a:lnTo>
                <a:lnTo>
                  <a:pt x="1203" y="621"/>
                </a:lnTo>
                <a:lnTo>
                  <a:pt x="1203" y="621"/>
                </a:lnTo>
                <a:lnTo>
                  <a:pt x="1262" y="768"/>
                </a:lnTo>
                <a:lnTo>
                  <a:pt x="1887" y="2339"/>
                </a:lnTo>
                <a:lnTo>
                  <a:pt x="1887" y="2339"/>
                </a:lnTo>
                <a:cubicBezTo>
                  <a:pt x="1259" y="2420"/>
                  <a:pt x="628" y="2504"/>
                  <a:pt x="0" y="2594"/>
                </a:cubicBezTo>
                <a:lnTo>
                  <a:pt x="190" y="2693"/>
                </a:lnTo>
                <a:lnTo>
                  <a:pt x="1670" y="3479"/>
                </a:lnTo>
                <a:lnTo>
                  <a:pt x="1670" y="3479"/>
                </a:lnTo>
                <a:cubicBezTo>
                  <a:pt x="1295" y="3892"/>
                  <a:pt x="921" y="4309"/>
                  <a:pt x="549" y="4725"/>
                </a:cubicBezTo>
                <a:lnTo>
                  <a:pt x="405" y="4887"/>
                </a:lnTo>
                <a:lnTo>
                  <a:pt x="614" y="4840"/>
                </a:lnTo>
                <a:lnTo>
                  <a:pt x="2263" y="4481"/>
                </a:lnTo>
                <a:lnTo>
                  <a:pt x="2263" y="4481"/>
                </a:lnTo>
                <a:lnTo>
                  <a:pt x="2213" y="6168"/>
                </a:lnTo>
                <a:lnTo>
                  <a:pt x="2210" y="6327"/>
                </a:lnTo>
                <a:lnTo>
                  <a:pt x="2210" y="6327"/>
                </a:lnTo>
                <a:lnTo>
                  <a:pt x="2303" y="6202"/>
                </a:lnTo>
                <a:lnTo>
                  <a:pt x="3352" y="4835"/>
                </a:lnTo>
                <a:lnTo>
                  <a:pt x="3352" y="4835"/>
                </a:lnTo>
                <a:lnTo>
                  <a:pt x="4419" y="6183"/>
                </a:lnTo>
                <a:lnTo>
                  <a:pt x="4466" y="6246"/>
                </a:lnTo>
                <a:lnTo>
                  <a:pt x="4462" y="6168"/>
                </a:lnTo>
                <a:lnTo>
                  <a:pt x="4428" y="5283"/>
                </a:lnTo>
                <a:cubicBezTo>
                  <a:pt x="4416" y="4999"/>
                  <a:pt x="4404" y="4713"/>
                  <a:pt x="4395" y="4429"/>
                </a:cubicBezTo>
                <a:lnTo>
                  <a:pt x="4395" y="4429"/>
                </a:lnTo>
                <a:cubicBezTo>
                  <a:pt x="4962" y="4554"/>
                  <a:pt x="5528" y="4674"/>
                  <a:pt x="6095" y="4803"/>
                </a:cubicBezTo>
                <a:lnTo>
                  <a:pt x="6192" y="4825"/>
                </a:lnTo>
                <a:lnTo>
                  <a:pt x="6192" y="4825"/>
                </a:lnTo>
                <a:lnTo>
                  <a:pt x="6126" y="4750"/>
                </a:lnTo>
                <a:lnTo>
                  <a:pt x="4995" y="3475"/>
                </a:lnTo>
                <a:lnTo>
                  <a:pt x="4995" y="3475"/>
                </a:lnTo>
                <a:cubicBezTo>
                  <a:pt x="5402" y="3264"/>
                  <a:pt x="6135" y="2880"/>
                  <a:pt x="6507" y="2684"/>
                </a:cubicBezTo>
                <a:lnTo>
                  <a:pt x="6672" y="2600"/>
                </a:lnTo>
                <a:lnTo>
                  <a:pt x="6488" y="2572"/>
                </a:lnTo>
                <a:cubicBezTo>
                  <a:pt x="6075" y="2513"/>
                  <a:pt x="5263" y="2404"/>
                  <a:pt x="4808" y="2342"/>
                </a:cubicBezTo>
                <a:lnTo>
                  <a:pt x="4808" y="2342"/>
                </a:lnTo>
                <a:lnTo>
                  <a:pt x="5441" y="768"/>
                </a:lnTo>
                <a:lnTo>
                  <a:pt x="5497" y="621"/>
                </a:lnTo>
                <a:lnTo>
                  <a:pt x="5497" y="621"/>
                </a:lnTo>
                <a:lnTo>
                  <a:pt x="5366" y="708"/>
                </a:lnTo>
                <a:lnTo>
                  <a:pt x="3913" y="1639"/>
                </a:lnTo>
                <a:lnTo>
                  <a:pt x="3913" y="1639"/>
                </a:lnTo>
                <a:cubicBezTo>
                  <a:pt x="3730" y="1092"/>
                  <a:pt x="3532" y="542"/>
                  <a:pt x="335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1"/>
          <p:cNvSpPr/>
          <p:nvPr/>
        </p:nvSpPr>
        <p:spPr>
          <a:xfrm>
            <a:off x="8161150" y="-363128"/>
            <a:ext cx="627223" cy="594466"/>
          </a:xfrm>
          <a:custGeom>
            <a:avLst/>
            <a:gdLst/>
            <a:ahLst/>
            <a:cxnLst/>
            <a:rect l="l" t="t" r="r" b="b"/>
            <a:pathLst>
              <a:path w="4289" h="4065" extrusionOk="0">
                <a:moveTo>
                  <a:pt x="2154" y="10"/>
                </a:moveTo>
                <a:cubicBezTo>
                  <a:pt x="2272" y="381"/>
                  <a:pt x="2375" y="752"/>
                  <a:pt x="2490" y="1120"/>
                </a:cubicBezTo>
                <a:lnTo>
                  <a:pt x="2515" y="1107"/>
                </a:lnTo>
                <a:lnTo>
                  <a:pt x="3397" y="563"/>
                </a:lnTo>
                <a:lnTo>
                  <a:pt x="3004" y="1522"/>
                </a:lnTo>
                <a:lnTo>
                  <a:pt x="2986" y="1565"/>
                </a:lnTo>
                <a:cubicBezTo>
                  <a:pt x="3255" y="1604"/>
                  <a:pt x="3723" y="1671"/>
                  <a:pt x="4039" y="1714"/>
                </a:cubicBezTo>
                <a:lnTo>
                  <a:pt x="4039" y="1714"/>
                </a:lnTo>
                <a:cubicBezTo>
                  <a:pt x="3760" y="1862"/>
                  <a:pt x="3343" y="2087"/>
                  <a:pt x="3107" y="2213"/>
                </a:cubicBezTo>
                <a:lnTo>
                  <a:pt x="3135" y="2244"/>
                </a:lnTo>
                <a:lnTo>
                  <a:pt x="3865" y="3033"/>
                </a:lnTo>
                <a:lnTo>
                  <a:pt x="3865" y="3033"/>
                </a:lnTo>
                <a:cubicBezTo>
                  <a:pt x="3512" y="2962"/>
                  <a:pt x="3165" y="2888"/>
                  <a:pt x="2814" y="2815"/>
                </a:cubicBezTo>
                <a:lnTo>
                  <a:pt x="2796" y="2808"/>
                </a:lnTo>
                <a:lnTo>
                  <a:pt x="2796" y="2827"/>
                </a:lnTo>
                <a:cubicBezTo>
                  <a:pt x="2810" y="3144"/>
                  <a:pt x="2822" y="3579"/>
                  <a:pt x="2834" y="3913"/>
                </a:cubicBezTo>
                <a:lnTo>
                  <a:pt x="2834" y="3913"/>
                </a:lnTo>
                <a:lnTo>
                  <a:pt x="2172" y="3052"/>
                </a:lnTo>
                <a:lnTo>
                  <a:pt x="2154" y="3027"/>
                </a:lnTo>
                <a:lnTo>
                  <a:pt x="2135" y="3052"/>
                </a:lnTo>
                <a:lnTo>
                  <a:pt x="1494" y="3862"/>
                </a:lnTo>
                <a:lnTo>
                  <a:pt x="1494" y="3862"/>
                </a:lnTo>
                <a:lnTo>
                  <a:pt x="1540" y="2830"/>
                </a:lnTo>
                <a:lnTo>
                  <a:pt x="1540" y="2777"/>
                </a:lnTo>
                <a:lnTo>
                  <a:pt x="1490" y="2787"/>
                </a:lnTo>
                <a:lnTo>
                  <a:pt x="512" y="2995"/>
                </a:lnTo>
                <a:lnTo>
                  <a:pt x="512" y="2995"/>
                </a:lnTo>
                <a:cubicBezTo>
                  <a:pt x="735" y="2748"/>
                  <a:pt x="960" y="2504"/>
                  <a:pt x="1185" y="2254"/>
                </a:cubicBezTo>
                <a:lnTo>
                  <a:pt x="1222" y="2210"/>
                </a:lnTo>
                <a:lnTo>
                  <a:pt x="1172" y="2182"/>
                </a:lnTo>
                <a:lnTo>
                  <a:pt x="289" y="1717"/>
                </a:lnTo>
                <a:lnTo>
                  <a:pt x="289" y="1717"/>
                </a:lnTo>
                <a:cubicBezTo>
                  <a:pt x="619" y="1671"/>
                  <a:pt x="947" y="1624"/>
                  <a:pt x="1275" y="1575"/>
                </a:cubicBezTo>
                <a:lnTo>
                  <a:pt x="1328" y="1568"/>
                </a:lnTo>
                <a:lnTo>
                  <a:pt x="1306" y="1522"/>
                </a:lnTo>
                <a:lnTo>
                  <a:pt x="911" y="564"/>
                </a:lnTo>
                <a:lnTo>
                  <a:pt x="1795" y="1104"/>
                </a:lnTo>
                <a:lnTo>
                  <a:pt x="1817" y="1120"/>
                </a:lnTo>
                <a:cubicBezTo>
                  <a:pt x="1932" y="752"/>
                  <a:pt x="2038" y="381"/>
                  <a:pt x="2154" y="10"/>
                </a:cubicBezTo>
                <a:close/>
                <a:moveTo>
                  <a:pt x="2154" y="1"/>
                </a:moveTo>
                <a:cubicBezTo>
                  <a:pt x="2038" y="351"/>
                  <a:pt x="1913" y="702"/>
                  <a:pt x="1794" y="1055"/>
                </a:cubicBezTo>
                <a:lnTo>
                  <a:pt x="1794" y="1055"/>
                </a:lnTo>
                <a:lnTo>
                  <a:pt x="861" y="456"/>
                </a:lnTo>
                <a:lnTo>
                  <a:pt x="776" y="400"/>
                </a:lnTo>
                <a:lnTo>
                  <a:pt x="776" y="400"/>
                </a:lnTo>
                <a:lnTo>
                  <a:pt x="814" y="493"/>
                </a:lnTo>
                <a:lnTo>
                  <a:pt x="1216" y="1503"/>
                </a:lnTo>
                <a:lnTo>
                  <a:pt x="1216" y="1503"/>
                </a:lnTo>
                <a:cubicBezTo>
                  <a:pt x="812" y="1557"/>
                  <a:pt x="405" y="1608"/>
                  <a:pt x="1" y="1665"/>
                </a:cubicBezTo>
                <a:lnTo>
                  <a:pt x="125" y="1730"/>
                </a:lnTo>
                <a:lnTo>
                  <a:pt x="1076" y="2235"/>
                </a:lnTo>
                <a:lnTo>
                  <a:pt x="1076" y="2235"/>
                </a:lnTo>
                <a:cubicBezTo>
                  <a:pt x="834" y="2501"/>
                  <a:pt x="595" y="2770"/>
                  <a:pt x="356" y="3036"/>
                </a:cubicBezTo>
                <a:lnTo>
                  <a:pt x="262" y="3139"/>
                </a:lnTo>
                <a:lnTo>
                  <a:pt x="396" y="3111"/>
                </a:lnTo>
                <a:lnTo>
                  <a:pt x="1457" y="2879"/>
                </a:lnTo>
                <a:lnTo>
                  <a:pt x="1457" y="2879"/>
                </a:lnTo>
                <a:lnTo>
                  <a:pt x="1425" y="3961"/>
                </a:lnTo>
                <a:lnTo>
                  <a:pt x="1421" y="4064"/>
                </a:lnTo>
                <a:lnTo>
                  <a:pt x="1421" y="4064"/>
                </a:lnTo>
                <a:lnTo>
                  <a:pt x="1484" y="3983"/>
                </a:lnTo>
                <a:lnTo>
                  <a:pt x="2154" y="3104"/>
                </a:lnTo>
                <a:lnTo>
                  <a:pt x="2154" y="3104"/>
                </a:lnTo>
                <a:lnTo>
                  <a:pt x="2839" y="3974"/>
                </a:lnTo>
                <a:lnTo>
                  <a:pt x="2870" y="4011"/>
                </a:lnTo>
                <a:lnTo>
                  <a:pt x="2867" y="3961"/>
                </a:lnTo>
                <a:lnTo>
                  <a:pt x="2845" y="3394"/>
                </a:lnTo>
                <a:cubicBezTo>
                  <a:pt x="2839" y="3211"/>
                  <a:pt x="2831" y="3030"/>
                  <a:pt x="2824" y="2846"/>
                </a:cubicBezTo>
                <a:lnTo>
                  <a:pt x="2824" y="2846"/>
                </a:lnTo>
                <a:cubicBezTo>
                  <a:pt x="3187" y="2926"/>
                  <a:pt x="3552" y="3003"/>
                  <a:pt x="3917" y="3086"/>
                </a:cubicBezTo>
                <a:lnTo>
                  <a:pt x="3980" y="3101"/>
                </a:lnTo>
                <a:lnTo>
                  <a:pt x="3936" y="3052"/>
                </a:lnTo>
                <a:lnTo>
                  <a:pt x="3210" y="2232"/>
                </a:lnTo>
                <a:lnTo>
                  <a:pt x="3210" y="2232"/>
                </a:lnTo>
                <a:cubicBezTo>
                  <a:pt x="3472" y="2099"/>
                  <a:pt x="3942" y="1852"/>
                  <a:pt x="4182" y="1727"/>
                </a:cubicBezTo>
                <a:lnTo>
                  <a:pt x="4288" y="1671"/>
                </a:lnTo>
                <a:lnTo>
                  <a:pt x="4170" y="1656"/>
                </a:lnTo>
                <a:cubicBezTo>
                  <a:pt x="3905" y="1617"/>
                  <a:pt x="3384" y="1546"/>
                  <a:pt x="3090" y="1506"/>
                </a:cubicBezTo>
                <a:lnTo>
                  <a:pt x="3090" y="1506"/>
                </a:lnTo>
                <a:lnTo>
                  <a:pt x="3497" y="496"/>
                </a:lnTo>
                <a:lnTo>
                  <a:pt x="3534" y="400"/>
                </a:lnTo>
                <a:lnTo>
                  <a:pt x="3450" y="456"/>
                </a:lnTo>
                <a:lnTo>
                  <a:pt x="2516" y="1055"/>
                </a:lnTo>
                <a:lnTo>
                  <a:pt x="2516" y="1055"/>
                </a:lnTo>
                <a:cubicBezTo>
                  <a:pt x="2397" y="703"/>
                  <a:pt x="2272" y="350"/>
                  <a:pt x="215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1"/>
          <p:cNvSpPr/>
          <p:nvPr/>
        </p:nvSpPr>
        <p:spPr>
          <a:xfrm>
            <a:off x="282300" y="282300"/>
            <a:ext cx="8579400" cy="4578900"/>
          </a:xfrm>
          <a:prstGeom prst="rect">
            <a:avLst/>
          </a:prstGeom>
          <a:solidFill>
            <a:schemeClr val="dk2"/>
          </a:solidFill>
          <a:ln w="762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2168" name="Google Shape;216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170"/>
        <p:cNvGrpSpPr/>
        <p:nvPr/>
      </p:nvGrpSpPr>
      <p:grpSpPr>
        <a:xfrm>
          <a:off x="0" y="0"/>
          <a:ext cx="0" cy="0"/>
          <a:chOff x="0" y="0"/>
          <a:chExt cx="0" cy="0"/>
        </a:xfrm>
      </p:grpSpPr>
      <p:grpSp>
        <p:nvGrpSpPr>
          <p:cNvPr id="2171" name="Google Shape;2171;p13"/>
          <p:cNvGrpSpPr/>
          <p:nvPr/>
        </p:nvGrpSpPr>
        <p:grpSpPr>
          <a:xfrm rot="5400000">
            <a:off x="2000366" y="-2000218"/>
            <a:ext cx="5143458" cy="9143926"/>
            <a:chOff x="238200" y="1684775"/>
            <a:chExt cx="1136525" cy="2020400"/>
          </a:xfrm>
        </p:grpSpPr>
        <p:sp>
          <p:nvSpPr>
            <p:cNvPr id="2172" name="Google Shape;2172;p13"/>
            <p:cNvSpPr/>
            <p:nvPr/>
          </p:nvSpPr>
          <p:spPr>
            <a:xfrm>
              <a:off x="126105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3"/>
            <p:cNvSpPr/>
            <p:nvPr/>
          </p:nvSpPr>
          <p:spPr>
            <a:xfrm>
              <a:off x="126105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3"/>
            <p:cNvSpPr/>
            <p:nvPr/>
          </p:nvSpPr>
          <p:spPr>
            <a:xfrm>
              <a:off x="126105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3"/>
            <p:cNvSpPr/>
            <p:nvPr/>
          </p:nvSpPr>
          <p:spPr>
            <a:xfrm>
              <a:off x="126105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3"/>
            <p:cNvSpPr/>
            <p:nvPr/>
          </p:nvSpPr>
          <p:spPr>
            <a:xfrm>
              <a:off x="126105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3"/>
            <p:cNvSpPr/>
            <p:nvPr/>
          </p:nvSpPr>
          <p:spPr>
            <a:xfrm>
              <a:off x="126105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3"/>
            <p:cNvSpPr/>
            <p:nvPr/>
          </p:nvSpPr>
          <p:spPr>
            <a:xfrm>
              <a:off x="126105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3"/>
            <p:cNvSpPr/>
            <p:nvPr/>
          </p:nvSpPr>
          <p:spPr>
            <a:xfrm>
              <a:off x="126105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3"/>
            <p:cNvSpPr/>
            <p:nvPr/>
          </p:nvSpPr>
          <p:spPr>
            <a:xfrm>
              <a:off x="126105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3"/>
            <p:cNvSpPr/>
            <p:nvPr/>
          </p:nvSpPr>
          <p:spPr>
            <a:xfrm>
              <a:off x="126105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3"/>
            <p:cNvSpPr/>
            <p:nvPr/>
          </p:nvSpPr>
          <p:spPr>
            <a:xfrm>
              <a:off x="126105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3"/>
            <p:cNvSpPr/>
            <p:nvPr/>
          </p:nvSpPr>
          <p:spPr>
            <a:xfrm>
              <a:off x="126105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3"/>
            <p:cNvSpPr/>
            <p:nvPr/>
          </p:nvSpPr>
          <p:spPr>
            <a:xfrm>
              <a:off x="126105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3"/>
            <p:cNvSpPr/>
            <p:nvPr/>
          </p:nvSpPr>
          <p:spPr>
            <a:xfrm>
              <a:off x="126105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3"/>
            <p:cNvSpPr/>
            <p:nvPr/>
          </p:nvSpPr>
          <p:spPr>
            <a:xfrm>
              <a:off x="126105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3"/>
            <p:cNvSpPr/>
            <p:nvPr/>
          </p:nvSpPr>
          <p:spPr>
            <a:xfrm>
              <a:off x="126105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3"/>
            <p:cNvSpPr/>
            <p:nvPr/>
          </p:nvSpPr>
          <p:spPr>
            <a:xfrm>
              <a:off x="126105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3"/>
            <p:cNvSpPr/>
            <p:nvPr/>
          </p:nvSpPr>
          <p:spPr>
            <a:xfrm>
              <a:off x="126105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3"/>
            <p:cNvSpPr/>
            <p:nvPr/>
          </p:nvSpPr>
          <p:spPr>
            <a:xfrm>
              <a:off x="126105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3"/>
            <p:cNvSpPr/>
            <p:nvPr/>
          </p:nvSpPr>
          <p:spPr>
            <a:xfrm>
              <a:off x="126105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3"/>
            <p:cNvSpPr/>
            <p:nvPr/>
          </p:nvSpPr>
          <p:spPr>
            <a:xfrm>
              <a:off x="11473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3"/>
            <p:cNvSpPr/>
            <p:nvPr/>
          </p:nvSpPr>
          <p:spPr>
            <a:xfrm>
              <a:off x="11473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3"/>
            <p:cNvSpPr/>
            <p:nvPr/>
          </p:nvSpPr>
          <p:spPr>
            <a:xfrm>
              <a:off x="11473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3"/>
            <p:cNvSpPr/>
            <p:nvPr/>
          </p:nvSpPr>
          <p:spPr>
            <a:xfrm>
              <a:off x="11473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3"/>
            <p:cNvSpPr/>
            <p:nvPr/>
          </p:nvSpPr>
          <p:spPr>
            <a:xfrm>
              <a:off x="11473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3"/>
            <p:cNvSpPr/>
            <p:nvPr/>
          </p:nvSpPr>
          <p:spPr>
            <a:xfrm>
              <a:off x="11473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3"/>
            <p:cNvSpPr/>
            <p:nvPr/>
          </p:nvSpPr>
          <p:spPr>
            <a:xfrm>
              <a:off x="11473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3"/>
            <p:cNvSpPr/>
            <p:nvPr/>
          </p:nvSpPr>
          <p:spPr>
            <a:xfrm>
              <a:off x="11473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3"/>
            <p:cNvSpPr/>
            <p:nvPr/>
          </p:nvSpPr>
          <p:spPr>
            <a:xfrm>
              <a:off x="11473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3"/>
            <p:cNvSpPr/>
            <p:nvPr/>
          </p:nvSpPr>
          <p:spPr>
            <a:xfrm>
              <a:off x="11473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3"/>
            <p:cNvSpPr/>
            <p:nvPr/>
          </p:nvSpPr>
          <p:spPr>
            <a:xfrm>
              <a:off x="11473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3"/>
            <p:cNvSpPr/>
            <p:nvPr/>
          </p:nvSpPr>
          <p:spPr>
            <a:xfrm>
              <a:off x="11473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3"/>
            <p:cNvSpPr/>
            <p:nvPr/>
          </p:nvSpPr>
          <p:spPr>
            <a:xfrm>
              <a:off x="11473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3"/>
            <p:cNvSpPr/>
            <p:nvPr/>
          </p:nvSpPr>
          <p:spPr>
            <a:xfrm>
              <a:off x="11473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3"/>
            <p:cNvSpPr/>
            <p:nvPr/>
          </p:nvSpPr>
          <p:spPr>
            <a:xfrm>
              <a:off x="11473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3"/>
            <p:cNvSpPr/>
            <p:nvPr/>
          </p:nvSpPr>
          <p:spPr>
            <a:xfrm>
              <a:off x="11473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3"/>
            <p:cNvSpPr/>
            <p:nvPr/>
          </p:nvSpPr>
          <p:spPr>
            <a:xfrm>
              <a:off x="11473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3"/>
            <p:cNvSpPr/>
            <p:nvPr/>
          </p:nvSpPr>
          <p:spPr>
            <a:xfrm>
              <a:off x="11473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3"/>
            <p:cNvSpPr/>
            <p:nvPr/>
          </p:nvSpPr>
          <p:spPr>
            <a:xfrm>
              <a:off x="11473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3"/>
            <p:cNvSpPr/>
            <p:nvPr/>
          </p:nvSpPr>
          <p:spPr>
            <a:xfrm>
              <a:off x="11473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3"/>
            <p:cNvSpPr/>
            <p:nvPr/>
          </p:nvSpPr>
          <p:spPr>
            <a:xfrm>
              <a:off x="103372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3"/>
            <p:cNvSpPr/>
            <p:nvPr/>
          </p:nvSpPr>
          <p:spPr>
            <a:xfrm>
              <a:off x="103372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3"/>
            <p:cNvSpPr/>
            <p:nvPr/>
          </p:nvSpPr>
          <p:spPr>
            <a:xfrm>
              <a:off x="103372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3"/>
            <p:cNvSpPr/>
            <p:nvPr/>
          </p:nvSpPr>
          <p:spPr>
            <a:xfrm>
              <a:off x="103372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3"/>
            <p:cNvSpPr/>
            <p:nvPr/>
          </p:nvSpPr>
          <p:spPr>
            <a:xfrm>
              <a:off x="103372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3"/>
            <p:cNvSpPr/>
            <p:nvPr/>
          </p:nvSpPr>
          <p:spPr>
            <a:xfrm>
              <a:off x="103372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3"/>
            <p:cNvSpPr/>
            <p:nvPr/>
          </p:nvSpPr>
          <p:spPr>
            <a:xfrm>
              <a:off x="103372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3"/>
            <p:cNvSpPr/>
            <p:nvPr/>
          </p:nvSpPr>
          <p:spPr>
            <a:xfrm>
              <a:off x="103372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3"/>
            <p:cNvSpPr/>
            <p:nvPr/>
          </p:nvSpPr>
          <p:spPr>
            <a:xfrm>
              <a:off x="103372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3"/>
            <p:cNvSpPr/>
            <p:nvPr/>
          </p:nvSpPr>
          <p:spPr>
            <a:xfrm>
              <a:off x="103372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3"/>
            <p:cNvSpPr/>
            <p:nvPr/>
          </p:nvSpPr>
          <p:spPr>
            <a:xfrm>
              <a:off x="103372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3"/>
            <p:cNvSpPr/>
            <p:nvPr/>
          </p:nvSpPr>
          <p:spPr>
            <a:xfrm>
              <a:off x="103372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3"/>
            <p:cNvSpPr/>
            <p:nvPr/>
          </p:nvSpPr>
          <p:spPr>
            <a:xfrm>
              <a:off x="103372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3"/>
            <p:cNvSpPr/>
            <p:nvPr/>
          </p:nvSpPr>
          <p:spPr>
            <a:xfrm>
              <a:off x="103372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3"/>
            <p:cNvSpPr/>
            <p:nvPr/>
          </p:nvSpPr>
          <p:spPr>
            <a:xfrm>
              <a:off x="103372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3"/>
            <p:cNvSpPr/>
            <p:nvPr/>
          </p:nvSpPr>
          <p:spPr>
            <a:xfrm>
              <a:off x="103372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3"/>
            <p:cNvSpPr/>
            <p:nvPr/>
          </p:nvSpPr>
          <p:spPr>
            <a:xfrm>
              <a:off x="103372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3"/>
            <p:cNvSpPr/>
            <p:nvPr/>
          </p:nvSpPr>
          <p:spPr>
            <a:xfrm>
              <a:off x="103372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3"/>
            <p:cNvSpPr/>
            <p:nvPr/>
          </p:nvSpPr>
          <p:spPr>
            <a:xfrm>
              <a:off x="103372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3"/>
            <p:cNvSpPr/>
            <p:nvPr/>
          </p:nvSpPr>
          <p:spPr>
            <a:xfrm>
              <a:off x="103372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3"/>
            <p:cNvSpPr/>
            <p:nvPr/>
          </p:nvSpPr>
          <p:spPr>
            <a:xfrm>
              <a:off x="920075"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3"/>
            <p:cNvSpPr/>
            <p:nvPr/>
          </p:nvSpPr>
          <p:spPr>
            <a:xfrm>
              <a:off x="920075"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3"/>
            <p:cNvSpPr/>
            <p:nvPr/>
          </p:nvSpPr>
          <p:spPr>
            <a:xfrm>
              <a:off x="920075"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3"/>
            <p:cNvSpPr/>
            <p:nvPr/>
          </p:nvSpPr>
          <p:spPr>
            <a:xfrm>
              <a:off x="920075"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3"/>
            <p:cNvSpPr/>
            <p:nvPr/>
          </p:nvSpPr>
          <p:spPr>
            <a:xfrm>
              <a:off x="920075"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3"/>
            <p:cNvSpPr/>
            <p:nvPr/>
          </p:nvSpPr>
          <p:spPr>
            <a:xfrm>
              <a:off x="920075"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3"/>
            <p:cNvSpPr/>
            <p:nvPr/>
          </p:nvSpPr>
          <p:spPr>
            <a:xfrm>
              <a:off x="920075"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3"/>
            <p:cNvSpPr/>
            <p:nvPr/>
          </p:nvSpPr>
          <p:spPr>
            <a:xfrm>
              <a:off x="920075"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3"/>
            <p:cNvSpPr/>
            <p:nvPr/>
          </p:nvSpPr>
          <p:spPr>
            <a:xfrm>
              <a:off x="920075"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3"/>
            <p:cNvSpPr/>
            <p:nvPr/>
          </p:nvSpPr>
          <p:spPr>
            <a:xfrm>
              <a:off x="920075"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3"/>
            <p:cNvSpPr/>
            <p:nvPr/>
          </p:nvSpPr>
          <p:spPr>
            <a:xfrm>
              <a:off x="920075"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3"/>
            <p:cNvSpPr/>
            <p:nvPr/>
          </p:nvSpPr>
          <p:spPr>
            <a:xfrm>
              <a:off x="920075"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3"/>
            <p:cNvSpPr/>
            <p:nvPr/>
          </p:nvSpPr>
          <p:spPr>
            <a:xfrm>
              <a:off x="920075"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3"/>
            <p:cNvSpPr/>
            <p:nvPr/>
          </p:nvSpPr>
          <p:spPr>
            <a:xfrm>
              <a:off x="920075"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3"/>
            <p:cNvSpPr/>
            <p:nvPr/>
          </p:nvSpPr>
          <p:spPr>
            <a:xfrm>
              <a:off x="920075"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3"/>
            <p:cNvSpPr/>
            <p:nvPr/>
          </p:nvSpPr>
          <p:spPr>
            <a:xfrm>
              <a:off x="920075"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3"/>
            <p:cNvSpPr/>
            <p:nvPr/>
          </p:nvSpPr>
          <p:spPr>
            <a:xfrm>
              <a:off x="920075"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3"/>
            <p:cNvSpPr/>
            <p:nvPr/>
          </p:nvSpPr>
          <p:spPr>
            <a:xfrm>
              <a:off x="920075"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3"/>
            <p:cNvSpPr/>
            <p:nvPr/>
          </p:nvSpPr>
          <p:spPr>
            <a:xfrm>
              <a:off x="920075"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3"/>
            <p:cNvSpPr/>
            <p:nvPr/>
          </p:nvSpPr>
          <p:spPr>
            <a:xfrm>
              <a:off x="920075"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3"/>
            <p:cNvSpPr/>
            <p:nvPr/>
          </p:nvSpPr>
          <p:spPr>
            <a:xfrm>
              <a:off x="8064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3"/>
            <p:cNvSpPr/>
            <p:nvPr/>
          </p:nvSpPr>
          <p:spPr>
            <a:xfrm>
              <a:off x="8064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3"/>
            <p:cNvSpPr/>
            <p:nvPr/>
          </p:nvSpPr>
          <p:spPr>
            <a:xfrm>
              <a:off x="8064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13"/>
            <p:cNvSpPr/>
            <p:nvPr/>
          </p:nvSpPr>
          <p:spPr>
            <a:xfrm>
              <a:off x="8064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3"/>
            <p:cNvSpPr/>
            <p:nvPr/>
          </p:nvSpPr>
          <p:spPr>
            <a:xfrm>
              <a:off x="8064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3"/>
            <p:cNvSpPr/>
            <p:nvPr/>
          </p:nvSpPr>
          <p:spPr>
            <a:xfrm>
              <a:off x="8064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3"/>
            <p:cNvSpPr/>
            <p:nvPr/>
          </p:nvSpPr>
          <p:spPr>
            <a:xfrm>
              <a:off x="8064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3"/>
            <p:cNvSpPr/>
            <p:nvPr/>
          </p:nvSpPr>
          <p:spPr>
            <a:xfrm>
              <a:off x="8064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3"/>
            <p:cNvSpPr/>
            <p:nvPr/>
          </p:nvSpPr>
          <p:spPr>
            <a:xfrm>
              <a:off x="8064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3"/>
            <p:cNvSpPr/>
            <p:nvPr/>
          </p:nvSpPr>
          <p:spPr>
            <a:xfrm>
              <a:off x="8064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3"/>
            <p:cNvSpPr/>
            <p:nvPr/>
          </p:nvSpPr>
          <p:spPr>
            <a:xfrm>
              <a:off x="8064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3"/>
            <p:cNvSpPr/>
            <p:nvPr/>
          </p:nvSpPr>
          <p:spPr>
            <a:xfrm>
              <a:off x="8064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3"/>
            <p:cNvSpPr/>
            <p:nvPr/>
          </p:nvSpPr>
          <p:spPr>
            <a:xfrm>
              <a:off x="8064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3"/>
            <p:cNvSpPr/>
            <p:nvPr/>
          </p:nvSpPr>
          <p:spPr>
            <a:xfrm>
              <a:off x="8064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3"/>
            <p:cNvSpPr/>
            <p:nvPr/>
          </p:nvSpPr>
          <p:spPr>
            <a:xfrm>
              <a:off x="8064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3"/>
            <p:cNvSpPr/>
            <p:nvPr/>
          </p:nvSpPr>
          <p:spPr>
            <a:xfrm>
              <a:off x="8064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3"/>
            <p:cNvSpPr/>
            <p:nvPr/>
          </p:nvSpPr>
          <p:spPr>
            <a:xfrm>
              <a:off x="8064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3"/>
            <p:cNvSpPr/>
            <p:nvPr/>
          </p:nvSpPr>
          <p:spPr>
            <a:xfrm>
              <a:off x="8064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3"/>
            <p:cNvSpPr/>
            <p:nvPr/>
          </p:nvSpPr>
          <p:spPr>
            <a:xfrm>
              <a:off x="8064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3"/>
            <p:cNvSpPr/>
            <p:nvPr/>
          </p:nvSpPr>
          <p:spPr>
            <a:xfrm>
              <a:off x="8064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3"/>
            <p:cNvSpPr/>
            <p:nvPr/>
          </p:nvSpPr>
          <p:spPr>
            <a:xfrm>
              <a:off x="692825" y="16847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3"/>
            <p:cNvSpPr/>
            <p:nvPr/>
          </p:nvSpPr>
          <p:spPr>
            <a:xfrm>
              <a:off x="692825" y="1785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3"/>
            <p:cNvSpPr/>
            <p:nvPr/>
          </p:nvSpPr>
          <p:spPr>
            <a:xfrm>
              <a:off x="692825" y="188685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3"/>
            <p:cNvSpPr/>
            <p:nvPr/>
          </p:nvSpPr>
          <p:spPr>
            <a:xfrm>
              <a:off x="692825" y="1987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3"/>
            <p:cNvSpPr/>
            <p:nvPr/>
          </p:nvSpPr>
          <p:spPr>
            <a:xfrm>
              <a:off x="692825" y="2088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3"/>
            <p:cNvSpPr/>
            <p:nvPr/>
          </p:nvSpPr>
          <p:spPr>
            <a:xfrm>
              <a:off x="692825" y="2189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3"/>
            <p:cNvSpPr/>
            <p:nvPr/>
          </p:nvSpPr>
          <p:spPr>
            <a:xfrm>
              <a:off x="692825" y="2290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3"/>
            <p:cNvSpPr/>
            <p:nvPr/>
          </p:nvSpPr>
          <p:spPr>
            <a:xfrm>
              <a:off x="692825" y="2391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3"/>
            <p:cNvSpPr/>
            <p:nvPr/>
          </p:nvSpPr>
          <p:spPr>
            <a:xfrm>
              <a:off x="692825" y="249292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3"/>
            <p:cNvSpPr/>
            <p:nvPr/>
          </p:nvSpPr>
          <p:spPr>
            <a:xfrm>
              <a:off x="692825" y="2593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3"/>
            <p:cNvSpPr/>
            <p:nvPr/>
          </p:nvSpPr>
          <p:spPr>
            <a:xfrm>
              <a:off x="692825" y="269500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3"/>
            <p:cNvSpPr/>
            <p:nvPr/>
          </p:nvSpPr>
          <p:spPr>
            <a:xfrm>
              <a:off x="692825" y="2795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3"/>
            <p:cNvSpPr/>
            <p:nvPr/>
          </p:nvSpPr>
          <p:spPr>
            <a:xfrm>
              <a:off x="692825" y="2897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3"/>
            <p:cNvSpPr/>
            <p:nvPr/>
          </p:nvSpPr>
          <p:spPr>
            <a:xfrm>
              <a:off x="692825" y="2998050"/>
              <a:ext cx="113675" cy="100975"/>
            </a:xfrm>
            <a:custGeom>
              <a:avLst/>
              <a:gdLst/>
              <a:ahLst/>
              <a:cxnLst/>
              <a:rect l="l" t="t" r="r" b="b"/>
              <a:pathLst>
                <a:path w="4547"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3"/>
            <p:cNvSpPr/>
            <p:nvPr/>
          </p:nvSpPr>
          <p:spPr>
            <a:xfrm>
              <a:off x="692825" y="3099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3"/>
            <p:cNvSpPr/>
            <p:nvPr/>
          </p:nvSpPr>
          <p:spPr>
            <a:xfrm>
              <a:off x="692825" y="3200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3"/>
            <p:cNvSpPr/>
            <p:nvPr/>
          </p:nvSpPr>
          <p:spPr>
            <a:xfrm>
              <a:off x="692825" y="3301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3"/>
            <p:cNvSpPr/>
            <p:nvPr/>
          </p:nvSpPr>
          <p:spPr>
            <a:xfrm>
              <a:off x="692825" y="3402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3"/>
            <p:cNvSpPr/>
            <p:nvPr/>
          </p:nvSpPr>
          <p:spPr>
            <a:xfrm>
              <a:off x="692825" y="3503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3"/>
            <p:cNvSpPr/>
            <p:nvPr/>
          </p:nvSpPr>
          <p:spPr>
            <a:xfrm>
              <a:off x="692825" y="36041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3"/>
            <p:cNvSpPr/>
            <p:nvPr/>
          </p:nvSpPr>
          <p:spPr>
            <a:xfrm>
              <a:off x="57917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3"/>
            <p:cNvSpPr/>
            <p:nvPr/>
          </p:nvSpPr>
          <p:spPr>
            <a:xfrm>
              <a:off x="57917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3"/>
            <p:cNvSpPr/>
            <p:nvPr/>
          </p:nvSpPr>
          <p:spPr>
            <a:xfrm>
              <a:off x="57917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3"/>
            <p:cNvSpPr/>
            <p:nvPr/>
          </p:nvSpPr>
          <p:spPr>
            <a:xfrm>
              <a:off x="57917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3"/>
            <p:cNvSpPr/>
            <p:nvPr/>
          </p:nvSpPr>
          <p:spPr>
            <a:xfrm>
              <a:off x="57917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3"/>
            <p:cNvSpPr/>
            <p:nvPr/>
          </p:nvSpPr>
          <p:spPr>
            <a:xfrm>
              <a:off x="57917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3"/>
            <p:cNvSpPr/>
            <p:nvPr/>
          </p:nvSpPr>
          <p:spPr>
            <a:xfrm>
              <a:off x="57917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3"/>
            <p:cNvSpPr/>
            <p:nvPr/>
          </p:nvSpPr>
          <p:spPr>
            <a:xfrm>
              <a:off x="57917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3"/>
            <p:cNvSpPr/>
            <p:nvPr/>
          </p:nvSpPr>
          <p:spPr>
            <a:xfrm>
              <a:off x="57917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3"/>
            <p:cNvSpPr/>
            <p:nvPr/>
          </p:nvSpPr>
          <p:spPr>
            <a:xfrm>
              <a:off x="57917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3"/>
            <p:cNvSpPr/>
            <p:nvPr/>
          </p:nvSpPr>
          <p:spPr>
            <a:xfrm>
              <a:off x="57917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3"/>
            <p:cNvSpPr/>
            <p:nvPr/>
          </p:nvSpPr>
          <p:spPr>
            <a:xfrm>
              <a:off x="57917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3"/>
            <p:cNvSpPr/>
            <p:nvPr/>
          </p:nvSpPr>
          <p:spPr>
            <a:xfrm>
              <a:off x="57917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3"/>
            <p:cNvSpPr/>
            <p:nvPr/>
          </p:nvSpPr>
          <p:spPr>
            <a:xfrm>
              <a:off x="57917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3"/>
            <p:cNvSpPr/>
            <p:nvPr/>
          </p:nvSpPr>
          <p:spPr>
            <a:xfrm>
              <a:off x="57917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3"/>
            <p:cNvSpPr/>
            <p:nvPr/>
          </p:nvSpPr>
          <p:spPr>
            <a:xfrm>
              <a:off x="57917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3"/>
            <p:cNvSpPr/>
            <p:nvPr/>
          </p:nvSpPr>
          <p:spPr>
            <a:xfrm>
              <a:off x="57917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3"/>
            <p:cNvSpPr/>
            <p:nvPr/>
          </p:nvSpPr>
          <p:spPr>
            <a:xfrm>
              <a:off x="57917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3"/>
            <p:cNvSpPr/>
            <p:nvPr/>
          </p:nvSpPr>
          <p:spPr>
            <a:xfrm>
              <a:off x="57917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3"/>
            <p:cNvSpPr/>
            <p:nvPr/>
          </p:nvSpPr>
          <p:spPr>
            <a:xfrm>
              <a:off x="57917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3"/>
            <p:cNvSpPr/>
            <p:nvPr/>
          </p:nvSpPr>
          <p:spPr>
            <a:xfrm>
              <a:off x="465500"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3"/>
            <p:cNvSpPr/>
            <p:nvPr/>
          </p:nvSpPr>
          <p:spPr>
            <a:xfrm>
              <a:off x="465500"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3"/>
            <p:cNvSpPr/>
            <p:nvPr/>
          </p:nvSpPr>
          <p:spPr>
            <a:xfrm>
              <a:off x="465500"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3"/>
            <p:cNvSpPr/>
            <p:nvPr/>
          </p:nvSpPr>
          <p:spPr>
            <a:xfrm>
              <a:off x="465500"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3"/>
            <p:cNvSpPr/>
            <p:nvPr/>
          </p:nvSpPr>
          <p:spPr>
            <a:xfrm>
              <a:off x="465500"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3"/>
            <p:cNvSpPr/>
            <p:nvPr/>
          </p:nvSpPr>
          <p:spPr>
            <a:xfrm>
              <a:off x="465500"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3"/>
            <p:cNvSpPr/>
            <p:nvPr/>
          </p:nvSpPr>
          <p:spPr>
            <a:xfrm>
              <a:off x="465500"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3"/>
            <p:cNvSpPr/>
            <p:nvPr/>
          </p:nvSpPr>
          <p:spPr>
            <a:xfrm>
              <a:off x="465500"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3"/>
            <p:cNvSpPr/>
            <p:nvPr/>
          </p:nvSpPr>
          <p:spPr>
            <a:xfrm>
              <a:off x="465500"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3"/>
            <p:cNvSpPr/>
            <p:nvPr/>
          </p:nvSpPr>
          <p:spPr>
            <a:xfrm>
              <a:off x="465500"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3"/>
            <p:cNvSpPr/>
            <p:nvPr/>
          </p:nvSpPr>
          <p:spPr>
            <a:xfrm>
              <a:off x="465500"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3"/>
            <p:cNvSpPr/>
            <p:nvPr/>
          </p:nvSpPr>
          <p:spPr>
            <a:xfrm>
              <a:off x="465500"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3"/>
            <p:cNvSpPr/>
            <p:nvPr/>
          </p:nvSpPr>
          <p:spPr>
            <a:xfrm>
              <a:off x="465500"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3"/>
            <p:cNvSpPr/>
            <p:nvPr/>
          </p:nvSpPr>
          <p:spPr>
            <a:xfrm>
              <a:off x="465500"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3"/>
            <p:cNvSpPr/>
            <p:nvPr/>
          </p:nvSpPr>
          <p:spPr>
            <a:xfrm>
              <a:off x="465500"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3"/>
            <p:cNvSpPr/>
            <p:nvPr/>
          </p:nvSpPr>
          <p:spPr>
            <a:xfrm>
              <a:off x="465500"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3"/>
            <p:cNvSpPr/>
            <p:nvPr/>
          </p:nvSpPr>
          <p:spPr>
            <a:xfrm>
              <a:off x="465500"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3"/>
            <p:cNvSpPr/>
            <p:nvPr/>
          </p:nvSpPr>
          <p:spPr>
            <a:xfrm>
              <a:off x="465500"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3"/>
            <p:cNvSpPr/>
            <p:nvPr/>
          </p:nvSpPr>
          <p:spPr>
            <a:xfrm>
              <a:off x="465500"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3"/>
            <p:cNvSpPr/>
            <p:nvPr/>
          </p:nvSpPr>
          <p:spPr>
            <a:xfrm>
              <a:off x="465500"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3"/>
            <p:cNvSpPr/>
            <p:nvPr/>
          </p:nvSpPr>
          <p:spPr>
            <a:xfrm>
              <a:off x="351850"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3"/>
            <p:cNvSpPr/>
            <p:nvPr/>
          </p:nvSpPr>
          <p:spPr>
            <a:xfrm>
              <a:off x="351850"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3"/>
            <p:cNvSpPr/>
            <p:nvPr/>
          </p:nvSpPr>
          <p:spPr>
            <a:xfrm>
              <a:off x="351850"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3"/>
            <p:cNvSpPr/>
            <p:nvPr/>
          </p:nvSpPr>
          <p:spPr>
            <a:xfrm>
              <a:off x="351850"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3"/>
            <p:cNvSpPr/>
            <p:nvPr/>
          </p:nvSpPr>
          <p:spPr>
            <a:xfrm>
              <a:off x="351850"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3"/>
            <p:cNvSpPr/>
            <p:nvPr/>
          </p:nvSpPr>
          <p:spPr>
            <a:xfrm>
              <a:off x="351850"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3"/>
            <p:cNvSpPr/>
            <p:nvPr/>
          </p:nvSpPr>
          <p:spPr>
            <a:xfrm>
              <a:off x="351850"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3"/>
            <p:cNvSpPr/>
            <p:nvPr/>
          </p:nvSpPr>
          <p:spPr>
            <a:xfrm>
              <a:off x="351850"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3"/>
            <p:cNvSpPr/>
            <p:nvPr/>
          </p:nvSpPr>
          <p:spPr>
            <a:xfrm>
              <a:off x="351850"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3"/>
            <p:cNvSpPr/>
            <p:nvPr/>
          </p:nvSpPr>
          <p:spPr>
            <a:xfrm>
              <a:off x="351850"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3"/>
            <p:cNvSpPr/>
            <p:nvPr/>
          </p:nvSpPr>
          <p:spPr>
            <a:xfrm>
              <a:off x="351850"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3"/>
            <p:cNvSpPr/>
            <p:nvPr/>
          </p:nvSpPr>
          <p:spPr>
            <a:xfrm>
              <a:off x="351850"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3"/>
            <p:cNvSpPr/>
            <p:nvPr/>
          </p:nvSpPr>
          <p:spPr>
            <a:xfrm>
              <a:off x="351850"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3"/>
            <p:cNvSpPr/>
            <p:nvPr/>
          </p:nvSpPr>
          <p:spPr>
            <a:xfrm>
              <a:off x="351850"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3"/>
            <p:cNvSpPr/>
            <p:nvPr/>
          </p:nvSpPr>
          <p:spPr>
            <a:xfrm>
              <a:off x="351850"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3"/>
            <p:cNvSpPr/>
            <p:nvPr/>
          </p:nvSpPr>
          <p:spPr>
            <a:xfrm>
              <a:off x="351850"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3"/>
            <p:cNvSpPr/>
            <p:nvPr/>
          </p:nvSpPr>
          <p:spPr>
            <a:xfrm>
              <a:off x="351850"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3"/>
            <p:cNvSpPr/>
            <p:nvPr/>
          </p:nvSpPr>
          <p:spPr>
            <a:xfrm>
              <a:off x="351850"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3"/>
            <p:cNvSpPr/>
            <p:nvPr/>
          </p:nvSpPr>
          <p:spPr>
            <a:xfrm>
              <a:off x="351850"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3"/>
            <p:cNvSpPr/>
            <p:nvPr/>
          </p:nvSpPr>
          <p:spPr>
            <a:xfrm>
              <a:off x="351850"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3"/>
            <p:cNvSpPr/>
            <p:nvPr/>
          </p:nvSpPr>
          <p:spPr>
            <a:xfrm>
              <a:off x="23820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3"/>
            <p:cNvSpPr/>
            <p:nvPr/>
          </p:nvSpPr>
          <p:spPr>
            <a:xfrm>
              <a:off x="23820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3"/>
            <p:cNvSpPr/>
            <p:nvPr/>
          </p:nvSpPr>
          <p:spPr>
            <a:xfrm>
              <a:off x="23820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3"/>
            <p:cNvSpPr/>
            <p:nvPr/>
          </p:nvSpPr>
          <p:spPr>
            <a:xfrm>
              <a:off x="23820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3"/>
            <p:cNvSpPr/>
            <p:nvPr/>
          </p:nvSpPr>
          <p:spPr>
            <a:xfrm>
              <a:off x="23820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3"/>
            <p:cNvSpPr/>
            <p:nvPr/>
          </p:nvSpPr>
          <p:spPr>
            <a:xfrm>
              <a:off x="23820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3"/>
            <p:cNvSpPr/>
            <p:nvPr/>
          </p:nvSpPr>
          <p:spPr>
            <a:xfrm>
              <a:off x="23820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3"/>
            <p:cNvSpPr/>
            <p:nvPr/>
          </p:nvSpPr>
          <p:spPr>
            <a:xfrm>
              <a:off x="23820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3"/>
            <p:cNvSpPr/>
            <p:nvPr/>
          </p:nvSpPr>
          <p:spPr>
            <a:xfrm>
              <a:off x="23820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3"/>
            <p:cNvSpPr/>
            <p:nvPr/>
          </p:nvSpPr>
          <p:spPr>
            <a:xfrm>
              <a:off x="23820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3"/>
            <p:cNvSpPr/>
            <p:nvPr/>
          </p:nvSpPr>
          <p:spPr>
            <a:xfrm>
              <a:off x="23820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3"/>
            <p:cNvSpPr/>
            <p:nvPr/>
          </p:nvSpPr>
          <p:spPr>
            <a:xfrm>
              <a:off x="23820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3"/>
            <p:cNvSpPr/>
            <p:nvPr/>
          </p:nvSpPr>
          <p:spPr>
            <a:xfrm>
              <a:off x="23820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3"/>
            <p:cNvSpPr/>
            <p:nvPr/>
          </p:nvSpPr>
          <p:spPr>
            <a:xfrm>
              <a:off x="23820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3"/>
            <p:cNvSpPr/>
            <p:nvPr/>
          </p:nvSpPr>
          <p:spPr>
            <a:xfrm>
              <a:off x="23820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3"/>
            <p:cNvSpPr/>
            <p:nvPr/>
          </p:nvSpPr>
          <p:spPr>
            <a:xfrm>
              <a:off x="23820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3"/>
            <p:cNvSpPr/>
            <p:nvPr/>
          </p:nvSpPr>
          <p:spPr>
            <a:xfrm>
              <a:off x="23820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3"/>
            <p:cNvSpPr/>
            <p:nvPr/>
          </p:nvSpPr>
          <p:spPr>
            <a:xfrm>
              <a:off x="23820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3"/>
            <p:cNvSpPr/>
            <p:nvPr/>
          </p:nvSpPr>
          <p:spPr>
            <a:xfrm>
              <a:off x="23820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3"/>
            <p:cNvSpPr/>
            <p:nvPr/>
          </p:nvSpPr>
          <p:spPr>
            <a:xfrm>
              <a:off x="23820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2" name="Google Shape;2372;p13"/>
          <p:cNvGrpSpPr/>
          <p:nvPr/>
        </p:nvGrpSpPr>
        <p:grpSpPr>
          <a:xfrm rot="-513894">
            <a:off x="7342352" y="4920964"/>
            <a:ext cx="1593105" cy="300343"/>
            <a:chOff x="380125" y="2453775"/>
            <a:chExt cx="3622300" cy="682900"/>
          </a:xfrm>
        </p:grpSpPr>
        <p:sp>
          <p:nvSpPr>
            <p:cNvPr id="2373" name="Google Shape;2373;p13"/>
            <p:cNvSpPr/>
            <p:nvPr/>
          </p:nvSpPr>
          <p:spPr>
            <a:xfrm>
              <a:off x="380125" y="2529375"/>
              <a:ext cx="249125" cy="443975"/>
            </a:xfrm>
            <a:custGeom>
              <a:avLst/>
              <a:gdLst/>
              <a:ahLst/>
              <a:cxnLst/>
              <a:rect l="l" t="t" r="r" b="b"/>
              <a:pathLst>
                <a:path w="9965" h="17759" extrusionOk="0">
                  <a:moveTo>
                    <a:pt x="3024" y="1"/>
                  </a:moveTo>
                  <a:cubicBezTo>
                    <a:pt x="2637" y="1125"/>
                    <a:pt x="2307" y="2405"/>
                    <a:pt x="2074" y="3839"/>
                  </a:cubicBezTo>
                  <a:cubicBezTo>
                    <a:pt x="1842" y="5274"/>
                    <a:pt x="1532" y="6708"/>
                    <a:pt x="1163" y="8143"/>
                  </a:cubicBezTo>
                  <a:cubicBezTo>
                    <a:pt x="1415" y="8279"/>
                    <a:pt x="1745" y="8434"/>
                    <a:pt x="2113" y="8608"/>
                  </a:cubicBezTo>
                  <a:cubicBezTo>
                    <a:pt x="2501" y="8783"/>
                    <a:pt x="2850" y="8957"/>
                    <a:pt x="3179" y="9131"/>
                  </a:cubicBezTo>
                  <a:cubicBezTo>
                    <a:pt x="3548" y="9073"/>
                    <a:pt x="3935" y="9035"/>
                    <a:pt x="4343" y="9035"/>
                  </a:cubicBezTo>
                  <a:cubicBezTo>
                    <a:pt x="5486" y="9035"/>
                    <a:pt x="6359" y="9345"/>
                    <a:pt x="6960" y="9984"/>
                  </a:cubicBezTo>
                  <a:cubicBezTo>
                    <a:pt x="7561" y="10624"/>
                    <a:pt x="7871" y="11400"/>
                    <a:pt x="7871" y="12291"/>
                  </a:cubicBezTo>
                  <a:cubicBezTo>
                    <a:pt x="7871" y="13261"/>
                    <a:pt x="7541" y="14152"/>
                    <a:pt x="6902" y="14928"/>
                  </a:cubicBezTo>
                  <a:cubicBezTo>
                    <a:pt x="6262" y="15703"/>
                    <a:pt x="5428" y="16091"/>
                    <a:pt x="4459" y="16091"/>
                  </a:cubicBezTo>
                  <a:cubicBezTo>
                    <a:pt x="3490" y="16091"/>
                    <a:pt x="2462" y="15684"/>
                    <a:pt x="1357" y="14850"/>
                  </a:cubicBezTo>
                  <a:cubicBezTo>
                    <a:pt x="1260" y="14773"/>
                    <a:pt x="1163" y="14734"/>
                    <a:pt x="1047" y="14734"/>
                  </a:cubicBezTo>
                  <a:cubicBezTo>
                    <a:pt x="814" y="14734"/>
                    <a:pt x="601" y="14967"/>
                    <a:pt x="368" y="15471"/>
                  </a:cubicBezTo>
                  <a:cubicBezTo>
                    <a:pt x="136" y="15975"/>
                    <a:pt x="0" y="16227"/>
                    <a:pt x="0" y="16246"/>
                  </a:cubicBezTo>
                  <a:cubicBezTo>
                    <a:pt x="1435" y="17254"/>
                    <a:pt x="2850" y="17758"/>
                    <a:pt x="4420" y="17758"/>
                  </a:cubicBezTo>
                  <a:cubicBezTo>
                    <a:pt x="5971" y="17758"/>
                    <a:pt x="7289" y="17274"/>
                    <a:pt x="8355" y="16304"/>
                  </a:cubicBezTo>
                  <a:cubicBezTo>
                    <a:pt x="9422" y="15335"/>
                    <a:pt x="9965" y="14152"/>
                    <a:pt x="9965" y="12795"/>
                  </a:cubicBezTo>
                  <a:cubicBezTo>
                    <a:pt x="9965" y="11341"/>
                    <a:pt x="9422" y="10062"/>
                    <a:pt x="8336" y="8957"/>
                  </a:cubicBezTo>
                  <a:cubicBezTo>
                    <a:pt x="7250" y="7852"/>
                    <a:pt x="6010" y="7290"/>
                    <a:pt x="4614" y="7290"/>
                  </a:cubicBezTo>
                  <a:cubicBezTo>
                    <a:pt x="4187" y="7290"/>
                    <a:pt x="3722" y="7329"/>
                    <a:pt x="3276" y="7426"/>
                  </a:cubicBezTo>
                  <a:cubicBezTo>
                    <a:pt x="3645" y="5371"/>
                    <a:pt x="3955" y="3432"/>
                    <a:pt x="4207" y="1590"/>
                  </a:cubicBezTo>
                  <a:cubicBezTo>
                    <a:pt x="4614" y="1552"/>
                    <a:pt x="5564" y="1532"/>
                    <a:pt x="7076" y="1532"/>
                  </a:cubicBezTo>
                  <a:cubicBezTo>
                    <a:pt x="8084" y="1532"/>
                    <a:pt x="8976" y="1455"/>
                    <a:pt x="9751" y="1300"/>
                  </a:cubicBezTo>
                  <a:lnTo>
                    <a:pt x="9480" y="233"/>
                  </a:lnTo>
                  <a:cubicBezTo>
                    <a:pt x="8743" y="117"/>
                    <a:pt x="7619" y="59"/>
                    <a:pt x="6107" y="59"/>
                  </a:cubicBezTo>
                  <a:cubicBezTo>
                    <a:pt x="4614" y="59"/>
                    <a:pt x="3587" y="39"/>
                    <a:pt x="3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74" name="Google Shape;2374;p13"/>
            <p:cNvSpPr/>
            <p:nvPr/>
          </p:nvSpPr>
          <p:spPr>
            <a:xfrm>
              <a:off x="665575" y="2504175"/>
              <a:ext cx="83875" cy="522475"/>
            </a:xfrm>
            <a:custGeom>
              <a:avLst/>
              <a:gdLst/>
              <a:ahLst/>
              <a:cxnLst/>
              <a:rect l="l" t="t" r="r" b="b"/>
              <a:pathLst>
                <a:path w="3355" h="20899" extrusionOk="0">
                  <a:moveTo>
                    <a:pt x="1765" y="1"/>
                  </a:moveTo>
                  <a:cubicBezTo>
                    <a:pt x="582" y="4401"/>
                    <a:pt x="0" y="7736"/>
                    <a:pt x="0" y="10043"/>
                  </a:cubicBezTo>
                  <a:cubicBezTo>
                    <a:pt x="0" y="10605"/>
                    <a:pt x="20" y="11186"/>
                    <a:pt x="78" y="11807"/>
                  </a:cubicBezTo>
                  <a:cubicBezTo>
                    <a:pt x="117" y="12427"/>
                    <a:pt x="175" y="12970"/>
                    <a:pt x="233" y="13454"/>
                  </a:cubicBezTo>
                  <a:cubicBezTo>
                    <a:pt x="311" y="13920"/>
                    <a:pt x="408" y="14501"/>
                    <a:pt x="524" y="15199"/>
                  </a:cubicBezTo>
                  <a:cubicBezTo>
                    <a:pt x="660" y="15897"/>
                    <a:pt x="757" y="16440"/>
                    <a:pt x="834" y="16789"/>
                  </a:cubicBezTo>
                  <a:cubicBezTo>
                    <a:pt x="912" y="17157"/>
                    <a:pt x="1047" y="17719"/>
                    <a:pt x="1202" y="18514"/>
                  </a:cubicBezTo>
                  <a:cubicBezTo>
                    <a:pt x="1377" y="19290"/>
                    <a:pt x="1493" y="19813"/>
                    <a:pt x="1551" y="20085"/>
                  </a:cubicBezTo>
                  <a:cubicBezTo>
                    <a:pt x="1648" y="20337"/>
                    <a:pt x="1803" y="20530"/>
                    <a:pt x="2017" y="20685"/>
                  </a:cubicBezTo>
                  <a:cubicBezTo>
                    <a:pt x="2210" y="20821"/>
                    <a:pt x="2424" y="20899"/>
                    <a:pt x="2618" y="20899"/>
                  </a:cubicBezTo>
                  <a:cubicBezTo>
                    <a:pt x="3083" y="20899"/>
                    <a:pt x="3335" y="20530"/>
                    <a:pt x="3354" y="19794"/>
                  </a:cubicBezTo>
                  <a:cubicBezTo>
                    <a:pt x="3160" y="18941"/>
                    <a:pt x="2928" y="17933"/>
                    <a:pt x="2637" y="16770"/>
                  </a:cubicBezTo>
                  <a:cubicBezTo>
                    <a:pt x="2366" y="15587"/>
                    <a:pt x="2172" y="14715"/>
                    <a:pt x="2036" y="14133"/>
                  </a:cubicBezTo>
                  <a:cubicBezTo>
                    <a:pt x="1900" y="13532"/>
                    <a:pt x="1784" y="12834"/>
                    <a:pt x="1668" y="12020"/>
                  </a:cubicBezTo>
                  <a:cubicBezTo>
                    <a:pt x="1571" y="11186"/>
                    <a:pt x="1513" y="10392"/>
                    <a:pt x="1513" y="9616"/>
                  </a:cubicBezTo>
                  <a:cubicBezTo>
                    <a:pt x="1513" y="7464"/>
                    <a:pt x="1939" y="4362"/>
                    <a:pt x="2831" y="311"/>
                  </a:cubicBezTo>
                  <a:lnTo>
                    <a:pt x="1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75" name="Google Shape;2375;p13"/>
            <p:cNvSpPr/>
            <p:nvPr/>
          </p:nvSpPr>
          <p:spPr>
            <a:xfrm>
              <a:off x="761525" y="2529375"/>
              <a:ext cx="249150" cy="443975"/>
            </a:xfrm>
            <a:custGeom>
              <a:avLst/>
              <a:gdLst/>
              <a:ahLst/>
              <a:cxnLst/>
              <a:rect l="l" t="t" r="r" b="b"/>
              <a:pathLst>
                <a:path w="9966" h="17759" extrusionOk="0">
                  <a:moveTo>
                    <a:pt x="3025" y="1"/>
                  </a:moveTo>
                  <a:cubicBezTo>
                    <a:pt x="2637" y="1125"/>
                    <a:pt x="2308" y="2405"/>
                    <a:pt x="2075" y="3839"/>
                  </a:cubicBezTo>
                  <a:cubicBezTo>
                    <a:pt x="1843" y="5274"/>
                    <a:pt x="1532" y="6708"/>
                    <a:pt x="1164" y="8143"/>
                  </a:cubicBezTo>
                  <a:cubicBezTo>
                    <a:pt x="1416" y="8279"/>
                    <a:pt x="1746" y="8434"/>
                    <a:pt x="2133" y="8608"/>
                  </a:cubicBezTo>
                  <a:cubicBezTo>
                    <a:pt x="2502" y="8783"/>
                    <a:pt x="2851" y="8957"/>
                    <a:pt x="3180" y="9131"/>
                  </a:cubicBezTo>
                  <a:cubicBezTo>
                    <a:pt x="3549" y="9073"/>
                    <a:pt x="3936" y="9035"/>
                    <a:pt x="4343" y="9035"/>
                  </a:cubicBezTo>
                  <a:cubicBezTo>
                    <a:pt x="5507" y="9035"/>
                    <a:pt x="6379" y="9345"/>
                    <a:pt x="6980" y="9984"/>
                  </a:cubicBezTo>
                  <a:cubicBezTo>
                    <a:pt x="7561" y="10624"/>
                    <a:pt x="7872" y="11400"/>
                    <a:pt x="7872" y="12291"/>
                  </a:cubicBezTo>
                  <a:cubicBezTo>
                    <a:pt x="7872" y="13261"/>
                    <a:pt x="7542" y="14152"/>
                    <a:pt x="6902" y="14928"/>
                  </a:cubicBezTo>
                  <a:cubicBezTo>
                    <a:pt x="6263" y="15703"/>
                    <a:pt x="5448" y="16091"/>
                    <a:pt x="4479" y="16091"/>
                  </a:cubicBezTo>
                  <a:cubicBezTo>
                    <a:pt x="3490" y="16091"/>
                    <a:pt x="2463" y="15684"/>
                    <a:pt x="1358" y="14850"/>
                  </a:cubicBezTo>
                  <a:cubicBezTo>
                    <a:pt x="1261" y="14773"/>
                    <a:pt x="1164" y="14734"/>
                    <a:pt x="1048" y="14734"/>
                  </a:cubicBezTo>
                  <a:cubicBezTo>
                    <a:pt x="835" y="14734"/>
                    <a:pt x="602" y="14967"/>
                    <a:pt x="369" y="15471"/>
                  </a:cubicBezTo>
                  <a:cubicBezTo>
                    <a:pt x="137" y="15975"/>
                    <a:pt x="20" y="16227"/>
                    <a:pt x="1" y="16246"/>
                  </a:cubicBezTo>
                  <a:cubicBezTo>
                    <a:pt x="1435" y="17254"/>
                    <a:pt x="2870" y="17758"/>
                    <a:pt x="4421" y="17758"/>
                  </a:cubicBezTo>
                  <a:cubicBezTo>
                    <a:pt x="5991" y="17758"/>
                    <a:pt x="7309" y="17274"/>
                    <a:pt x="8376" y="16304"/>
                  </a:cubicBezTo>
                  <a:cubicBezTo>
                    <a:pt x="9442" y="15335"/>
                    <a:pt x="9965" y="14152"/>
                    <a:pt x="9965" y="12795"/>
                  </a:cubicBezTo>
                  <a:cubicBezTo>
                    <a:pt x="9965" y="11341"/>
                    <a:pt x="9423" y="10062"/>
                    <a:pt x="8337" y="8957"/>
                  </a:cubicBezTo>
                  <a:cubicBezTo>
                    <a:pt x="7251" y="7852"/>
                    <a:pt x="6011" y="7290"/>
                    <a:pt x="4615" y="7290"/>
                  </a:cubicBezTo>
                  <a:cubicBezTo>
                    <a:pt x="4188" y="7290"/>
                    <a:pt x="3742" y="7329"/>
                    <a:pt x="3277" y="7426"/>
                  </a:cubicBezTo>
                  <a:cubicBezTo>
                    <a:pt x="3665" y="5371"/>
                    <a:pt x="3975" y="3432"/>
                    <a:pt x="4208" y="1590"/>
                  </a:cubicBezTo>
                  <a:cubicBezTo>
                    <a:pt x="4615" y="1552"/>
                    <a:pt x="5584" y="1532"/>
                    <a:pt x="7077" y="1532"/>
                  </a:cubicBezTo>
                  <a:cubicBezTo>
                    <a:pt x="8085" y="1532"/>
                    <a:pt x="8977" y="1455"/>
                    <a:pt x="9752" y="1300"/>
                  </a:cubicBezTo>
                  <a:lnTo>
                    <a:pt x="9481" y="233"/>
                  </a:lnTo>
                  <a:lnTo>
                    <a:pt x="9500" y="233"/>
                  </a:lnTo>
                  <a:cubicBezTo>
                    <a:pt x="8744" y="117"/>
                    <a:pt x="7620" y="59"/>
                    <a:pt x="6127" y="59"/>
                  </a:cubicBezTo>
                  <a:cubicBezTo>
                    <a:pt x="4615" y="59"/>
                    <a:pt x="3587" y="39"/>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76" name="Google Shape;2376;p13"/>
            <p:cNvSpPr/>
            <p:nvPr/>
          </p:nvSpPr>
          <p:spPr>
            <a:xfrm>
              <a:off x="1022750" y="2453775"/>
              <a:ext cx="274825" cy="568025"/>
            </a:xfrm>
            <a:custGeom>
              <a:avLst/>
              <a:gdLst/>
              <a:ahLst/>
              <a:cxnLst/>
              <a:rect l="l" t="t" r="r" b="b"/>
              <a:pathLst>
                <a:path w="10993" h="22721" extrusionOk="0">
                  <a:moveTo>
                    <a:pt x="9927" y="0"/>
                  </a:moveTo>
                  <a:cubicBezTo>
                    <a:pt x="9578" y="1028"/>
                    <a:pt x="8570" y="3180"/>
                    <a:pt x="6902" y="6495"/>
                  </a:cubicBezTo>
                  <a:cubicBezTo>
                    <a:pt x="5216" y="9790"/>
                    <a:pt x="3646" y="12931"/>
                    <a:pt x="2192" y="15936"/>
                  </a:cubicBezTo>
                  <a:cubicBezTo>
                    <a:pt x="718" y="18921"/>
                    <a:pt x="1" y="20782"/>
                    <a:pt x="1" y="21480"/>
                  </a:cubicBezTo>
                  <a:cubicBezTo>
                    <a:pt x="1" y="21810"/>
                    <a:pt x="117" y="22101"/>
                    <a:pt x="331" y="22353"/>
                  </a:cubicBezTo>
                  <a:cubicBezTo>
                    <a:pt x="563" y="22605"/>
                    <a:pt x="815" y="22721"/>
                    <a:pt x="1145" y="22721"/>
                  </a:cubicBezTo>
                  <a:cubicBezTo>
                    <a:pt x="1474" y="22721"/>
                    <a:pt x="1765" y="22585"/>
                    <a:pt x="1978" y="22314"/>
                  </a:cubicBezTo>
                  <a:cubicBezTo>
                    <a:pt x="2599" y="20220"/>
                    <a:pt x="4111" y="16575"/>
                    <a:pt x="6495" y="11361"/>
                  </a:cubicBezTo>
                  <a:cubicBezTo>
                    <a:pt x="8899" y="6126"/>
                    <a:pt x="10392" y="2482"/>
                    <a:pt x="10993" y="408"/>
                  </a:cubicBezTo>
                  <a:lnTo>
                    <a:pt x="9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77" name="Google Shape;2377;p13"/>
            <p:cNvSpPr/>
            <p:nvPr/>
          </p:nvSpPr>
          <p:spPr>
            <a:xfrm>
              <a:off x="1297075" y="2526950"/>
              <a:ext cx="251075" cy="447375"/>
            </a:xfrm>
            <a:custGeom>
              <a:avLst/>
              <a:gdLst/>
              <a:ahLst/>
              <a:cxnLst/>
              <a:rect l="l" t="t" r="r" b="b"/>
              <a:pathLst>
                <a:path w="10043" h="17895" extrusionOk="0">
                  <a:moveTo>
                    <a:pt x="6844" y="2094"/>
                  </a:moveTo>
                  <a:lnTo>
                    <a:pt x="6844" y="2094"/>
                  </a:lnTo>
                  <a:cubicBezTo>
                    <a:pt x="6805" y="3006"/>
                    <a:pt x="6766" y="4363"/>
                    <a:pt x="6727" y="6146"/>
                  </a:cubicBezTo>
                  <a:cubicBezTo>
                    <a:pt x="6669" y="7930"/>
                    <a:pt x="6630" y="9267"/>
                    <a:pt x="6572" y="10178"/>
                  </a:cubicBezTo>
                  <a:lnTo>
                    <a:pt x="1765" y="10043"/>
                  </a:lnTo>
                  <a:cubicBezTo>
                    <a:pt x="2017" y="9674"/>
                    <a:pt x="2773" y="8414"/>
                    <a:pt x="4013" y="6301"/>
                  </a:cubicBezTo>
                  <a:cubicBezTo>
                    <a:pt x="5235" y="4169"/>
                    <a:pt x="6185" y="2773"/>
                    <a:pt x="6844" y="2094"/>
                  </a:cubicBezTo>
                  <a:close/>
                  <a:moveTo>
                    <a:pt x="6475" y="1"/>
                  </a:moveTo>
                  <a:cubicBezTo>
                    <a:pt x="4847" y="2172"/>
                    <a:pt x="2695" y="5487"/>
                    <a:pt x="20" y="9965"/>
                  </a:cubicBezTo>
                  <a:cubicBezTo>
                    <a:pt x="20" y="10081"/>
                    <a:pt x="20" y="10237"/>
                    <a:pt x="39" y="10450"/>
                  </a:cubicBezTo>
                  <a:cubicBezTo>
                    <a:pt x="39" y="10663"/>
                    <a:pt x="39" y="10838"/>
                    <a:pt x="39" y="10915"/>
                  </a:cubicBezTo>
                  <a:cubicBezTo>
                    <a:pt x="39" y="11070"/>
                    <a:pt x="39" y="11322"/>
                    <a:pt x="0" y="11710"/>
                  </a:cubicBezTo>
                  <a:cubicBezTo>
                    <a:pt x="388" y="11691"/>
                    <a:pt x="679" y="11671"/>
                    <a:pt x="912" y="11671"/>
                  </a:cubicBezTo>
                  <a:cubicBezTo>
                    <a:pt x="1377" y="11671"/>
                    <a:pt x="2094" y="11691"/>
                    <a:pt x="3102" y="11749"/>
                  </a:cubicBezTo>
                  <a:cubicBezTo>
                    <a:pt x="4091" y="11807"/>
                    <a:pt x="4828" y="11846"/>
                    <a:pt x="5312" y="11846"/>
                  </a:cubicBezTo>
                  <a:cubicBezTo>
                    <a:pt x="5603" y="11846"/>
                    <a:pt x="6010" y="11826"/>
                    <a:pt x="6534" y="11787"/>
                  </a:cubicBezTo>
                  <a:lnTo>
                    <a:pt x="6534" y="11787"/>
                  </a:lnTo>
                  <a:cubicBezTo>
                    <a:pt x="6437" y="14540"/>
                    <a:pt x="6378" y="16169"/>
                    <a:pt x="6359" y="16673"/>
                  </a:cubicBezTo>
                  <a:cubicBezTo>
                    <a:pt x="6417" y="17002"/>
                    <a:pt x="6592" y="17293"/>
                    <a:pt x="6863" y="17526"/>
                  </a:cubicBezTo>
                  <a:cubicBezTo>
                    <a:pt x="7135" y="17758"/>
                    <a:pt x="7406" y="17894"/>
                    <a:pt x="7697" y="17894"/>
                  </a:cubicBezTo>
                  <a:cubicBezTo>
                    <a:pt x="8104" y="17894"/>
                    <a:pt x="8375" y="17642"/>
                    <a:pt x="8511" y="17138"/>
                  </a:cubicBezTo>
                  <a:cubicBezTo>
                    <a:pt x="8492" y="16421"/>
                    <a:pt x="8453" y="15510"/>
                    <a:pt x="8414" y="14385"/>
                  </a:cubicBezTo>
                  <a:cubicBezTo>
                    <a:pt x="8356" y="13280"/>
                    <a:pt x="8317" y="12350"/>
                    <a:pt x="8278" y="11613"/>
                  </a:cubicBezTo>
                  <a:cubicBezTo>
                    <a:pt x="8627" y="11594"/>
                    <a:pt x="9209" y="11516"/>
                    <a:pt x="10042" y="11419"/>
                  </a:cubicBezTo>
                  <a:lnTo>
                    <a:pt x="9810" y="10353"/>
                  </a:lnTo>
                  <a:cubicBezTo>
                    <a:pt x="9461" y="10295"/>
                    <a:pt x="8937" y="10256"/>
                    <a:pt x="8220" y="10237"/>
                  </a:cubicBezTo>
                  <a:cubicBezTo>
                    <a:pt x="8278" y="9345"/>
                    <a:pt x="8336" y="7658"/>
                    <a:pt x="8375" y="5177"/>
                  </a:cubicBezTo>
                  <a:cubicBezTo>
                    <a:pt x="8433" y="2676"/>
                    <a:pt x="8492" y="1048"/>
                    <a:pt x="8511" y="311"/>
                  </a:cubicBezTo>
                  <a:cubicBezTo>
                    <a:pt x="7658" y="98"/>
                    <a:pt x="6979" y="1"/>
                    <a:pt x="6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78" name="Google Shape;2378;p13"/>
            <p:cNvSpPr/>
            <p:nvPr/>
          </p:nvSpPr>
          <p:spPr>
            <a:xfrm>
              <a:off x="1571875" y="2504175"/>
              <a:ext cx="84350" cy="522475"/>
            </a:xfrm>
            <a:custGeom>
              <a:avLst/>
              <a:gdLst/>
              <a:ahLst/>
              <a:cxnLst/>
              <a:rect l="l" t="t" r="r" b="b"/>
              <a:pathLst>
                <a:path w="3374" h="20899" extrusionOk="0">
                  <a:moveTo>
                    <a:pt x="1609" y="1"/>
                  </a:moveTo>
                  <a:lnTo>
                    <a:pt x="563" y="311"/>
                  </a:lnTo>
                  <a:cubicBezTo>
                    <a:pt x="1416" y="4324"/>
                    <a:pt x="1842" y="7425"/>
                    <a:pt x="1842" y="9616"/>
                  </a:cubicBezTo>
                  <a:cubicBezTo>
                    <a:pt x="1842" y="10392"/>
                    <a:pt x="1803" y="11206"/>
                    <a:pt x="1687" y="12020"/>
                  </a:cubicBezTo>
                  <a:cubicBezTo>
                    <a:pt x="1571" y="12834"/>
                    <a:pt x="1454" y="13551"/>
                    <a:pt x="1319" y="14133"/>
                  </a:cubicBezTo>
                  <a:cubicBezTo>
                    <a:pt x="1202" y="14734"/>
                    <a:pt x="989" y="15606"/>
                    <a:pt x="718" y="16770"/>
                  </a:cubicBezTo>
                  <a:cubicBezTo>
                    <a:pt x="427" y="17933"/>
                    <a:pt x="194" y="18941"/>
                    <a:pt x="0" y="19813"/>
                  </a:cubicBezTo>
                  <a:cubicBezTo>
                    <a:pt x="20" y="20181"/>
                    <a:pt x="97" y="20453"/>
                    <a:pt x="252" y="20627"/>
                  </a:cubicBezTo>
                  <a:cubicBezTo>
                    <a:pt x="388" y="20821"/>
                    <a:pt x="563" y="20899"/>
                    <a:pt x="776" y="20899"/>
                  </a:cubicBezTo>
                  <a:cubicBezTo>
                    <a:pt x="1241" y="20899"/>
                    <a:pt x="1571" y="20627"/>
                    <a:pt x="1803" y="20085"/>
                  </a:cubicBezTo>
                  <a:cubicBezTo>
                    <a:pt x="1842" y="19988"/>
                    <a:pt x="1939" y="19522"/>
                    <a:pt x="2113" y="18708"/>
                  </a:cubicBezTo>
                  <a:cubicBezTo>
                    <a:pt x="2288" y="17894"/>
                    <a:pt x="2404" y="17390"/>
                    <a:pt x="2443" y="17177"/>
                  </a:cubicBezTo>
                  <a:cubicBezTo>
                    <a:pt x="2501" y="16963"/>
                    <a:pt x="2579" y="16517"/>
                    <a:pt x="2714" y="15839"/>
                  </a:cubicBezTo>
                  <a:cubicBezTo>
                    <a:pt x="2850" y="15141"/>
                    <a:pt x="2947" y="14637"/>
                    <a:pt x="3005" y="14307"/>
                  </a:cubicBezTo>
                  <a:cubicBezTo>
                    <a:pt x="3044" y="13959"/>
                    <a:pt x="3102" y="13513"/>
                    <a:pt x="3180" y="12970"/>
                  </a:cubicBezTo>
                  <a:cubicBezTo>
                    <a:pt x="3277" y="12408"/>
                    <a:pt x="3315" y="11884"/>
                    <a:pt x="3335" y="11438"/>
                  </a:cubicBezTo>
                  <a:cubicBezTo>
                    <a:pt x="3374" y="10973"/>
                    <a:pt x="3374" y="10508"/>
                    <a:pt x="3374" y="10043"/>
                  </a:cubicBezTo>
                  <a:cubicBezTo>
                    <a:pt x="3374" y="7755"/>
                    <a:pt x="2792" y="4401"/>
                    <a:pt x="1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79" name="Google Shape;2379;p13"/>
            <p:cNvSpPr/>
            <p:nvPr/>
          </p:nvSpPr>
          <p:spPr>
            <a:xfrm>
              <a:off x="1851525" y="2618075"/>
              <a:ext cx="271900" cy="292750"/>
            </a:xfrm>
            <a:custGeom>
              <a:avLst/>
              <a:gdLst/>
              <a:ahLst/>
              <a:cxnLst/>
              <a:rect l="l" t="t" r="r" b="b"/>
              <a:pathLst>
                <a:path w="10876" h="11710" extrusionOk="0">
                  <a:moveTo>
                    <a:pt x="4246" y="0"/>
                  </a:moveTo>
                  <a:lnTo>
                    <a:pt x="4246" y="20"/>
                  </a:lnTo>
                  <a:cubicBezTo>
                    <a:pt x="4187" y="911"/>
                    <a:pt x="4149" y="1939"/>
                    <a:pt x="4149" y="3044"/>
                  </a:cubicBezTo>
                  <a:cubicBezTo>
                    <a:pt x="4149" y="3897"/>
                    <a:pt x="4168" y="4537"/>
                    <a:pt x="4187" y="4963"/>
                  </a:cubicBezTo>
                  <a:lnTo>
                    <a:pt x="0" y="5196"/>
                  </a:lnTo>
                  <a:lnTo>
                    <a:pt x="233" y="6262"/>
                  </a:lnTo>
                  <a:lnTo>
                    <a:pt x="4226" y="6475"/>
                  </a:lnTo>
                  <a:cubicBezTo>
                    <a:pt x="4265" y="7774"/>
                    <a:pt x="4284" y="8511"/>
                    <a:pt x="4284" y="8685"/>
                  </a:cubicBezTo>
                  <a:cubicBezTo>
                    <a:pt x="4284" y="9480"/>
                    <a:pt x="4265" y="10100"/>
                    <a:pt x="4246" y="10508"/>
                  </a:cubicBezTo>
                  <a:cubicBezTo>
                    <a:pt x="4323" y="10837"/>
                    <a:pt x="4478" y="11128"/>
                    <a:pt x="4750" y="11361"/>
                  </a:cubicBezTo>
                  <a:cubicBezTo>
                    <a:pt x="5002" y="11593"/>
                    <a:pt x="5273" y="11709"/>
                    <a:pt x="5564" y="11709"/>
                  </a:cubicBezTo>
                  <a:cubicBezTo>
                    <a:pt x="5990" y="11709"/>
                    <a:pt x="6262" y="11457"/>
                    <a:pt x="6397" y="10953"/>
                  </a:cubicBezTo>
                  <a:cubicBezTo>
                    <a:pt x="6359" y="10314"/>
                    <a:pt x="6281" y="9499"/>
                    <a:pt x="6165" y="8530"/>
                  </a:cubicBezTo>
                  <a:cubicBezTo>
                    <a:pt x="6049" y="7541"/>
                    <a:pt x="5971" y="6882"/>
                    <a:pt x="5952" y="6533"/>
                  </a:cubicBezTo>
                  <a:lnTo>
                    <a:pt x="5952" y="6533"/>
                  </a:lnTo>
                  <a:cubicBezTo>
                    <a:pt x="7890" y="6669"/>
                    <a:pt x="9208" y="6747"/>
                    <a:pt x="9926" y="6785"/>
                  </a:cubicBezTo>
                  <a:cubicBezTo>
                    <a:pt x="10236" y="6747"/>
                    <a:pt x="10469" y="6650"/>
                    <a:pt x="10643" y="6495"/>
                  </a:cubicBezTo>
                  <a:cubicBezTo>
                    <a:pt x="10798" y="6340"/>
                    <a:pt x="10876" y="6146"/>
                    <a:pt x="10876" y="5952"/>
                  </a:cubicBezTo>
                  <a:cubicBezTo>
                    <a:pt x="10876" y="5642"/>
                    <a:pt x="10740" y="5351"/>
                    <a:pt x="10449" y="5079"/>
                  </a:cubicBezTo>
                  <a:cubicBezTo>
                    <a:pt x="10178" y="4808"/>
                    <a:pt x="9829" y="4672"/>
                    <a:pt x="9441" y="4653"/>
                  </a:cubicBezTo>
                  <a:lnTo>
                    <a:pt x="5777" y="4866"/>
                  </a:lnTo>
                  <a:cubicBezTo>
                    <a:pt x="5758" y="4575"/>
                    <a:pt x="5680" y="3819"/>
                    <a:pt x="5544" y="2598"/>
                  </a:cubicBezTo>
                  <a:cubicBezTo>
                    <a:pt x="5428" y="1357"/>
                    <a:pt x="5351" y="582"/>
                    <a:pt x="5331" y="252"/>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80" name="Google Shape;2380;p13"/>
            <p:cNvSpPr/>
            <p:nvPr/>
          </p:nvSpPr>
          <p:spPr>
            <a:xfrm>
              <a:off x="2318225" y="2507575"/>
              <a:ext cx="254000" cy="459950"/>
            </a:xfrm>
            <a:custGeom>
              <a:avLst/>
              <a:gdLst/>
              <a:ahLst/>
              <a:cxnLst/>
              <a:rect l="l" t="t" r="r" b="b"/>
              <a:pathLst>
                <a:path w="10160" h="18398" extrusionOk="0">
                  <a:moveTo>
                    <a:pt x="5293" y="1319"/>
                  </a:moveTo>
                  <a:cubicBezTo>
                    <a:pt x="6146" y="1474"/>
                    <a:pt x="6844" y="1900"/>
                    <a:pt x="7368" y="2559"/>
                  </a:cubicBezTo>
                  <a:cubicBezTo>
                    <a:pt x="7872" y="3238"/>
                    <a:pt x="8143" y="3955"/>
                    <a:pt x="8143" y="4730"/>
                  </a:cubicBezTo>
                  <a:cubicBezTo>
                    <a:pt x="8143" y="5525"/>
                    <a:pt x="7872" y="6184"/>
                    <a:pt x="7329" y="6727"/>
                  </a:cubicBezTo>
                  <a:cubicBezTo>
                    <a:pt x="6786" y="7289"/>
                    <a:pt x="5991" y="7561"/>
                    <a:pt x="4964" y="7580"/>
                  </a:cubicBezTo>
                  <a:cubicBezTo>
                    <a:pt x="4072" y="7580"/>
                    <a:pt x="3355" y="7270"/>
                    <a:pt x="2812" y="6669"/>
                  </a:cubicBezTo>
                  <a:cubicBezTo>
                    <a:pt x="2288" y="6068"/>
                    <a:pt x="2017" y="5331"/>
                    <a:pt x="2017" y="4517"/>
                  </a:cubicBezTo>
                  <a:cubicBezTo>
                    <a:pt x="2017" y="3703"/>
                    <a:pt x="2288" y="2986"/>
                    <a:pt x="2851" y="2365"/>
                  </a:cubicBezTo>
                  <a:cubicBezTo>
                    <a:pt x="3413" y="1745"/>
                    <a:pt x="4227" y="1396"/>
                    <a:pt x="5293" y="1319"/>
                  </a:cubicBezTo>
                  <a:close/>
                  <a:moveTo>
                    <a:pt x="4770" y="9616"/>
                  </a:moveTo>
                  <a:cubicBezTo>
                    <a:pt x="5875" y="9635"/>
                    <a:pt x="6747" y="9984"/>
                    <a:pt x="7406" y="10682"/>
                  </a:cubicBezTo>
                  <a:cubicBezTo>
                    <a:pt x="8046" y="11380"/>
                    <a:pt x="8376" y="12213"/>
                    <a:pt x="8376" y="13163"/>
                  </a:cubicBezTo>
                  <a:cubicBezTo>
                    <a:pt x="8376" y="14113"/>
                    <a:pt x="8085" y="14947"/>
                    <a:pt x="7484" y="15625"/>
                  </a:cubicBezTo>
                  <a:cubicBezTo>
                    <a:pt x="6902" y="16323"/>
                    <a:pt x="6166" y="16672"/>
                    <a:pt x="5274" y="16672"/>
                  </a:cubicBezTo>
                  <a:cubicBezTo>
                    <a:pt x="4305" y="16672"/>
                    <a:pt x="3510" y="16304"/>
                    <a:pt x="2870" y="15587"/>
                  </a:cubicBezTo>
                  <a:cubicBezTo>
                    <a:pt x="2230" y="14850"/>
                    <a:pt x="1920" y="13997"/>
                    <a:pt x="1920" y="13047"/>
                  </a:cubicBezTo>
                  <a:cubicBezTo>
                    <a:pt x="1920" y="12272"/>
                    <a:pt x="2153" y="11593"/>
                    <a:pt x="2637" y="10973"/>
                  </a:cubicBezTo>
                  <a:cubicBezTo>
                    <a:pt x="3103" y="10352"/>
                    <a:pt x="3820" y="9907"/>
                    <a:pt x="4770" y="9616"/>
                  </a:cubicBezTo>
                  <a:close/>
                  <a:moveTo>
                    <a:pt x="4847" y="0"/>
                  </a:moveTo>
                  <a:cubicBezTo>
                    <a:pt x="3335" y="0"/>
                    <a:pt x="2172" y="427"/>
                    <a:pt x="1358" y="1299"/>
                  </a:cubicBezTo>
                  <a:cubicBezTo>
                    <a:pt x="524" y="2152"/>
                    <a:pt x="117" y="3335"/>
                    <a:pt x="117" y="4827"/>
                  </a:cubicBezTo>
                  <a:cubicBezTo>
                    <a:pt x="117" y="5816"/>
                    <a:pt x="350" y="6630"/>
                    <a:pt x="815" y="7270"/>
                  </a:cubicBezTo>
                  <a:cubicBezTo>
                    <a:pt x="1280" y="7929"/>
                    <a:pt x="1959" y="8259"/>
                    <a:pt x="2870" y="8278"/>
                  </a:cubicBezTo>
                  <a:cubicBezTo>
                    <a:pt x="1978" y="8414"/>
                    <a:pt x="1280" y="8957"/>
                    <a:pt x="776" y="9907"/>
                  </a:cubicBezTo>
                  <a:cubicBezTo>
                    <a:pt x="253" y="10837"/>
                    <a:pt x="1" y="11942"/>
                    <a:pt x="1" y="13183"/>
                  </a:cubicBezTo>
                  <a:cubicBezTo>
                    <a:pt x="1" y="16653"/>
                    <a:pt x="1668" y="18398"/>
                    <a:pt x="5022" y="18398"/>
                  </a:cubicBezTo>
                  <a:cubicBezTo>
                    <a:pt x="6767" y="18398"/>
                    <a:pt x="8046" y="17971"/>
                    <a:pt x="8899" y="17138"/>
                  </a:cubicBezTo>
                  <a:cubicBezTo>
                    <a:pt x="9752" y="16304"/>
                    <a:pt x="10159" y="15024"/>
                    <a:pt x="10159" y="13280"/>
                  </a:cubicBezTo>
                  <a:cubicBezTo>
                    <a:pt x="10159" y="12039"/>
                    <a:pt x="9907" y="10934"/>
                    <a:pt x="9384" y="9984"/>
                  </a:cubicBezTo>
                  <a:cubicBezTo>
                    <a:pt x="8860" y="9015"/>
                    <a:pt x="8143" y="8472"/>
                    <a:pt x="7232" y="8336"/>
                  </a:cubicBezTo>
                  <a:cubicBezTo>
                    <a:pt x="8124" y="8317"/>
                    <a:pt x="8821" y="7987"/>
                    <a:pt x="9287" y="7328"/>
                  </a:cubicBezTo>
                  <a:cubicBezTo>
                    <a:pt x="9752" y="6669"/>
                    <a:pt x="9965" y="5855"/>
                    <a:pt x="9965" y="4886"/>
                  </a:cubicBezTo>
                  <a:cubicBezTo>
                    <a:pt x="9965" y="3218"/>
                    <a:pt x="9519" y="1997"/>
                    <a:pt x="8608" y="1202"/>
                  </a:cubicBezTo>
                  <a:cubicBezTo>
                    <a:pt x="7697" y="407"/>
                    <a:pt x="6456" y="0"/>
                    <a:pt x="4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81" name="Google Shape;2381;p13"/>
            <p:cNvSpPr/>
            <p:nvPr/>
          </p:nvSpPr>
          <p:spPr>
            <a:xfrm>
              <a:off x="2608050" y="2647150"/>
              <a:ext cx="249625" cy="489525"/>
            </a:xfrm>
            <a:custGeom>
              <a:avLst/>
              <a:gdLst/>
              <a:ahLst/>
              <a:cxnLst/>
              <a:rect l="l" t="t" r="r" b="b"/>
              <a:pathLst>
                <a:path w="9985" h="19581" extrusionOk="0">
                  <a:moveTo>
                    <a:pt x="8123" y="0"/>
                  </a:moveTo>
                  <a:lnTo>
                    <a:pt x="8123" y="252"/>
                  </a:lnTo>
                  <a:cubicBezTo>
                    <a:pt x="8123" y="2986"/>
                    <a:pt x="6999" y="6475"/>
                    <a:pt x="4789" y="10740"/>
                  </a:cubicBezTo>
                  <a:cubicBezTo>
                    <a:pt x="4266" y="10062"/>
                    <a:pt x="3800" y="9248"/>
                    <a:pt x="3393" y="8259"/>
                  </a:cubicBezTo>
                  <a:cubicBezTo>
                    <a:pt x="2986" y="7270"/>
                    <a:pt x="2695" y="6456"/>
                    <a:pt x="2540" y="5797"/>
                  </a:cubicBezTo>
                  <a:cubicBezTo>
                    <a:pt x="2385" y="5157"/>
                    <a:pt x="2172" y="4149"/>
                    <a:pt x="1900" y="2773"/>
                  </a:cubicBezTo>
                  <a:cubicBezTo>
                    <a:pt x="1648" y="1416"/>
                    <a:pt x="1474" y="543"/>
                    <a:pt x="1396" y="156"/>
                  </a:cubicBezTo>
                  <a:lnTo>
                    <a:pt x="1" y="97"/>
                  </a:lnTo>
                  <a:lnTo>
                    <a:pt x="1" y="97"/>
                  </a:lnTo>
                  <a:cubicBezTo>
                    <a:pt x="156" y="2424"/>
                    <a:pt x="563" y="4750"/>
                    <a:pt x="1261" y="7076"/>
                  </a:cubicBezTo>
                  <a:cubicBezTo>
                    <a:pt x="1939" y="9403"/>
                    <a:pt x="2928" y="11128"/>
                    <a:pt x="4227" y="12291"/>
                  </a:cubicBezTo>
                  <a:cubicBezTo>
                    <a:pt x="2560" y="15451"/>
                    <a:pt x="1396" y="17603"/>
                    <a:pt x="757" y="18747"/>
                  </a:cubicBezTo>
                  <a:lnTo>
                    <a:pt x="2230" y="19580"/>
                  </a:lnTo>
                  <a:cubicBezTo>
                    <a:pt x="3180" y="17894"/>
                    <a:pt x="3955" y="16440"/>
                    <a:pt x="4595" y="15257"/>
                  </a:cubicBezTo>
                  <a:cubicBezTo>
                    <a:pt x="5216" y="14055"/>
                    <a:pt x="5933" y="12582"/>
                    <a:pt x="6747" y="10818"/>
                  </a:cubicBezTo>
                  <a:cubicBezTo>
                    <a:pt x="7561" y="9054"/>
                    <a:pt x="8240" y="7309"/>
                    <a:pt x="8783" y="5564"/>
                  </a:cubicBezTo>
                  <a:cubicBezTo>
                    <a:pt x="9325" y="3820"/>
                    <a:pt x="9732" y="2114"/>
                    <a:pt x="9984" y="446"/>
                  </a:cubicBezTo>
                  <a:cubicBezTo>
                    <a:pt x="9558" y="272"/>
                    <a:pt x="8938" y="117"/>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82" name="Google Shape;2382;p13"/>
            <p:cNvSpPr/>
            <p:nvPr/>
          </p:nvSpPr>
          <p:spPr>
            <a:xfrm>
              <a:off x="3040350" y="2642300"/>
              <a:ext cx="340250" cy="211825"/>
            </a:xfrm>
            <a:custGeom>
              <a:avLst/>
              <a:gdLst/>
              <a:ahLst/>
              <a:cxnLst/>
              <a:rect l="l" t="t" r="r" b="b"/>
              <a:pathLst>
                <a:path w="13610" h="8473" extrusionOk="0">
                  <a:moveTo>
                    <a:pt x="12175" y="1"/>
                  </a:moveTo>
                  <a:cubicBezTo>
                    <a:pt x="11303" y="39"/>
                    <a:pt x="9500" y="98"/>
                    <a:pt x="6747" y="175"/>
                  </a:cubicBezTo>
                  <a:cubicBezTo>
                    <a:pt x="4014" y="253"/>
                    <a:pt x="1881" y="350"/>
                    <a:pt x="389" y="446"/>
                  </a:cubicBezTo>
                  <a:lnTo>
                    <a:pt x="621" y="1513"/>
                  </a:lnTo>
                  <a:cubicBezTo>
                    <a:pt x="1707" y="1590"/>
                    <a:pt x="5720" y="1804"/>
                    <a:pt x="12660" y="2133"/>
                  </a:cubicBezTo>
                  <a:cubicBezTo>
                    <a:pt x="12970" y="2094"/>
                    <a:pt x="13222" y="1997"/>
                    <a:pt x="13377" y="1842"/>
                  </a:cubicBezTo>
                  <a:cubicBezTo>
                    <a:pt x="13532" y="1687"/>
                    <a:pt x="13610" y="1513"/>
                    <a:pt x="13610" y="1299"/>
                  </a:cubicBezTo>
                  <a:cubicBezTo>
                    <a:pt x="13610" y="989"/>
                    <a:pt x="13474" y="699"/>
                    <a:pt x="13203" y="427"/>
                  </a:cubicBezTo>
                  <a:cubicBezTo>
                    <a:pt x="12912" y="156"/>
                    <a:pt x="12583" y="20"/>
                    <a:pt x="12175" y="1"/>
                  </a:cubicBezTo>
                  <a:close/>
                  <a:moveTo>
                    <a:pt x="12175" y="6340"/>
                  </a:moveTo>
                  <a:cubicBezTo>
                    <a:pt x="5662" y="6631"/>
                    <a:pt x="1610" y="6844"/>
                    <a:pt x="1" y="6980"/>
                  </a:cubicBezTo>
                  <a:lnTo>
                    <a:pt x="272" y="8046"/>
                  </a:lnTo>
                  <a:cubicBezTo>
                    <a:pt x="1823" y="8143"/>
                    <a:pt x="4053" y="8240"/>
                    <a:pt x="6902" y="8298"/>
                  </a:cubicBezTo>
                  <a:cubicBezTo>
                    <a:pt x="9772" y="8356"/>
                    <a:pt x="11691" y="8414"/>
                    <a:pt x="12660" y="8472"/>
                  </a:cubicBezTo>
                  <a:cubicBezTo>
                    <a:pt x="12970" y="8434"/>
                    <a:pt x="13222" y="8337"/>
                    <a:pt x="13377" y="8182"/>
                  </a:cubicBezTo>
                  <a:cubicBezTo>
                    <a:pt x="13532" y="8026"/>
                    <a:pt x="13610" y="7852"/>
                    <a:pt x="13610" y="7639"/>
                  </a:cubicBezTo>
                  <a:cubicBezTo>
                    <a:pt x="13610" y="7329"/>
                    <a:pt x="13474" y="7038"/>
                    <a:pt x="13203" y="6766"/>
                  </a:cubicBezTo>
                  <a:cubicBezTo>
                    <a:pt x="12912" y="6495"/>
                    <a:pt x="12583" y="6359"/>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83" name="Google Shape;2383;p13"/>
            <p:cNvSpPr/>
            <p:nvPr/>
          </p:nvSpPr>
          <p:spPr>
            <a:xfrm>
              <a:off x="3563775" y="2502725"/>
              <a:ext cx="215700" cy="456575"/>
            </a:xfrm>
            <a:custGeom>
              <a:avLst/>
              <a:gdLst/>
              <a:ahLst/>
              <a:cxnLst/>
              <a:rect l="l" t="t" r="r" b="b"/>
              <a:pathLst>
                <a:path w="8628" h="18263" extrusionOk="0">
                  <a:moveTo>
                    <a:pt x="4130" y="0"/>
                  </a:moveTo>
                  <a:cubicBezTo>
                    <a:pt x="3859" y="272"/>
                    <a:pt x="3471" y="621"/>
                    <a:pt x="2986" y="1047"/>
                  </a:cubicBezTo>
                  <a:cubicBezTo>
                    <a:pt x="2482" y="1474"/>
                    <a:pt x="1940" y="1939"/>
                    <a:pt x="1319" y="2462"/>
                  </a:cubicBezTo>
                  <a:cubicBezTo>
                    <a:pt x="679" y="2967"/>
                    <a:pt x="253" y="3335"/>
                    <a:pt x="1" y="3548"/>
                  </a:cubicBezTo>
                  <a:lnTo>
                    <a:pt x="757" y="4343"/>
                  </a:lnTo>
                  <a:cubicBezTo>
                    <a:pt x="1435" y="3819"/>
                    <a:pt x="2482" y="3160"/>
                    <a:pt x="3936" y="2327"/>
                  </a:cubicBezTo>
                  <a:lnTo>
                    <a:pt x="3936" y="2327"/>
                  </a:lnTo>
                  <a:cubicBezTo>
                    <a:pt x="3897" y="3238"/>
                    <a:pt x="3878" y="4576"/>
                    <a:pt x="3878" y="6340"/>
                  </a:cubicBezTo>
                  <a:cubicBezTo>
                    <a:pt x="3878" y="7096"/>
                    <a:pt x="3878" y="8201"/>
                    <a:pt x="3897" y="9674"/>
                  </a:cubicBezTo>
                  <a:cubicBezTo>
                    <a:pt x="3917" y="11147"/>
                    <a:pt x="3917" y="12252"/>
                    <a:pt x="3917" y="12989"/>
                  </a:cubicBezTo>
                  <a:cubicBezTo>
                    <a:pt x="3917" y="14152"/>
                    <a:pt x="3897" y="15315"/>
                    <a:pt x="3839" y="16459"/>
                  </a:cubicBezTo>
                  <a:cubicBezTo>
                    <a:pt x="3529" y="16517"/>
                    <a:pt x="3083" y="16595"/>
                    <a:pt x="2521" y="16692"/>
                  </a:cubicBezTo>
                  <a:cubicBezTo>
                    <a:pt x="1959" y="16808"/>
                    <a:pt x="1474" y="16886"/>
                    <a:pt x="1106" y="16944"/>
                  </a:cubicBezTo>
                  <a:lnTo>
                    <a:pt x="1106" y="18204"/>
                  </a:lnTo>
                  <a:cubicBezTo>
                    <a:pt x="1087" y="18223"/>
                    <a:pt x="1358" y="18243"/>
                    <a:pt x="1901" y="18243"/>
                  </a:cubicBezTo>
                  <a:cubicBezTo>
                    <a:pt x="2444" y="18262"/>
                    <a:pt x="3219" y="18262"/>
                    <a:pt x="4188" y="18262"/>
                  </a:cubicBezTo>
                  <a:lnTo>
                    <a:pt x="8628" y="18262"/>
                  </a:lnTo>
                  <a:lnTo>
                    <a:pt x="8240" y="16983"/>
                  </a:lnTo>
                  <a:cubicBezTo>
                    <a:pt x="7949" y="16963"/>
                    <a:pt x="7523" y="16886"/>
                    <a:pt x="6960" y="16789"/>
                  </a:cubicBezTo>
                  <a:cubicBezTo>
                    <a:pt x="6418" y="16692"/>
                    <a:pt x="6069" y="16634"/>
                    <a:pt x="5933" y="16614"/>
                  </a:cubicBezTo>
                  <a:cubicBezTo>
                    <a:pt x="5875" y="15335"/>
                    <a:pt x="5855" y="13222"/>
                    <a:pt x="5855" y="10294"/>
                  </a:cubicBezTo>
                  <a:cubicBezTo>
                    <a:pt x="5855" y="5370"/>
                    <a:pt x="5817" y="1978"/>
                    <a:pt x="5720" y="136"/>
                  </a:cubicBezTo>
                  <a:cubicBezTo>
                    <a:pt x="5448" y="97"/>
                    <a:pt x="5196" y="78"/>
                    <a:pt x="4925" y="59"/>
                  </a:cubicBezTo>
                  <a:cubicBezTo>
                    <a:pt x="4654" y="59"/>
                    <a:pt x="4382" y="39"/>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84" name="Google Shape;2384;p13"/>
            <p:cNvSpPr/>
            <p:nvPr/>
          </p:nvSpPr>
          <p:spPr>
            <a:xfrm>
              <a:off x="3779450" y="2511450"/>
              <a:ext cx="222975" cy="452675"/>
            </a:xfrm>
            <a:custGeom>
              <a:avLst/>
              <a:gdLst/>
              <a:ahLst/>
              <a:cxnLst/>
              <a:rect l="l" t="t" r="r" b="b"/>
              <a:pathLst>
                <a:path w="8919" h="18107" extrusionOk="0">
                  <a:moveTo>
                    <a:pt x="4731" y="0"/>
                  </a:moveTo>
                  <a:cubicBezTo>
                    <a:pt x="4401" y="0"/>
                    <a:pt x="4033" y="20"/>
                    <a:pt x="3665" y="78"/>
                  </a:cubicBezTo>
                  <a:cubicBezTo>
                    <a:pt x="3277" y="136"/>
                    <a:pt x="2967" y="194"/>
                    <a:pt x="2715" y="252"/>
                  </a:cubicBezTo>
                  <a:cubicBezTo>
                    <a:pt x="2463" y="311"/>
                    <a:pt x="2133" y="407"/>
                    <a:pt x="1687" y="543"/>
                  </a:cubicBezTo>
                  <a:cubicBezTo>
                    <a:pt x="1261" y="679"/>
                    <a:pt x="951" y="756"/>
                    <a:pt x="757" y="815"/>
                  </a:cubicBezTo>
                  <a:lnTo>
                    <a:pt x="1144" y="1881"/>
                  </a:lnTo>
                  <a:cubicBezTo>
                    <a:pt x="1280" y="1861"/>
                    <a:pt x="1571" y="1823"/>
                    <a:pt x="2056" y="1765"/>
                  </a:cubicBezTo>
                  <a:cubicBezTo>
                    <a:pt x="2540" y="1706"/>
                    <a:pt x="2967" y="1648"/>
                    <a:pt x="3374" y="1609"/>
                  </a:cubicBezTo>
                  <a:cubicBezTo>
                    <a:pt x="3781" y="1571"/>
                    <a:pt x="4169" y="1551"/>
                    <a:pt x="4518" y="1551"/>
                  </a:cubicBezTo>
                  <a:cubicBezTo>
                    <a:pt x="5293" y="1551"/>
                    <a:pt x="5913" y="1803"/>
                    <a:pt x="6379" y="2307"/>
                  </a:cubicBezTo>
                  <a:cubicBezTo>
                    <a:pt x="6863" y="2831"/>
                    <a:pt x="7096" y="3509"/>
                    <a:pt x="7096" y="4343"/>
                  </a:cubicBezTo>
                  <a:cubicBezTo>
                    <a:pt x="7096" y="5467"/>
                    <a:pt x="6650" y="6281"/>
                    <a:pt x="5739" y="6785"/>
                  </a:cubicBezTo>
                  <a:cubicBezTo>
                    <a:pt x="4808" y="7290"/>
                    <a:pt x="3626" y="7561"/>
                    <a:pt x="2172" y="7561"/>
                  </a:cubicBezTo>
                  <a:cubicBezTo>
                    <a:pt x="1881" y="7561"/>
                    <a:pt x="1649" y="7542"/>
                    <a:pt x="1513" y="7522"/>
                  </a:cubicBezTo>
                  <a:lnTo>
                    <a:pt x="1513" y="8705"/>
                  </a:lnTo>
                  <a:cubicBezTo>
                    <a:pt x="1629" y="8685"/>
                    <a:pt x="1823" y="8685"/>
                    <a:pt x="2075" y="8685"/>
                  </a:cubicBezTo>
                  <a:cubicBezTo>
                    <a:pt x="3703" y="8685"/>
                    <a:pt x="4925" y="9131"/>
                    <a:pt x="5778" y="10023"/>
                  </a:cubicBezTo>
                  <a:cubicBezTo>
                    <a:pt x="6631" y="10934"/>
                    <a:pt x="7057" y="12000"/>
                    <a:pt x="7057" y="13241"/>
                  </a:cubicBezTo>
                  <a:cubicBezTo>
                    <a:pt x="7057" y="14152"/>
                    <a:pt x="6805" y="14947"/>
                    <a:pt x="6282" y="15626"/>
                  </a:cubicBezTo>
                  <a:cubicBezTo>
                    <a:pt x="5758" y="16323"/>
                    <a:pt x="5041" y="16653"/>
                    <a:pt x="4149" y="16653"/>
                  </a:cubicBezTo>
                  <a:cubicBezTo>
                    <a:pt x="3781" y="16653"/>
                    <a:pt x="3354" y="16634"/>
                    <a:pt x="2889" y="16575"/>
                  </a:cubicBezTo>
                  <a:cubicBezTo>
                    <a:pt x="2424" y="16498"/>
                    <a:pt x="1881" y="16401"/>
                    <a:pt x="1280" y="16285"/>
                  </a:cubicBezTo>
                  <a:cubicBezTo>
                    <a:pt x="679" y="16149"/>
                    <a:pt x="330" y="16091"/>
                    <a:pt x="195" y="16071"/>
                  </a:cubicBezTo>
                  <a:lnTo>
                    <a:pt x="1" y="17157"/>
                  </a:lnTo>
                  <a:cubicBezTo>
                    <a:pt x="1513" y="17797"/>
                    <a:pt x="3199" y="18107"/>
                    <a:pt x="5060" y="18107"/>
                  </a:cubicBezTo>
                  <a:cubicBezTo>
                    <a:pt x="6359" y="18107"/>
                    <a:pt x="7329" y="17622"/>
                    <a:pt x="7968" y="16653"/>
                  </a:cubicBezTo>
                  <a:cubicBezTo>
                    <a:pt x="8608" y="15684"/>
                    <a:pt x="8918" y="14521"/>
                    <a:pt x="8918" y="13163"/>
                  </a:cubicBezTo>
                  <a:cubicBezTo>
                    <a:pt x="8918" y="12000"/>
                    <a:pt x="8666" y="10973"/>
                    <a:pt x="8162" y="10101"/>
                  </a:cubicBezTo>
                  <a:cubicBezTo>
                    <a:pt x="7658" y="9228"/>
                    <a:pt x="6941" y="8608"/>
                    <a:pt x="5972" y="8220"/>
                  </a:cubicBezTo>
                  <a:cubicBezTo>
                    <a:pt x="6902" y="8084"/>
                    <a:pt x="7600" y="7697"/>
                    <a:pt x="8046" y="7096"/>
                  </a:cubicBezTo>
                  <a:cubicBezTo>
                    <a:pt x="8492" y="6495"/>
                    <a:pt x="8724" y="5719"/>
                    <a:pt x="8724" y="4769"/>
                  </a:cubicBezTo>
                  <a:cubicBezTo>
                    <a:pt x="8724" y="3296"/>
                    <a:pt x="8375" y="2133"/>
                    <a:pt x="7658" y="1280"/>
                  </a:cubicBezTo>
                  <a:cubicBezTo>
                    <a:pt x="6941" y="427"/>
                    <a:pt x="5972"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2385" name="Google Shape;2385;p13"/>
          <p:cNvGrpSpPr/>
          <p:nvPr/>
        </p:nvGrpSpPr>
        <p:grpSpPr>
          <a:xfrm rot="-900217">
            <a:off x="105780" y="92105"/>
            <a:ext cx="1218631" cy="278456"/>
            <a:chOff x="4592225" y="328100"/>
            <a:chExt cx="2772225" cy="633450"/>
          </a:xfrm>
        </p:grpSpPr>
        <p:sp>
          <p:nvSpPr>
            <p:cNvPr id="2386" name="Google Shape;2386;p13"/>
            <p:cNvSpPr/>
            <p:nvPr/>
          </p:nvSpPr>
          <p:spPr>
            <a:xfrm>
              <a:off x="4592225" y="336325"/>
              <a:ext cx="222950" cy="452700"/>
            </a:xfrm>
            <a:custGeom>
              <a:avLst/>
              <a:gdLst/>
              <a:ahLst/>
              <a:cxnLst/>
              <a:rect l="l" t="t" r="r" b="b"/>
              <a:pathLst>
                <a:path w="8918" h="18108" extrusionOk="0">
                  <a:moveTo>
                    <a:pt x="4730" y="1"/>
                  </a:moveTo>
                  <a:cubicBezTo>
                    <a:pt x="4401" y="1"/>
                    <a:pt x="4032" y="20"/>
                    <a:pt x="3664" y="78"/>
                  </a:cubicBezTo>
                  <a:cubicBezTo>
                    <a:pt x="3276" y="137"/>
                    <a:pt x="2966" y="195"/>
                    <a:pt x="2714" y="253"/>
                  </a:cubicBezTo>
                  <a:cubicBezTo>
                    <a:pt x="2462" y="331"/>
                    <a:pt x="2133" y="408"/>
                    <a:pt x="1706" y="544"/>
                  </a:cubicBezTo>
                  <a:cubicBezTo>
                    <a:pt x="1260" y="679"/>
                    <a:pt x="950" y="757"/>
                    <a:pt x="756" y="815"/>
                  </a:cubicBezTo>
                  <a:lnTo>
                    <a:pt x="1144" y="1881"/>
                  </a:lnTo>
                  <a:cubicBezTo>
                    <a:pt x="1280" y="1862"/>
                    <a:pt x="1570" y="1823"/>
                    <a:pt x="2055" y="1765"/>
                  </a:cubicBezTo>
                  <a:cubicBezTo>
                    <a:pt x="2540" y="1707"/>
                    <a:pt x="2985" y="1649"/>
                    <a:pt x="3393" y="1610"/>
                  </a:cubicBezTo>
                  <a:cubicBezTo>
                    <a:pt x="3800" y="1571"/>
                    <a:pt x="4168" y="1552"/>
                    <a:pt x="4517" y="1552"/>
                  </a:cubicBezTo>
                  <a:cubicBezTo>
                    <a:pt x="5292" y="1552"/>
                    <a:pt x="5913" y="1804"/>
                    <a:pt x="6397" y="2308"/>
                  </a:cubicBezTo>
                  <a:cubicBezTo>
                    <a:pt x="6863" y="2831"/>
                    <a:pt x="7115" y="3510"/>
                    <a:pt x="7115" y="4343"/>
                  </a:cubicBezTo>
                  <a:cubicBezTo>
                    <a:pt x="7115" y="5468"/>
                    <a:pt x="6649" y="6282"/>
                    <a:pt x="5738" y="6786"/>
                  </a:cubicBezTo>
                  <a:cubicBezTo>
                    <a:pt x="4808" y="7309"/>
                    <a:pt x="3625" y="7561"/>
                    <a:pt x="2171" y="7561"/>
                  </a:cubicBezTo>
                  <a:cubicBezTo>
                    <a:pt x="1880" y="7561"/>
                    <a:pt x="1648" y="7542"/>
                    <a:pt x="1512" y="7523"/>
                  </a:cubicBezTo>
                  <a:lnTo>
                    <a:pt x="1512" y="8705"/>
                  </a:lnTo>
                  <a:cubicBezTo>
                    <a:pt x="1648" y="8686"/>
                    <a:pt x="1822" y="8686"/>
                    <a:pt x="2094" y="8686"/>
                  </a:cubicBezTo>
                  <a:cubicBezTo>
                    <a:pt x="3703" y="8686"/>
                    <a:pt x="4924" y="9132"/>
                    <a:pt x="5777" y="10024"/>
                  </a:cubicBezTo>
                  <a:cubicBezTo>
                    <a:pt x="6630" y="10935"/>
                    <a:pt x="7057" y="12001"/>
                    <a:pt x="7057" y="13242"/>
                  </a:cubicBezTo>
                  <a:cubicBezTo>
                    <a:pt x="7057" y="14153"/>
                    <a:pt x="6805" y="14948"/>
                    <a:pt x="6281" y="15645"/>
                  </a:cubicBezTo>
                  <a:cubicBezTo>
                    <a:pt x="5758" y="16324"/>
                    <a:pt x="5060" y="16673"/>
                    <a:pt x="4149" y="16673"/>
                  </a:cubicBezTo>
                  <a:cubicBezTo>
                    <a:pt x="3780" y="16673"/>
                    <a:pt x="3354" y="16634"/>
                    <a:pt x="2889" y="16576"/>
                  </a:cubicBezTo>
                  <a:cubicBezTo>
                    <a:pt x="2423" y="16498"/>
                    <a:pt x="1880" y="16421"/>
                    <a:pt x="1280" y="16285"/>
                  </a:cubicBezTo>
                  <a:cubicBezTo>
                    <a:pt x="679" y="16150"/>
                    <a:pt x="330" y="16091"/>
                    <a:pt x="194" y="16072"/>
                  </a:cubicBezTo>
                  <a:lnTo>
                    <a:pt x="0" y="17177"/>
                  </a:lnTo>
                  <a:cubicBezTo>
                    <a:pt x="1512" y="17797"/>
                    <a:pt x="3199" y="18107"/>
                    <a:pt x="5060" y="18107"/>
                  </a:cubicBezTo>
                  <a:cubicBezTo>
                    <a:pt x="6359" y="18107"/>
                    <a:pt x="7328" y="17623"/>
                    <a:pt x="7968" y="16654"/>
                  </a:cubicBezTo>
                  <a:cubicBezTo>
                    <a:pt x="8607" y="15684"/>
                    <a:pt x="8918" y="14521"/>
                    <a:pt x="8918" y="13183"/>
                  </a:cubicBezTo>
                  <a:cubicBezTo>
                    <a:pt x="8918" y="12001"/>
                    <a:pt x="8666" y="10973"/>
                    <a:pt x="8162" y="10101"/>
                  </a:cubicBezTo>
                  <a:cubicBezTo>
                    <a:pt x="7658" y="9229"/>
                    <a:pt x="6940" y="8608"/>
                    <a:pt x="5971" y="8221"/>
                  </a:cubicBezTo>
                  <a:cubicBezTo>
                    <a:pt x="6901" y="8085"/>
                    <a:pt x="7599" y="7697"/>
                    <a:pt x="8045" y="7096"/>
                  </a:cubicBezTo>
                  <a:cubicBezTo>
                    <a:pt x="8491" y="6495"/>
                    <a:pt x="8724" y="5720"/>
                    <a:pt x="8724" y="4789"/>
                  </a:cubicBezTo>
                  <a:cubicBezTo>
                    <a:pt x="8724" y="3297"/>
                    <a:pt x="8375" y="2133"/>
                    <a:pt x="7658" y="1280"/>
                  </a:cubicBezTo>
                  <a:cubicBezTo>
                    <a:pt x="6940" y="427"/>
                    <a:pt x="5971" y="1"/>
                    <a:pt x="47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87" name="Google Shape;2387;p13"/>
            <p:cNvSpPr/>
            <p:nvPr/>
          </p:nvSpPr>
          <p:spPr>
            <a:xfrm>
              <a:off x="4839375" y="477850"/>
              <a:ext cx="218125" cy="321825"/>
            </a:xfrm>
            <a:custGeom>
              <a:avLst/>
              <a:gdLst/>
              <a:ahLst/>
              <a:cxnLst/>
              <a:rect l="l" t="t" r="r" b="b"/>
              <a:pathLst>
                <a:path w="8725" h="12873" extrusionOk="0">
                  <a:moveTo>
                    <a:pt x="98" y="1"/>
                  </a:moveTo>
                  <a:cubicBezTo>
                    <a:pt x="1280" y="2928"/>
                    <a:pt x="2327" y="5041"/>
                    <a:pt x="3258" y="6301"/>
                  </a:cubicBezTo>
                  <a:cubicBezTo>
                    <a:pt x="1494" y="9267"/>
                    <a:pt x="408" y="11283"/>
                    <a:pt x="1" y="12330"/>
                  </a:cubicBezTo>
                  <a:lnTo>
                    <a:pt x="1028" y="12873"/>
                  </a:lnTo>
                  <a:cubicBezTo>
                    <a:pt x="1319" y="12330"/>
                    <a:pt x="1901" y="11497"/>
                    <a:pt x="2734" y="10314"/>
                  </a:cubicBezTo>
                  <a:cubicBezTo>
                    <a:pt x="3568" y="9151"/>
                    <a:pt x="4130" y="8337"/>
                    <a:pt x="4402" y="7891"/>
                  </a:cubicBezTo>
                  <a:cubicBezTo>
                    <a:pt x="5623" y="9636"/>
                    <a:pt x="6379" y="10993"/>
                    <a:pt x="6670" y="11962"/>
                  </a:cubicBezTo>
                  <a:cubicBezTo>
                    <a:pt x="6961" y="12485"/>
                    <a:pt x="7368" y="12737"/>
                    <a:pt x="7910" y="12737"/>
                  </a:cubicBezTo>
                  <a:cubicBezTo>
                    <a:pt x="8453" y="12737"/>
                    <a:pt x="8725" y="12446"/>
                    <a:pt x="8725" y="11846"/>
                  </a:cubicBezTo>
                  <a:cubicBezTo>
                    <a:pt x="8143" y="10644"/>
                    <a:pt x="6999" y="8860"/>
                    <a:pt x="5313" y="6495"/>
                  </a:cubicBezTo>
                  <a:cubicBezTo>
                    <a:pt x="5468" y="6262"/>
                    <a:pt x="5875" y="5584"/>
                    <a:pt x="6553" y="4440"/>
                  </a:cubicBezTo>
                  <a:cubicBezTo>
                    <a:pt x="7213" y="3316"/>
                    <a:pt x="7775" y="2482"/>
                    <a:pt x="8201" y="1959"/>
                  </a:cubicBezTo>
                  <a:cubicBezTo>
                    <a:pt x="8318" y="1745"/>
                    <a:pt x="8376" y="1513"/>
                    <a:pt x="8376" y="1261"/>
                  </a:cubicBezTo>
                  <a:cubicBezTo>
                    <a:pt x="8376" y="834"/>
                    <a:pt x="8085" y="466"/>
                    <a:pt x="7503" y="136"/>
                  </a:cubicBezTo>
                  <a:cubicBezTo>
                    <a:pt x="7038" y="524"/>
                    <a:pt x="6612" y="970"/>
                    <a:pt x="6224" y="1474"/>
                  </a:cubicBezTo>
                  <a:cubicBezTo>
                    <a:pt x="5856" y="1997"/>
                    <a:pt x="5468" y="2598"/>
                    <a:pt x="5080" y="3296"/>
                  </a:cubicBezTo>
                  <a:cubicBezTo>
                    <a:pt x="4692" y="3994"/>
                    <a:pt x="4382" y="4518"/>
                    <a:pt x="4130" y="4867"/>
                  </a:cubicBezTo>
                  <a:cubicBezTo>
                    <a:pt x="2734" y="2870"/>
                    <a:pt x="1726" y="1241"/>
                    <a:pt x="1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88" name="Google Shape;2388;p13"/>
            <p:cNvSpPr/>
            <p:nvPr/>
          </p:nvSpPr>
          <p:spPr>
            <a:xfrm>
              <a:off x="5228075" y="443450"/>
              <a:ext cx="271925" cy="292275"/>
            </a:xfrm>
            <a:custGeom>
              <a:avLst/>
              <a:gdLst/>
              <a:ahLst/>
              <a:cxnLst/>
              <a:rect l="l" t="t" r="r" b="b"/>
              <a:pathLst>
                <a:path w="10877" h="11691" extrusionOk="0">
                  <a:moveTo>
                    <a:pt x="4246" y="0"/>
                  </a:moveTo>
                  <a:cubicBezTo>
                    <a:pt x="4188" y="911"/>
                    <a:pt x="4149" y="1919"/>
                    <a:pt x="4149" y="3024"/>
                  </a:cubicBezTo>
                  <a:cubicBezTo>
                    <a:pt x="4149" y="3877"/>
                    <a:pt x="4169" y="4517"/>
                    <a:pt x="4188" y="4944"/>
                  </a:cubicBezTo>
                  <a:lnTo>
                    <a:pt x="1" y="5176"/>
                  </a:lnTo>
                  <a:lnTo>
                    <a:pt x="233" y="6243"/>
                  </a:lnTo>
                  <a:lnTo>
                    <a:pt x="4227" y="6456"/>
                  </a:lnTo>
                  <a:cubicBezTo>
                    <a:pt x="4265" y="7755"/>
                    <a:pt x="4285" y="8491"/>
                    <a:pt x="4285" y="8666"/>
                  </a:cubicBezTo>
                  <a:cubicBezTo>
                    <a:pt x="4285" y="9480"/>
                    <a:pt x="4265" y="10081"/>
                    <a:pt x="4246" y="10488"/>
                  </a:cubicBezTo>
                  <a:cubicBezTo>
                    <a:pt x="4324" y="10818"/>
                    <a:pt x="4479" y="11108"/>
                    <a:pt x="4750" y="11341"/>
                  </a:cubicBezTo>
                  <a:cubicBezTo>
                    <a:pt x="5002" y="11574"/>
                    <a:pt x="5274" y="11690"/>
                    <a:pt x="5564" y="11690"/>
                  </a:cubicBezTo>
                  <a:cubicBezTo>
                    <a:pt x="5991" y="11690"/>
                    <a:pt x="6262" y="11438"/>
                    <a:pt x="6398" y="10953"/>
                  </a:cubicBezTo>
                  <a:cubicBezTo>
                    <a:pt x="6359" y="10294"/>
                    <a:pt x="6282" y="9480"/>
                    <a:pt x="6165" y="8511"/>
                  </a:cubicBezTo>
                  <a:cubicBezTo>
                    <a:pt x="6049" y="7541"/>
                    <a:pt x="5991" y="6882"/>
                    <a:pt x="5952" y="6514"/>
                  </a:cubicBezTo>
                  <a:lnTo>
                    <a:pt x="5952" y="6514"/>
                  </a:lnTo>
                  <a:cubicBezTo>
                    <a:pt x="7891" y="6650"/>
                    <a:pt x="9209" y="6727"/>
                    <a:pt x="9926" y="6766"/>
                  </a:cubicBezTo>
                  <a:cubicBezTo>
                    <a:pt x="10236" y="6727"/>
                    <a:pt x="10469" y="6630"/>
                    <a:pt x="10643" y="6475"/>
                  </a:cubicBezTo>
                  <a:cubicBezTo>
                    <a:pt x="10799" y="6320"/>
                    <a:pt x="10876" y="6146"/>
                    <a:pt x="10876" y="5932"/>
                  </a:cubicBezTo>
                  <a:cubicBezTo>
                    <a:pt x="10876" y="5622"/>
                    <a:pt x="10740" y="5331"/>
                    <a:pt x="10450" y="5060"/>
                  </a:cubicBezTo>
                  <a:cubicBezTo>
                    <a:pt x="10178" y="4789"/>
                    <a:pt x="9849" y="4653"/>
                    <a:pt x="9442" y="4634"/>
                  </a:cubicBezTo>
                  <a:lnTo>
                    <a:pt x="5778" y="4847"/>
                  </a:lnTo>
                  <a:cubicBezTo>
                    <a:pt x="5758" y="4556"/>
                    <a:pt x="5681" y="3800"/>
                    <a:pt x="5564" y="2579"/>
                  </a:cubicBezTo>
                  <a:cubicBezTo>
                    <a:pt x="5429" y="1357"/>
                    <a:pt x="5351" y="562"/>
                    <a:pt x="5332" y="233"/>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89" name="Google Shape;2389;p13"/>
            <p:cNvSpPr/>
            <p:nvPr/>
          </p:nvSpPr>
          <p:spPr>
            <a:xfrm>
              <a:off x="5670550" y="354275"/>
              <a:ext cx="249150" cy="444450"/>
            </a:xfrm>
            <a:custGeom>
              <a:avLst/>
              <a:gdLst/>
              <a:ahLst/>
              <a:cxnLst/>
              <a:rect l="l" t="t" r="r" b="b"/>
              <a:pathLst>
                <a:path w="9966" h="17778" extrusionOk="0">
                  <a:moveTo>
                    <a:pt x="3045" y="0"/>
                  </a:moveTo>
                  <a:cubicBezTo>
                    <a:pt x="2637" y="1125"/>
                    <a:pt x="2327" y="2404"/>
                    <a:pt x="2075" y="3839"/>
                  </a:cubicBezTo>
                  <a:cubicBezTo>
                    <a:pt x="1843" y="5273"/>
                    <a:pt x="1532" y="6708"/>
                    <a:pt x="1164" y="8142"/>
                  </a:cubicBezTo>
                  <a:cubicBezTo>
                    <a:pt x="1416" y="8278"/>
                    <a:pt x="1746" y="8433"/>
                    <a:pt x="2133" y="8608"/>
                  </a:cubicBezTo>
                  <a:cubicBezTo>
                    <a:pt x="2502" y="8782"/>
                    <a:pt x="2851" y="8957"/>
                    <a:pt x="3180" y="9131"/>
                  </a:cubicBezTo>
                  <a:cubicBezTo>
                    <a:pt x="3549" y="9073"/>
                    <a:pt x="3936" y="9034"/>
                    <a:pt x="4343" y="9034"/>
                  </a:cubicBezTo>
                  <a:cubicBezTo>
                    <a:pt x="5507" y="9034"/>
                    <a:pt x="6379" y="9364"/>
                    <a:pt x="6980" y="9984"/>
                  </a:cubicBezTo>
                  <a:cubicBezTo>
                    <a:pt x="7562" y="10624"/>
                    <a:pt x="7872" y="11399"/>
                    <a:pt x="7872" y="12310"/>
                  </a:cubicBezTo>
                  <a:cubicBezTo>
                    <a:pt x="7872" y="13280"/>
                    <a:pt x="7542" y="14152"/>
                    <a:pt x="6902" y="14927"/>
                  </a:cubicBezTo>
                  <a:cubicBezTo>
                    <a:pt x="6263" y="15703"/>
                    <a:pt x="5448" y="16091"/>
                    <a:pt x="4479" y="16091"/>
                  </a:cubicBezTo>
                  <a:cubicBezTo>
                    <a:pt x="3490" y="16091"/>
                    <a:pt x="2463" y="15684"/>
                    <a:pt x="1358" y="14850"/>
                  </a:cubicBezTo>
                  <a:cubicBezTo>
                    <a:pt x="1261" y="14772"/>
                    <a:pt x="1164" y="14734"/>
                    <a:pt x="1048" y="14734"/>
                  </a:cubicBezTo>
                  <a:cubicBezTo>
                    <a:pt x="835" y="14734"/>
                    <a:pt x="602" y="14986"/>
                    <a:pt x="369" y="15470"/>
                  </a:cubicBezTo>
                  <a:cubicBezTo>
                    <a:pt x="137" y="15974"/>
                    <a:pt x="20" y="16226"/>
                    <a:pt x="1" y="16246"/>
                  </a:cubicBezTo>
                  <a:cubicBezTo>
                    <a:pt x="1436" y="17254"/>
                    <a:pt x="2870" y="17777"/>
                    <a:pt x="4421" y="17777"/>
                  </a:cubicBezTo>
                  <a:cubicBezTo>
                    <a:pt x="5991" y="17777"/>
                    <a:pt x="7309" y="17273"/>
                    <a:pt x="8376" y="16304"/>
                  </a:cubicBezTo>
                  <a:cubicBezTo>
                    <a:pt x="9442" y="15335"/>
                    <a:pt x="9965" y="14171"/>
                    <a:pt x="9965" y="12795"/>
                  </a:cubicBezTo>
                  <a:cubicBezTo>
                    <a:pt x="9965" y="11341"/>
                    <a:pt x="9423" y="10062"/>
                    <a:pt x="8337" y="8957"/>
                  </a:cubicBezTo>
                  <a:cubicBezTo>
                    <a:pt x="7251" y="7852"/>
                    <a:pt x="6011" y="7289"/>
                    <a:pt x="4615" y="7289"/>
                  </a:cubicBezTo>
                  <a:cubicBezTo>
                    <a:pt x="4188" y="7289"/>
                    <a:pt x="3742" y="7348"/>
                    <a:pt x="3277" y="7444"/>
                  </a:cubicBezTo>
                  <a:cubicBezTo>
                    <a:pt x="3665" y="5370"/>
                    <a:pt x="3975" y="3432"/>
                    <a:pt x="4208" y="1609"/>
                  </a:cubicBezTo>
                  <a:cubicBezTo>
                    <a:pt x="4615" y="1551"/>
                    <a:pt x="5584" y="1532"/>
                    <a:pt x="7077" y="1532"/>
                  </a:cubicBezTo>
                  <a:cubicBezTo>
                    <a:pt x="8085" y="1532"/>
                    <a:pt x="8977" y="1454"/>
                    <a:pt x="9752" y="1318"/>
                  </a:cubicBezTo>
                  <a:lnTo>
                    <a:pt x="9481" y="233"/>
                  </a:lnTo>
                  <a:lnTo>
                    <a:pt x="9500" y="233"/>
                  </a:lnTo>
                  <a:cubicBezTo>
                    <a:pt x="8744" y="117"/>
                    <a:pt x="7620" y="78"/>
                    <a:pt x="6127" y="78"/>
                  </a:cubicBezTo>
                  <a:cubicBezTo>
                    <a:pt x="4615" y="78"/>
                    <a:pt x="3587" y="39"/>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90" name="Google Shape;2390;p13"/>
            <p:cNvSpPr/>
            <p:nvPr/>
          </p:nvSpPr>
          <p:spPr>
            <a:xfrm>
              <a:off x="5943425" y="472050"/>
              <a:ext cx="249625" cy="489500"/>
            </a:xfrm>
            <a:custGeom>
              <a:avLst/>
              <a:gdLst/>
              <a:ahLst/>
              <a:cxnLst/>
              <a:rect l="l" t="t" r="r" b="b"/>
              <a:pathLst>
                <a:path w="9985" h="19580" extrusionOk="0">
                  <a:moveTo>
                    <a:pt x="8123" y="0"/>
                  </a:moveTo>
                  <a:lnTo>
                    <a:pt x="8123" y="252"/>
                  </a:lnTo>
                  <a:cubicBezTo>
                    <a:pt x="8123" y="2985"/>
                    <a:pt x="6999" y="6475"/>
                    <a:pt x="4789" y="10740"/>
                  </a:cubicBezTo>
                  <a:cubicBezTo>
                    <a:pt x="4265" y="10061"/>
                    <a:pt x="3800" y="9247"/>
                    <a:pt x="3393" y="8258"/>
                  </a:cubicBezTo>
                  <a:cubicBezTo>
                    <a:pt x="2986" y="7289"/>
                    <a:pt x="2695" y="6456"/>
                    <a:pt x="2540" y="5816"/>
                  </a:cubicBezTo>
                  <a:cubicBezTo>
                    <a:pt x="2385" y="5157"/>
                    <a:pt x="2172" y="4149"/>
                    <a:pt x="1900" y="2792"/>
                  </a:cubicBezTo>
                  <a:cubicBezTo>
                    <a:pt x="1648" y="1415"/>
                    <a:pt x="1474" y="543"/>
                    <a:pt x="1396" y="175"/>
                  </a:cubicBezTo>
                  <a:lnTo>
                    <a:pt x="0" y="97"/>
                  </a:lnTo>
                  <a:lnTo>
                    <a:pt x="0" y="97"/>
                  </a:lnTo>
                  <a:cubicBezTo>
                    <a:pt x="155" y="2423"/>
                    <a:pt x="562" y="4750"/>
                    <a:pt x="1260" y="7076"/>
                  </a:cubicBezTo>
                  <a:cubicBezTo>
                    <a:pt x="1939" y="9402"/>
                    <a:pt x="2928" y="11147"/>
                    <a:pt x="4226" y="12291"/>
                  </a:cubicBezTo>
                  <a:cubicBezTo>
                    <a:pt x="2559" y="15470"/>
                    <a:pt x="1396" y="17622"/>
                    <a:pt x="756" y="18746"/>
                  </a:cubicBezTo>
                  <a:lnTo>
                    <a:pt x="2230" y="19580"/>
                  </a:lnTo>
                  <a:cubicBezTo>
                    <a:pt x="3180" y="17893"/>
                    <a:pt x="3955" y="16459"/>
                    <a:pt x="4595" y="15257"/>
                  </a:cubicBezTo>
                  <a:cubicBezTo>
                    <a:pt x="5215" y="14055"/>
                    <a:pt x="5932" y="12582"/>
                    <a:pt x="6747" y="10817"/>
                  </a:cubicBezTo>
                  <a:cubicBezTo>
                    <a:pt x="7561" y="9053"/>
                    <a:pt x="8239" y="7309"/>
                    <a:pt x="8782" y="5564"/>
                  </a:cubicBezTo>
                  <a:cubicBezTo>
                    <a:pt x="9325" y="3838"/>
                    <a:pt x="9732" y="2132"/>
                    <a:pt x="9984" y="446"/>
                  </a:cubicBezTo>
                  <a:cubicBezTo>
                    <a:pt x="9558" y="271"/>
                    <a:pt x="8937" y="116"/>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91" name="Google Shape;2391;p13"/>
            <p:cNvSpPr/>
            <p:nvPr/>
          </p:nvSpPr>
          <p:spPr>
            <a:xfrm>
              <a:off x="6375725" y="467200"/>
              <a:ext cx="340250" cy="211800"/>
            </a:xfrm>
            <a:custGeom>
              <a:avLst/>
              <a:gdLst/>
              <a:ahLst/>
              <a:cxnLst/>
              <a:rect l="l" t="t" r="r" b="b"/>
              <a:pathLst>
                <a:path w="13610" h="8472" extrusionOk="0">
                  <a:moveTo>
                    <a:pt x="12175" y="0"/>
                  </a:moveTo>
                  <a:cubicBezTo>
                    <a:pt x="11303" y="58"/>
                    <a:pt x="9500" y="97"/>
                    <a:pt x="6747" y="175"/>
                  </a:cubicBezTo>
                  <a:cubicBezTo>
                    <a:pt x="4014" y="252"/>
                    <a:pt x="1881" y="349"/>
                    <a:pt x="388" y="446"/>
                  </a:cubicBezTo>
                  <a:lnTo>
                    <a:pt x="621" y="1512"/>
                  </a:lnTo>
                  <a:cubicBezTo>
                    <a:pt x="1707" y="1590"/>
                    <a:pt x="5719" y="1803"/>
                    <a:pt x="12660" y="2133"/>
                  </a:cubicBezTo>
                  <a:cubicBezTo>
                    <a:pt x="12970" y="2094"/>
                    <a:pt x="13222" y="1997"/>
                    <a:pt x="13377" y="1842"/>
                  </a:cubicBezTo>
                  <a:cubicBezTo>
                    <a:pt x="13532" y="1687"/>
                    <a:pt x="13610" y="1512"/>
                    <a:pt x="13610" y="1299"/>
                  </a:cubicBezTo>
                  <a:cubicBezTo>
                    <a:pt x="13610" y="989"/>
                    <a:pt x="13474" y="698"/>
                    <a:pt x="13203" y="427"/>
                  </a:cubicBezTo>
                  <a:cubicBezTo>
                    <a:pt x="12912" y="155"/>
                    <a:pt x="12582" y="20"/>
                    <a:pt x="12175" y="0"/>
                  </a:cubicBezTo>
                  <a:close/>
                  <a:moveTo>
                    <a:pt x="12175" y="6339"/>
                  </a:moveTo>
                  <a:cubicBezTo>
                    <a:pt x="5661" y="6650"/>
                    <a:pt x="1610" y="6843"/>
                    <a:pt x="1" y="6979"/>
                  </a:cubicBezTo>
                  <a:lnTo>
                    <a:pt x="272" y="8045"/>
                  </a:lnTo>
                  <a:cubicBezTo>
                    <a:pt x="1823" y="8162"/>
                    <a:pt x="4052" y="8239"/>
                    <a:pt x="6902" y="8297"/>
                  </a:cubicBezTo>
                  <a:cubicBezTo>
                    <a:pt x="9771" y="8375"/>
                    <a:pt x="11690" y="8414"/>
                    <a:pt x="12660" y="8472"/>
                  </a:cubicBezTo>
                  <a:cubicBezTo>
                    <a:pt x="12970" y="8433"/>
                    <a:pt x="13222" y="8336"/>
                    <a:pt x="13377" y="8181"/>
                  </a:cubicBezTo>
                  <a:cubicBezTo>
                    <a:pt x="13532" y="8026"/>
                    <a:pt x="13610" y="7852"/>
                    <a:pt x="13610" y="7638"/>
                  </a:cubicBezTo>
                  <a:cubicBezTo>
                    <a:pt x="13610" y="7328"/>
                    <a:pt x="13474" y="7037"/>
                    <a:pt x="13203" y="6766"/>
                  </a:cubicBezTo>
                  <a:cubicBezTo>
                    <a:pt x="12912" y="6494"/>
                    <a:pt x="12582" y="6359"/>
                    <a:pt x="12175" y="63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92" name="Google Shape;2392;p13"/>
            <p:cNvSpPr/>
            <p:nvPr/>
          </p:nvSpPr>
          <p:spPr>
            <a:xfrm>
              <a:off x="6899150" y="328100"/>
              <a:ext cx="215700" cy="456075"/>
            </a:xfrm>
            <a:custGeom>
              <a:avLst/>
              <a:gdLst/>
              <a:ahLst/>
              <a:cxnLst/>
              <a:rect l="l" t="t" r="r" b="b"/>
              <a:pathLst>
                <a:path w="8628" h="18243" extrusionOk="0">
                  <a:moveTo>
                    <a:pt x="4130" y="0"/>
                  </a:moveTo>
                  <a:cubicBezTo>
                    <a:pt x="3858" y="272"/>
                    <a:pt x="3471" y="601"/>
                    <a:pt x="2986" y="1028"/>
                  </a:cubicBezTo>
                  <a:cubicBezTo>
                    <a:pt x="2482" y="1454"/>
                    <a:pt x="1939" y="1920"/>
                    <a:pt x="1319" y="2443"/>
                  </a:cubicBezTo>
                  <a:cubicBezTo>
                    <a:pt x="679" y="2966"/>
                    <a:pt x="253" y="3315"/>
                    <a:pt x="1" y="3529"/>
                  </a:cubicBezTo>
                  <a:lnTo>
                    <a:pt x="757" y="4323"/>
                  </a:lnTo>
                  <a:cubicBezTo>
                    <a:pt x="1435" y="3819"/>
                    <a:pt x="2501" y="3141"/>
                    <a:pt x="3936" y="2307"/>
                  </a:cubicBezTo>
                  <a:lnTo>
                    <a:pt x="3936" y="2307"/>
                  </a:lnTo>
                  <a:cubicBezTo>
                    <a:pt x="3897" y="3218"/>
                    <a:pt x="3878" y="4556"/>
                    <a:pt x="3878" y="6320"/>
                  </a:cubicBezTo>
                  <a:cubicBezTo>
                    <a:pt x="3878" y="7076"/>
                    <a:pt x="3878" y="8201"/>
                    <a:pt x="3897" y="9674"/>
                  </a:cubicBezTo>
                  <a:cubicBezTo>
                    <a:pt x="3917" y="11147"/>
                    <a:pt x="3917" y="12252"/>
                    <a:pt x="3917" y="12970"/>
                  </a:cubicBezTo>
                  <a:cubicBezTo>
                    <a:pt x="3917" y="14133"/>
                    <a:pt x="3897" y="15296"/>
                    <a:pt x="3839" y="16440"/>
                  </a:cubicBezTo>
                  <a:cubicBezTo>
                    <a:pt x="3529" y="16498"/>
                    <a:pt x="3083" y="16575"/>
                    <a:pt x="2521" y="16692"/>
                  </a:cubicBezTo>
                  <a:cubicBezTo>
                    <a:pt x="1959" y="16789"/>
                    <a:pt x="1474" y="16886"/>
                    <a:pt x="1106" y="16924"/>
                  </a:cubicBezTo>
                  <a:lnTo>
                    <a:pt x="1106" y="18184"/>
                  </a:lnTo>
                  <a:lnTo>
                    <a:pt x="1106" y="18204"/>
                  </a:lnTo>
                  <a:cubicBezTo>
                    <a:pt x="1086" y="18204"/>
                    <a:pt x="1358" y="18223"/>
                    <a:pt x="1900" y="18223"/>
                  </a:cubicBezTo>
                  <a:cubicBezTo>
                    <a:pt x="2443" y="18243"/>
                    <a:pt x="3219" y="18243"/>
                    <a:pt x="4188" y="18243"/>
                  </a:cubicBezTo>
                  <a:lnTo>
                    <a:pt x="8627" y="18243"/>
                  </a:lnTo>
                  <a:lnTo>
                    <a:pt x="8240" y="16983"/>
                  </a:lnTo>
                  <a:cubicBezTo>
                    <a:pt x="7949" y="16944"/>
                    <a:pt x="7522" y="16886"/>
                    <a:pt x="6960" y="16769"/>
                  </a:cubicBezTo>
                  <a:cubicBezTo>
                    <a:pt x="6417" y="16672"/>
                    <a:pt x="6068" y="16614"/>
                    <a:pt x="5933" y="16595"/>
                  </a:cubicBezTo>
                  <a:cubicBezTo>
                    <a:pt x="5875" y="15315"/>
                    <a:pt x="5855" y="13222"/>
                    <a:pt x="5855" y="10275"/>
                  </a:cubicBezTo>
                  <a:cubicBezTo>
                    <a:pt x="5855" y="5351"/>
                    <a:pt x="5816" y="1958"/>
                    <a:pt x="5719" y="117"/>
                  </a:cubicBezTo>
                  <a:cubicBezTo>
                    <a:pt x="5467" y="78"/>
                    <a:pt x="5196" y="59"/>
                    <a:pt x="4925" y="59"/>
                  </a:cubicBezTo>
                  <a:cubicBezTo>
                    <a:pt x="4653" y="39"/>
                    <a:pt x="4382" y="20"/>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93" name="Google Shape;2393;p13"/>
            <p:cNvSpPr/>
            <p:nvPr/>
          </p:nvSpPr>
          <p:spPr>
            <a:xfrm>
              <a:off x="7115300" y="354275"/>
              <a:ext cx="249150" cy="444450"/>
            </a:xfrm>
            <a:custGeom>
              <a:avLst/>
              <a:gdLst/>
              <a:ahLst/>
              <a:cxnLst/>
              <a:rect l="l" t="t" r="r" b="b"/>
              <a:pathLst>
                <a:path w="9966" h="17778" extrusionOk="0">
                  <a:moveTo>
                    <a:pt x="3025" y="0"/>
                  </a:moveTo>
                  <a:cubicBezTo>
                    <a:pt x="2637" y="1125"/>
                    <a:pt x="2308" y="2404"/>
                    <a:pt x="2075" y="3839"/>
                  </a:cubicBezTo>
                  <a:cubicBezTo>
                    <a:pt x="1823" y="5273"/>
                    <a:pt x="1532" y="6708"/>
                    <a:pt x="1164" y="8142"/>
                  </a:cubicBezTo>
                  <a:cubicBezTo>
                    <a:pt x="1416" y="8278"/>
                    <a:pt x="1745" y="8433"/>
                    <a:pt x="2114" y="8608"/>
                  </a:cubicBezTo>
                  <a:cubicBezTo>
                    <a:pt x="2501" y="8782"/>
                    <a:pt x="2850" y="8957"/>
                    <a:pt x="3180" y="9131"/>
                  </a:cubicBezTo>
                  <a:cubicBezTo>
                    <a:pt x="3548" y="9073"/>
                    <a:pt x="3936" y="9034"/>
                    <a:pt x="4343" y="9034"/>
                  </a:cubicBezTo>
                  <a:cubicBezTo>
                    <a:pt x="5487" y="9034"/>
                    <a:pt x="6359" y="9364"/>
                    <a:pt x="6960" y="9984"/>
                  </a:cubicBezTo>
                  <a:cubicBezTo>
                    <a:pt x="7561" y="10624"/>
                    <a:pt x="7852" y="11399"/>
                    <a:pt x="7852" y="12310"/>
                  </a:cubicBezTo>
                  <a:cubicBezTo>
                    <a:pt x="7852" y="13280"/>
                    <a:pt x="7542" y="14152"/>
                    <a:pt x="6902" y="14927"/>
                  </a:cubicBezTo>
                  <a:cubicBezTo>
                    <a:pt x="6262" y="15703"/>
                    <a:pt x="5429" y="16091"/>
                    <a:pt x="4459" y="16091"/>
                  </a:cubicBezTo>
                  <a:cubicBezTo>
                    <a:pt x="3490" y="16091"/>
                    <a:pt x="2463" y="15684"/>
                    <a:pt x="1358" y="14850"/>
                  </a:cubicBezTo>
                  <a:cubicBezTo>
                    <a:pt x="1261" y="14772"/>
                    <a:pt x="1164" y="14734"/>
                    <a:pt x="1048" y="14734"/>
                  </a:cubicBezTo>
                  <a:cubicBezTo>
                    <a:pt x="815" y="14734"/>
                    <a:pt x="602" y="14986"/>
                    <a:pt x="369" y="15470"/>
                  </a:cubicBezTo>
                  <a:cubicBezTo>
                    <a:pt x="136" y="15974"/>
                    <a:pt x="1" y="16226"/>
                    <a:pt x="1" y="16246"/>
                  </a:cubicBezTo>
                  <a:cubicBezTo>
                    <a:pt x="1435" y="17254"/>
                    <a:pt x="2850" y="17777"/>
                    <a:pt x="4421" y="17777"/>
                  </a:cubicBezTo>
                  <a:cubicBezTo>
                    <a:pt x="5972" y="17777"/>
                    <a:pt x="7290" y="17273"/>
                    <a:pt x="8356" y="16304"/>
                  </a:cubicBezTo>
                  <a:cubicBezTo>
                    <a:pt x="9422" y="15335"/>
                    <a:pt x="9965" y="14171"/>
                    <a:pt x="9965" y="12795"/>
                  </a:cubicBezTo>
                  <a:cubicBezTo>
                    <a:pt x="9965" y="11341"/>
                    <a:pt x="9422" y="10062"/>
                    <a:pt x="8337" y="8957"/>
                  </a:cubicBezTo>
                  <a:cubicBezTo>
                    <a:pt x="7251" y="7852"/>
                    <a:pt x="6010" y="7289"/>
                    <a:pt x="4615" y="7289"/>
                  </a:cubicBezTo>
                  <a:cubicBezTo>
                    <a:pt x="4169" y="7289"/>
                    <a:pt x="3723" y="7348"/>
                    <a:pt x="3258" y="7444"/>
                  </a:cubicBezTo>
                  <a:cubicBezTo>
                    <a:pt x="3645" y="5370"/>
                    <a:pt x="3955" y="3432"/>
                    <a:pt x="4207" y="1609"/>
                  </a:cubicBezTo>
                  <a:cubicBezTo>
                    <a:pt x="4615" y="1551"/>
                    <a:pt x="5564" y="1532"/>
                    <a:pt x="7057" y="1532"/>
                  </a:cubicBezTo>
                  <a:cubicBezTo>
                    <a:pt x="8065" y="1532"/>
                    <a:pt x="8957" y="1454"/>
                    <a:pt x="9752" y="1318"/>
                  </a:cubicBezTo>
                  <a:lnTo>
                    <a:pt x="9480" y="233"/>
                  </a:lnTo>
                  <a:cubicBezTo>
                    <a:pt x="8744" y="117"/>
                    <a:pt x="7619" y="78"/>
                    <a:pt x="6107" y="78"/>
                  </a:cubicBezTo>
                  <a:cubicBezTo>
                    <a:pt x="4615" y="78"/>
                    <a:pt x="3587" y="39"/>
                    <a:pt x="3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2394" name="Google Shape;2394;p13"/>
          <p:cNvGrpSpPr/>
          <p:nvPr/>
        </p:nvGrpSpPr>
        <p:grpSpPr>
          <a:xfrm>
            <a:off x="-313240" y="1875538"/>
            <a:ext cx="403476" cy="465482"/>
            <a:chOff x="7970425" y="1897700"/>
            <a:chExt cx="68975" cy="79575"/>
          </a:xfrm>
        </p:grpSpPr>
        <p:sp>
          <p:nvSpPr>
            <p:cNvPr id="2395" name="Google Shape;2395;p13"/>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3"/>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3"/>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8" name="Google Shape;2398;p13"/>
          <p:cNvSpPr/>
          <p:nvPr/>
        </p:nvSpPr>
        <p:spPr>
          <a:xfrm>
            <a:off x="4195527" y="455507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9" name="Google Shape;2399;p13"/>
          <p:cNvGrpSpPr/>
          <p:nvPr/>
        </p:nvGrpSpPr>
        <p:grpSpPr>
          <a:xfrm>
            <a:off x="4546213" y="-129321"/>
            <a:ext cx="310468" cy="358288"/>
            <a:chOff x="8375825" y="2031150"/>
            <a:chExt cx="53075" cy="61250"/>
          </a:xfrm>
        </p:grpSpPr>
        <p:sp>
          <p:nvSpPr>
            <p:cNvPr id="2400" name="Google Shape;2400;p13"/>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3"/>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3"/>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3" name="Google Shape;2403;p13"/>
          <p:cNvSpPr/>
          <p:nvPr/>
        </p:nvSpPr>
        <p:spPr>
          <a:xfrm>
            <a:off x="1689149" y="4608491"/>
            <a:ext cx="975713" cy="925260"/>
          </a:xfrm>
          <a:custGeom>
            <a:avLst/>
            <a:gdLst/>
            <a:ahLst/>
            <a:cxnLst/>
            <a:rect l="l" t="t" r="r" b="b"/>
            <a:pathLst>
              <a:path w="6672" h="6327" extrusionOk="0">
                <a:moveTo>
                  <a:pt x="3350" y="13"/>
                </a:moveTo>
                <a:cubicBezTo>
                  <a:pt x="3531" y="593"/>
                  <a:pt x="3696" y="1166"/>
                  <a:pt x="3874" y="1743"/>
                </a:cubicBezTo>
                <a:lnTo>
                  <a:pt x="3911" y="1718"/>
                </a:lnTo>
                <a:lnTo>
                  <a:pt x="5285" y="875"/>
                </a:lnTo>
                <a:lnTo>
                  <a:pt x="5285" y="875"/>
                </a:lnTo>
                <a:lnTo>
                  <a:pt x="4671" y="2366"/>
                </a:lnTo>
                <a:lnTo>
                  <a:pt x="4643" y="2435"/>
                </a:lnTo>
                <a:cubicBezTo>
                  <a:pt x="5063" y="2495"/>
                  <a:pt x="5792" y="2599"/>
                  <a:pt x="6286" y="2665"/>
                </a:cubicBezTo>
                <a:lnTo>
                  <a:pt x="6286" y="2665"/>
                </a:lnTo>
                <a:cubicBezTo>
                  <a:pt x="5851" y="2897"/>
                  <a:pt x="5201" y="3247"/>
                  <a:pt x="4836" y="3447"/>
                </a:cubicBezTo>
                <a:lnTo>
                  <a:pt x="4880" y="3491"/>
                </a:lnTo>
                <a:lnTo>
                  <a:pt x="6013" y="4722"/>
                </a:lnTo>
                <a:lnTo>
                  <a:pt x="6013" y="4722"/>
                </a:lnTo>
                <a:cubicBezTo>
                  <a:pt x="5468" y="4612"/>
                  <a:pt x="4923" y="4494"/>
                  <a:pt x="4375" y="4379"/>
                </a:cubicBezTo>
                <a:lnTo>
                  <a:pt x="4347" y="4373"/>
                </a:lnTo>
                <a:lnTo>
                  <a:pt x="4347" y="4373"/>
                </a:lnTo>
                <a:lnTo>
                  <a:pt x="4350" y="4401"/>
                </a:lnTo>
                <a:cubicBezTo>
                  <a:pt x="4371" y="4893"/>
                  <a:pt x="4389" y="5575"/>
                  <a:pt x="4410" y="6094"/>
                </a:cubicBezTo>
                <a:lnTo>
                  <a:pt x="4410" y="6094"/>
                </a:lnTo>
                <a:lnTo>
                  <a:pt x="3381" y="4750"/>
                </a:lnTo>
                <a:lnTo>
                  <a:pt x="3350" y="4712"/>
                </a:lnTo>
                <a:lnTo>
                  <a:pt x="3322" y="4750"/>
                </a:lnTo>
                <a:lnTo>
                  <a:pt x="2323" y="6010"/>
                </a:lnTo>
                <a:lnTo>
                  <a:pt x="2323" y="6010"/>
                </a:lnTo>
                <a:lnTo>
                  <a:pt x="2393" y="4404"/>
                </a:lnTo>
                <a:lnTo>
                  <a:pt x="2397" y="4323"/>
                </a:lnTo>
                <a:lnTo>
                  <a:pt x="2316" y="4339"/>
                </a:lnTo>
                <a:lnTo>
                  <a:pt x="795" y="4659"/>
                </a:lnTo>
                <a:lnTo>
                  <a:pt x="795" y="4659"/>
                </a:lnTo>
                <a:cubicBezTo>
                  <a:pt x="1145" y="4276"/>
                  <a:pt x="1494" y="3892"/>
                  <a:pt x="1839" y="3507"/>
                </a:cubicBezTo>
                <a:lnTo>
                  <a:pt x="1901" y="3438"/>
                </a:lnTo>
                <a:lnTo>
                  <a:pt x="1820" y="3394"/>
                </a:lnTo>
                <a:lnTo>
                  <a:pt x="442" y="2671"/>
                </a:lnTo>
                <a:lnTo>
                  <a:pt x="442" y="2671"/>
                </a:lnTo>
                <a:cubicBezTo>
                  <a:pt x="957" y="2601"/>
                  <a:pt x="1469" y="2524"/>
                  <a:pt x="1982" y="2450"/>
                </a:cubicBezTo>
                <a:lnTo>
                  <a:pt x="2063" y="2441"/>
                </a:lnTo>
                <a:lnTo>
                  <a:pt x="2032" y="2366"/>
                </a:lnTo>
                <a:lnTo>
                  <a:pt x="1416" y="875"/>
                </a:lnTo>
                <a:lnTo>
                  <a:pt x="2789" y="1718"/>
                </a:lnTo>
                <a:lnTo>
                  <a:pt x="2827" y="1740"/>
                </a:lnTo>
                <a:cubicBezTo>
                  <a:pt x="3004" y="1166"/>
                  <a:pt x="3169" y="590"/>
                  <a:pt x="3350" y="13"/>
                </a:cubicBezTo>
                <a:close/>
                <a:moveTo>
                  <a:pt x="3350" y="1"/>
                </a:moveTo>
                <a:cubicBezTo>
                  <a:pt x="3170" y="546"/>
                  <a:pt x="2973" y="1095"/>
                  <a:pt x="2789" y="1643"/>
                </a:cubicBezTo>
                <a:lnTo>
                  <a:pt x="2789" y="1643"/>
                </a:lnTo>
                <a:lnTo>
                  <a:pt x="1334" y="708"/>
                </a:lnTo>
                <a:lnTo>
                  <a:pt x="1203" y="621"/>
                </a:lnTo>
                <a:lnTo>
                  <a:pt x="1203" y="621"/>
                </a:lnTo>
                <a:lnTo>
                  <a:pt x="1262" y="768"/>
                </a:lnTo>
                <a:lnTo>
                  <a:pt x="1887" y="2339"/>
                </a:lnTo>
                <a:lnTo>
                  <a:pt x="1887" y="2339"/>
                </a:lnTo>
                <a:cubicBezTo>
                  <a:pt x="1259" y="2420"/>
                  <a:pt x="628" y="2504"/>
                  <a:pt x="0" y="2594"/>
                </a:cubicBezTo>
                <a:lnTo>
                  <a:pt x="190" y="2693"/>
                </a:lnTo>
                <a:lnTo>
                  <a:pt x="1670" y="3479"/>
                </a:lnTo>
                <a:lnTo>
                  <a:pt x="1670" y="3479"/>
                </a:lnTo>
                <a:cubicBezTo>
                  <a:pt x="1295" y="3892"/>
                  <a:pt x="921" y="4309"/>
                  <a:pt x="549" y="4725"/>
                </a:cubicBezTo>
                <a:lnTo>
                  <a:pt x="405" y="4887"/>
                </a:lnTo>
                <a:lnTo>
                  <a:pt x="614" y="4840"/>
                </a:lnTo>
                <a:lnTo>
                  <a:pt x="2263" y="4481"/>
                </a:lnTo>
                <a:lnTo>
                  <a:pt x="2263" y="4481"/>
                </a:lnTo>
                <a:lnTo>
                  <a:pt x="2213" y="6168"/>
                </a:lnTo>
                <a:lnTo>
                  <a:pt x="2210" y="6327"/>
                </a:lnTo>
                <a:lnTo>
                  <a:pt x="2210" y="6327"/>
                </a:lnTo>
                <a:lnTo>
                  <a:pt x="2303" y="6202"/>
                </a:lnTo>
                <a:lnTo>
                  <a:pt x="3352" y="4835"/>
                </a:lnTo>
                <a:lnTo>
                  <a:pt x="3352" y="4835"/>
                </a:lnTo>
                <a:lnTo>
                  <a:pt x="4419" y="6183"/>
                </a:lnTo>
                <a:lnTo>
                  <a:pt x="4466" y="6246"/>
                </a:lnTo>
                <a:lnTo>
                  <a:pt x="4462" y="6168"/>
                </a:lnTo>
                <a:lnTo>
                  <a:pt x="4428" y="5283"/>
                </a:lnTo>
                <a:cubicBezTo>
                  <a:pt x="4416" y="4999"/>
                  <a:pt x="4404" y="4713"/>
                  <a:pt x="4395" y="4429"/>
                </a:cubicBezTo>
                <a:lnTo>
                  <a:pt x="4395" y="4429"/>
                </a:lnTo>
                <a:cubicBezTo>
                  <a:pt x="4962" y="4554"/>
                  <a:pt x="5528" y="4674"/>
                  <a:pt x="6095" y="4803"/>
                </a:cubicBezTo>
                <a:lnTo>
                  <a:pt x="6192" y="4825"/>
                </a:lnTo>
                <a:lnTo>
                  <a:pt x="6192" y="4825"/>
                </a:lnTo>
                <a:lnTo>
                  <a:pt x="6126" y="4750"/>
                </a:lnTo>
                <a:lnTo>
                  <a:pt x="4995" y="3475"/>
                </a:lnTo>
                <a:lnTo>
                  <a:pt x="4995" y="3475"/>
                </a:lnTo>
                <a:cubicBezTo>
                  <a:pt x="5402" y="3264"/>
                  <a:pt x="6135" y="2880"/>
                  <a:pt x="6507" y="2684"/>
                </a:cubicBezTo>
                <a:lnTo>
                  <a:pt x="6672" y="2600"/>
                </a:lnTo>
                <a:lnTo>
                  <a:pt x="6488" y="2572"/>
                </a:lnTo>
                <a:cubicBezTo>
                  <a:pt x="6075" y="2513"/>
                  <a:pt x="5263" y="2404"/>
                  <a:pt x="4808" y="2342"/>
                </a:cubicBezTo>
                <a:lnTo>
                  <a:pt x="4808" y="2342"/>
                </a:lnTo>
                <a:lnTo>
                  <a:pt x="5441" y="768"/>
                </a:lnTo>
                <a:lnTo>
                  <a:pt x="5497" y="621"/>
                </a:lnTo>
                <a:lnTo>
                  <a:pt x="5497" y="621"/>
                </a:lnTo>
                <a:lnTo>
                  <a:pt x="5366" y="708"/>
                </a:lnTo>
                <a:lnTo>
                  <a:pt x="3913" y="1639"/>
                </a:lnTo>
                <a:lnTo>
                  <a:pt x="3913" y="1639"/>
                </a:lnTo>
                <a:cubicBezTo>
                  <a:pt x="3730" y="1092"/>
                  <a:pt x="3532" y="542"/>
                  <a:pt x="335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3"/>
          <p:cNvSpPr/>
          <p:nvPr/>
        </p:nvSpPr>
        <p:spPr>
          <a:xfrm>
            <a:off x="8161150" y="-363128"/>
            <a:ext cx="627223" cy="594466"/>
          </a:xfrm>
          <a:custGeom>
            <a:avLst/>
            <a:gdLst/>
            <a:ahLst/>
            <a:cxnLst/>
            <a:rect l="l" t="t" r="r" b="b"/>
            <a:pathLst>
              <a:path w="4289" h="4065" extrusionOk="0">
                <a:moveTo>
                  <a:pt x="2154" y="10"/>
                </a:moveTo>
                <a:cubicBezTo>
                  <a:pt x="2272" y="381"/>
                  <a:pt x="2375" y="752"/>
                  <a:pt x="2490" y="1120"/>
                </a:cubicBezTo>
                <a:lnTo>
                  <a:pt x="2515" y="1107"/>
                </a:lnTo>
                <a:lnTo>
                  <a:pt x="3397" y="563"/>
                </a:lnTo>
                <a:lnTo>
                  <a:pt x="3004" y="1522"/>
                </a:lnTo>
                <a:lnTo>
                  <a:pt x="2986" y="1565"/>
                </a:lnTo>
                <a:cubicBezTo>
                  <a:pt x="3255" y="1604"/>
                  <a:pt x="3723" y="1671"/>
                  <a:pt x="4039" y="1714"/>
                </a:cubicBezTo>
                <a:lnTo>
                  <a:pt x="4039" y="1714"/>
                </a:lnTo>
                <a:cubicBezTo>
                  <a:pt x="3760" y="1862"/>
                  <a:pt x="3343" y="2087"/>
                  <a:pt x="3107" y="2213"/>
                </a:cubicBezTo>
                <a:lnTo>
                  <a:pt x="3135" y="2244"/>
                </a:lnTo>
                <a:lnTo>
                  <a:pt x="3865" y="3033"/>
                </a:lnTo>
                <a:lnTo>
                  <a:pt x="3865" y="3033"/>
                </a:lnTo>
                <a:cubicBezTo>
                  <a:pt x="3512" y="2962"/>
                  <a:pt x="3165" y="2888"/>
                  <a:pt x="2814" y="2815"/>
                </a:cubicBezTo>
                <a:lnTo>
                  <a:pt x="2796" y="2808"/>
                </a:lnTo>
                <a:lnTo>
                  <a:pt x="2796" y="2827"/>
                </a:lnTo>
                <a:cubicBezTo>
                  <a:pt x="2810" y="3144"/>
                  <a:pt x="2822" y="3579"/>
                  <a:pt x="2834" y="3913"/>
                </a:cubicBezTo>
                <a:lnTo>
                  <a:pt x="2834" y="3913"/>
                </a:lnTo>
                <a:lnTo>
                  <a:pt x="2172" y="3052"/>
                </a:lnTo>
                <a:lnTo>
                  <a:pt x="2154" y="3027"/>
                </a:lnTo>
                <a:lnTo>
                  <a:pt x="2135" y="3052"/>
                </a:lnTo>
                <a:lnTo>
                  <a:pt x="1494" y="3862"/>
                </a:lnTo>
                <a:lnTo>
                  <a:pt x="1494" y="3862"/>
                </a:lnTo>
                <a:lnTo>
                  <a:pt x="1540" y="2830"/>
                </a:lnTo>
                <a:lnTo>
                  <a:pt x="1540" y="2777"/>
                </a:lnTo>
                <a:lnTo>
                  <a:pt x="1490" y="2787"/>
                </a:lnTo>
                <a:lnTo>
                  <a:pt x="512" y="2995"/>
                </a:lnTo>
                <a:lnTo>
                  <a:pt x="512" y="2995"/>
                </a:lnTo>
                <a:cubicBezTo>
                  <a:pt x="735" y="2748"/>
                  <a:pt x="960" y="2504"/>
                  <a:pt x="1185" y="2254"/>
                </a:cubicBezTo>
                <a:lnTo>
                  <a:pt x="1222" y="2210"/>
                </a:lnTo>
                <a:lnTo>
                  <a:pt x="1172" y="2182"/>
                </a:lnTo>
                <a:lnTo>
                  <a:pt x="289" y="1717"/>
                </a:lnTo>
                <a:lnTo>
                  <a:pt x="289" y="1717"/>
                </a:lnTo>
                <a:cubicBezTo>
                  <a:pt x="619" y="1671"/>
                  <a:pt x="947" y="1624"/>
                  <a:pt x="1275" y="1575"/>
                </a:cubicBezTo>
                <a:lnTo>
                  <a:pt x="1328" y="1568"/>
                </a:lnTo>
                <a:lnTo>
                  <a:pt x="1306" y="1522"/>
                </a:lnTo>
                <a:lnTo>
                  <a:pt x="911" y="564"/>
                </a:lnTo>
                <a:lnTo>
                  <a:pt x="1795" y="1104"/>
                </a:lnTo>
                <a:lnTo>
                  <a:pt x="1817" y="1120"/>
                </a:lnTo>
                <a:cubicBezTo>
                  <a:pt x="1932" y="752"/>
                  <a:pt x="2038" y="381"/>
                  <a:pt x="2154" y="10"/>
                </a:cubicBezTo>
                <a:close/>
                <a:moveTo>
                  <a:pt x="2154" y="1"/>
                </a:moveTo>
                <a:cubicBezTo>
                  <a:pt x="2038" y="351"/>
                  <a:pt x="1913" y="702"/>
                  <a:pt x="1794" y="1055"/>
                </a:cubicBezTo>
                <a:lnTo>
                  <a:pt x="1794" y="1055"/>
                </a:lnTo>
                <a:lnTo>
                  <a:pt x="861" y="456"/>
                </a:lnTo>
                <a:lnTo>
                  <a:pt x="776" y="400"/>
                </a:lnTo>
                <a:lnTo>
                  <a:pt x="776" y="400"/>
                </a:lnTo>
                <a:lnTo>
                  <a:pt x="814" y="493"/>
                </a:lnTo>
                <a:lnTo>
                  <a:pt x="1216" y="1503"/>
                </a:lnTo>
                <a:lnTo>
                  <a:pt x="1216" y="1503"/>
                </a:lnTo>
                <a:cubicBezTo>
                  <a:pt x="812" y="1557"/>
                  <a:pt x="405" y="1608"/>
                  <a:pt x="1" y="1665"/>
                </a:cubicBezTo>
                <a:lnTo>
                  <a:pt x="125" y="1730"/>
                </a:lnTo>
                <a:lnTo>
                  <a:pt x="1076" y="2235"/>
                </a:lnTo>
                <a:lnTo>
                  <a:pt x="1076" y="2235"/>
                </a:lnTo>
                <a:cubicBezTo>
                  <a:pt x="834" y="2501"/>
                  <a:pt x="595" y="2770"/>
                  <a:pt x="356" y="3036"/>
                </a:cubicBezTo>
                <a:lnTo>
                  <a:pt x="262" y="3139"/>
                </a:lnTo>
                <a:lnTo>
                  <a:pt x="396" y="3111"/>
                </a:lnTo>
                <a:lnTo>
                  <a:pt x="1457" y="2879"/>
                </a:lnTo>
                <a:lnTo>
                  <a:pt x="1457" y="2879"/>
                </a:lnTo>
                <a:lnTo>
                  <a:pt x="1425" y="3961"/>
                </a:lnTo>
                <a:lnTo>
                  <a:pt x="1421" y="4064"/>
                </a:lnTo>
                <a:lnTo>
                  <a:pt x="1421" y="4064"/>
                </a:lnTo>
                <a:lnTo>
                  <a:pt x="1484" y="3983"/>
                </a:lnTo>
                <a:lnTo>
                  <a:pt x="2154" y="3104"/>
                </a:lnTo>
                <a:lnTo>
                  <a:pt x="2154" y="3104"/>
                </a:lnTo>
                <a:lnTo>
                  <a:pt x="2839" y="3974"/>
                </a:lnTo>
                <a:lnTo>
                  <a:pt x="2870" y="4011"/>
                </a:lnTo>
                <a:lnTo>
                  <a:pt x="2867" y="3961"/>
                </a:lnTo>
                <a:lnTo>
                  <a:pt x="2845" y="3394"/>
                </a:lnTo>
                <a:cubicBezTo>
                  <a:pt x="2839" y="3211"/>
                  <a:pt x="2831" y="3030"/>
                  <a:pt x="2824" y="2846"/>
                </a:cubicBezTo>
                <a:lnTo>
                  <a:pt x="2824" y="2846"/>
                </a:lnTo>
                <a:cubicBezTo>
                  <a:pt x="3187" y="2926"/>
                  <a:pt x="3552" y="3003"/>
                  <a:pt x="3917" y="3086"/>
                </a:cubicBezTo>
                <a:lnTo>
                  <a:pt x="3980" y="3101"/>
                </a:lnTo>
                <a:lnTo>
                  <a:pt x="3936" y="3052"/>
                </a:lnTo>
                <a:lnTo>
                  <a:pt x="3210" y="2232"/>
                </a:lnTo>
                <a:lnTo>
                  <a:pt x="3210" y="2232"/>
                </a:lnTo>
                <a:cubicBezTo>
                  <a:pt x="3472" y="2099"/>
                  <a:pt x="3942" y="1852"/>
                  <a:pt x="4182" y="1727"/>
                </a:cubicBezTo>
                <a:lnTo>
                  <a:pt x="4288" y="1671"/>
                </a:lnTo>
                <a:lnTo>
                  <a:pt x="4170" y="1656"/>
                </a:lnTo>
                <a:cubicBezTo>
                  <a:pt x="3905" y="1617"/>
                  <a:pt x="3384" y="1546"/>
                  <a:pt x="3090" y="1506"/>
                </a:cubicBezTo>
                <a:lnTo>
                  <a:pt x="3090" y="1506"/>
                </a:lnTo>
                <a:lnTo>
                  <a:pt x="3497" y="496"/>
                </a:lnTo>
                <a:lnTo>
                  <a:pt x="3534" y="400"/>
                </a:lnTo>
                <a:lnTo>
                  <a:pt x="3450" y="456"/>
                </a:lnTo>
                <a:lnTo>
                  <a:pt x="2516" y="1055"/>
                </a:lnTo>
                <a:lnTo>
                  <a:pt x="2516" y="1055"/>
                </a:lnTo>
                <a:cubicBezTo>
                  <a:pt x="2397" y="703"/>
                  <a:pt x="2272" y="350"/>
                  <a:pt x="215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3"/>
          <p:cNvSpPr/>
          <p:nvPr/>
        </p:nvSpPr>
        <p:spPr>
          <a:xfrm>
            <a:off x="282388" y="282300"/>
            <a:ext cx="8579400" cy="4578900"/>
          </a:xfrm>
          <a:prstGeom prst="rect">
            <a:avLst/>
          </a:prstGeom>
          <a:solidFill>
            <a:schemeClr val="dk2"/>
          </a:solidFill>
          <a:ln w="762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3"/>
          <p:cNvSpPr txBox="1">
            <a:spLocks noGrp="1"/>
          </p:cNvSpPr>
          <p:nvPr>
            <p:ph type="title" hasCustomPrompt="1"/>
          </p:nvPr>
        </p:nvSpPr>
        <p:spPr>
          <a:xfrm>
            <a:off x="1088959" y="1517832"/>
            <a:ext cx="12201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07" name="Google Shape;2407;p13"/>
          <p:cNvSpPr txBox="1">
            <a:spLocks noGrp="1"/>
          </p:cNvSpPr>
          <p:nvPr>
            <p:ph type="title" idx="2" hasCustomPrompt="1"/>
          </p:nvPr>
        </p:nvSpPr>
        <p:spPr>
          <a:xfrm>
            <a:off x="1088959" y="3093557"/>
            <a:ext cx="12201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08" name="Google Shape;2408;p13"/>
          <p:cNvSpPr txBox="1">
            <a:spLocks noGrp="1"/>
          </p:cNvSpPr>
          <p:nvPr>
            <p:ph type="title" idx="3"/>
          </p:nvPr>
        </p:nvSpPr>
        <p:spPr>
          <a:xfrm>
            <a:off x="1097388" y="445025"/>
            <a:ext cx="7326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09" name="Google Shape;2409;p13"/>
          <p:cNvSpPr txBox="1">
            <a:spLocks noGrp="1"/>
          </p:cNvSpPr>
          <p:nvPr>
            <p:ph type="subTitle" idx="1"/>
          </p:nvPr>
        </p:nvSpPr>
        <p:spPr>
          <a:xfrm>
            <a:off x="1088959" y="2111232"/>
            <a:ext cx="4190400" cy="59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10" name="Google Shape;2410;p13"/>
          <p:cNvSpPr txBox="1">
            <a:spLocks noGrp="1"/>
          </p:cNvSpPr>
          <p:nvPr>
            <p:ph type="subTitle" idx="4"/>
          </p:nvPr>
        </p:nvSpPr>
        <p:spPr>
          <a:xfrm>
            <a:off x="1088959" y="3686957"/>
            <a:ext cx="4190400" cy="59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411"/>
        <p:cNvGrpSpPr/>
        <p:nvPr/>
      </p:nvGrpSpPr>
      <p:grpSpPr>
        <a:xfrm>
          <a:off x="0" y="0"/>
          <a:ext cx="0" cy="0"/>
          <a:chOff x="0" y="0"/>
          <a:chExt cx="0" cy="0"/>
        </a:xfrm>
      </p:grpSpPr>
      <p:grpSp>
        <p:nvGrpSpPr>
          <p:cNvPr id="2412" name="Google Shape;2412;p14"/>
          <p:cNvGrpSpPr/>
          <p:nvPr/>
        </p:nvGrpSpPr>
        <p:grpSpPr>
          <a:xfrm rot="5400000">
            <a:off x="2000353" y="-2000218"/>
            <a:ext cx="5143458" cy="9143926"/>
            <a:chOff x="238200" y="1684775"/>
            <a:chExt cx="1136525" cy="2020400"/>
          </a:xfrm>
        </p:grpSpPr>
        <p:sp>
          <p:nvSpPr>
            <p:cNvPr id="2413" name="Google Shape;2413;p14"/>
            <p:cNvSpPr/>
            <p:nvPr/>
          </p:nvSpPr>
          <p:spPr>
            <a:xfrm>
              <a:off x="126105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4"/>
            <p:cNvSpPr/>
            <p:nvPr/>
          </p:nvSpPr>
          <p:spPr>
            <a:xfrm>
              <a:off x="126105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4"/>
            <p:cNvSpPr/>
            <p:nvPr/>
          </p:nvSpPr>
          <p:spPr>
            <a:xfrm>
              <a:off x="126105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4"/>
            <p:cNvSpPr/>
            <p:nvPr/>
          </p:nvSpPr>
          <p:spPr>
            <a:xfrm>
              <a:off x="126105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4"/>
            <p:cNvSpPr/>
            <p:nvPr/>
          </p:nvSpPr>
          <p:spPr>
            <a:xfrm>
              <a:off x="126105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4"/>
            <p:cNvSpPr/>
            <p:nvPr/>
          </p:nvSpPr>
          <p:spPr>
            <a:xfrm>
              <a:off x="126105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4"/>
            <p:cNvSpPr/>
            <p:nvPr/>
          </p:nvSpPr>
          <p:spPr>
            <a:xfrm>
              <a:off x="126105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4"/>
            <p:cNvSpPr/>
            <p:nvPr/>
          </p:nvSpPr>
          <p:spPr>
            <a:xfrm>
              <a:off x="126105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4"/>
            <p:cNvSpPr/>
            <p:nvPr/>
          </p:nvSpPr>
          <p:spPr>
            <a:xfrm>
              <a:off x="126105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4"/>
            <p:cNvSpPr/>
            <p:nvPr/>
          </p:nvSpPr>
          <p:spPr>
            <a:xfrm>
              <a:off x="126105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4"/>
            <p:cNvSpPr/>
            <p:nvPr/>
          </p:nvSpPr>
          <p:spPr>
            <a:xfrm>
              <a:off x="126105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4"/>
            <p:cNvSpPr/>
            <p:nvPr/>
          </p:nvSpPr>
          <p:spPr>
            <a:xfrm>
              <a:off x="126105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4"/>
            <p:cNvSpPr/>
            <p:nvPr/>
          </p:nvSpPr>
          <p:spPr>
            <a:xfrm>
              <a:off x="126105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4"/>
            <p:cNvSpPr/>
            <p:nvPr/>
          </p:nvSpPr>
          <p:spPr>
            <a:xfrm>
              <a:off x="126105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4"/>
            <p:cNvSpPr/>
            <p:nvPr/>
          </p:nvSpPr>
          <p:spPr>
            <a:xfrm>
              <a:off x="126105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4"/>
            <p:cNvSpPr/>
            <p:nvPr/>
          </p:nvSpPr>
          <p:spPr>
            <a:xfrm>
              <a:off x="126105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4"/>
            <p:cNvSpPr/>
            <p:nvPr/>
          </p:nvSpPr>
          <p:spPr>
            <a:xfrm>
              <a:off x="126105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4"/>
            <p:cNvSpPr/>
            <p:nvPr/>
          </p:nvSpPr>
          <p:spPr>
            <a:xfrm>
              <a:off x="126105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4"/>
            <p:cNvSpPr/>
            <p:nvPr/>
          </p:nvSpPr>
          <p:spPr>
            <a:xfrm>
              <a:off x="126105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4"/>
            <p:cNvSpPr/>
            <p:nvPr/>
          </p:nvSpPr>
          <p:spPr>
            <a:xfrm>
              <a:off x="126105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4"/>
            <p:cNvSpPr/>
            <p:nvPr/>
          </p:nvSpPr>
          <p:spPr>
            <a:xfrm>
              <a:off x="11473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4"/>
            <p:cNvSpPr/>
            <p:nvPr/>
          </p:nvSpPr>
          <p:spPr>
            <a:xfrm>
              <a:off x="11473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4"/>
            <p:cNvSpPr/>
            <p:nvPr/>
          </p:nvSpPr>
          <p:spPr>
            <a:xfrm>
              <a:off x="11473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4"/>
            <p:cNvSpPr/>
            <p:nvPr/>
          </p:nvSpPr>
          <p:spPr>
            <a:xfrm>
              <a:off x="11473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4"/>
            <p:cNvSpPr/>
            <p:nvPr/>
          </p:nvSpPr>
          <p:spPr>
            <a:xfrm>
              <a:off x="11473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4"/>
            <p:cNvSpPr/>
            <p:nvPr/>
          </p:nvSpPr>
          <p:spPr>
            <a:xfrm>
              <a:off x="11473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4"/>
            <p:cNvSpPr/>
            <p:nvPr/>
          </p:nvSpPr>
          <p:spPr>
            <a:xfrm>
              <a:off x="11473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4"/>
            <p:cNvSpPr/>
            <p:nvPr/>
          </p:nvSpPr>
          <p:spPr>
            <a:xfrm>
              <a:off x="11473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4"/>
            <p:cNvSpPr/>
            <p:nvPr/>
          </p:nvSpPr>
          <p:spPr>
            <a:xfrm>
              <a:off x="11473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4"/>
            <p:cNvSpPr/>
            <p:nvPr/>
          </p:nvSpPr>
          <p:spPr>
            <a:xfrm>
              <a:off x="11473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4"/>
            <p:cNvSpPr/>
            <p:nvPr/>
          </p:nvSpPr>
          <p:spPr>
            <a:xfrm>
              <a:off x="11473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4"/>
            <p:cNvSpPr/>
            <p:nvPr/>
          </p:nvSpPr>
          <p:spPr>
            <a:xfrm>
              <a:off x="11473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4"/>
            <p:cNvSpPr/>
            <p:nvPr/>
          </p:nvSpPr>
          <p:spPr>
            <a:xfrm>
              <a:off x="11473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4"/>
            <p:cNvSpPr/>
            <p:nvPr/>
          </p:nvSpPr>
          <p:spPr>
            <a:xfrm>
              <a:off x="11473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4"/>
            <p:cNvSpPr/>
            <p:nvPr/>
          </p:nvSpPr>
          <p:spPr>
            <a:xfrm>
              <a:off x="11473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4"/>
            <p:cNvSpPr/>
            <p:nvPr/>
          </p:nvSpPr>
          <p:spPr>
            <a:xfrm>
              <a:off x="11473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4"/>
            <p:cNvSpPr/>
            <p:nvPr/>
          </p:nvSpPr>
          <p:spPr>
            <a:xfrm>
              <a:off x="11473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4"/>
            <p:cNvSpPr/>
            <p:nvPr/>
          </p:nvSpPr>
          <p:spPr>
            <a:xfrm>
              <a:off x="11473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4"/>
            <p:cNvSpPr/>
            <p:nvPr/>
          </p:nvSpPr>
          <p:spPr>
            <a:xfrm>
              <a:off x="11473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4"/>
            <p:cNvSpPr/>
            <p:nvPr/>
          </p:nvSpPr>
          <p:spPr>
            <a:xfrm>
              <a:off x="11473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4"/>
            <p:cNvSpPr/>
            <p:nvPr/>
          </p:nvSpPr>
          <p:spPr>
            <a:xfrm>
              <a:off x="103372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4"/>
            <p:cNvSpPr/>
            <p:nvPr/>
          </p:nvSpPr>
          <p:spPr>
            <a:xfrm>
              <a:off x="103372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4"/>
            <p:cNvSpPr/>
            <p:nvPr/>
          </p:nvSpPr>
          <p:spPr>
            <a:xfrm>
              <a:off x="103372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4"/>
            <p:cNvSpPr/>
            <p:nvPr/>
          </p:nvSpPr>
          <p:spPr>
            <a:xfrm>
              <a:off x="103372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4"/>
            <p:cNvSpPr/>
            <p:nvPr/>
          </p:nvSpPr>
          <p:spPr>
            <a:xfrm>
              <a:off x="103372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4"/>
            <p:cNvSpPr/>
            <p:nvPr/>
          </p:nvSpPr>
          <p:spPr>
            <a:xfrm>
              <a:off x="103372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4"/>
            <p:cNvSpPr/>
            <p:nvPr/>
          </p:nvSpPr>
          <p:spPr>
            <a:xfrm>
              <a:off x="103372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4"/>
            <p:cNvSpPr/>
            <p:nvPr/>
          </p:nvSpPr>
          <p:spPr>
            <a:xfrm>
              <a:off x="103372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4"/>
            <p:cNvSpPr/>
            <p:nvPr/>
          </p:nvSpPr>
          <p:spPr>
            <a:xfrm>
              <a:off x="103372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4"/>
            <p:cNvSpPr/>
            <p:nvPr/>
          </p:nvSpPr>
          <p:spPr>
            <a:xfrm>
              <a:off x="103372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4"/>
            <p:cNvSpPr/>
            <p:nvPr/>
          </p:nvSpPr>
          <p:spPr>
            <a:xfrm>
              <a:off x="103372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4"/>
            <p:cNvSpPr/>
            <p:nvPr/>
          </p:nvSpPr>
          <p:spPr>
            <a:xfrm>
              <a:off x="103372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4"/>
            <p:cNvSpPr/>
            <p:nvPr/>
          </p:nvSpPr>
          <p:spPr>
            <a:xfrm>
              <a:off x="103372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4"/>
            <p:cNvSpPr/>
            <p:nvPr/>
          </p:nvSpPr>
          <p:spPr>
            <a:xfrm>
              <a:off x="103372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4"/>
            <p:cNvSpPr/>
            <p:nvPr/>
          </p:nvSpPr>
          <p:spPr>
            <a:xfrm>
              <a:off x="103372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4"/>
            <p:cNvSpPr/>
            <p:nvPr/>
          </p:nvSpPr>
          <p:spPr>
            <a:xfrm>
              <a:off x="103372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4"/>
            <p:cNvSpPr/>
            <p:nvPr/>
          </p:nvSpPr>
          <p:spPr>
            <a:xfrm>
              <a:off x="103372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4"/>
            <p:cNvSpPr/>
            <p:nvPr/>
          </p:nvSpPr>
          <p:spPr>
            <a:xfrm>
              <a:off x="103372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4"/>
            <p:cNvSpPr/>
            <p:nvPr/>
          </p:nvSpPr>
          <p:spPr>
            <a:xfrm>
              <a:off x="103372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4"/>
            <p:cNvSpPr/>
            <p:nvPr/>
          </p:nvSpPr>
          <p:spPr>
            <a:xfrm>
              <a:off x="103372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4"/>
            <p:cNvSpPr/>
            <p:nvPr/>
          </p:nvSpPr>
          <p:spPr>
            <a:xfrm>
              <a:off x="920075"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4"/>
            <p:cNvSpPr/>
            <p:nvPr/>
          </p:nvSpPr>
          <p:spPr>
            <a:xfrm>
              <a:off x="920075"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4"/>
            <p:cNvSpPr/>
            <p:nvPr/>
          </p:nvSpPr>
          <p:spPr>
            <a:xfrm>
              <a:off x="920075"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4"/>
            <p:cNvSpPr/>
            <p:nvPr/>
          </p:nvSpPr>
          <p:spPr>
            <a:xfrm>
              <a:off x="920075"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4"/>
            <p:cNvSpPr/>
            <p:nvPr/>
          </p:nvSpPr>
          <p:spPr>
            <a:xfrm>
              <a:off x="920075"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4"/>
            <p:cNvSpPr/>
            <p:nvPr/>
          </p:nvSpPr>
          <p:spPr>
            <a:xfrm>
              <a:off x="920075"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4"/>
            <p:cNvSpPr/>
            <p:nvPr/>
          </p:nvSpPr>
          <p:spPr>
            <a:xfrm>
              <a:off x="920075"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4"/>
            <p:cNvSpPr/>
            <p:nvPr/>
          </p:nvSpPr>
          <p:spPr>
            <a:xfrm>
              <a:off x="920075"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14"/>
            <p:cNvSpPr/>
            <p:nvPr/>
          </p:nvSpPr>
          <p:spPr>
            <a:xfrm>
              <a:off x="920075"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4"/>
            <p:cNvSpPr/>
            <p:nvPr/>
          </p:nvSpPr>
          <p:spPr>
            <a:xfrm>
              <a:off x="920075"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4"/>
            <p:cNvSpPr/>
            <p:nvPr/>
          </p:nvSpPr>
          <p:spPr>
            <a:xfrm>
              <a:off x="920075"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4"/>
            <p:cNvSpPr/>
            <p:nvPr/>
          </p:nvSpPr>
          <p:spPr>
            <a:xfrm>
              <a:off x="920075"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4"/>
            <p:cNvSpPr/>
            <p:nvPr/>
          </p:nvSpPr>
          <p:spPr>
            <a:xfrm>
              <a:off x="920075"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4"/>
            <p:cNvSpPr/>
            <p:nvPr/>
          </p:nvSpPr>
          <p:spPr>
            <a:xfrm>
              <a:off x="920075"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4"/>
            <p:cNvSpPr/>
            <p:nvPr/>
          </p:nvSpPr>
          <p:spPr>
            <a:xfrm>
              <a:off x="920075"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4"/>
            <p:cNvSpPr/>
            <p:nvPr/>
          </p:nvSpPr>
          <p:spPr>
            <a:xfrm>
              <a:off x="920075"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14"/>
            <p:cNvSpPr/>
            <p:nvPr/>
          </p:nvSpPr>
          <p:spPr>
            <a:xfrm>
              <a:off x="920075"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4"/>
            <p:cNvSpPr/>
            <p:nvPr/>
          </p:nvSpPr>
          <p:spPr>
            <a:xfrm>
              <a:off x="920075"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4"/>
            <p:cNvSpPr/>
            <p:nvPr/>
          </p:nvSpPr>
          <p:spPr>
            <a:xfrm>
              <a:off x="920075"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4"/>
            <p:cNvSpPr/>
            <p:nvPr/>
          </p:nvSpPr>
          <p:spPr>
            <a:xfrm>
              <a:off x="920075"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4"/>
            <p:cNvSpPr/>
            <p:nvPr/>
          </p:nvSpPr>
          <p:spPr>
            <a:xfrm>
              <a:off x="8064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4"/>
            <p:cNvSpPr/>
            <p:nvPr/>
          </p:nvSpPr>
          <p:spPr>
            <a:xfrm>
              <a:off x="8064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14"/>
            <p:cNvSpPr/>
            <p:nvPr/>
          </p:nvSpPr>
          <p:spPr>
            <a:xfrm>
              <a:off x="8064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14"/>
            <p:cNvSpPr/>
            <p:nvPr/>
          </p:nvSpPr>
          <p:spPr>
            <a:xfrm>
              <a:off x="8064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4"/>
            <p:cNvSpPr/>
            <p:nvPr/>
          </p:nvSpPr>
          <p:spPr>
            <a:xfrm>
              <a:off x="8064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4"/>
            <p:cNvSpPr/>
            <p:nvPr/>
          </p:nvSpPr>
          <p:spPr>
            <a:xfrm>
              <a:off x="8064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4"/>
            <p:cNvSpPr/>
            <p:nvPr/>
          </p:nvSpPr>
          <p:spPr>
            <a:xfrm>
              <a:off x="8064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4"/>
            <p:cNvSpPr/>
            <p:nvPr/>
          </p:nvSpPr>
          <p:spPr>
            <a:xfrm>
              <a:off x="8064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14"/>
            <p:cNvSpPr/>
            <p:nvPr/>
          </p:nvSpPr>
          <p:spPr>
            <a:xfrm>
              <a:off x="8064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14"/>
            <p:cNvSpPr/>
            <p:nvPr/>
          </p:nvSpPr>
          <p:spPr>
            <a:xfrm>
              <a:off x="8064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4"/>
            <p:cNvSpPr/>
            <p:nvPr/>
          </p:nvSpPr>
          <p:spPr>
            <a:xfrm>
              <a:off x="8064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4"/>
            <p:cNvSpPr/>
            <p:nvPr/>
          </p:nvSpPr>
          <p:spPr>
            <a:xfrm>
              <a:off x="8064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4"/>
            <p:cNvSpPr/>
            <p:nvPr/>
          </p:nvSpPr>
          <p:spPr>
            <a:xfrm>
              <a:off x="8064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4"/>
            <p:cNvSpPr/>
            <p:nvPr/>
          </p:nvSpPr>
          <p:spPr>
            <a:xfrm>
              <a:off x="8064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4"/>
            <p:cNvSpPr/>
            <p:nvPr/>
          </p:nvSpPr>
          <p:spPr>
            <a:xfrm>
              <a:off x="8064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4"/>
            <p:cNvSpPr/>
            <p:nvPr/>
          </p:nvSpPr>
          <p:spPr>
            <a:xfrm>
              <a:off x="8064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14"/>
            <p:cNvSpPr/>
            <p:nvPr/>
          </p:nvSpPr>
          <p:spPr>
            <a:xfrm>
              <a:off x="8064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4"/>
            <p:cNvSpPr/>
            <p:nvPr/>
          </p:nvSpPr>
          <p:spPr>
            <a:xfrm>
              <a:off x="8064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14"/>
            <p:cNvSpPr/>
            <p:nvPr/>
          </p:nvSpPr>
          <p:spPr>
            <a:xfrm>
              <a:off x="8064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14"/>
            <p:cNvSpPr/>
            <p:nvPr/>
          </p:nvSpPr>
          <p:spPr>
            <a:xfrm>
              <a:off x="8064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14"/>
            <p:cNvSpPr/>
            <p:nvPr/>
          </p:nvSpPr>
          <p:spPr>
            <a:xfrm>
              <a:off x="692825" y="16847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14"/>
            <p:cNvSpPr/>
            <p:nvPr/>
          </p:nvSpPr>
          <p:spPr>
            <a:xfrm>
              <a:off x="692825" y="1785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14"/>
            <p:cNvSpPr/>
            <p:nvPr/>
          </p:nvSpPr>
          <p:spPr>
            <a:xfrm>
              <a:off x="692825" y="188685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4"/>
            <p:cNvSpPr/>
            <p:nvPr/>
          </p:nvSpPr>
          <p:spPr>
            <a:xfrm>
              <a:off x="692825" y="1987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14"/>
            <p:cNvSpPr/>
            <p:nvPr/>
          </p:nvSpPr>
          <p:spPr>
            <a:xfrm>
              <a:off x="692825" y="2088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14"/>
            <p:cNvSpPr/>
            <p:nvPr/>
          </p:nvSpPr>
          <p:spPr>
            <a:xfrm>
              <a:off x="692825" y="2189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14"/>
            <p:cNvSpPr/>
            <p:nvPr/>
          </p:nvSpPr>
          <p:spPr>
            <a:xfrm>
              <a:off x="692825" y="2290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14"/>
            <p:cNvSpPr/>
            <p:nvPr/>
          </p:nvSpPr>
          <p:spPr>
            <a:xfrm>
              <a:off x="692825" y="2391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14"/>
            <p:cNvSpPr/>
            <p:nvPr/>
          </p:nvSpPr>
          <p:spPr>
            <a:xfrm>
              <a:off x="692825" y="249292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14"/>
            <p:cNvSpPr/>
            <p:nvPr/>
          </p:nvSpPr>
          <p:spPr>
            <a:xfrm>
              <a:off x="692825" y="2593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4"/>
            <p:cNvSpPr/>
            <p:nvPr/>
          </p:nvSpPr>
          <p:spPr>
            <a:xfrm>
              <a:off x="692825" y="269500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4"/>
            <p:cNvSpPr/>
            <p:nvPr/>
          </p:nvSpPr>
          <p:spPr>
            <a:xfrm>
              <a:off x="692825" y="2795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4"/>
            <p:cNvSpPr/>
            <p:nvPr/>
          </p:nvSpPr>
          <p:spPr>
            <a:xfrm>
              <a:off x="692825" y="2897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4"/>
            <p:cNvSpPr/>
            <p:nvPr/>
          </p:nvSpPr>
          <p:spPr>
            <a:xfrm>
              <a:off x="692825" y="2998050"/>
              <a:ext cx="113675" cy="100975"/>
            </a:xfrm>
            <a:custGeom>
              <a:avLst/>
              <a:gdLst/>
              <a:ahLst/>
              <a:cxnLst/>
              <a:rect l="l" t="t" r="r" b="b"/>
              <a:pathLst>
                <a:path w="4547"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4"/>
            <p:cNvSpPr/>
            <p:nvPr/>
          </p:nvSpPr>
          <p:spPr>
            <a:xfrm>
              <a:off x="692825" y="3099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4"/>
            <p:cNvSpPr/>
            <p:nvPr/>
          </p:nvSpPr>
          <p:spPr>
            <a:xfrm>
              <a:off x="692825" y="3200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4"/>
            <p:cNvSpPr/>
            <p:nvPr/>
          </p:nvSpPr>
          <p:spPr>
            <a:xfrm>
              <a:off x="692825" y="3301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4"/>
            <p:cNvSpPr/>
            <p:nvPr/>
          </p:nvSpPr>
          <p:spPr>
            <a:xfrm>
              <a:off x="692825" y="3402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4"/>
            <p:cNvSpPr/>
            <p:nvPr/>
          </p:nvSpPr>
          <p:spPr>
            <a:xfrm>
              <a:off x="692825" y="3503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4"/>
            <p:cNvSpPr/>
            <p:nvPr/>
          </p:nvSpPr>
          <p:spPr>
            <a:xfrm>
              <a:off x="692825" y="36041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4"/>
            <p:cNvSpPr/>
            <p:nvPr/>
          </p:nvSpPr>
          <p:spPr>
            <a:xfrm>
              <a:off x="57917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4"/>
            <p:cNvSpPr/>
            <p:nvPr/>
          </p:nvSpPr>
          <p:spPr>
            <a:xfrm>
              <a:off x="57917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4"/>
            <p:cNvSpPr/>
            <p:nvPr/>
          </p:nvSpPr>
          <p:spPr>
            <a:xfrm>
              <a:off x="57917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4"/>
            <p:cNvSpPr/>
            <p:nvPr/>
          </p:nvSpPr>
          <p:spPr>
            <a:xfrm>
              <a:off x="57917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4"/>
            <p:cNvSpPr/>
            <p:nvPr/>
          </p:nvSpPr>
          <p:spPr>
            <a:xfrm>
              <a:off x="57917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4"/>
            <p:cNvSpPr/>
            <p:nvPr/>
          </p:nvSpPr>
          <p:spPr>
            <a:xfrm>
              <a:off x="57917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4"/>
            <p:cNvSpPr/>
            <p:nvPr/>
          </p:nvSpPr>
          <p:spPr>
            <a:xfrm>
              <a:off x="57917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4"/>
            <p:cNvSpPr/>
            <p:nvPr/>
          </p:nvSpPr>
          <p:spPr>
            <a:xfrm>
              <a:off x="57917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4"/>
            <p:cNvSpPr/>
            <p:nvPr/>
          </p:nvSpPr>
          <p:spPr>
            <a:xfrm>
              <a:off x="57917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4"/>
            <p:cNvSpPr/>
            <p:nvPr/>
          </p:nvSpPr>
          <p:spPr>
            <a:xfrm>
              <a:off x="57917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4"/>
            <p:cNvSpPr/>
            <p:nvPr/>
          </p:nvSpPr>
          <p:spPr>
            <a:xfrm>
              <a:off x="57917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4"/>
            <p:cNvSpPr/>
            <p:nvPr/>
          </p:nvSpPr>
          <p:spPr>
            <a:xfrm>
              <a:off x="57917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4"/>
            <p:cNvSpPr/>
            <p:nvPr/>
          </p:nvSpPr>
          <p:spPr>
            <a:xfrm>
              <a:off x="57917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4"/>
            <p:cNvSpPr/>
            <p:nvPr/>
          </p:nvSpPr>
          <p:spPr>
            <a:xfrm>
              <a:off x="57917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4"/>
            <p:cNvSpPr/>
            <p:nvPr/>
          </p:nvSpPr>
          <p:spPr>
            <a:xfrm>
              <a:off x="57917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4"/>
            <p:cNvSpPr/>
            <p:nvPr/>
          </p:nvSpPr>
          <p:spPr>
            <a:xfrm>
              <a:off x="57917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4"/>
            <p:cNvSpPr/>
            <p:nvPr/>
          </p:nvSpPr>
          <p:spPr>
            <a:xfrm>
              <a:off x="57917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4"/>
            <p:cNvSpPr/>
            <p:nvPr/>
          </p:nvSpPr>
          <p:spPr>
            <a:xfrm>
              <a:off x="57917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4"/>
            <p:cNvSpPr/>
            <p:nvPr/>
          </p:nvSpPr>
          <p:spPr>
            <a:xfrm>
              <a:off x="57917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4"/>
            <p:cNvSpPr/>
            <p:nvPr/>
          </p:nvSpPr>
          <p:spPr>
            <a:xfrm>
              <a:off x="57917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4"/>
            <p:cNvSpPr/>
            <p:nvPr/>
          </p:nvSpPr>
          <p:spPr>
            <a:xfrm>
              <a:off x="465500"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4"/>
            <p:cNvSpPr/>
            <p:nvPr/>
          </p:nvSpPr>
          <p:spPr>
            <a:xfrm>
              <a:off x="465500"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4"/>
            <p:cNvSpPr/>
            <p:nvPr/>
          </p:nvSpPr>
          <p:spPr>
            <a:xfrm>
              <a:off x="465500"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4"/>
            <p:cNvSpPr/>
            <p:nvPr/>
          </p:nvSpPr>
          <p:spPr>
            <a:xfrm>
              <a:off x="465500"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4"/>
            <p:cNvSpPr/>
            <p:nvPr/>
          </p:nvSpPr>
          <p:spPr>
            <a:xfrm>
              <a:off x="465500"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4"/>
            <p:cNvSpPr/>
            <p:nvPr/>
          </p:nvSpPr>
          <p:spPr>
            <a:xfrm>
              <a:off x="465500"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4"/>
            <p:cNvSpPr/>
            <p:nvPr/>
          </p:nvSpPr>
          <p:spPr>
            <a:xfrm>
              <a:off x="465500"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4"/>
            <p:cNvSpPr/>
            <p:nvPr/>
          </p:nvSpPr>
          <p:spPr>
            <a:xfrm>
              <a:off x="465500"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4"/>
            <p:cNvSpPr/>
            <p:nvPr/>
          </p:nvSpPr>
          <p:spPr>
            <a:xfrm>
              <a:off x="465500"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4"/>
            <p:cNvSpPr/>
            <p:nvPr/>
          </p:nvSpPr>
          <p:spPr>
            <a:xfrm>
              <a:off x="465500"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4"/>
            <p:cNvSpPr/>
            <p:nvPr/>
          </p:nvSpPr>
          <p:spPr>
            <a:xfrm>
              <a:off x="465500"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4"/>
            <p:cNvSpPr/>
            <p:nvPr/>
          </p:nvSpPr>
          <p:spPr>
            <a:xfrm>
              <a:off x="465500"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4"/>
            <p:cNvSpPr/>
            <p:nvPr/>
          </p:nvSpPr>
          <p:spPr>
            <a:xfrm>
              <a:off x="465500"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4"/>
            <p:cNvSpPr/>
            <p:nvPr/>
          </p:nvSpPr>
          <p:spPr>
            <a:xfrm>
              <a:off x="465500"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4"/>
            <p:cNvSpPr/>
            <p:nvPr/>
          </p:nvSpPr>
          <p:spPr>
            <a:xfrm>
              <a:off x="465500"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4"/>
            <p:cNvSpPr/>
            <p:nvPr/>
          </p:nvSpPr>
          <p:spPr>
            <a:xfrm>
              <a:off x="465500"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4"/>
            <p:cNvSpPr/>
            <p:nvPr/>
          </p:nvSpPr>
          <p:spPr>
            <a:xfrm>
              <a:off x="465500"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4"/>
            <p:cNvSpPr/>
            <p:nvPr/>
          </p:nvSpPr>
          <p:spPr>
            <a:xfrm>
              <a:off x="465500"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4"/>
            <p:cNvSpPr/>
            <p:nvPr/>
          </p:nvSpPr>
          <p:spPr>
            <a:xfrm>
              <a:off x="465500"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4"/>
            <p:cNvSpPr/>
            <p:nvPr/>
          </p:nvSpPr>
          <p:spPr>
            <a:xfrm>
              <a:off x="465500"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4"/>
            <p:cNvSpPr/>
            <p:nvPr/>
          </p:nvSpPr>
          <p:spPr>
            <a:xfrm>
              <a:off x="351850"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4"/>
            <p:cNvSpPr/>
            <p:nvPr/>
          </p:nvSpPr>
          <p:spPr>
            <a:xfrm>
              <a:off x="351850"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4"/>
            <p:cNvSpPr/>
            <p:nvPr/>
          </p:nvSpPr>
          <p:spPr>
            <a:xfrm>
              <a:off x="351850"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4"/>
            <p:cNvSpPr/>
            <p:nvPr/>
          </p:nvSpPr>
          <p:spPr>
            <a:xfrm>
              <a:off x="351850"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4"/>
            <p:cNvSpPr/>
            <p:nvPr/>
          </p:nvSpPr>
          <p:spPr>
            <a:xfrm>
              <a:off x="351850"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4"/>
            <p:cNvSpPr/>
            <p:nvPr/>
          </p:nvSpPr>
          <p:spPr>
            <a:xfrm>
              <a:off x="351850"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4"/>
            <p:cNvSpPr/>
            <p:nvPr/>
          </p:nvSpPr>
          <p:spPr>
            <a:xfrm>
              <a:off x="351850"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4"/>
            <p:cNvSpPr/>
            <p:nvPr/>
          </p:nvSpPr>
          <p:spPr>
            <a:xfrm>
              <a:off x="351850"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4"/>
            <p:cNvSpPr/>
            <p:nvPr/>
          </p:nvSpPr>
          <p:spPr>
            <a:xfrm>
              <a:off x="351850"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4"/>
            <p:cNvSpPr/>
            <p:nvPr/>
          </p:nvSpPr>
          <p:spPr>
            <a:xfrm>
              <a:off x="351850"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4"/>
            <p:cNvSpPr/>
            <p:nvPr/>
          </p:nvSpPr>
          <p:spPr>
            <a:xfrm>
              <a:off x="351850"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4"/>
            <p:cNvSpPr/>
            <p:nvPr/>
          </p:nvSpPr>
          <p:spPr>
            <a:xfrm>
              <a:off x="351850"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4"/>
            <p:cNvSpPr/>
            <p:nvPr/>
          </p:nvSpPr>
          <p:spPr>
            <a:xfrm>
              <a:off x="351850"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4"/>
            <p:cNvSpPr/>
            <p:nvPr/>
          </p:nvSpPr>
          <p:spPr>
            <a:xfrm>
              <a:off x="351850"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4"/>
            <p:cNvSpPr/>
            <p:nvPr/>
          </p:nvSpPr>
          <p:spPr>
            <a:xfrm>
              <a:off x="351850"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4"/>
            <p:cNvSpPr/>
            <p:nvPr/>
          </p:nvSpPr>
          <p:spPr>
            <a:xfrm>
              <a:off x="351850"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4"/>
            <p:cNvSpPr/>
            <p:nvPr/>
          </p:nvSpPr>
          <p:spPr>
            <a:xfrm>
              <a:off x="351850"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4"/>
            <p:cNvSpPr/>
            <p:nvPr/>
          </p:nvSpPr>
          <p:spPr>
            <a:xfrm>
              <a:off x="351850"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4"/>
            <p:cNvSpPr/>
            <p:nvPr/>
          </p:nvSpPr>
          <p:spPr>
            <a:xfrm>
              <a:off x="351850"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4"/>
            <p:cNvSpPr/>
            <p:nvPr/>
          </p:nvSpPr>
          <p:spPr>
            <a:xfrm>
              <a:off x="351850"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4"/>
            <p:cNvSpPr/>
            <p:nvPr/>
          </p:nvSpPr>
          <p:spPr>
            <a:xfrm>
              <a:off x="23820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4"/>
            <p:cNvSpPr/>
            <p:nvPr/>
          </p:nvSpPr>
          <p:spPr>
            <a:xfrm>
              <a:off x="23820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4"/>
            <p:cNvSpPr/>
            <p:nvPr/>
          </p:nvSpPr>
          <p:spPr>
            <a:xfrm>
              <a:off x="23820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4"/>
            <p:cNvSpPr/>
            <p:nvPr/>
          </p:nvSpPr>
          <p:spPr>
            <a:xfrm>
              <a:off x="23820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4"/>
            <p:cNvSpPr/>
            <p:nvPr/>
          </p:nvSpPr>
          <p:spPr>
            <a:xfrm>
              <a:off x="23820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4"/>
            <p:cNvSpPr/>
            <p:nvPr/>
          </p:nvSpPr>
          <p:spPr>
            <a:xfrm>
              <a:off x="23820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4"/>
            <p:cNvSpPr/>
            <p:nvPr/>
          </p:nvSpPr>
          <p:spPr>
            <a:xfrm>
              <a:off x="23820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4"/>
            <p:cNvSpPr/>
            <p:nvPr/>
          </p:nvSpPr>
          <p:spPr>
            <a:xfrm>
              <a:off x="23820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4"/>
            <p:cNvSpPr/>
            <p:nvPr/>
          </p:nvSpPr>
          <p:spPr>
            <a:xfrm>
              <a:off x="23820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4"/>
            <p:cNvSpPr/>
            <p:nvPr/>
          </p:nvSpPr>
          <p:spPr>
            <a:xfrm>
              <a:off x="23820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4"/>
            <p:cNvSpPr/>
            <p:nvPr/>
          </p:nvSpPr>
          <p:spPr>
            <a:xfrm>
              <a:off x="23820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4"/>
            <p:cNvSpPr/>
            <p:nvPr/>
          </p:nvSpPr>
          <p:spPr>
            <a:xfrm>
              <a:off x="23820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4"/>
            <p:cNvSpPr/>
            <p:nvPr/>
          </p:nvSpPr>
          <p:spPr>
            <a:xfrm>
              <a:off x="23820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4"/>
            <p:cNvSpPr/>
            <p:nvPr/>
          </p:nvSpPr>
          <p:spPr>
            <a:xfrm>
              <a:off x="23820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4"/>
            <p:cNvSpPr/>
            <p:nvPr/>
          </p:nvSpPr>
          <p:spPr>
            <a:xfrm>
              <a:off x="23820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4"/>
            <p:cNvSpPr/>
            <p:nvPr/>
          </p:nvSpPr>
          <p:spPr>
            <a:xfrm>
              <a:off x="23820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4"/>
            <p:cNvSpPr/>
            <p:nvPr/>
          </p:nvSpPr>
          <p:spPr>
            <a:xfrm>
              <a:off x="23820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4"/>
            <p:cNvSpPr/>
            <p:nvPr/>
          </p:nvSpPr>
          <p:spPr>
            <a:xfrm>
              <a:off x="23820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4"/>
            <p:cNvSpPr/>
            <p:nvPr/>
          </p:nvSpPr>
          <p:spPr>
            <a:xfrm>
              <a:off x="23820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4"/>
            <p:cNvSpPr/>
            <p:nvPr/>
          </p:nvSpPr>
          <p:spPr>
            <a:xfrm>
              <a:off x="23820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3" name="Google Shape;2613;p14"/>
          <p:cNvGrpSpPr/>
          <p:nvPr/>
        </p:nvGrpSpPr>
        <p:grpSpPr>
          <a:xfrm rot="143873">
            <a:off x="5575" y="124072"/>
            <a:ext cx="1593034" cy="300329"/>
            <a:chOff x="380125" y="2453775"/>
            <a:chExt cx="3622300" cy="682900"/>
          </a:xfrm>
        </p:grpSpPr>
        <p:sp>
          <p:nvSpPr>
            <p:cNvPr id="2614" name="Google Shape;2614;p14"/>
            <p:cNvSpPr/>
            <p:nvPr/>
          </p:nvSpPr>
          <p:spPr>
            <a:xfrm>
              <a:off x="380125" y="2529375"/>
              <a:ext cx="249125" cy="443975"/>
            </a:xfrm>
            <a:custGeom>
              <a:avLst/>
              <a:gdLst/>
              <a:ahLst/>
              <a:cxnLst/>
              <a:rect l="l" t="t" r="r" b="b"/>
              <a:pathLst>
                <a:path w="9965" h="17759" extrusionOk="0">
                  <a:moveTo>
                    <a:pt x="3024" y="1"/>
                  </a:moveTo>
                  <a:cubicBezTo>
                    <a:pt x="2637" y="1125"/>
                    <a:pt x="2307" y="2405"/>
                    <a:pt x="2074" y="3839"/>
                  </a:cubicBezTo>
                  <a:cubicBezTo>
                    <a:pt x="1842" y="5274"/>
                    <a:pt x="1532" y="6708"/>
                    <a:pt x="1163" y="8143"/>
                  </a:cubicBezTo>
                  <a:cubicBezTo>
                    <a:pt x="1415" y="8279"/>
                    <a:pt x="1745" y="8434"/>
                    <a:pt x="2113" y="8608"/>
                  </a:cubicBezTo>
                  <a:cubicBezTo>
                    <a:pt x="2501" y="8783"/>
                    <a:pt x="2850" y="8957"/>
                    <a:pt x="3179" y="9131"/>
                  </a:cubicBezTo>
                  <a:cubicBezTo>
                    <a:pt x="3548" y="9073"/>
                    <a:pt x="3935" y="9035"/>
                    <a:pt x="4343" y="9035"/>
                  </a:cubicBezTo>
                  <a:cubicBezTo>
                    <a:pt x="5486" y="9035"/>
                    <a:pt x="6359" y="9345"/>
                    <a:pt x="6960" y="9984"/>
                  </a:cubicBezTo>
                  <a:cubicBezTo>
                    <a:pt x="7561" y="10624"/>
                    <a:pt x="7871" y="11400"/>
                    <a:pt x="7871" y="12291"/>
                  </a:cubicBezTo>
                  <a:cubicBezTo>
                    <a:pt x="7871" y="13261"/>
                    <a:pt x="7541" y="14152"/>
                    <a:pt x="6902" y="14928"/>
                  </a:cubicBezTo>
                  <a:cubicBezTo>
                    <a:pt x="6262" y="15703"/>
                    <a:pt x="5428" y="16091"/>
                    <a:pt x="4459" y="16091"/>
                  </a:cubicBezTo>
                  <a:cubicBezTo>
                    <a:pt x="3490" y="16091"/>
                    <a:pt x="2462" y="15684"/>
                    <a:pt x="1357" y="14850"/>
                  </a:cubicBezTo>
                  <a:cubicBezTo>
                    <a:pt x="1260" y="14773"/>
                    <a:pt x="1163" y="14734"/>
                    <a:pt x="1047" y="14734"/>
                  </a:cubicBezTo>
                  <a:cubicBezTo>
                    <a:pt x="814" y="14734"/>
                    <a:pt x="601" y="14967"/>
                    <a:pt x="368" y="15471"/>
                  </a:cubicBezTo>
                  <a:cubicBezTo>
                    <a:pt x="136" y="15975"/>
                    <a:pt x="0" y="16227"/>
                    <a:pt x="0" y="16246"/>
                  </a:cubicBezTo>
                  <a:cubicBezTo>
                    <a:pt x="1435" y="17254"/>
                    <a:pt x="2850" y="17758"/>
                    <a:pt x="4420" y="17758"/>
                  </a:cubicBezTo>
                  <a:cubicBezTo>
                    <a:pt x="5971" y="17758"/>
                    <a:pt x="7289" y="17274"/>
                    <a:pt x="8355" y="16304"/>
                  </a:cubicBezTo>
                  <a:cubicBezTo>
                    <a:pt x="9422" y="15335"/>
                    <a:pt x="9965" y="14152"/>
                    <a:pt x="9965" y="12795"/>
                  </a:cubicBezTo>
                  <a:cubicBezTo>
                    <a:pt x="9965" y="11341"/>
                    <a:pt x="9422" y="10062"/>
                    <a:pt x="8336" y="8957"/>
                  </a:cubicBezTo>
                  <a:cubicBezTo>
                    <a:pt x="7250" y="7852"/>
                    <a:pt x="6010" y="7290"/>
                    <a:pt x="4614" y="7290"/>
                  </a:cubicBezTo>
                  <a:cubicBezTo>
                    <a:pt x="4187" y="7290"/>
                    <a:pt x="3722" y="7329"/>
                    <a:pt x="3276" y="7426"/>
                  </a:cubicBezTo>
                  <a:cubicBezTo>
                    <a:pt x="3645" y="5371"/>
                    <a:pt x="3955" y="3432"/>
                    <a:pt x="4207" y="1590"/>
                  </a:cubicBezTo>
                  <a:cubicBezTo>
                    <a:pt x="4614" y="1552"/>
                    <a:pt x="5564" y="1532"/>
                    <a:pt x="7076" y="1532"/>
                  </a:cubicBezTo>
                  <a:cubicBezTo>
                    <a:pt x="8084" y="1532"/>
                    <a:pt x="8976" y="1455"/>
                    <a:pt x="9751" y="1300"/>
                  </a:cubicBezTo>
                  <a:lnTo>
                    <a:pt x="9480" y="233"/>
                  </a:lnTo>
                  <a:cubicBezTo>
                    <a:pt x="8743" y="117"/>
                    <a:pt x="7619" y="59"/>
                    <a:pt x="6107" y="59"/>
                  </a:cubicBezTo>
                  <a:cubicBezTo>
                    <a:pt x="4614" y="59"/>
                    <a:pt x="3587" y="39"/>
                    <a:pt x="3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15" name="Google Shape;2615;p14"/>
            <p:cNvSpPr/>
            <p:nvPr/>
          </p:nvSpPr>
          <p:spPr>
            <a:xfrm>
              <a:off x="665575" y="2504175"/>
              <a:ext cx="83875" cy="522475"/>
            </a:xfrm>
            <a:custGeom>
              <a:avLst/>
              <a:gdLst/>
              <a:ahLst/>
              <a:cxnLst/>
              <a:rect l="l" t="t" r="r" b="b"/>
              <a:pathLst>
                <a:path w="3355" h="20899" extrusionOk="0">
                  <a:moveTo>
                    <a:pt x="1765" y="1"/>
                  </a:moveTo>
                  <a:cubicBezTo>
                    <a:pt x="582" y="4401"/>
                    <a:pt x="0" y="7736"/>
                    <a:pt x="0" y="10043"/>
                  </a:cubicBezTo>
                  <a:cubicBezTo>
                    <a:pt x="0" y="10605"/>
                    <a:pt x="20" y="11186"/>
                    <a:pt x="78" y="11807"/>
                  </a:cubicBezTo>
                  <a:cubicBezTo>
                    <a:pt x="117" y="12427"/>
                    <a:pt x="175" y="12970"/>
                    <a:pt x="233" y="13454"/>
                  </a:cubicBezTo>
                  <a:cubicBezTo>
                    <a:pt x="311" y="13920"/>
                    <a:pt x="408" y="14501"/>
                    <a:pt x="524" y="15199"/>
                  </a:cubicBezTo>
                  <a:cubicBezTo>
                    <a:pt x="660" y="15897"/>
                    <a:pt x="757" y="16440"/>
                    <a:pt x="834" y="16789"/>
                  </a:cubicBezTo>
                  <a:cubicBezTo>
                    <a:pt x="912" y="17157"/>
                    <a:pt x="1047" y="17719"/>
                    <a:pt x="1202" y="18514"/>
                  </a:cubicBezTo>
                  <a:cubicBezTo>
                    <a:pt x="1377" y="19290"/>
                    <a:pt x="1493" y="19813"/>
                    <a:pt x="1551" y="20085"/>
                  </a:cubicBezTo>
                  <a:cubicBezTo>
                    <a:pt x="1648" y="20337"/>
                    <a:pt x="1803" y="20530"/>
                    <a:pt x="2017" y="20685"/>
                  </a:cubicBezTo>
                  <a:cubicBezTo>
                    <a:pt x="2210" y="20821"/>
                    <a:pt x="2424" y="20899"/>
                    <a:pt x="2618" y="20899"/>
                  </a:cubicBezTo>
                  <a:cubicBezTo>
                    <a:pt x="3083" y="20899"/>
                    <a:pt x="3335" y="20530"/>
                    <a:pt x="3354" y="19794"/>
                  </a:cubicBezTo>
                  <a:cubicBezTo>
                    <a:pt x="3160" y="18941"/>
                    <a:pt x="2928" y="17933"/>
                    <a:pt x="2637" y="16770"/>
                  </a:cubicBezTo>
                  <a:cubicBezTo>
                    <a:pt x="2366" y="15587"/>
                    <a:pt x="2172" y="14715"/>
                    <a:pt x="2036" y="14133"/>
                  </a:cubicBezTo>
                  <a:cubicBezTo>
                    <a:pt x="1900" y="13532"/>
                    <a:pt x="1784" y="12834"/>
                    <a:pt x="1668" y="12020"/>
                  </a:cubicBezTo>
                  <a:cubicBezTo>
                    <a:pt x="1571" y="11186"/>
                    <a:pt x="1513" y="10392"/>
                    <a:pt x="1513" y="9616"/>
                  </a:cubicBezTo>
                  <a:cubicBezTo>
                    <a:pt x="1513" y="7464"/>
                    <a:pt x="1939" y="4362"/>
                    <a:pt x="2831" y="311"/>
                  </a:cubicBezTo>
                  <a:lnTo>
                    <a:pt x="1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16" name="Google Shape;2616;p14"/>
            <p:cNvSpPr/>
            <p:nvPr/>
          </p:nvSpPr>
          <p:spPr>
            <a:xfrm>
              <a:off x="761525" y="2529375"/>
              <a:ext cx="249150" cy="443975"/>
            </a:xfrm>
            <a:custGeom>
              <a:avLst/>
              <a:gdLst/>
              <a:ahLst/>
              <a:cxnLst/>
              <a:rect l="l" t="t" r="r" b="b"/>
              <a:pathLst>
                <a:path w="9966" h="17759" extrusionOk="0">
                  <a:moveTo>
                    <a:pt x="3025" y="1"/>
                  </a:moveTo>
                  <a:cubicBezTo>
                    <a:pt x="2637" y="1125"/>
                    <a:pt x="2308" y="2405"/>
                    <a:pt x="2075" y="3839"/>
                  </a:cubicBezTo>
                  <a:cubicBezTo>
                    <a:pt x="1843" y="5274"/>
                    <a:pt x="1532" y="6708"/>
                    <a:pt x="1164" y="8143"/>
                  </a:cubicBezTo>
                  <a:cubicBezTo>
                    <a:pt x="1416" y="8279"/>
                    <a:pt x="1746" y="8434"/>
                    <a:pt x="2133" y="8608"/>
                  </a:cubicBezTo>
                  <a:cubicBezTo>
                    <a:pt x="2502" y="8783"/>
                    <a:pt x="2851" y="8957"/>
                    <a:pt x="3180" y="9131"/>
                  </a:cubicBezTo>
                  <a:cubicBezTo>
                    <a:pt x="3549" y="9073"/>
                    <a:pt x="3936" y="9035"/>
                    <a:pt x="4343" y="9035"/>
                  </a:cubicBezTo>
                  <a:cubicBezTo>
                    <a:pt x="5507" y="9035"/>
                    <a:pt x="6379" y="9345"/>
                    <a:pt x="6980" y="9984"/>
                  </a:cubicBezTo>
                  <a:cubicBezTo>
                    <a:pt x="7561" y="10624"/>
                    <a:pt x="7872" y="11400"/>
                    <a:pt x="7872" y="12291"/>
                  </a:cubicBezTo>
                  <a:cubicBezTo>
                    <a:pt x="7872" y="13261"/>
                    <a:pt x="7542" y="14152"/>
                    <a:pt x="6902" y="14928"/>
                  </a:cubicBezTo>
                  <a:cubicBezTo>
                    <a:pt x="6263" y="15703"/>
                    <a:pt x="5448" y="16091"/>
                    <a:pt x="4479" y="16091"/>
                  </a:cubicBezTo>
                  <a:cubicBezTo>
                    <a:pt x="3490" y="16091"/>
                    <a:pt x="2463" y="15684"/>
                    <a:pt x="1358" y="14850"/>
                  </a:cubicBezTo>
                  <a:cubicBezTo>
                    <a:pt x="1261" y="14773"/>
                    <a:pt x="1164" y="14734"/>
                    <a:pt x="1048" y="14734"/>
                  </a:cubicBezTo>
                  <a:cubicBezTo>
                    <a:pt x="835" y="14734"/>
                    <a:pt x="602" y="14967"/>
                    <a:pt x="369" y="15471"/>
                  </a:cubicBezTo>
                  <a:cubicBezTo>
                    <a:pt x="137" y="15975"/>
                    <a:pt x="20" y="16227"/>
                    <a:pt x="1" y="16246"/>
                  </a:cubicBezTo>
                  <a:cubicBezTo>
                    <a:pt x="1435" y="17254"/>
                    <a:pt x="2870" y="17758"/>
                    <a:pt x="4421" y="17758"/>
                  </a:cubicBezTo>
                  <a:cubicBezTo>
                    <a:pt x="5991" y="17758"/>
                    <a:pt x="7309" y="17274"/>
                    <a:pt x="8376" y="16304"/>
                  </a:cubicBezTo>
                  <a:cubicBezTo>
                    <a:pt x="9442" y="15335"/>
                    <a:pt x="9965" y="14152"/>
                    <a:pt x="9965" y="12795"/>
                  </a:cubicBezTo>
                  <a:cubicBezTo>
                    <a:pt x="9965" y="11341"/>
                    <a:pt x="9423" y="10062"/>
                    <a:pt x="8337" y="8957"/>
                  </a:cubicBezTo>
                  <a:cubicBezTo>
                    <a:pt x="7251" y="7852"/>
                    <a:pt x="6011" y="7290"/>
                    <a:pt x="4615" y="7290"/>
                  </a:cubicBezTo>
                  <a:cubicBezTo>
                    <a:pt x="4188" y="7290"/>
                    <a:pt x="3742" y="7329"/>
                    <a:pt x="3277" y="7426"/>
                  </a:cubicBezTo>
                  <a:cubicBezTo>
                    <a:pt x="3665" y="5371"/>
                    <a:pt x="3975" y="3432"/>
                    <a:pt x="4208" y="1590"/>
                  </a:cubicBezTo>
                  <a:cubicBezTo>
                    <a:pt x="4615" y="1552"/>
                    <a:pt x="5584" y="1532"/>
                    <a:pt x="7077" y="1532"/>
                  </a:cubicBezTo>
                  <a:cubicBezTo>
                    <a:pt x="8085" y="1532"/>
                    <a:pt x="8977" y="1455"/>
                    <a:pt x="9752" y="1300"/>
                  </a:cubicBezTo>
                  <a:lnTo>
                    <a:pt x="9481" y="233"/>
                  </a:lnTo>
                  <a:lnTo>
                    <a:pt x="9500" y="233"/>
                  </a:lnTo>
                  <a:cubicBezTo>
                    <a:pt x="8744" y="117"/>
                    <a:pt x="7620" y="59"/>
                    <a:pt x="6127" y="59"/>
                  </a:cubicBezTo>
                  <a:cubicBezTo>
                    <a:pt x="4615" y="59"/>
                    <a:pt x="3587" y="39"/>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17" name="Google Shape;2617;p14"/>
            <p:cNvSpPr/>
            <p:nvPr/>
          </p:nvSpPr>
          <p:spPr>
            <a:xfrm>
              <a:off x="1022750" y="2453775"/>
              <a:ext cx="274825" cy="568025"/>
            </a:xfrm>
            <a:custGeom>
              <a:avLst/>
              <a:gdLst/>
              <a:ahLst/>
              <a:cxnLst/>
              <a:rect l="l" t="t" r="r" b="b"/>
              <a:pathLst>
                <a:path w="10993" h="22721" extrusionOk="0">
                  <a:moveTo>
                    <a:pt x="9927" y="0"/>
                  </a:moveTo>
                  <a:cubicBezTo>
                    <a:pt x="9578" y="1028"/>
                    <a:pt x="8570" y="3180"/>
                    <a:pt x="6902" y="6495"/>
                  </a:cubicBezTo>
                  <a:cubicBezTo>
                    <a:pt x="5216" y="9790"/>
                    <a:pt x="3646" y="12931"/>
                    <a:pt x="2192" y="15936"/>
                  </a:cubicBezTo>
                  <a:cubicBezTo>
                    <a:pt x="718" y="18921"/>
                    <a:pt x="1" y="20782"/>
                    <a:pt x="1" y="21480"/>
                  </a:cubicBezTo>
                  <a:cubicBezTo>
                    <a:pt x="1" y="21810"/>
                    <a:pt x="117" y="22101"/>
                    <a:pt x="331" y="22353"/>
                  </a:cubicBezTo>
                  <a:cubicBezTo>
                    <a:pt x="563" y="22605"/>
                    <a:pt x="815" y="22721"/>
                    <a:pt x="1145" y="22721"/>
                  </a:cubicBezTo>
                  <a:cubicBezTo>
                    <a:pt x="1474" y="22721"/>
                    <a:pt x="1765" y="22585"/>
                    <a:pt x="1978" y="22314"/>
                  </a:cubicBezTo>
                  <a:cubicBezTo>
                    <a:pt x="2599" y="20220"/>
                    <a:pt x="4111" y="16575"/>
                    <a:pt x="6495" y="11361"/>
                  </a:cubicBezTo>
                  <a:cubicBezTo>
                    <a:pt x="8899" y="6126"/>
                    <a:pt x="10392" y="2482"/>
                    <a:pt x="10993" y="408"/>
                  </a:cubicBezTo>
                  <a:lnTo>
                    <a:pt x="9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18" name="Google Shape;2618;p14"/>
            <p:cNvSpPr/>
            <p:nvPr/>
          </p:nvSpPr>
          <p:spPr>
            <a:xfrm>
              <a:off x="1297075" y="2526950"/>
              <a:ext cx="251075" cy="447375"/>
            </a:xfrm>
            <a:custGeom>
              <a:avLst/>
              <a:gdLst/>
              <a:ahLst/>
              <a:cxnLst/>
              <a:rect l="l" t="t" r="r" b="b"/>
              <a:pathLst>
                <a:path w="10043" h="17895" extrusionOk="0">
                  <a:moveTo>
                    <a:pt x="6844" y="2094"/>
                  </a:moveTo>
                  <a:lnTo>
                    <a:pt x="6844" y="2094"/>
                  </a:lnTo>
                  <a:cubicBezTo>
                    <a:pt x="6805" y="3006"/>
                    <a:pt x="6766" y="4363"/>
                    <a:pt x="6727" y="6146"/>
                  </a:cubicBezTo>
                  <a:cubicBezTo>
                    <a:pt x="6669" y="7930"/>
                    <a:pt x="6630" y="9267"/>
                    <a:pt x="6572" y="10178"/>
                  </a:cubicBezTo>
                  <a:lnTo>
                    <a:pt x="1765" y="10043"/>
                  </a:lnTo>
                  <a:cubicBezTo>
                    <a:pt x="2017" y="9674"/>
                    <a:pt x="2773" y="8414"/>
                    <a:pt x="4013" y="6301"/>
                  </a:cubicBezTo>
                  <a:cubicBezTo>
                    <a:pt x="5235" y="4169"/>
                    <a:pt x="6185" y="2773"/>
                    <a:pt x="6844" y="2094"/>
                  </a:cubicBezTo>
                  <a:close/>
                  <a:moveTo>
                    <a:pt x="6475" y="1"/>
                  </a:moveTo>
                  <a:cubicBezTo>
                    <a:pt x="4847" y="2172"/>
                    <a:pt x="2695" y="5487"/>
                    <a:pt x="20" y="9965"/>
                  </a:cubicBezTo>
                  <a:cubicBezTo>
                    <a:pt x="20" y="10081"/>
                    <a:pt x="20" y="10237"/>
                    <a:pt x="39" y="10450"/>
                  </a:cubicBezTo>
                  <a:cubicBezTo>
                    <a:pt x="39" y="10663"/>
                    <a:pt x="39" y="10838"/>
                    <a:pt x="39" y="10915"/>
                  </a:cubicBezTo>
                  <a:cubicBezTo>
                    <a:pt x="39" y="11070"/>
                    <a:pt x="39" y="11322"/>
                    <a:pt x="0" y="11710"/>
                  </a:cubicBezTo>
                  <a:cubicBezTo>
                    <a:pt x="388" y="11691"/>
                    <a:pt x="679" y="11671"/>
                    <a:pt x="912" y="11671"/>
                  </a:cubicBezTo>
                  <a:cubicBezTo>
                    <a:pt x="1377" y="11671"/>
                    <a:pt x="2094" y="11691"/>
                    <a:pt x="3102" y="11749"/>
                  </a:cubicBezTo>
                  <a:cubicBezTo>
                    <a:pt x="4091" y="11807"/>
                    <a:pt x="4828" y="11846"/>
                    <a:pt x="5312" y="11846"/>
                  </a:cubicBezTo>
                  <a:cubicBezTo>
                    <a:pt x="5603" y="11846"/>
                    <a:pt x="6010" y="11826"/>
                    <a:pt x="6534" y="11787"/>
                  </a:cubicBezTo>
                  <a:lnTo>
                    <a:pt x="6534" y="11787"/>
                  </a:lnTo>
                  <a:cubicBezTo>
                    <a:pt x="6437" y="14540"/>
                    <a:pt x="6378" y="16169"/>
                    <a:pt x="6359" y="16673"/>
                  </a:cubicBezTo>
                  <a:cubicBezTo>
                    <a:pt x="6417" y="17002"/>
                    <a:pt x="6592" y="17293"/>
                    <a:pt x="6863" y="17526"/>
                  </a:cubicBezTo>
                  <a:cubicBezTo>
                    <a:pt x="7135" y="17758"/>
                    <a:pt x="7406" y="17894"/>
                    <a:pt x="7697" y="17894"/>
                  </a:cubicBezTo>
                  <a:cubicBezTo>
                    <a:pt x="8104" y="17894"/>
                    <a:pt x="8375" y="17642"/>
                    <a:pt x="8511" y="17138"/>
                  </a:cubicBezTo>
                  <a:cubicBezTo>
                    <a:pt x="8492" y="16421"/>
                    <a:pt x="8453" y="15510"/>
                    <a:pt x="8414" y="14385"/>
                  </a:cubicBezTo>
                  <a:cubicBezTo>
                    <a:pt x="8356" y="13280"/>
                    <a:pt x="8317" y="12350"/>
                    <a:pt x="8278" y="11613"/>
                  </a:cubicBezTo>
                  <a:cubicBezTo>
                    <a:pt x="8627" y="11594"/>
                    <a:pt x="9209" y="11516"/>
                    <a:pt x="10042" y="11419"/>
                  </a:cubicBezTo>
                  <a:lnTo>
                    <a:pt x="9810" y="10353"/>
                  </a:lnTo>
                  <a:cubicBezTo>
                    <a:pt x="9461" y="10295"/>
                    <a:pt x="8937" y="10256"/>
                    <a:pt x="8220" y="10237"/>
                  </a:cubicBezTo>
                  <a:cubicBezTo>
                    <a:pt x="8278" y="9345"/>
                    <a:pt x="8336" y="7658"/>
                    <a:pt x="8375" y="5177"/>
                  </a:cubicBezTo>
                  <a:cubicBezTo>
                    <a:pt x="8433" y="2676"/>
                    <a:pt x="8492" y="1048"/>
                    <a:pt x="8511" y="311"/>
                  </a:cubicBezTo>
                  <a:cubicBezTo>
                    <a:pt x="7658" y="98"/>
                    <a:pt x="6979" y="1"/>
                    <a:pt x="6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19" name="Google Shape;2619;p14"/>
            <p:cNvSpPr/>
            <p:nvPr/>
          </p:nvSpPr>
          <p:spPr>
            <a:xfrm>
              <a:off x="1571875" y="2504175"/>
              <a:ext cx="84350" cy="522475"/>
            </a:xfrm>
            <a:custGeom>
              <a:avLst/>
              <a:gdLst/>
              <a:ahLst/>
              <a:cxnLst/>
              <a:rect l="l" t="t" r="r" b="b"/>
              <a:pathLst>
                <a:path w="3374" h="20899" extrusionOk="0">
                  <a:moveTo>
                    <a:pt x="1609" y="1"/>
                  </a:moveTo>
                  <a:lnTo>
                    <a:pt x="563" y="311"/>
                  </a:lnTo>
                  <a:cubicBezTo>
                    <a:pt x="1416" y="4324"/>
                    <a:pt x="1842" y="7425"/>
                    <a:pt x="1842" y="9616"/>
                  </a:cubicBezTo>
                  <a:cubicBezTo>
                    <a:pt x="1842" y="10392"/>
                    <a:pt x="1803" y="11206"/>
                    <a:pt x="1687" y="12020"/>
                  </a:cubicBezTo>
                  <a:cubicBezTo>
                    <a:pt x="1571" y="12834"/>
                    <a:pt x="1454" y="13551"/>
                    <a:pt x="1319" y="14133"/>
                  </a:cubicBezTo>
                  <a:cubicBezTo>
                    <a:pt x="1202" y="14734"/>
                    <a:pt x="989" y="15606"/>
                    <a:pt x="718" y="16770"/>
                  </a:cubicBezTo>
                  <a:cubicBezTo>
                    <a:pt x="427" y="17933"/>
                    <a:pt x="194" y="18941"/>
                    <a:pt x="0" y="19813"/>
                  </a:cubicBezTo>
                  <a:cubicBezTo>
                    <a:pt x="20" y="20181"/>
                    <a:pt x="97" y="20453"/>
                    <a:pt x="252" y="20627"/>
                  </a:cubicBezTo>
                  <a:cubicBezTo>
                    <a:pt x="388" y="20821"/>
                    <a:pt x="563" y="20899"/>
                    <a:pt x="776" y="20899"/>
                  </a:cubicBezTo>
                  <a:cubicBezTo>
                    <a:pt x="1241" y="20899"/>
                    <a:pt x="1571" y="20627"/>
                    <a:pt x="1803" y="20085"/>
                  </a:cubicBezTo>
                  <a:cubicBezTo>
                    <a:pt x="1842" y="19988"/>
                    <a:pt x="1939" y="19522"/>
                    <a:pt x="2113" y="18708"/>
                  </a:cubicBezTo>
                  <a:cubicBezTo>
                    <a:pt x="2288" y="17894"/>
                    <a:pt x="2404" y="17390"/>
                    <a:pt x="2443" y="17177"/>
                  </a:cubicBezTo>
                  <a:cubicBezTo>
                    <a:pt x="2501" y="16963"/>
                    <a:pt x="2579" y="16517"/>
                    <a:pt x="2714" y="15839"/>
                  </a:cubicBezTo>
                  <a:cubicBezTo>
                    <a:pt x="2850" y="15141"/>
                    <a:pt x="2947" y="14637"/>
                    <a:pt x="3005" y="14307"/>
                  </a:cubicBezTo>
                  <a:cubicBezTo>
                    <a:pt x="3044" y="13959"/>
                    <a:pt x="3102" y="13513"/>
                    <a:pt x="3180" y="12970"/>
                  </a:cubicBezTo>
                  <a:cubicBezTo>
                    <a:pt x="3277" y="12408"/>
                    <a:pt x="3315" y="11884"/>
                    <a:pt x="3335" y="11438"/>
                  </a:cubicBezTo>
                  <a:cubicBezTo>
                    <a:pt x="3374" y="10973"/>
                    <a:pt x="3374" y="10508"/>
                    <a:pt x="3374" y="10043"/>
                  </a:cubicBezTo>
                  <a:cubicBezTo>
                    <a:pt x="3374" y="7755"/>
                    <a:pt x="2792" y="4401"/>
                    <a:pt x="1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20" name="Google Shape;2620;p14"/>
            <p:cNvSpPr/>
            <p:nvPr/>
          </p:nvSpPr>
          <p:spPr>
            <a:xfrm>
              <a:off x="1851525" y="2618075"/>
              <a:ext cx="271900" cy="292750"/>
            </a:xfrm>
            <a:custGeom>
              <a:avLst/>
              <a:gdLst/>
              <a:ahLst/>
              <a:cxnLst/>
              <a:rect l="l" t="t" r="r" b="b"/>
              <a:pathLst>
                <a:path w="10876" h="11710" extrusionOk="0">
                  <a:moveTo>
                    <a:pt x="4246" y="0"/>
                  </a:moveTo>
                  <a:lnTo>
                    <a:pt x="4246" y="20"/>
                  </a:lnTo>
                  <a:cubicBezTo>
                    <a:pt x="4187" y="911"/>
                    <a:pt x="4149" y="1939"/>
                    <a:pt x="4149" y="3044"/>
                  </a:cubicBezTo>
                  <a:cubicBezTo>
                    <a:pt x="4149" y="3897"/>
                    <a:pt x="4168" y="4537"/>
                    <a:pt x="4187" y="4963"/>
                  </a:cubicBezTo>
                  <a:lnTo>
                    <a:pt x="0" y="5196"/>
                  </a:lnTo>
                  <a:lnTo>
                    <a:pt x="233" y="6262"/>
                  </a:lnTo>
                  <a:lnTo>
                    <a:pt x="4226" y="6475"/>
                  </a:lnTo>
                  <a:cubicBezTo>
                    <a:pt x="4265" y="7774"/>
                    <a:pt x="4284" y="8511"/>
                    <a:pt x="4284" y="8685"/>
                  </a:cubicBezTo>
                  <a:cubicBezTo>
                    <a:pt x="4284" y="9480"/>
                    <a:pt x="4265" y="10100"/>
                    <a:pt x="4246" y="10508"/>
                  </a:cubicBezTo>
                  <a:cubicBezTo>
                    <a:pt x="4323" y="10837"/>
                    <a:pt x="4478" y="11128"/>
                    <a:pt x="4750" y="11361"/>
                  </a:cubicBezTo>
                  <a:cubicBezTo>
                    <a:pt x="5002" y="11593"/>
                    <a:pt x="5273" y="11709"/>
                    <a:pt x="5564" y="11709"/>
                  </a:cubicBezTo>
                  <a:cubicBezTo>
                    <a:pt x="5990" y="11709"/>
                    <a:pt x="6262" y="11457"/>
                    <a:pt x="6397" y="10953"/>
                  </a:cubicBezTo>
                  <a:cubicBezTo>
                    <a:pt x="6359" y="10314"/>
                    <a:pt x="6281" y="9499"/>
                    <a:pt x="6165" y="8530"/>
                  </a:cubicBezTo>
                  <a:cubicBezTo>
                    <a:pt x="6049" y="7541"/>
                    <a:pt x="5971" y="6882"/>
                    <a:pt x="5952" y="6533"/>
                  </a:cubicBezTo>
                  <a:lnTo>
                    <a:pt x="5952" y="6533"/>
                  </a:lnTo>
                  <a:cubicBezTo>
                    <a:pt x="7890" y="6669"/>
                    <a:pt x="9208" y="6747"/>
                    <a:pt x="9926" y="6785"/>
                  </a:cubicBezTo>
                  <a:cubicBezTo>
                    <a:pt x="10236" y="6747"/>
                    <a:pt x="10469" y="6650"/>
                    <a:pt x="10643" y="6495"/>
                  </a:cubicBezTo>
                  <a:cubicBezTo>
                    <a:pt x="10798" y="6340"/>
                    <a:pt x="10876" y="6146"/>
                    <a:pt x="10876" y="5952"/>
                  </a:cubicBezTo>
                  <a:cubicBezTo>
                    <a:pt x="10876" y="5642"/>
                    <a:pt x="10740" y="5351"/>
                    <a:pt x="10449" y="5079"/>
                  </a:cubicBezTo>
                  <a:cubicBezTo>
                    <a:pt x="10178" y="4808"/>
                    <a:pt x="9829" y="4672"/>
                    <a:pt x="9441" y="4653"/>
                  </a:cubicBezTo>
                  <a:lnTo>
                    <a:pt x="5777" y="4866"/>
                  </a:lnTo>
                  <a:cubicBezTo>
                    <a:pt x="5758" y="4575"/>
                    <a:pt x="5680" y="3819"/>
                    <a:pt x="5544" y="2598"/>
                  </a:cubicBezTo>
                  <a:cubicBezTo>
                    <a:pt x="5428" y="1357"/>
                    <a:pt x="5351" y="582"/>
                    <a:pt x="5331" y="252"/>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21" name="Google Shape;2621;p14"/>
            <p:cNvSpPr/>
            <p:nvPr/>
          </p:nvSpPr>
          <p:spPr>
            <a:xfrm>
              <a:off x="2318225" y="2507575"/>
              <a:ext cx="254000" cy="459950"/>
            </a:xfrm>
            <a:custGeom>
              <a:avLst/>
              <a:gdLst/>
              <a:ahLst/>
              <a:cxnLst/>
              <a:rect l="l" t="t" r="r" b="b"/>
              <a:pathLst>
                <a:path w="10160" h="18398" extrusionOk="0">
                  <a:moveTo>
                    <a:pt x="5293" y="1319"/>
                  </a:moveTo>
                  <a:cubicBezTo>
                    <a:pt x="6146" y="1474"/>
                    <a:pt x="6844" y="1900"/>
                    <a:pt x="7368" y="2559"/>
                  </a:cubicBezTo>
                  <a:cubicBezTo>
                    <a:pt x="7872" y="3238"/>
                    <a:pt x="8143" y="3955"/>
                    <a:pt x="8143" y="4730"/>
                  </a:cubicBezTo>
                  <a:cubicBezTo>
                    <a:pt x="8143" y="5525"/>
                    <a:pt x="7872" y="6184"/>
                    <a:pt x="7329" y="6727"/>
                  </a:cubicBezTo>
                  <a:cubicBezTo>
                    <a:pt x="6786" y="7289"/>
                    <a:pt x="5991" y="7561"/>
                    <a:pt x="4964" y="7580"/>
                  </a:cubicBezTo>
                  <a:cubicBezTo>
                    <a:pt x="4072" y="7580"/>
                    <a:pt x="3355" y="7270"/>
                    <a:pt x="2812" y="6669"/>
                  </a:cubicBezTo>
                  <a:cubicBezTo>
                    <a:pt x="2288" y="6068"/>
                    <a:pt x="2017" y="5331"/>
                    <a:pt x="2017" y="4517"/>
                  </a:cubicBezTo>
                  <a:cubicBezTo>
                    <a:pt x="2017" y="3703"/>
                    <a:pt x="2288" y="2986"/>
                    <a:pt x="2851" y="2365"/>
                  </a:cubicBezTo>
                  <a:cubicBezTo>
                    <a:pt x="3413" y="1745"/>
                    <a:pt x="4227" y="1396"/>
                    <a:pt x="5293" y="1319"/>
                  </a:cubicBezTo>
                  <a:close/>
                  <a:moveTo>
                    <a:pt x="4770" y="9616"/>
                  </a:moveTo>
                  <a:cubicBezTo>
                    <a:pt x="5875" y="9635"/>
                    <a:pt x="6747" y="9984"/>
                    <a:pt x="7406" y="10682"/>
                  </a:cubicBezTo>
                  <a:cubicBezTo>
                    <a:pt x="8046" y="11380"/>
                    <a:pt x="8376" y="12213"/>
                    <a:pt x="8376" y="13163"/>
                  </a:cubicBezTo>
                  <a:cubicBezTo>
                    <a:pt x="8376" y="14113"/>
                    <a:pt x="8085" y="14947"/>
                    <a:pt x="7484" y="15625"/>
                  </a:cubicBezTo>
                  <a:cubicBezTo>
                    <a:pt x="6902" y="16323"/>
                    <a:pt x="6166" y="16672"/>
                    <a:pt x="5274" y="16672"/>
                  </a:cubicBezTo>
                  <a:cubicBezTo>
                    <a:pt x="4305" y="16672"/>
                    <a:pt x="3510" y="16304"/>
                    <a:pt x="2870" y="15587"/>
                  </a:cubicBezTo>
                  <a:cubicBezTo>
                    <a:pt x="2230" y="14850"/>
                    <a:pt x="1920" y="13997"/>
                    <a:pt x="1920" y="13047"/>
                  </a:cubicBezTo>
                  <a:cubicBezTo>
                    <a:pt x="1920" y="12272"/>
                    <a:pt x="2153" y="11593"/>
                    <a:pt x="2637" y="10973"/>
                  </a:cubicBezTo>
                  <a:cubicBezTo>
                    <a:pt x="3103" y="10352"/>
                    <a:pt x="3820" y="9907"/>
                    <a:pt x="4770" y="9616"/>
                  </a:cubicBezTo>
                  <a:close/>
                  <a:moveTo>
                    <a:pt x="4847" y="0"/>
                  </a:moveTo>
                  <a:cubicBezTo>
                    <a:pt x="3335" y="0"/>
                    <a:pt x="2172" y="427"/>
                    <a:pt x="1358" y="1299"/>
                  </a:cubicBezTo>
                  <a:cubicBezTo>
                    <a:pt x="524" y="2152"/>
                    <a:pt x="117" y="3335"/>
                    <a:pt x="117" y="4827"/>
                  </a:cubicBezTo>
                  <a:cubicBezTo>
                    <a:pt x="117" y="5816"/>
                    <a:pt x="350" y="6630"/>
                    <a:pt x="815" y="7270"/>
                  </a:cubicBezTo>
                  <a:cubicBezTo>
                    <a:pt x="1280" y="7929"/>
                    <a:pt x="1959" y="8259"/>
                    <a:pt x="2870" y="8278"/>
                  </a:cubicBezTo>
                  <a:cubicBezTo>
                    <a:pt x="1978" y="8414"/>
                    <a:pt x="1280" y="8957"/>
                    <a:pt x="776" y="9907"/>
                  </a:cubicBezTo>
                  <a:cubicBezTo>
                    <a:pt x="253" y="10837"/>
                    <a:pt x="1" y="11942"/>
                    <a:pt x="1" y="13183"/>
                  </a:cubicBezTo>
                  <a:cubicBezTo>
                    <a:pt x="1" y="16653"/>
                    <a:pt x="1668" y="18398"/>
                    <a:pt x="5022" y="18398"/>
                  </a:cubicBezTo>
                  <a:cubicBezTo>
                    <a:pt x="6767" y="18398"/>
                    <a:pt x="8046" y="17971"/>
                    <a:pt x="8899" y="17138"/>
                  </a:cubicBezTo>
                  <a:cubicBezTo>
                    <a:pt x="9752" y="16304"/>
                    <a:pt x="10159" y="15024"/>
                    <a:pt x="10159" y="13280"/>
                  </a:cubicBezTo>
                  <a:cubicBezTo>
                    <a:pt x="10159" y="12039"/>
                    <a:pt x="9907" y="10934"/>
                    <a:pt x="9384" y="9984"/>
                  </a:cubicBezTo>
                  <a:cubicBezTo>
                    <a:pt x="8860" y="9015"/>
                    <a:pt x="8143" y="8472"/>
                    <a:pt x="7232" y="8336"/>
                  </a:cubicBezTo>
                  <a:cubicBezTo>
                    <a:pt x="8124" y="8317"/>
                    <a:pt x="8821" y="7987"/>
                    <a:pt x="9287" y="7328"/>
                  </a:cubicBezTo>
                  <a:cubicBezTo>
                    <a:pt x="9752" y="6669"/>
                    <a:pt x="9965" y="5855"/>
                    <a:pt x="9965" y="4886"/>
                  </a:cubicBezTo>
                  <a:cubicBezTo>
                    <a:pt x="9965" y="3218"/>
                    <a:pt x="9519" y="1997"/>
                    <a:pt x="8608" y="1202"/>
                  </a:cubicBezTo>
                  <a:cubicBezTo>
                    <a:pt x="7697" y="407"/>
                    <a:pt x="6456" y="0"/>
                    <a:pt x="4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22" name="Google Shape;2622;p14"/>
            <p:cNvSpPr/>
            <p:nvPr/>
          </p:nvSpPr>
          <p:spPr>
            <a:xfrm>
              <a:off x="2608050" y="2647150"/>
              <a:ext cx="249625" cy="489525"/>
            </a:xfrm>
            <a:custGeom>
              <a:avLst/>
              <a:gdLst/>
              <a:ahLst/>
              <a:cxnLst/>
              <a:rect l="l" t="t" r="r" b="b"/>
              <a:pathLst>
                <a:path w="9985" h="19581" extrusionOk="0">
                  <a:moveTo>
                    <a:pt x="8123" y="0"/>
                  </a:moveTo>
                  <a:lnTo>
                    <a:pt x="8123" y="252"/>
                  </a:lnTo>
                  <a:cubicBezTo>
                    <a:pt x="8123" y="2986"/>
                    <a:pt x="6999" y="6475"/>
                    <a:pt x="4789" y="10740"/>
                  </a:cubicBezTo>
                  <a:cubicBezTo>
                    <a:pt x="4266" y="10062"/>
                    <a:pt x="3800" y="9248"/>
                    <a:pt x="3393" y="8259"/>
                  </a:cubicBezTo>
                  <a:cubicBezTo>
                    <a:pt x="2986" y="7270"/>
                    <a:pt x="2695" y="6456"/>
                    <a:pt x="2540" y="5797"/>
                  </a:cubicBezTo>
                  <a:cubicBezTo>
                    <a:pt x="2385" y="5157"/>
                    <a:pt x="2172" y="4149"/>
                    <a:pt x="1900" y="2773"/>
                  </a:cubicBezTo>
                  <a:cubicBezTo>
                    <a:pt x="1648" y="1416"/>
                    <a:pt x="1474" y="543"/>
                    <a:pt x="1396" y="156"/>
                  </a:cubicBezTo>
                  <a:lnTo>
                    <a:pt x="1" y="97"/>
                  </a:lnTo>
                  <a:lnTo>
                    <a:pt x="1" y="97"/>
                  </a:lnTo>
                  <a:cubicBezTo>
                    <a:pt x="156" y="2424"/>
                    <a:pt x="563" y="4750"/>
                    <a:pt x="1261" y="7076"/>
                  </a:cubicBezTo>
                  <a:cubicBezTo>
                    <a:pt x="1939" y="9403"/>
                    <a:pt x="2928" y="11128"/>
                    <a:pt x="4227" y="12291"/>
                  </a:cubicBezTo>
                  <a:cubicBezTo>
                    <a:pt x="2560" y="15451"/>
                    <a:pt x="1396" y="17603"/>
                    <a:pt x="757" y="18747"/>
                  </a:cubicBezTo>
                  <a:lnTo>
                    <a:pt x="2230" y="19580"/>
                  </a:lnTo>
                  <a:cubicBezTo>
                    <a:pt x="3180" y="17894"/>
                    <a:pt x="3955" y="16440"/>
                    <a:pt x="4595" y="15257"/>
                  </a:cubicBezTo>
                  <a:cubicBezTo>
                    <a:pt x="5216" y="14055"/>
                    <a:pt x="5933" y="12582"/>
                    <a:pt x="6747" y="10818"/>
                  </a:cubicBezTo>
                  <a:cubicBezTo>
                    <a:pt x="7561" y="9054"/>
                    <a:pt x="8240" y="7309"/>
                    <a:pt x="8783" y="5564"/>
                  </a:cubicBezTo>
                  <a:cubicBezTo>
                    <a:pt x="9325" y="3820"/>
                    <a:pt x="9732" y="2114"/>
                    <a:pt x="9984" y="446"/>
                  </a:cubicBezTo>
                  <a:cubicBezTo>
                    <a:pt x="9558" y="272"/>
                    <a:pt x="8938" y="117"/>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23" name="Google Shape;2623;p14"/>
            <p:cNvSpPr/>
            <p:nvPr/>
          </p:nvSpPr>
          <p:spPr>
            <a:xfrm>
              <a:off x="3040350" y="2642300"/>
              <a:ext cx="340250" cy="211825"/>
            </a:xfrm>
            <a:custGeom>
              <a:avLst/>
              <a:gdLst/>
              <a:ahLst/>
              <a:cxnLst/>
              <a:rect l="l" t="t" r="r" b="b"/>
              <a:pathLst>
                <a:path w="13610" h="8473" extrusionOk="0">
                  <a:moveTo>
                    <a:pt x="12175" y="1"/>
                  </a:moveTo>
                  <a:cubicBezTo>
                    <a:pt x="11303" y="39"/>
                    <a:pt x="9500" y="98"/>
                    <a:pt x="6747" y="175"/>
                  </a:cubicBezTo>
                  <a:cubicBezTo>
                    <a:pt x="4014" y="253"/>
                    <a:pt x="1881" y="350"/>
                    <a:pt x="389" y="446"/>
                  </a:cubicBezTo>
                  <a:lnTo>
                    <a:pt x="621" y="1513"/>
                  </a:lnTo>
                  <a:cubicBezTo>
                    <a:pt x="1707" y="1590"/>
                    <a:pt x="5720" y="1804"/>
                    <a:pt x="12660" y="2133"/>
                  </a:cubicBezTo>
                  <a:cubicBezTo>
                    <a:pt x="12970" y="2094"/>
                    <a:pt x="13222" y="1997"/>
                    <a:pt x="13377" y="1842"/>
                  </a:cubicBezTo>
                  <a:cubicBezTo>
                    <a:pt x="13532" y="1687"/>
                    <a:pt x="13610" y="1513"/>
                    <a:pt x="13610" y="1299"/>
                  </a:cubicBezTo>
                  <a:cubicBezTo>
                    <a:pt x="13610" y="989"/>
                    <a:pt x="13474" y="699"/>
                    <a:pt x="13203" y="427"/>
                  </a:cubicBezTo>
                  <a:cubicBezTo>
                    <a:pt x="12912" y="156"/>
                    <a:pt x="12583" y="20"/>
                    <a:pt x="12175" y="1"/>
                  </a:cubicBezTo>
                  <a:close/>
                  <a:moveTo>
                    <a:pt x="12175" y="6340"/>
                  </a:moveTo>
                  <a:cubicBezTo>
                    <a:pt x="5662" y="6631"/>
                    <a:pt x="1610" y="6844"/>
                    <a:pt x="1" y="6980"/>
                  </a:cubicBezTo>
                  <a:lnTo>
                    <a:pt x="272" y="8046"/>
                  </a:lnTo>
                  <a:cubicBezTo>
                    <a:pt x="1823" y="8143"/>
                    <a:pt x="4053" y="8240"/>
                    <a:pt x="6902" y="8298"/>
                  </a:cubicBezTo>
                  <a:cubicBezTo>
                    <a:pt x="9772" y="8356"/>
                    <a:pt x="11691" y="8414"/>
                    <a:pt x="12660" y="8472"/>
                  </a:cubicBezTo>
                  <a:cubicBezTo>
                    <a:pt x="12970" y="8434"/>
                    <a:pt x="13222" y="8337"/>
                    <a:pt x="13377" y="8182"/>
                  </a:cubicBezTo>
                  <a:cubicBezTo>
                    <a:pt x="13532" y="8026"/>
                    <a:pt x="13610" y="7852"/>
                    <a:pt x="13610" y="7639"/>
                  </a:cubicBezTo>
                  <a:cubicBezTo>
                    <a:pt x="13610" y="7329"/>
                    <a:pt x="13474" y="7038"/>
                    <a:pt x="13203" y="6766"/>
                  </a:cubicBezTo>
                  <a:cubicBezTo>
                    <a:pt x="12912" y="6495"/>
                    <a:pt x="12583" y="6359"/>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24" name="Google Shape;2624;p14"/>
            <p:cNvSpPr/>
            <p:nvPr/>
          </p:nvSpPr>
          <p:spPr>
            <a:xfrm>
              <a:off x="3563775" y="2502725"/>
              <a:ext cx="215700" cy="456575"/>
            </a:xfrm>
            <a:custGeom>
              <a:avLst/>
              <a:gdLst/>
              <a:ahLst/>
              <a:cxnLst/>
              <a:rect l="l" t="t" r="r" b="b"/>
              <a:pathLst>
                <a:path w="8628" h="18263" extrusionOk="0">
                  <a:moveTo>
                    <a:pt x="4130" y="0"/>
                  </a:moveTo>
                  <a:cubicBezTo>
                    <a:pt x="3859" y="272"/>
                    <a:pt x="3471" y="621"/>
                    <a:pt x="2986" y="1047"/>
                  </a:cubicBezTo>
                  <a:cubicBezTo>
                    <a:pt x="2482" y="1474"/>
                    <a:pt x="1940" y="1939"/>
                    <a:pt x="1319" y="2462"/>
                  </a:cubicBezTo>
                  <a:cubicBezTo>
                    <a:pt x="679" y="2967"/>
                    <a:pt x="253" y="3335"/>
                    <a:pt x="1" y="3548"/>
                  </a:cubicBezTo>
                  <a:lnTo>
                    <a:pt x="757" y="4343"/>
                  </a:lnTo>
                  <a:cubicBezTo>
                    <a:pt x="1435" y="3819"/>
                    <a:pt x="2482" y="3160"/>
                    <a:pt x="3936" y="2327"/>
                  </a:cubicBezTo>
                  <a:lnTo>
                    <a:pt x="3936" y="2327"/>
                  </a:lnTo>
                  <a:cubicBezTo>
                    <a:pt x="3897" y="3238"/>
                    <a:pt x="3878" y="4576"/>
                    <a:pt x="3878" y="6340"/>
                  </a:cubicBezTo>
                  <a:cubicBezTo>
                    <a:pt x="3878" y="7096"/>
                    <a:pt x="3878" y="8201"/>
                    <a:pt x="3897" y="9674"/>
                  </a:cubicBezTo>
                  <a:cubicBezTo>
                    <a:pt x="3917" y="11147"/>
                    <a:pt x="3917" y="12252"/>
                    <a:pt x="3917" y="12989"/>
                  </a:cubicBezTo>
                  <a:cubicBezTo>
                    <a:pt x="3917" y="14152"/>
                    <a:pt x="3897" y="15315"/>
                    <a:pt x="3839" y="16459"/>
                  </a:cubicBezTo>
                  <a:cubicBezTo>
                    <a:pt x="3529" y="16517"/>
                    <a:pt x="3083" y="16595"/>
                    <a:pt x="2521" y="16692"/>
                  </a:cubicBezTo>
                  <a:cubicBezTo>
                    <a:pt x="1959" y="16808"/>
                    <a:pt x="1474" y="16886"/>
                    <a:pt x="1106" y="16944"/>
                  </a:cubicBezTo>
                  <a:lnTo>
                    <a:pt x="1106" y="18204"/>
                  </a:lnTo>
                  <a:cubicBezTo>
                    <a:pt x="1087" y="18223"/>
                    <a:pt x="1358" y="18243"/>
                    <a:pt x="1901" y="18243"/>
                  </a:cubicBezTo>
                  <a:cubicBezTo>
                    <a:pt x="2444" y="18262"/>
                    <a:pt x="3219" y="18262"/>
                    <a:pt x="4188" y="18262"/>
                  </a:cubicBezTo>
                  <a:lnTo>
                    <a:pt x="8628" y="18262"/>
                  </a:lnTo>
                  <a:lnTo>
                    <a:pt x="8240" y="16983"/>
                  </a:lnTo>
                  <a:cubicBezTo>
                    <a:pt x="7949" y="16963"/>
                    <a:pt x="7523" y="16886"/>
                    <a:pt x="6960" y="16789"/>
                  </a:cubicBezTo>
                  <a:cubicBezTo>
                    <a:pt x="6418" y="16692"/>
                    <a:pt x="6069" y="16634"/>
                    <a:pt x="5933" y="16614"/>
                  </a:cubicBezTo>
                  <a:cubicBezTo>
                    <a:pt x="5875" y="15335"/>
                    <a:pt x="5855" y="13222"/>
                    <a:pt x="5855" y="10294"/>
                  </a:cubicBezTo>
                  <a:cubicBezTo>
                    <a:pt x="5855" y="5370"/>
                    <a:pt x="5817" y="1978"/>
                    <a:pt x="5720" y="136"/>
                  </a:cubicBezTo>
                  <a:cubicBezTo>
                    <a:pt x="5448" y="97"/>
                    <a:pt x="5196" y="78"/>
                    <a:pt x="4925" y="59"/>
                  </a:cubicBezTo>
                  <a:cubicBezTo>
                    <a:pt x="4654" y="59"/>
                    <a:pt x="4382" y="39"/>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25" name="Google Shape;2625;p14"/>
            <p:cNvSpPr/>
            <p:nvPr/>
          </p:nvSpPr>
          <p:spPr>
            <a:xfrm>
              <a:off x="3779450" y="2511450"/>
              <a:ext cx="222975" cy="452675"/>
            </a:xfrm>
            <a:custGeom>
              <a:avLst/>
              <a:gdLst/>
              <a:ahLst/>
              <a:cxnLst/>
              <a:rect l="l" t="t" r="r" b="b"/>
              <a:pathLst>
                <a:path w="8919" h="18107" extrusionOk="0">
                  <a:moveTo>
                    <a:pt x="4731" y="0"/>
                  </a:moveTo>
                  <a:cubicBezTo>
                    <a:pt x="4401" y="0"/>
                    <a:pt x="4033" y="20"/>
                    <a:pt x="3665" y="78"/>
                  </a:cubicBezTo>
                  <a:cubicBezTo>
                    <a:pt x="3277" y="136"/>
                    <a:pt x="2967" y="194"/>
                    <a:pt x="2715" y="252"/>
                  </a:cubicBezTo>
                  <a:cubicBezTo>
                    <a:pt x="2463" y="311"/>
                    <a:pt x="2133" y="407"/>
                    <a:pt x="1687" y="543"/>
                  </a:cubicBezTo>
                  <a:cubicBezTo>
                    <a:pt x="1261" y="679"/>
                    <a:pt x="951" y="756"/>
                    <a:pt x="757" y="815"/>
                  </a:cubicBezTo>
                  <a:lnTo>
                    <a:pt x="1144" y="1881"/>
                  </a:lnTo>
                  <a:cubicBezTo>
                    <a:pt x="1280" y="1861"/>
                    <a:pt x="1571" y="1823"/>
                    <a:pt x="2056" y="1765"/>
                  </a:cubicBezTo>
                  <a:cubicBezTo>
                    <a:pt x="2540" y="1706"/>
                    <a:pt x="2967" y="1648"/>
                    <a:pt x="3374" y="1609"/>
                  </a:cubicBezTo>
                  <a:cubicBezTo>
                    <a:pt x="3781" y="1571"/>
                    <a:pt x="4169" y="1551"/>
                    <a:pt x="4518" y="1551"/>
                  </a:cubicBezTo>
                  <a:cubicBezTo>
                    <a:pt x="5293" y="1551"/>
                    <a:pt x="5913" y="1803"/>
                    <a:pt x="6379" y="2307"/>
                  </a:cubicBezTo>
                  <a:cubicBezTo>
                    <a:pt x="6863" y="2831"/>
                    <a:pt x="7096" y="3509"/>
                    <a:pt x="7096" y="4343"/>
                  </a:cubicBezTo>
                  <a:cubicBezTo>
                    <a:pt x="7096" y="5467"/>
                    <a:pt x="6650" y="6281"/>
                    <a:pt x="5739" y="6785"/>
                  </a:cubicBezTo>
                  <a:cubicBezTo>
                    <a:pt x="4808" y="7290"/>
                    <a:pt x="3626" y="7561"/>
                    <a:pt x="2172" y="7561"/>
                  </a:cubicBezTo>
                  <a:cubicBezTo>
                    <a:pt x="1881" y="7561"/>
                    <a:pt x="1649" y="7542"/>
                    <a:pt x="1513" y="7522"/>
                  </a:cubicBezTo>
                  <a:lnTo>
                    <a:pt x="1513" y="8705"/>
                  </a:lnTo>
                  <a:cubicBezTo>
                    <a:pt x="1629" y="8685"/>
                    <a:pt x="1823" y="8685"/>
                    <a:pt x="2075" y="8685"/>
                  </a:cubicBezTo>
                  <a:cubicBezTo>
                    <a:pt x="3703" y="8685"/>
                    <a:pt x="4925" y="9131"/>
                    <a:pt x="5778" y="10023"/>
                  </a:cubicBezTo>
                  <a:cubicBezTo>
                    <a:pt x="6631" y="10934"/>
                    <a:pt x="7057" y="12000"/>
                    <a:pt x="7057" y="13241"/>
                  </a:cubicBezTo>
                  <a:cubicBezTo>
                    <a:pt x="7057" y="14152"/>
                    <a:pt x="6805" y="14947"/>
                    <a:pt x="6282" y="15626"/>
                  </a:cubicBezTo>
                  <a:cubicBezTo>
                    <a:pt x="5758" y="16323"/>
                    <a:pt x="5041" y="16653"/>
                    <a:pt x="4149" y="16653"/>
                  </a:cubicBezTo>
                  <a:cubicBezTo>
                    <a:pt x="3781" y="16653"/>
                    <a:pt x="3354" y="16634"/>
                    <a:pt x="2889" y="16575"/>
                  </a:cubicBezTo>
                  <a:cubicBezTo>
                    <a:pt x="2424" y="16498"/>
                    <a:pt x="1881" y="16401"/>
                    <a:pt x="1280" y="16285"/>
                  </a:cubicBezTo>
                  <a:cubicBezTo>
                    <a:pt x="679" y="16149"/>
                    <a:pt x="330" y="16091"/>
                    <a:pt x="195" y="16071"/>
                  </a:cubicBezTo>
                  <a:lnTo>
                    <a:pt x="1" y="17157"/>
                  </a:lnTo>
                  <a:cubicBezTo>
                    <a:pt x="1513" y="17797"/>
                    <a:pt x="3199" y="18107"/>
                    <a:pt x="5060" y="18107"/>
                  </a:cubicBezTo>
                  <a:cubicBezTo>
                    <a:pt x="6359" y="18107"/>
                    <a:pt x="7329" y="17622"/>
                    <a:pt x="7968" y="16653"/>
                  </a:cubicBezTo>
                  <a:cubicBezTo>
                    <a:pt x="8608" y="15684"/>
                    <a:pt x="8918" y="14521"/>
                    <a:pt x="8918" y="13163"/>
                  </a:cubicBezTo>
                  <a:cubicBezTo>
                    <a:pt x="8918" y="12000"/>
                    <a:pt x="8666" y="10973"/>
                    <a:pt x="8162" y="10101"/>
                  </a:cubicBezTo>
                  <a:cubicBezTo>
                    <a:pt x="7658" y="9228"/>
                    <a:pt x="6941" y="8608"/>
                    <a:pt x="5972" y="8220"/>
                  </a:cubicBezTo>
                  <a:cubicBezTo>
                    <a:pt x="6902" y="8084"/>
                    <a:pt x="7600" y="7697"/>
                    <a:pt x="8046" y="7096"/>
                  </a:cubicBezTo>
                  <a:cubicBezTo>
                    <a:pt x="8492" y="6495"/>
                    <a:pt x="8724" y="5719"/>
                    <a:pt x="8724" y="4769"/>
                  </a:cubicBezTo>
                  <a:cubicBezTo>
                    <a:pt x="8724" y="3296"/>
                    <a:pt x="8375" y="2133"/>
                    <a:pt x="7658" y="1280"/>
                  </a:cubicBezTo>
                  <a:cubicBezTo>
                    <a:pt x="6941" y="427"/>
                    <a:pt x="5972"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2626" name="Google Shape;2626;p14"/>
          <p:cNvGrpSpPr/>
          <p:nvPr/>
        </p:nvGrpSpPr>
        <p:grpSpPr>
          <a:xfrm rot="232328">
            <a:off x="7185489" y="4691060"/>
            <a:ext cx="1738677" cy="300342"/>
            <a:chOff x="238125" y="3591725"/>
            <a:chExt cx="3953300" cy="682900"/>
          </a:xfrm>
        </p:grpSpPr>
        <p:sp>
          <p:nvSpPr>
            <p:cNvPr id="2627" name="Google Shape;2627;p14"/>
            <p:cNvSpPr/>
            <p:nvPr/>
          </p:nvSpPr>
          <p:spPr>
            <a:xfrm>
              <a:off x="238125" y="3659575"/>
              <a:ext cx="242825" cy="438150"/>
            </a:xfrm>
            <a:custGeom>
              <a:avLst/>
              <a:gdLst/>
              <a:ahLst/>
              <a:cxnLst/>
              <a:rect l="l" t="t" r="r" b="b"/>
              <a:pathLst>
                <a:path w="9713" h="17526" extrusionOk="0">
                  <a:moveTo>
                    <a:pt x="5486" y="1"/>
                  </a:moveTo>
                  <a:cubicBezTo>
                    <a:pt x="4226" y="1"/>
                    <a:pt x="3141" y="427"/>
                    <a:pt x="2191" y="1280"/>
                  </a:cubicBezTo>
                  <a:cubicBezTo>
                    <a:pt x="1241" y="2153"/>
                    <a:pt x="737" y="3355"/>
                    <a:pt x="679" y="4886"/>
                  </a:cubicBezTo>
                  <a:lnTo>
                    <a:pt x="1745" y="5274"/>
                  </a:lnTo>
                  <a:cubicBezTo>
                    <a:pt x="2016" y="3917"/>
                    <a:pt x="2501" y="2909"/>
                    <a:pt x="3199" y="2230"/>
                  </a:cubicBezTo>
                  <a:cubicBezTo>
                    <a:pt x="3897" y="1571"/>
                    <a:pt x="4633" y="1242"/>
                    <a:pt x="5447" y="1242"/>
                  </a:cubicBezTo>
                  <a:cubicBezTo>
                    <a:pt x="6165" y="1242"/>
                    <a:pt x="6746" y="1455"/>
                    <a:pt x="7250" y="1901"/>
                  </a:cubicBezTo>
                  <a:cubicBezTo>
                    <a:pt x="7735" y="2327"/>
                    <a:pt x="7987" y="2909"/>
                    <a:pt x="7987" y="3607"/>
                  </a:cubicBezTo>
                  <a:cubicBezTo>
                    <a:pt x="7987" y="4712"/>
                    <a:pt x="7774" y="5778"/>
                    <a:pt x="7347" y="6825"/>
                  </a:cubicBezTo>
                  <a:cubicBezTo>
                    <a:pt x="6921" y="7891"/>
                    <a:pt x="6359" y="8822"/>
                    <a:pt x="5680" y="9674"/>
                  </a:cubicBezTo>
                  <a:cubicBezTo>
                    <a:pt x="5002" y="10527"/>
                    <a:pt x="4304" y="11303"/>
                    <a:pt x="3606" y="12001"/>
                  </a:cubicBezTo>
                  <a:cubicBezTo>
                    <a:pt x="2908" y="12718"/>
                    <a:pt x="2210" y="13435"/>
                    <a:pt x="1512" y="14191"/>
                  </a:cubicBezTo>
                  <a:cubicBezTo>
                    <a:pt x="795" y="14928"/>
                    <a:pt x="310" y="15568"/>
                    <a:pt x="0" y="16091"/>
                  </a:cubicBezTo>
                  <a:cubicBezTo>
                    <a:pt x="0" y="16285"/>
                    <a:pt x="0" y="16537"/>
                    <a:pt x="19" y="16847"/>
                  </a:cubicBezTo>
                  <a:cubicBezTo>
                    <a:pt x="19" y="17177"/>
                    <a:pt x="19" y="17390"/>
                    <a:pt x="19" y="17526"/>
                  </a:cubicBezTo>
                  <a:cubicBezTo>
                    <a:pt x="174" y="17526"/>
                    <a:pt x="1531" y="17526"/>
                    <a:pt x="4090" y="17506"/>
                  </a:cubicBezTo>
                  <a:cubicBezTo>
                    <a:pt x="6649" y="17506"/>
                    <a:pt x="8510" y="17487"/>
                    <a:pt x="9712" y="17448"/>
                  </a:cubicBezTo>
                  <a:lnTo>
                    <a:pt x="8976" y="15878"/>
                  </a:lnTo>
                  <a:cubicBezTo>
                    <a:pt x="8375" y="15839"/>
                    <a:pt x="7871" y="15820"/>
                    <a:pt x="7483" y="15820"/>
                  </a:cubicBezTo>
                  <a:cubicBezTo>
                    <a:pt x="7076" y="15820"/>
                    <a:pt x="6436" y="15839"/>
                    <a:pt x="5603" y="15859"/>
                  </a:cubicBezTo>
                  <a:cubicBezTo>
                    <a:pt x="4750" y="15878"/>
                    <a:pt x="4110" y="15897"/>
                    <a:pt x="3742" y="15897"/>
                  </a:cubicBezTo>
                  <a:cubicBezTo>
                    <a:pt x="3354" y="15897"/>
                    <a:pt x="2889" y="15878"/>
                    <a:pt x="2346" y="15859"/>
                  </a:cubicBezTo>
                  <a:cubicBezTo>
                    <a:pt x="2675" y="15490"/>
                    <a:pt x="3218" y="14928"/>
                    <a:pt x="4013" y="14114"/>
                  </a:cubicBezTo>
                  <a:cubicBezTo>
                    <a:pt x="4788" y="13319"/>
                    <a:pt x="5447" y="12602"/>
                    <a:pt x="5990" y="11981"/>
                  </a:cubicBezTo>
                  <a:cubicBezTo>
                    <a:pt x="6514" y="11380"/>
                    <a:pt x="7076" y="10644"/>
                    <a:pt x="7677" y="9771"/>
                  </a:cubicBezTo>
                  <a:cubicBezTo>
                    <a:pt x="8278" y="8918"/>
                    <a:pt x="8743" y="7988"/>
                    <a:pt x="9073" y="7019"/>
                  </a:cubicBezTo>
                  <a:cubicBezTo>
                    <a:pt x="9383" y="6030"/>
                    <a:pt x="9538" y="5022"/>
                    <a:pt x="9538" y="3994"/>
                  </a:cubicBezTo>
                  <a:cubicBezTo>
                    <a:pt x="9538" y="2734"/>
                    <a:pt x="9150" y="1746"/>
                    <a:pt x="8355" y="1048"/>
                  </a:cubicBezTo>
                  <a:cubicBezTo>
                    <a:pt x="7561" y="350"/>
                    <a:pt x="6591" y="1"/>
                    <a:pt x="54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28" name="Google Shape;2628;p14"/>
            <p:cNvSpPr/>
            <p:nvPr/>
          </p:nvSpPr>
          <p:spPr>
            <a:xfrm>
              <a:off x="480450" y="3667350"/>
              <a:ext cx="249125" cy="443950"/>
            </a:xfrm>
            <a:custGeom>
              <a:avLst/>
              <a:gdLst/>
              <a:ahLst/>
              <a:cxnLst/>
              <a:rect l="l" t="t" r="r" b="b"/>
              <a:pathLst>
                <a:path w="9965" h="17758" extrusionOk="0">
                  <a:moveTo>
                    <a:pt x="3024" y="0"/>
                  </a:moveTo>
                  <a:cubicBezTo>
                    <a:pt x="2637" y="1124"/>
                    <a:pt x="2307" y="2404"/>
                    <a:pt x="2074" y="3838"/>
                  </a:cubicBezTo>
                  <a:cubicBezTo>
                    <a:pt x="1842" y="5273"/>
                    <a:pt x="1532" y="6708"/>
                    <a:pt x="1163" y="8142"/>
                  </a:cubicBezTo>
                  <a:cubicBezTo>
                    <a:pt x="1415" y="8278"/>
                    <a:pt x="1745" y="8433"/>
                    <a:pt x="2132" y="8607"/>
                  </a:cubicBezTo>
                  <a:cubicBezTo>
                    <a:pt x="2501" y="8782"/>
                    <a:pt x="2850" y="8956"/>
                    <a:pt x="3179" y="9131"/>
                  </a:cubicBezTo>
                  <a:cubicBezTo>
                    <a:pt x="3548" y="9053"/>
                    <a:pt x="3935" y="9034"/>
                    <a:pt x="4342" y="9034"/>
                  </a:cubicBezTo>
                  <a:cubicBezTo>
                    <a:pt x="5506" y="9034"/>
                    <a:pt x="6378" y="9344"/>
                    <a:pt x="6960" y="9984"/>
                  </a:cubicBezTo>
                  <a:cubicBezTo>
                    <a:pt x="7561" y="10624"/>
                    <a:pt x="7871" y="11399"/>
                    <a:pt x="7871" y="12291"/>
                  </a:cubicBezTo>
                  <a:cubicBezTo>
                    <a:pt x="7871" y="13260"/>
                    <a:pt x="7541" y="14152"/>
                    <a:pt x="6901" y="14927"/>
                  </a:cubicBezTo>
                  <a:cubicBezTo>
                    <a:pt x="6262" y="15703"/>
                    <a:pt x="5447" y="16090"/>
                    <a:pt x="4478" y="16090"/>
                  </a:cubicBezTo>
                  <a:cubicBezTo>
                    <a:pt x="3489" y="16090"/>
                    <a:pt x="2462" y="15683"/>
                    <a:pt x="1357" y="14850"/>
                  </a:cubicBezTo>
                  <a:cubicBezTo>
                    <a:pt x="1260" y="14772"/>
                    <a:pt x="1163" y="14733"/>
                    <a:pt x="1047" y="14733"/>
                  </a:cubicBezTo>
                  <a:cubicBezTo>
                    <a:pt x="834" y="14733"/>
                    <a:pt x="601" y="14966"/>
                    <a:pt x="368" y="15470"/>
                  </a:cubicBezTo>
                  <a:cubicBezTo>
                    <a:pt x="136" y="15974"/>
                    <a:pt x="19" y="16226"/>
                    <a:pt x="0" y="16246"/>
                  </a:cubicBezTo>
                  <a:cubicBezTo>
                    <a:pt x="1435" y="17254"/>
                    <a:pt x="2869" y="17758"/>
                    <a:pt x="4420" y="17758"/>
                  </a:cubicBezTo>
                  <a:cubicBezTo>
                    <a:pt x="5990" y="17758"/>
                    <a:pt x="7309" y="17273"/>
                    <a:pt x="8375" y="16304"/>
                  </a:cubicBezTo>
                  <a:cubicBezTo>
                    <a:pt x="9441" y="15334"/>
                    <a:pt x="9964" y="14152"/>
                    <a:pt x="9964" y="12795"/>
                  </a:cubicBezTo>
                  <a:cubicBezTo>
                    <a:pt x="9964" y="11341"/>
                    <a:pt x="9422" y="10061"/>
                    <a:pt x="8336" y="8956"/>
                  </a:cubicBezTo>
                  <a:cubicBezTo>
                    <a:pt x="7250" y="7851"/>
                    <a:pt x="6010" y="7289"/>
                    <a:pt x="4614" y="7289"/>
                  </a:cubicBezTo>
                  <a:cubicBezTo>
                    <a:pt x="4187" y="7289"/>
                    <a:pt x="3742" y="7328"/>
                    <a:pt x="3276" y="7425"/>
                  </a:cubicBezTo>
                  <a:cubicBezTo>
                    <a:pt x="3664" y="5370"/>
                    <a:pt x="3974" y="3431"/>
                    <a:pt x="4207" y="1590"/>
                  </a:cubicBezTo>
                  <a:cubicBezTo>
                    <a:pt x="4614" y="1551"/>
                    <a:pt x="5583" y="1532"/>
                    <a:pt x="7076" y="1532"/>
                  </a:cubicBezTo>
                  <a:cubicBezTo>
                    <a:pt x="8084" y="1532"/>
                    <a:pt x="8976" y="1454"/>
                    <a:pt x="9751" y="1299"/>
                  </a:cubicBezTo>
                  <a:lnTo>
                    <a:pt x="9480" y="233"/>
                  </a:lnTo>
                  <a:lnTo>
                    <a:pt x="9499" y="233"/>
                  </a:lnTo>
                  <a:cubicBezTo>
                    <a:pt x="8743" y="116"/>
                    <a:pt x="7619" y="58"/>
                    <a:pt x="6126" y="58"/>
                  </a:cubicBezTo>
                  <a:cubicBezTo>
                    <a:pt x="4614" y="58"/>
                    <a:pt x="3586" y="39"/>
                    <a:pt x="3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29" name="Google Shape;2629;p14"/>
            <p:cNvSpPr/>
            <p:nvPr/>
          </p:nvSpPr>
          <p:spPr>
            <a:xfrm>
              <a:off x="741675" y="3591725"/>
              <a:ext cx="274800" cy="568050"/>
            </a:xfrm>
            <a:custGeom>
              <a:avLst/>
              <a:gdLst/>
              <a:ahLst/>
              <a:cxnLst/>
              <a:rect l="l" t="t" r="r" b="b"/>
              <a:pathLst>
                <a:path w="10992" h="22722" extrusionOk="0">
                  <a:moveTo>
                    <a:pt x="9926" y="1"/>
                  </a:moveTo>
                  <a:cubicBezTo>
                    <a:pt x="9596" y="1028"/>
                    <a:pt x="8588" y="3180"/>
                    <a:pt x="6902" y="6476"/>
                  </a:cubicBezTo>
                  <a:cubicBezTo>
                    <a:pt x="5215" y="9771"/>
                    <a:pt x="3645" y="12931"/>
                    <a:pt x="2191" y="15936"/>
                  </a:cubicBezTo>
                  <a:cubicBezTo>
                    <a:pt x="737" y="18922"/>
                    <a:pt x="0" y="20783"/>
                    <a:pt x="0" y="21481"/>
                  </a:cubicBezTo>
                  <a:cubicBezTo>
                    <a:pt x="0" y="21810"/>
                    <a:pt x="116" y="22101"/>
                    <a:pt x="349" y="22353"/>
                  </a:cubicBezTo>
                  <a:cubicBezTo>
                    <a:pt x="562" y="22605"/>
                    <a:pt x="834" y="22721"/>
                    <a:pt x="1163" y="22721"/>
                  </a:cubicBezTo>
                  <a:cubicBezTo>
                    <a:pt x="1493" y="22721"/>
                    <a:pt x="1764" y="22586"/>
                    <a:pt x="1977" y="22314"/>
                  </a:cubicBezTo>
                  <a:cubicBezTo>
                    <a:pt x="2598" y="20220"/>
                    <a:pt x="4110" y="16576"/>
                    <a:pt x="6494" y="11342"/>
                  </a:cubicBezTo>
                  <a:cubicBezTo>
                    <a:pt x="8898" y="6127"/>
                    <a:pt x="10391" y="2482"/>
                    <a:pt x="10992" y="408"/>
                  </a:cubicBezTo>
                  <a:lnTo>
                    <a:pt x="9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30" name="Google Shape;2630;p14"/>
            <p:cNvSpPr/>
            <p:nvPr/>
          </p:nvSpPr>
          <p:spPr>
            <a:xfrm>
              <a:off x="1015975" y="3664925"/>
              <a:ext cx="251075" cy="446850"/>
            </a:xfrm>
            <a:custGeom>
              <a:avLst/>
              <a:gdLst/>
              <a:ahLst/>
              <a:cxnLst/>
              <a:rect l="l" t="t" r="r" b="b"/>
              <a:pathLst>
                <a:path w="10043" h="17874" extrusionOk="0">
                  <a:moveTo>
                    <a:pt x="6844" y="2094"/>
                  </a:moveTo>
                  <a:lnTo>
                    <a:pt x="6844" y="2094"/>
                  </a:lnTo>
                  <a:cubicBezTo>
                    <a:pt x="6805" y="3005"/>
                    <a:pt x="6766" y="4362"/>
                    <a:pt x="6728" y="6145"/>
                  </a:cubicBezTo>
                  <a:cubicBezTo>
                    <a:pt x="6669" y="7929"/>
                    <a:pt x="6631" y="9267"/>
                    <a:pt x="6572" y="10178"/>
                  </a:cubicBezTo>
                  <a:lnTo>
                    <a:pt x="1765" y="10042"/>
                  </a:lnTo>
                  <a:cubicBezTo>
                    <a:pt x="2017" y="9674"/>
                    <a:pt x="2773" y="8414"/>
                    <a:pt x="4013" y="6301"/>
                  </a:cubicBezTo>
                  <a:cubicBezTo>
                    <a:pt x="5235" y="4168"/>
                    <a:pt x="6185" y="2772"/>
                    <a:pt x="6844" y="2094"/>
                  </a:cubicBezTo>
                  <a:close/>
                  <a:moveTo>
                    <a:pt x="6476" y="0"/>
                  </a:moveTo>
                  <a:cubicBezTo>
                    <a:pt x="4847" y="2171"/>
                    <a:pt x="2695" y="5486"/>
                    <a:pt x="20" y="9965"/>
                  </a:cubicBezTo>
                  <a:cubicBezTo>
                    <a:pt x="20" y="10081"/>
                    <a:pt x="39" y="10236"/>
                    <a:pt x="39" y="10449"/>
                  </a:cubicBezTo>
                  <a:cubicBezTo>
                    <a:pt x="39" y="10662"/>
                    <a:pt x="59" y="10837"/>
                    <a:pt x="59" y="10914"/>
                  </a:cubicBezTo>
                  <a:cubicBezTo>
                    <a:pt x="59" y="11070"/>
                    <a:pt x="39" y="11322"/>
                    <a:pt x="1" y="11709"/>
                  </a:cubicBezTo>
                  <a:cubicBezTo>
                    <a:pt x="388" y="11690"/>
                    <a:pt x="698" y="11670"/>
                    <a:pt x="912" y="11670"/>
                  </a:cubicBezTo>
                  <a:cubicBezTo>
                    <a:pt x="1377" y="11670"/>
                    <a:pt x="2094" y="11690"/>
                    <a:pt x="3102" y="11748"/>
                  </a:cubicBezTo>
                  <a:cubicBezTo>
                    <a:pt x="4091" y="11806"/>
                    <a:pt x="4828" y="11826"/>
                    <a:pt x="5312" y="11826"/>
                  </a:cubicBezTo>
                  <a:cubicBezTo>
                    <a:pt x="5623" y="11826"/>
                    <a:pt x="6010" y="11826"/>
                    <a:pt x="6534" y="11787"/>
                  </a:cubicBezTo>
                  <a:lnTo>
                    <a:pt x="6534" y="11787"/>
                  </a:lnTo>
                  <a:cubicBezTo>
                    <a:pt x="6437" y="14540"/>
                    <a:pt x="6379" y="16168"/>
                    <a:pt x="6359" y="16672"/>
                  </a:cubicBezTo>
                  <a:cubicBezTo>
                    <a:pt x="6417" y="17002"/>
                    <a:pt x="6592" y="17292"/>
                    <a:pt x="6863" y="17525"/>
                  </a:cubicBezTo>
                  <a:cubicBezTo>
                    <a:pt x="7135" y="17758"/>
                    <a:pt x="7406" y="17874"/>
                    <a:pt x="7697" y="17874"/>
                  </a:cubicBezTo>
                  <a:cubicBezTo>
                    <a:pt x="8104" y="17874"/>
                    <a:pt x="8375" y="17641"/>
                    <a:pt x="8511" y="17137"/>
                  </a:cubicBezTo>
                  <a:cubicBezTo>
                    <a:pt x="8492" y="16420"/>
                    <a:pt x="8472" y="15509"/>
                    <a:pt x="8414" y="14385"/>
                  </a:cubicBezTo>
                  <a:cubicBezTo>
                    <a:pt x="8356" y="13280"/>
                    <a:pt x="8317" y="12349"/>
                    <a:pt x="8278" y="11612"/>
                  </a:cubicBezTo>
                  <a:cubicBezTo>
                    <a:pt x="8627" y="11593"/>
                    <a:pt x="9228" y="11515"/>
                    <a:pt x="10043" y="11418"/>
                  </a:cubicBezTo>
                  <a:lnTo>
                    <a:pt x="9810" y="10352"/>
                  </a:lnTo>
                  <a:cubicBezTo>
                    <a:pt x="9461" y="10294"/>
                    <a:pt x="8938" y="10255"/>
                    <a:pt x="8240" y="10236"/>
                  </a:cubicBezTo>
                  <a:cubicBezTo>
                    <a:pt x="8278" y="9344"/>
                    <a:pt x="8337" y="7658"/>
                    <a:pt x="8395" y="5176"/>
                  </a:cubicBezTo>
                  <a:cubicBezTo>
                    <a:pt x="8433" y="2675"/>
                    <a:pt x="8492" y="1047"/>
                    <a:pt x="8511" y="310"/>
                  </a:cubicBezTo>
                  <a:cubicBezTo>
                    <a:pt x="7658" y="97"/>
                    <a:pt x="6980" y="0"/>
                    <a:pt x="6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31" name="Google Shape;2631;p14"/>
            <p:cNvSpPr/>
            <p:nvPr/>
          </p:nvSpPr>
          <p:spPr>
            <a:xfrm>
              <a:off x="1450225" y="3756025"/>
              <a:ext cx="271925" cy="292750"/>
            </a:xfrm>
            <a:custGeom>
              <a:avLst/>
              <a:gdLst/>
              <a:ahLst/>
              <a:cxnLst/>
              <a:rect l="l" t="t" r="r" b="b"/>
              <a:pathLst>
                <a:path w="10877" h="11710" extrusionOk="0">
                  <a:moveTo>
                    <a:pt x="4246" y="1"/>
                  </a:moveTo>
                  <a:lnTo>
                    <a:pt x="4246" y="20"/>
                  </a:lnTo>
                  <a:cubicBezTo>
                    <a:pt x="4188" y="912"/>
                    <a:pt x="4149" y="1939"/>
                    <a:pt x="4149" y="3044"/>
                  </a:cubicBezTo>
                  <a:cubicBezTo>
                    <a:pt x="4149" y="3897"/>
                    <a:pt x="4168" y="4537"/>
                    <a:pt x="4188" y="4964"/>
                  </a:cubicBezTo>
                  <a:lnTo>
                    <a:pt x="0" y="5196"/>
                  </a:lnTo>
                  <a:lnTo>
                    <a:pt x="233" y="6262"/>
                  </a:lnTo>
                  <a:lnTo>
                    <a:pt x="4227" y="6476"/>
                  </a:lnTo>
                  <a:cubicBezTo>
                    <a:pt x="4265" y="7774"/>
                    <a:pt x="4285" y="8511"/>
                    <a:pt x="4285" y="8686"/>
                  </a:cubicBezTo>
                  <a:cubicBezTo>
                    <a:pt x="4285" y="9480"/>
                    <a:pt x="4265" y="10101"/>
                    <a:pt x="4246" y="10508"/>
                  </a:cubicBezTo>
                  <a:cubicBezTo>
                    <a:pt x="4324" y="10837"/>
                    <a:pt x="4479" y="11128"/>
                    <a:pt x="4750" y="11361"/>
                  </a:cubicBezTo>
                  <a:cubicBezTo>
                    <a:pt x="5002" y="11594"/>
                    <a:pt x="5273" y="11710"/>
                    <a:pt x="5564" y="11710"/>
                  </a:cubicBezTo>
                  <a:cubicBezTo>
                    <a:pt x="5991" y="11710"/>
                    <a:pt x="6262" y="11458"/>
                    <a:pt x="6398" y="10954"/>
                  </a:cubicBezTo>
                  <a:cubicBezTo>
                    <a:pt x="6359" y="10314"/>
                    <a:pt x="6282" y="9500"/>
                    <a:pt x="6165" y="8531"/>
                  </a:cubicBezTo>
                  <a:cubicBezTo>
                    <a:pt x="6049" y="7542"/>
                    <a:pt x="5971" y="6883"/>
                    <a:pt x="5952" y="6534"/>
                  </a:cubicBezTo>
                  <a:lnTo>
                    <a:pt x="5952" y="6534"/>
                  </a:lnTo>
                  <a:cubicBezTo>
                    <a:pt x="7891" y="6669"/>
                    <a:pt x="9209" y="6747"/>
                    <a:pt x="9926" y="6786"/>
                  </a:cubicBezTo>
                  <a:cubicBezTo>
                    <a:pt x="10236" y="6747"/>
                    <a:pt x="10469" y="6650"/>
                    <a:pt x="10643" y="6495"/>
                  </a:cubicBezTo>
                  <a:cubicBezTo>
                    <a:pt x="10798" y="6340"/>
                    <a:pt x="10876" y="6146"/>
                    <a:pt x="10876" y="5952"/>
                  </a:cubicBezTo>
                  <a:cubicBezTo>
                    <a:pt x="10876" y="5642"/>
                    <a:pt x="10740" y="5351"/>
                    <a:pt x="10450" y="5080"/>
                  </a:cubicBezTo>
                  <a:cubicBezTo>
                    <a:pt x="10178" y="4808"/>
                    <a:pt x="9829" y="4673"/>
                    <a:pt x="9441" y="4653"/>
                  </a:cubicBezTo>
                  <a:lnTo>
                    <a:pt x="5777" y="4867"/>
                  </a:lnTo>
                  <a:cubicBezTo>
                    <a:pt x="5758" y="4576"/>
                    <a:pt x="5681" y="3820"/>
                    <a:pt x="5564" y="2598"/>
                  </a:cubicBezTo>
                  <a:cubicBezTo>
                    <a:pt x="5429" y="1358"/>
                    <a:pt x="5351" y="582"/>
                    <a:pt x="5332" y="253"/>
                  </a:cubicBezTo>
                  <a:lnTo>
                    <a:pt x="4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32" name="Google Shape;2632;p14"/>
            <p:cNvSpPr/>
            <p:nvPr/>
          </p:nvSpPr>
          <p:spPr>
            <a:xfrm>
              <a:off x="1916950" y="3645525"/>
              <a:ext cx="254450" cy="459950"/>
            </a:xfrm>
            <a:custGeom>
              <a:avLst/>
              <a:gdLst/>
              <a:ahLst/>
              <a:cxnLst/>
              <a:rect l="l" t="t" r="r" b="b"/>
              <a:pathLst>
                <a:path w="10178" h="18398" extrusionOk="0">
                  <a:moveTo>
                    <a:pt x="5293" y="1319"/>
                  </a:moveTo>
                  <a:cubicBezTo>
                    <a:pt x="6146" y="1474"/>
                    <a:pt x="6843" y="1900"/>
                    <a:pt x="7367" y="2560"/>
                  </a:cubicBezTo>
                  <a:cubicBezTo>
                    <a:pt x="7871" y="3238"/>
                    <a:pt x="8142" y="3955"/>
                    <a:pt x="8142" y="4731"/>
                  </a:cubicBezTo>
                  <a:cubicBezTo>
                    <a:pt x="8142" y="5526"/>
                    <a:pt x="7871" y="6185"/>
                    <a:pt x="7328" y="6728"/>
                  </a:cubicBezTo>
                  <a:cubicBezTo>
                    <a:pt x="6785" y="7290"/>
                    <a:pt x="5990" y="7561"/>
                    <a:pt x="4963" y="7581"/>
                  </a:cubicBezTo>
                  <a:cubicBezTo>
                    <a:pt x="4071" y="7581"/>
                    <a:pt x="3354" y="7270"/>
                    <a:pt x="2811" y="6669"/>
                  </a:cubicBezTo>
                  <a:cubicBezTo>
                    <a:pt x="2288" y="6068"/>
                    <a:pt x="2016" y="5332"/>
                    <a:pt x="2016" y="4518"/>
                  </a:cubicBezTo>
                  <a:cubicBezTo>
                    <a:pt x="2016" y="3703"/>
                    <a:pt x="2288" y="2986"/>
                    <a:pt x="2850" y="2366"/>
                  </a:cubicBezTo>
                  <a:cubicBezTo>
                    <a:pt x="3412" y="1745"/>
                    <a:pt x="4226" y="1396"/>
                    <a:pt x="5293" y="1319"/>
                  </a:cubicBezTo>
                  <a:close/>
                  <a:moveTo>
                    <a:pt x="4769" y="9616"/>
                  </a:moveTo>
                  <a:cubicBezTo>
                    <a:pt x="5874" y="9636"/>
                    <a:pt x="6747" y="9984"/>
                    <a:pt x="7406" y="10682"/>
                  </a:cubicBezTo>
                  <a:cubicBezTo>
                    <a:pt x="8045" y="11380"/>
                    <a:pt x="8375" y="12194"/>
                    <a:pt x="8375" y="13164"/>
                  </a:cubicBezTo>
                  <a:cubicBezTo>
                    <a:pt x="8375" y="14114"/>
                    <a:pt x="8084" y="14947"/>
                    <a:pt x="7483" y="15626"/>
                  </a:cubicBezTo>
                  <a:cubicBezTo>
                    <a:pt x="6902" y="16324"/>
                    <a:pt x="6165" y="16673"/>
                    <a:pt x="5273" y="16673"/>
                  </a:cubicBezTo>
                  <a:cubicBezTo>
                    <a:pt x="4304" y="16673"/>
                    <a:pt x="3509" y="16304"/>
                    <a:pt x="2869" y="15568"/>
                  </a:cubicBezTo>
                  <a:cubicBezTo>
                    <a:pt x="2230" y="14850"/>
                    <a:pt x="1919" y="13997"/>
                    <a:pt x="1919" y="13047"/>
                  </a:cubicBezTo>
                  <a:cubicBezTo>
                    <a:pt x="1919" y="12272"/>
                    <a:pt x="2152" y="11594"/>
                    <a:pt x="2637" y="10973"/>
                  </a:cubicBezTo>
                  <a:cubicBezTo>
                    <a:pt x="3102" y="10353"/>
                    <a:pt x="3819" y="9907"/>
                    <a:pt x="4769" y="9616"/>
                  </a:cubicBezTo>
                  <a:close/>
                  <a:moveTo>
                    <a:pt x="4866" y="1"/>
                  </a:moveTo>
                  <a:cubicBezTo>
                    <a:pt x="3335" y="1"/>
                    <a:pt x="2171" y="427"/>
                    <a:pt x="1357" y="1300"/>
                  </a:cubicBezTo>
                  <a:cubicBezTo>
                    <a:pt x="524" y="2153"/>
                    <a:pt x="117" y="3335"/>
                    <a:pt x="117" y="4828"/>
                  </a:cubicBezTo>
                  <a:cubicBezTo>
                    <a:pt x="117" y="5816"/>
                    <a:pt x="349" y="6611"/>
                    <a:pt x="814" y="7270"/>
                  </a:cubicBezTo>
                  <a:cubicBezTo>
                    <a:pt x="1280" y="7930"/>
                    <a:pt x="1958" y="8259"/>
                    <a:pt x="2869" y="8278"/>
                  </a:cubicBezTo>
                  <a:cubicBezTo>
                    <a:pt x="1978" y="8414"/>
                    <a:pt x="1280" y="8957"/>
                    <a:pt x="776" y="9907"/>
                  </a:cubicBezTo>
                  <a:cubicBezTo>
                    <a:pt x="252" y="10837"/>
                    <a:pt x="0" y="11942"/>
                    <a:pt x="0" y="13183"/>
                  </a:cubicBezTo>
                  <a:cubicBezTo>
                    <a:pt x="0" y="16653"/>
                    <a:pt x="1667" y="18398"/>
                    <a:pt x="5021" y="18398"/>
                  </a:cubicBezTo>
                  <a:cubicBezTo>
                    <a:pt x="6766" y="18398"/>
                    <a:pt x="8045" y="17972"/>
                    <a:pt x="8898" y="17138"/>
                  </a:cubicBezTo>
                  <a:cubicBezTo>
                    <a:pt x="9751" y="16304"/>
                    <a:pt x="10178" y="15005"/>
                    <a:pt x="10178" y="13280"/>
                  </a:cubicBezTo>
                  <a:cubicBezTo>
                    <a:pt x="10158" y="12039"/>
                    <a:pt x="9906" y="10934"/>
                    <a:pt x="9383" y="9984"/>
                  </a:cubicBezTo>
                  <a:cubicBezTo>
                    <a:pt x="8879" y="9015"/>
                    <a:pt x="8142" y="8472"/>
                    <a:pt x="7231" y="8317"/>
                  </a:cubicBezTo>
                  <a:cubicBezTo>
                    <a:pt x="8142" y="8317"/>
                    <a:pt x="8821" y="7968"/>
                    <a:pt x="9286" y="7329"/>
                  </a:cubicBezTo>
                  <a:cubicBezTo>
                    <a:pt x="9751" y="6669"/>
                    <a:pt x="9984" y="5855"/>
                    <a:pt x="9984" y="4886"/>
                  </a:cubicBezTo>
                  <a:cubicBezTo>
                    <a:pt x="9984" y="3219"/>
                    <a:pt x="9519" y="1997"/>
                    <a:pt x="8608" y="1203"/>
                  </a:cubicBezTo>
                  <a:cubicBezTo>
                    <a:pt x="7696" y="408"/>
                    <a:pt x="6456" y="1"/>
                    <a:pt x="4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33" name="Google Shape;2633;p14"/>
            <p:cNvSpPr/>
            <p:nvPr/>
          </p:nvSpPr>
          <p:spPr>
            <a:xfrm>
              <a:off x="2207250" y="3784625"/>
              <a:ext cx="249125" cy="490000"/>
            </a:xfrm>
            <a:custGeom>
              <a:avLst/>
              <a:gdLst/>
              <a:ahLst/>
              <a:cxnLst/>
              <a:rect l="l" t="t" r="r" b="b"/>
              <a:pathLst>
                <a:path w="9965" h="19600" extrusionOk="0">
                  <a:moveTo>
                    <a:pt x="8104" y="0"/>
                  </a:moveTo>
                  <a:lnTo>
                    <a:pt x="8104" y="272"/>
                  </a:lnTo>
                  <a:cubicBezTo>
                    <a:pt x="8104" y="3005"/>
                    <a:pt x="6979" y="6495"/>
                    <a:pt x="4769" y="10740"/>
                  </a:cubicBezTo>
                  <a:cubicBezTo>
                    <a:pt x="4246" y="10081"/>
                    <a:pt x="3781" y="9248"/>
                    <a:pt x="3374" y="8278"/>
                  </a:cubicBezTo>
                  <a:cubicBezTo>
                    <a:pt x="2966" y="7290"/>
                    <a:pt x="2695" y="6475"/>
                    <a:pt x="2521" y="5816"/>
                  </a:cubicBezTo>
                  <a:cubicBezTo>
                    <a:pt x="2366" y="5177"/>
                    <a:pt x="2152" y="4149"/>
                    <a:pt x="1900" y="2792"/>
                  </a:cubicBezTo>
                  <a:cubicBezTo>
                    <a:pt x="1629" y="1435"/>
                    <a:pt x="1454" y="563"/>
                    <a:pt x="1377" y="175"/>
                  </a:cubicBezTo>
                  <a:lnTo>
                    <a:pt x="0" y="97"/>
                  </a:lnTo>
                  <a:lnTo>
                    <a:pt x="0" y="97"/>
                  </a:lnTo>
                  <a:cubicBezTo>
                    <a:pt x="136" y="2424"/>
                    <a:pt x="543" y="4769"/>
                    <a:pt x="1241" y="7096"/>
                  </a:cubicBezTo>
                  <a:cubicBezTo>
                    <a:pt x="1920" y="9422"/>
                    <a:pt x="2908" y="11147"/>
                    <a:pt x="4207" y="12311"/>
                  </a:cubicBezTo>
                  <a:cubicBezTo>
                    <a:pt x="2540" y="15470"/>
                    <a:pt x="1396" y="17622"/>
                    <a:pt x="737" y="18766"/>
                  </a:cubicBezTo>
                  <a:lnTo>
                    <a:pt x="2210" y="19600"/>
                  </a:lnTo>
                  <a:cubicBezTo>
                    <a:pt x="3160" y="17913"/>
                    <a:pt x="3936" y="16459"/>
                    <a:pt x="4576" y="15257"/>
                  </a:cubicBezTo>
                  <a:cubicBezTo>
                    <a:pt x="5196" y="14075"/>
                    <a:pt x="5913" y="12582"/>
                    <a:pt x="6727" y="10837"/>
                  </a:cubicBezTo>
                  <a:cubicBezTo>
                    <a:pt x="7542" y="9073"/>
                    <a:pt x="8220" y="7309"/>
                    <a:pt x="8763" y="5584"/>
                  </a:cubicBezTo>
                  <a:cubicBezTo>
                    <a:pt x="9306" y="3839"/>
                    <a:pt x="9713" y="2133"/>
                    <a:pt x="9965" y="466"/>
                  </a:cubicBezTo>
                  <a:cubicBezTo>
                    <a:pt x="9558" y="291"/>
                    <a:pt x="8918" y="136"/>
                    <a:pt x="8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34" name="Google Shape;2634;p14"/>
            <p:cNvSpPr/>
            <p:nvPr/>
          </p:nvSpPr>
          <p:spPr>
            <a:xfrm>
              <a:off x="2639075" y="3780250"/>
              <a:ext cx="340250" cy="211825"/>
            </a:xfrm>
            <a:custGeom>
              <a:avLst/>
              <a:gdLst/>
              <a:ahLst/>
              <a:cxnLst/>
              <a:rect l="l" t="t" r="r" b="b"/>
              <a:pathLst>
                <a:path w="13610" h="8473" extrusionOk="0">
                  <a:moveTo>
                    <a:pt x="12175" y="1"/>
                  </a:moveTo>
                  <a:cubicBezTo>
                    <a:pt x="11302" y="40"/>
                    <a:pt x="9500" y="98"/>
                    <a:pt x="6747" y="175"/>
                  </a:cubicBezTo>
                  <a:cubicBezTo>
                    <a:pt x="4013" y="253"/>
                    <a:pt x="1881" y="331"/>
                    <a:pt x="388" y="447"/>
                  </a:cubicBezTo>
                  <a:lnTo>
                    <a:pt x="640" y="1513"/>
                  </a:lnTo>
                  <a:lnTo>
                    <a:pt x="621" y="1513"/>
                  </a:lnTo>
                  <a:cubicBezTo>
                    <a:pt x="1706" y="1591"/>
                    <a:pt x="5719" y="1784"/>
                    <a:pt x="12659" y="2114"/>
                  </a:cubicBezTo>
                  <a:cubicBezTo>
                    <a:pt x="12970" y="2095"/>
                    <a:pt x="13222" y="1998"/>
                    <a:pt x="13377" y="1843"/>
                  </a:cubicBezTo>
                  <a:cubicBezTo>
                    <a:pt x="13532" y="1688"/>
                    <a:pt x="13609" y="1494"/>
                    <a:pt x="13609" y="1300"/>
                  </a:cubicBezTo>
                  <a:cubicBezTo>
                    <a:pt x="13609" y="990"/>
                    <a:pt x="13474" y="699"/>
                    <a:pt x="13202" y="427"/>
                  </a:cubicBezTo>
                  <a:cubicBezTo>
                    <a:pt x="12911" y="156"/>
                    <a:pt x="12582" y="20"/>
                    <a:pt x="12175" y="1"/>
                  </a:cubicBezTo>
                  <a:close/>
                  <a:moveTo>
                    <a:pt x="12175" y="6340"/>
                  </a:moveTo>
                  <a:cubicBezTo>
                    <a:pt x="5661" y="6631"/>
                    <a:pt x="1609" y="6844"/>
                    <a:pt x="0" y="6980"/>
                  </a:cubicBezTo>
                  <a:lnTo>
                    <a:pt x="272" y="8046"/>
                  </a:lnTo>
                  <a:cubicBezTo>
                    <a:pt x="1842" y="8143"/>
                    <a:pt x="4052" y="8240"/>
                    <a:pt x="6902" y="8298"/>
                  </a:cubicBezTo>
                  <a:cubicBezTo>
                    <a:pt x="9771" y="8356"/>
                    <a:pt x="11690" y="8415"/>
                    <a:pt x="12659" y="8473"/>
                  </a:cubicBezTo>
                  <a:cubicBezTo>
                    <a:pt x="12970" y="8434"/>
                    <a:pt x="13222" y="8337"/>
                    <a:pt x="13377" y="8182"/>
                  </a:cubicBezTo>
                  <a:cubicBezTo>
                    <a:pt x="13532" y="8027"/>
                    <a:pt x="13609" y="7833"/>
                    <a:pt x="13609" y="7639"/>
                  </a:cubicBezTo>
                  <a:cubicBezTo>
                    <a:pt x="13609" y="7329"/>
                    <a:pt x="13474" y="7038"/>
                    <a:pt x="13202" y="6767"/>
                  </a:cubicBezTo>
                  <a:cubicBezTo>
                    <a:pt x="12911" y="6495"/>
                    <a:pt x="12582" y="6360"/>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35" name="Google Shape;2635;p14"/>
            <p:cNvSpPr/>
            <p:nvPr/>
          </p:nvSpPr>
          <p:spPr>
            <a:xfrm>
              <a:off x="3162500" y="3667350"/>
              <a:ext cx="249625" cy="443950"/>
            </a:xfrm>
            <a:custGeom>
              <a:avLst/>
              <a:gdLst/>
              <a:ahLst/>
              <a:cxnLst/>
              <a:rect l="l" t="t" r="r" b="b"/>
              <a:pathLst>
                <a:path w="9985" h="17758" extrusionOk="0">
                  <a:moveTo>
                    <a:pt x="3044" y="0"/>
                  </a:moveTo>
                  <a:cubicBezTo>
                    <a:pt x="2637" y="1124"/>
                    <a:pt x="2327" y="2404"/>
                    <a:pt x="2094" y="3838"/>
                  </a:cubicBezTo>
                  <a:cubicBezTo>
                    <a:pt x="1842" y="5273"/>
                    <a:pt x="1551" y="6708"/>
                    <a:pt x="1183" y="8142"/>
                  </a:cubicBezTo>
                  <a:cubicBezTo>
                    <a:pt x="1435" y="8278"/>
                    <a:pt x="1745" y="8433"/>
                    <a:pt x="2133" y="8607"/>
                  </a:cubicBezTo>
                  <a:cubicBezTo>
                    <a:pt x="2520" y="8782"/>
                    <a:pt x="2869" y="8956"/>
                    <a:pt x="3180" y="9131"/>
                  </a:cubicBezTo>
                  <a:cubicBezTo>
                    <a:pt x="3548" y="9053"/>
                    <a:pt x="3936" y="9034"/>
                    <a:pt x="4362" y="9034"/>
                  </a:cubicBezTo>
                  <a:cubicBezTo>
                    <a:pt x="5506" y="9034"/>
                    <a:pt x="6378" y="9344"/>
                    <a:pt x="6979" y="9984"/>
                  </a:cubicBezTo>
                  <a:cubicBezTo>
                    <a:pt x="7580" y="10624"/>
                    <a:pt x="7871" y="11399"/>
                    <a:pt x="7871" y="12291"/>
                  </a:cubicBezTo>
                  <a:cubicBezTo>
                    <a:pt x="7871" y="13260"/>
                    <a:pt x="7561" y="14152"/>
                    <a:pt x="6921" y="14927"/>
                  </a:cubicBezTo>
                  <a:cubicBezTo>
                    <a:pt x="6281" y="15703"/>
                    <a:pt x="5448" y="16090"/>
                    <a:pt x="4478" y="16090"/>
                  </a:cubicBezTo>
                  <a:cubicBezTo>
                    <a:pt x="3509" y="16090"/>
                    <a:pt x="2462" y="15683"/>
                    <a:pt x="1357" y="14850"/>
                  </a:cubicBezTo>
                  <a:cubicBezTo>
                    <a:pt x="1280" y="14772"/>
                    <a:pt x="1163" y="14733"/>
                    <a:pt x="1067" y="14733"/>
                  </a:cubicBezTo>
                  <a:cubicBezTo>
                    <a:pt x="834" y="14733"/>
                    <a:pt x="601" y="14966"/>
                    <a:pt x="369" y="15470"/>
                  </a:cubicBezTo>
                  <a:cubicBezTo>
                    <a:pt x="155" y="15974"/>
                    <a:pt x="20" y="16226"/>
                    <a:pt x="0" y="16246"/>
                  </a:cubicBezTo>
                  <a:cubicBezTo>
                    <a:pt x="1435" y="17254"/>
                    <a:pt x="2869" y="17758"/>
                    <a:pt x="4440" y="17758"/>
                  </a:cubicBezTo>
                  <a:cubicBezTo>
                    <a:pt x="5991" y="17758"/>
                    <a:pt x="7309" y="17273"/>
                    <a:pt x="8375" y="16304"/>
                  </a:cubicBezTo>
                  <a:cubicBezTo>
                    <a:pt x="9441" y="15334"/>
                    <a:pt x="9984" y="14152"/>
                    <a:pt x="9984" y="12795"/>
                  </a:cubicBezTo>
                  <a:cubicBezTo>
                    <a:pt x="9984" y="11341"/>
                    <a:pt x="9441" y="10061"/>
                    <a:pt x="8356" y="8956"/>
                  </a:cubicBezTo>
                  <a:cubicBezTo>
                    <a:pt x="7270" y="7851"/>
                    <a:pt x="6029" y="7289"/>
                    <a:pt x="4614" y="7289"/>
                  </a:cubicBezTo>
                  <a:cubicBezTo>
                    <a:pt x="4188" y="7289"/>
                    <a:pt x="3742" y="7328"/>
                    <a:pt x="3277" y="7425"/>
                  </a:cubicBezTo>
                  <a:cubicBezTo>
                    <a:pt x="3664" y="5370"/>
                    <a:pt x="3974" y="3431"/>
                    <a:pt x="4207" y="1590"/>
                  </a:cubicBezTo>
                  <a:cubicBezTo>
                    <a:pt x="4634" y="1551"/>
                    <a:pt x="5583" y="1532"/>
                    <a:pt x="7076" y="1532"/>
                  </a:cubicBezTo>
                  <a:cubicBezTo>
                    <a:pt x="8084" y="1532"/>
                    <a:pt x="8976" y="1454"/>
                    <a:pt x="9751" y="1299"/>
                  </a:cubicBezTo>
                  <a:lnTo>
                    <a:pt x="9499" y="233"/>
                  </a:lnTo>
                  <a:cubicBezTo>
                    <a:pt x="8743" y="116"/>
                    <a:pt x="7619" y="58"/>
                    <a:pt x="6126" y="58"/>
                  </a:cubicBezTo>
                  <a:cubicBezTo>
                    <a:pt x="4634" y="58"/>
                    <a:pt x="3606" y="39"/>
                    <a:pt x="3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36" name="Google Shape;2636;p14"/>
            <p:cNvSpPr/>
            <p:nvPr/>
          </p:nvSpPr>
          <p:spPr>
            <a:xfrm>
              <a:off x="3423725" y="3659575"/>
              <a:ext cx="242825" cy="438150"/>
            </a:xfrm>
            <a:custGeom>
              <a:avLst/>
              <a:gdLst/>
              <a:ahLst/>
              <a:cxnLst/>
              <a:rect l="l" t="t" r="r" b="b"/>
              <a:pathLst>
                <a:path w="9713" h="17526" extrusionOk="0">
                  <a:moveTo>
                    <a:pt x="5487" y="1"/>
                  </a:moveTo>
                  <a:cubicBezTo>
                    <a:pt x="4246" y="1"/>
                    <a:pt x="3141" y="427"/>
                    <a:pt x="2191" y="1280"/>
                  </a:cubicBezTo>
                  <a:cubicBezTo>
                    <a:pt x="1241" y="2153"/>
                    <a:pt x="737" y="3355"/>
                    <a:pt x="679" y="4886"/>
                  </a:cubicBezTo>
                  <a:lnTo>
                    <a:pt x="1745" y="5274"/>
                  </a:lnTo>
                  <a:cubicBezTo>
                    <a:pt x="2016" y="3917"/>
                    <a:pt x="2501" y="2909"/>
                    <a:pt x="3199" y="2230"/>
                  </a:cubicBezTo>
                  <a:cubicBezTo>
                    <a:pt x="3897" y="1571"/>
                    <a:pt x="4653" y="1242"/>
                    <a:pt x="5467" y="1242"/>
                  </a:cubicBezTo>
                  <a:cubicBezTo>
                    <a:pt x="6165" y="1242"/>
                    <a:pt x="6766" y="1455"/>
                    <a:pt x="7251" y="1901"/>
                  </a:cubicBezTo>
                  <a:cubicBezTo>
                    <a:pt x="7755" y="2327"/>
                    <a:pt x="7987" y="2909"/>
                    <a:pt x="7987" y="3607"/>
                  </a:cubicBezTo>
                  <a:cubicBezTo>
                    <a:pt x="7987" y="4712"/>
                    <a:pt x="7774" y="5778"/>
                    <a:pt x="7348" y="6825"/>
                  </a:cubicBezTo>
                  <a:cubicBezTo>
                    <a:pt x="6921" y="7891"/>
                    <a:pt x="6359" y="8822"/>
                    <a:pt x="5680" y="9674"/>
                  </a:cubicBezTo>
                  <a:cubicBezTo>
                    <a:pt x="5002" y="10527"/>
                    <a:pt x="4323" y="11303"/>
                    <a:pt x="3606" y="12001"/>
                  </a:cubicBezTo>
                  <a:cubicBezTo>
                    <a:pt x="2908" y="12718"/>
                    <a:pt x="2210" y="13435"/>
                    <a:pt x="1512" y="14191"/>
                  </a:cubicBezTo>
                  <a:cubicBezTo>
                    <a:pt x="815" y="14928"/>
                    <a:pt x="311" y="15568"/>
                    <a:pt x="0" y="16091"/>
                  </a:cubicBezTo>
                  <a:cubicBezTo>
                    <a:pt x="0" y="16285"/>
                    <a:pt x="0" y="16537"/>
                    <a:pt x="20" y="16847"/>
                  </a:cubicBezTo>
                  <a:cubicBezTo>
                    <a:pt x="20" y="17177"/>
                    <a:pt x="20" y="17390"/>
                    <a:pt x="20" y="17526"/>
                  </a:cubicBezTo>
                  <a:cubicBezTo>
                    <a:pt x="175" y="17526"/>
                    <a:pt x="1532" y="17526"/>
                    <a:pt x="4091" y="17506"/>
                  </a:cubicBezTo>
                  <a:cubicBezTo>
                    <a:pt x="6650" y="17506"/>
                    <a:pt x="8511" y="17487"/>
                    <a:pt x="9713" y="17448"/>
                  </a:cubicBezTo>
                  <a:lnTo>
                    <a:pt x="8976" y="15878"/>
                  </a:lnTo>
                  <a:cubicBezTo>
                    <a:pt x="8375" y="15839"/>
                    <a:pt x="7871" y="15820"/>
                    <a:pt x="7483" y="15820"/>
                  </a:cubicBezTo>
                  <a:cubicBezTo>
                    <a:pt x="7076" y="15820"/>
                    <a:pt x="6456" y="15839"/>
                    <a:pt x="5603" y="15859"/>
                  </a:cubicBezTo>
                  <a:cubicBezTo>
                    <a:pt x="4750" y="15878"/>
                    <a:pt x="4110" y="15897"/>
                    <a:pt x="3742" y="15897"/>
                  </a:cubicBezTo>
                  <a:cubicBezTo>
                    <a:pt x="3354" y="15897"/>
                    <a:pt x="2889" y="15878"/>
                    <a:pt x="2346" y="15859"/>
                  </a:cubicBezTo>
                  <a:cubicBezTo>
                    <a:pt x="2676" y="15490"/>
                    <a:pt x="3218" y="14928"/>
                    <a:pt x="4013" y="14114"/>
                  </a:cubicBezTo>
                  <a:cubicBezTo>
                    <a:pt x="4808" y="13319"/>
                    <a:pt x="5467" y="12602"/>
                    <a:pt x="5991" y="11981"/>
                  </a:cubicBezTo>
                  <a:cubicBezTo>
                    <a:pt x="6514" y="11380"/>
                    <a:pt x="7076" y="10644"/>
                    <a:pt x="7677" y="9771"/>
                  </a:cubicBezTo>
                  <a:cubicBezTo>
                    <a:pt x="8298" y="8918"/>
                    <a:pt x="8743" y="7988"/>
                    <a:pt x="9073" y="7019"/>
                  </a:cubicBezTo>
                  <a:cubicBezTo>
                    <a:pt x="9383" y="6030"/>
                    <a:pt x="9538" y="5022"/>
                    <a:pt x="9538" y="3994"/>
                  </a:cubicBezTo>
                  <a:cubicBezTo>
                    <a:pt x="9538" y="2734"/>
                    <a:pt x="9151" y="1746"/>
                    <a:pt x="8356" y="1048"/>
                  </a:cubicBezTo>
                  <a:cubicBezTo>
                    <a:pt x="7561" y="350"/>
                    <a:pt x="6592" y="1"/>
                    <a:pt x="54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37" name="Google Shape;2637;p14"/>
            <p:cNvSpPr/>
            <p:nvPr/>
          </p:nvSpPr>
          <p:spPr>
            <a:xfrm>
              <a:off x="3666050" y="3591725"/>
              <a:ext cx="274825" cy="568050"/>
            </a:xfrm>
            <a:custGeom>
              <a:avLst/>
              <a:gdLst/>
              <a:ahLst/>
              <a:cxnLst/>
              <a:rect l="l" t="t" r="r" b="b"/>
              <a:pathLst>
                <a:path w="10993" h="22722" extrusionOk="0">
                  <a:moveTo>
                    <a:pt x="9926" y="1"/>
                  </a:moveTo>
                  <a:cubicBezTo>
                    <a:pt x="9577" y="1028"/>
                    <a:pt x="8569" y="3180"/>
                    <a:pt x="6902" y="6476"/>
                  </a:cubicBezTo>
                  <a:cubicBezTo>
                    <a:pt x="5215" y="9771"/>
                    <a:pt x="3645" y="12931"/>
                    <a:pt x="2191" y="15936"/>
                  </a:cubicBezTo>
                  <a:cubicBezTo>
                    <a:pt x="718" y="18922"/>
                    <a:pt x="0" y="20783"/>
                    <a:pt x="0" y="21481"/>
                  </a:cubicBezTo>
                  <a:cubicBezTo>
                    <a:pt x="0" y="21810"/>
                    <a:pt x="117" y="22101"/>
                    <a:pt x="330" y="22353"/>
                  </a:cubicBezTo>
                  <a:cubicBezTo>
                    <a:pt x="563" y="22605"/>
                    <a:pt x="834" y="22721"/>
                    <a:pt x="1164" y="22721"/>
                  </a:cubicBezTo>
                  <a:cubicBezTo>
                    <a:pt x="1493" y="22721"/>
                    <a:pt x="1764" y="22586"/>
                    <a:pt x="1978" y="22314"/>
                  </a:cubicBezTo>
                  <a:cubicBezTo>
                    <a:pt x="2598" y="20220"/>
                    <a:pt x="4110" y="16576"/>
                    <a:pt x="6495" y="11342"/>
                  </a:cubicBezTo>
                  <a:cubicBezTo>
                    <a:pt x="8899" y="6127"/>
                    <a:pt x="10391" y="2482"/>
                    <a:pt x="10992" y="408"/>
                  </a:cubicBezTo>
                  <a:lnTo>
                    <a:pt x="9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38" name="Google Shape;2638;p14"/>
            <p:cNvSpPr/>
            <p:nvPr/>
          </p:nvSpPr>
          <p:spPr>
            <a:xfrm>
              <a:off x="3940350" y="3664925"/>
              <a:ext cx="251075" cy="446850"/>
            </a:xfrm>
            <a:custGeom>
              <a:avLst/>
              <a:gdLst/>
              <a:ahLst/>
              <a:cxnLst/>
              <a:rect l="l" t="t" r="r" b="b"/>
              <a:pathLst>
                <a:path w="10043" h="17874" extrusionOk="0">
                  <a:moveTo>
                    <a:pt x="6844" y="2094"/>
                  </a:moveTo>
                  <a:cubicBezTo>
                    <a:pt x="6805" y="3005"/>
                    <a:pt x="6767" y="4362"/>
                    <a:pt x="6728" y="6145"/>
                  </a:cubicBezTo>
                  <a:cubicBezTo>
                    <a:pt x="6670" y="7929"/>
                    <a:pt x="6631" y="9267"/>
                    <a:pt x="6573" y="10178"/>
                  </a:cubicBezTo>
                  <a:lnTo>
                    <a:pt x="1765" y="10042"/>
                  </a:lnTo>
                  <a:cubicBezTo>
                    <a:pt x="2017" y="9674"/>
                    <a:pt x="2773" y="8414"/>
                    <a:pt x="4014" y="6301"/>
                  </a:cubicBezTo>
                  <a:cubicBezTo>
                    <a:pt x="5235" y="4168"/>
                    <a:pt x="6185" y="2772"/>
                    <a:pt x="6844" y="2094"/>
                  </a:cubicBezTo>
                  <a:close/>
                  <a:moveTo>
                    <a:pt x="6476" y="0"/>
                  </a:moveTo>
                  <a:cubicBezTo>
                    <a:pt x="4847" y="2171"/>
                    <a:pt x="2696" y="5486"/>
                    <a:pt x="20" y="9965"/>
                  </a:cubicBezTo>
                  <a:cubicBezTo>
                    <a:pt x="20" y="10081"/>
                    <a:pt x="40" y="10236"/>
                    <a:pt x="40" y="10449"/>
                  </a:cubicBezTo>
                  <a:cubicBezTo>
                    <a:pt x="40" y="10662"/>
                    <a:pt x="59" y="10837"/>
                    <a:pt x="59" y="10914"/>
                  </a:cubicBezTo>
                  <a:cubicBezTo>
                    <a:pt x="59" y="11070"/>
                    <a:pt x="40" y="11322"/>
                    <a:pt x="1" y="11709"/>
                  </a:cubicBezTo>
                  <a:cubicBezTo>
                    <a:pt x="389" y="11690"/>
                    <a:pt x="679" y="11670"/>
                    <a:pt x="912" y="11670"/>
                  </a:cubicBezTo>
                  <a:cubicBezTo>
                    <a:pt x="1377" y="11670"/>
                    <a:pt x="2095" y="11690"/>
                    <a:pt x="3103" y="11748"/>
                  </a:cubicBezTo>
                  <a:cubicBezTo>
                    <a:pt x="4091" y="11806"/>
                    <a:pt x="4828" y="11826"/>
                    <a:pt x="5313" y="11826"/>
                  </a:cubicBezTo>
                  <a:cubicBezTo>
                    <a:pt x="5623" y="11826"/>
                    <a:pt x="6011" y="11826"/>
                    <a:pt x="6534" y="11787"/>
                  </a:cubicBezTo>
                  <a:lnTo>
                    <a:pt x="6534" y="11787"/>
                  </a:lnTo>
                  <a:cubicBezTo>
                    <a:pt x="6437" y="14540"/>
                    <a:pt x="6379" y="16168"/>
                    <a:pt x="6359" y="16672"/>
                  </a:cubicBezTo>
                  <a:cubicBezTo>
                    <a:pt x="6418" y="17002"/>
                    <a:pt x="6592" y="17292"/>
                    <a:pt x="6864" y="17525"/>
                  </a:cubicBezTo>
                  <a:cubicBezTo>
                    <a:pt x="7135" y="17758"/>
                    <a:pt x="7406" y="17874"/>
                    <a:pt x="7697" y="17874"/>
                  </a:cubicBezTo>
                  <a:cubicBezTo>
                    <a:pt x="8104" y="17874"/>
                    <a:pt x="8376" y="17641"/>
                    <a:pt x="8511" y="17137"/>
                  </a:cubicBezTo>
                  <a:cubicBezTo>
                    <a:pt x="8492" y="16420"/>
                    <a:pt x="8473" y="15509"/>
                    <a:pt x="8414" y="14385"/>
                  </a:cubicBezTo>
                  <a:cubicBezTo>
                    <a:pt x="8356" y="13280"/>
                    <a:pt x="8317" y="12349"/>
                    <a:pt x="8279" y="11612"/>
                  </a:cubicBezTo>
                  <a:cubicBezTo>
                    <a:pt x="8628" y="11593"/>
                    <a:pt x="9209" y="11515"/>
                    <a:pt x="10043" y="11418"/>
                  </a:cubicBezTo>
                  <a:lnTo>
                    <a:pt x="9810" y="10352"/>
                  </a:lnTo>
                  <a:cubicBezTo>
                    <a:pt x="9461" y="10294"/>
                    <a:pt x="8938" y="10255"/>
                    <a:pt x="8240" y="10236"/>
                  </a:cubicBezTo>
                  <a:cubicBezTo>
                    <a:pt x="8279" y="9344"/>
                    <a:pt x="8337" y="7658"/>
                    <a:pt x="8395" y="5176"/>
                  </a:cubicBezTo>
                  <a:cubicBezTo>
                    <a:pt x="8434" y="2675"/>
                    <a:pt x="8492" y="1047"/>
                    <a:pt x="8511" y="310"/>
                  </a:cubicBezTo>
                  <a:cubicBezTo>
                    <a:pt x="7658" y="97"/>
                    <a:pt x="6980" y="0"/>
                    <a:pt x="6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2639" name="Google Shape;2639;p14"/>
          <p:cNvGrpSpPr/>
          <p:nvPr/>
        </p:nvGrpSpPr>
        <p:grpSpPr>
          <a:xfrm rot="-562468">
            <a:off x="7497381" y="135021"/>
            <a:ext cx="1218588" cy="278446"/>
            <a:chOff x="4592225" y="328100"/>
            <a:chExt cx="2772225" cy="633450"/>
          </a:xfrm>
        </p:grpSpPr>
        <p:sp>
          <p:nvSpPr>
            <p:cNvPr id="2640" name="Google Shape;2640;p14"/>
            <p:cNvSpPr/>
            <p:nvPr/>
          </p:nvSpPr>
          <p:spPr>
            <a:xfrm>
              <a:off x="4592225" y="336325"/>
              <a:ext cx="222950" cy="452700"/>
            </a:xfrm>
            <a:custGeom>
              <a:avLst/>
              <a:gdLst/>
              <a:ahLst/>
              <a:cxnLst/>
              <a:rect l="l" t="t" r="r" b="b"/>
              <a:pathLst>
                <a:path w="8918" h="18108" extrusionOk="0">
                  <a:moveTo>
                    <a:pt x="4730" y="1"/>
                  </a:moveTo>
                  <a:cubicBezTo>
                    <a:pt x="4401" y="1"/>
                    <a:pt x="4032" y="20"/>
                    <a:pt x="3664" y="78"/>
                  </a:cubicBezTo>
                  <a:cubicBezTo>
                    <a:pt x="3276" y="137"/>
                    <a:pt x="2966" y="195"/>
                    <a:pt x="2714" y="253"/>
                  </a:cubicBezTo>
                  <a:cubicBezTo>
                    <a:pt x="2462" y="331"/>
                    <a:pt x="2133" y="408"/>
                    <a:pt x="1706" y="544"/>
                  </a:cubicBezTo>
                  <a:cubicBezTo>
                    <a:pt x="1260" y="679"/>
                    <a:pt x="950" y="757"/>
                    <a:pt x="756" y="815"/>
                  </a:cubicBezTo>
                  <a:lnTo>
                    <a:pt x="1144" y="1881"/>
                  </a:lnTo>
                  <a:cubicBezTo>
                    <a:pt x="1280" y="1862"/>
                    <a:pt x="1570" y="1823"/>
                    <a:pt x="2055" y="1765"/>
                  </a:cubicBezTo>
                  <a:cubicBezTo>
                    <a:pt x="2540" y="1707"/>
                    <a:pt x="2985" y="1649"/>
                    <a:pt x="3393" y="1610"/>
                  </a:cubicBezTo>
                  <a:cubicBezTo>
                    <a:pt x="3800" y="1571"/>
                    <a:pt x="4168" y="1552"/>
                    <a:pt x="4517" y="1552"/>
                  </a:cubicBezTo>
                  <a:cubicBezTo>
                    <a:pt x="5292" y="1552"/>
                    <a:pt x="5913" y="1804"/>
                    <a:pt x="6397" y="2308"/>
                  </a:cubicBezTo>
                  <a:cubicBezTo>
                    <a:pt x="6863" y="2831"/>
                    <a:pt x="7115" y="3510"/>
                    <a:pt x="7115" y="4343"/>
                  </a:cubicBezTo>
                  <a:cubicBezTo>
                    <a:pt x="7115" y="5468"/>
                    <a:pt x="6649" y="6282"/>
                    <a:pt x="5738" y="6786"/>
                  </a:cubicBezTo>
                  <a:cubicBezTo>
                    <a:pt x="4808" y="7309"/>
                    <a:pt x="3625" y="7561"/>
                    <a:pt x="2171" y="7561"/>
                  </a:cubicBezTo>
                  <a:cubicBezTo>
                    <a:pt x="1880" y="7561"/>
                    <a:pt x="1648" y="7542"/>
                    <a:pt x="1512" y="7523"/>
                  </a:cubicBezTo>
                  <a:lnTo>
                    <a:pt x="1512" y="8705"/>
                  </a:lnTo>
                  <a:cubicBezTo>
                    <a:pt x="1648" y="8686"/>
                    <a:pt x="1822" y="8686"/>
                    <a:pt x="2094" y="8686"/>
                  </a:cubicBezTo>
                  <a:cubicBezTo>
                    <a:pt x="3703" y="8686"/>
                    <a:pt x="4924" y="9132"/>
                    <a:pt x="5777" y="10024"/>
                  </a:cubicBezTo>
                  <a:cubicBezTo>
                    <a:pt x="6630" y="10935"/>
                    <a:pt x="7057" y="12001"/>
                    <a:pt x="7057" y="13242"/>
                  </a:cubicBezTo>
                  <a:cubicBezTo>
                    <a:pt x="7057" y="14153"/>
                    <a:pt x="6805" y="14948"/>
                    <a:pt x="6281" y="15645"/>
                  </a:cubicBezTo>
                  <a:cubicBezTo>
                    <a:pt x="5758" y="16324"/>
                    <a:pt x="5060" y="16673"/>
                    <a:pt x="4149" y="16673"/>
                  </a:cubicBezTo>
                  <a:cubicBezTo>
                    <a:pt x="3780" y="16673"/>
                    <a:pt x="3354" y="16634"/>
                    <a:pt x="2889" y="16576"/>
                  </a:cubicBezTo>
                  <a:cubicBezTo>
                    <a:pt x="2423" y="16498"/>
                    <a:pt x="1880" y="16421"/>
                    <a:pt x="1280" y="16285"/>
                  </a:cubicBezTo>
                  <a:cubicBezTo>
                    <a:pt x="679" y="16150"/>
                    <a:pt x="330" y="16091"/>
                    <a:pt x="194" y="16072"/>
                  </a:cubicBezTo>
                  <a:lnTo>
                    <a:pt x="0" y="17177"/>
                  </a:lnTo>
                  <a:cubicBezTo>
                    <a:pt x="1512" y="17797"/>
                    <a:pt x="3199" y="18107"/>
                    <a:pt x="5060" y="18107"/>
                  </a:cubicBezTo>
                  <a:cubicBezTo>
                    <a:pt x="6359" y="18107"/>
                    <a:pt x="7328" y="17623"/>
                    <a:pt x="7968" y="16654"/>
                  </a:cubicBezTo>
                  <a:cubicBezTo>
                    <a:pt x="8607" y="15684"/>
                    <a:pt x="8918" y="14521"/>
                    <a:pt x="8918" y="13183"/>
                  </a:cubicBezTo>
                  <a:cubicBezTo>
                    <a:pt x="8918" y="12001"/>
                    <a:pt x="8666" y="10973"/>
                    <a:pt x="8162" y="10101"/>
                  </a:cubicBezTo>
                  <a:cubicBezTo>
                    <a:pt x="7658" y="9229"/>
                    <a:pt x="6940" y="8608"/>
                    <a:pt x="5971" y="8221"/>
                  </a:cubicBezTo>
                  <a:cubicBezTo>
                    <a:pt x="6901" y="8085"/>
                    <a:pt x="7599" y="7697"/>
                    <a:pt x="8045" y="7096"/>
                  </a:cubicBezTo>
                  <a:cubicBezTo>
                    <a:pt x="8491" y="6495"/>
                    <a:pt x="8724" y="5720"/>
                    <a:pt x="8724" y="4789"/>
                  </a:cubicBezTo>
                  <a:cubicBezTo>
                    <a:pt x="8724" y="3297"/>
                    <a:pt x="8375" y="2133"/>
                    <a:pt x="7658" y="1280"/>
                  </a:cubicBezTo>
                  <a:cubicBezTo>
                    <a:pt x="6940" y="427"/>
                    <a:pt x="5971" y="1"/>
                    <a:pt x="47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41" name="Google Shape;2641;p14"/>
            <p:cNvSpPr/>
            <p:nvPr/>
          </p:nvSpPr>
          <p:spPr>
            <a:xfrm>
              <a:off x="4839375" y="477850"/>
              <a:ext cx="218125" cy="321825"/>
            </a:xfrm>
            <a:custGeom>
              <a:avLst/>
              <a:gdLst/>
              <a:ahLst/>
              <a:cxnLst/>
              <a:rect l="l" t="t" r="r" b="b"/>
              <a:pathLst>
                <a:path w="8725" h="12873" extrusionOk="0">
                  <a:moveTo>
                    <a:pt x="98" y="1"/>
                  </a:moveTo>
                  <a:cubicBezTo>
                    <a:pt x="1280" y="2928"/>
                    <a:pt x="2327" y="5041"/>
                    <a:pt x="3258" y="6301"/>
                  </a:cubicBezTo>
                  <a:cubicBezTo>
                    <a:pt x="1494" y="9267"/>
                    <a:pt x="408" y="11283"/>
                    <a:pt x="1" y="12330"/>
                  </a:cubicBezTo>
                  <a:lnTo>
                    <a:pt x="1028" y="12873"/>
                  </a:lnTo>
                  <a:cubicBezTo>
                    <a:pt x="1319" y="12330"/>
                    <a:pt x="1901" y="11497"/>
                    <a:pt x="2734" y="10314"/>
                  </a:cubicBezTo>
                  <a:cubicBezTo>
                    <a:pt x="3568" y="9151"/>
                    <a:pt x="4130" y="8337"/>
                    <a:pt x="4402" y="7891"/>
                  </a:cubicBezTo>
                  <a:cubicBezTo>
                    <a:pt x="5623" y="9636"/>
                    <a:pt x="6379" y="10993"/>
                    <a:pt x="6670" y="11962"/>
                  </a:cubicBezTo>
                  <a:cubicBezTo>
                    <a:pt x="6961" y="12485"/>
                    <a:pt x="7368" y="12737"/>
                    <a:pt x="7910" y="12737"/>
                  </a:cubicBezTo>
                  <a:cubicBezTo>
                    <a:pt x="8453" y="12737"/>
                    <a:pt x="8725" y="12446"/>
                    <a:pt x="8725" y="11846"/>
                  </a:cubicBezTo>
                  <a:cubicBezTo>
                    <a:pt x="8143" y="10644"/>
                    <a:pt x="6999" y="8860"/>
                    <a:pt x="5313" y="6495"/>
                  </a:cubicBezTo>
                  <a:cubicBezTo>
                    <a:pt x="5468" y="6262"/>
                    <a:pt x="5875" y="5584"/>
                    <a:pt x="6553" y="4440"/>
                  </a:cubicBezTo>
                  <a:cubicBezTo>
                    <a:pt x="7213" y="3316"/>
                    <a:pt x="7775" y="2482"/>
                    <a:pt x="8201" y="1959"/>
                  </a:cubicBezTo>
                  <a:cubicBezTo>
                    <a:pt x="8318" y="1745"/>
                    <a:pt x="8376" y="1513"/>
                    <a:pt x="8376" y="1261"/>
                  </a:cubicBezTo>
                  <a:cubicBezTo>
                    <a:pt x="8376" y="834"/>
                    <a:pt x="8085" y="466"/>
                    <a:pt x="7503" y="136"/>
                  </a:cubicBezTo>
                  <a:cubicBezTo>
                    <a:pt x="7038" y="524"/>
                    <a:pt x="6612" y="970"/>
                    <a:pt x="6224" y="1474"/>
                  </a:cubicBezTo>
                  <a:cubicBezTo>
                    <a:pt x="5856" y="1997"/>
                    <a:pt x="5468" y="2598"/>
                    <a:pt x="5080" y="3296"/>
                  </a:cubicBezTo>
                  <a:cubicBezTo>
                    <a:pt x="4692" y="3994"/>
                    <a:pt x="4382" y="4518"/>
                    <a:pt x="4130" y="4867"/>
                  </a:cubicBezTo>
                  <a:cubicBezTo>
                    <a:pt x="2734" y="2870"/>
                    <a:pt x="1726" y="1241"/>
                    <a:pt x="1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42" name="Google Shape;2642;p14"/>
            <p:cNvSpPr/>
            <p:nvPr/>
          </p:nvSpPr>
          <p:spPr>
            <a:xfrm>
              <a:off x="5228075" y="443450"/>
              <a:ext cx="271925" cy="292275"/>
            </a:xfrm>
            <a:custGeom>
              <a:avLst/>
              <a:gdLst/>
              <a:ahLst/>
              <a:cxnLst/>
              <a:rect l="l" t="t" r="r" b="b"/>
              <a:pathLst>
                <a:path w="10877" h="11691" extrusionOk="0">
                  <a:moveTo>
                    <a:pt x="4246" y="0"/>
                  </a:moveTo>
                  <a:cubicBezTo>
                    <a:pt x="4188" y="911"/>
                    <a:pt x="4149" y="1919"/>
                    <a:pt x="4149" y="3024"/>
                  </a:cubicBezTo>
                  <a:cubicBezTo>
                    <a:pt x="4149" y="3877"/>
                    <a:pt x="4169" y="4517"/>
                    <a:pt x="4188" y="4944"/>
                  </a:cubicBezTo>
                  <a:lnTo>
                    <a:pt x="1" y="5176"/>
                  </a:lnTo>
                  <a:lnTo>
                    <a:pt x="233" y="6243"/>
                  </a:lnTo>
                  <a:lnTo>
                    <a:pt x="4227" y="6456"/>
                  </a:lnTo>
                  <a:cubicBezTo>
                    <a:pt x="4265" y="7755"/>
                    <a:pt x="4285" y="8491"/>
                    <a:pt x="4285" y="8666"/>
                  </a:cubicBezTo>
                  <a:cubicBezTo>
                    <a:pt x="4285" y="9480"/>
                    <a:pt x="4265" y="10081"/>
                    <a:pt x="4246" y="10488"/>
                  </a:cubicBezTo>
                  <a:cubicBezTo>
                    <a:pt x="4324" y="10818"/>
                    <a:pt x="4479" y="11108"/>
                    <a:pt x="4750" y="11341"/>
                  </a:cubicBezTo>
                  <a:cubicBezTo>
                    <a:pt x="5002" y="11574"/>
                    <a:pt x="5274" y="11690"/>
                    <a:pt x="5564" y="11690"/>
                  </a:cubicBezTo>
                  <a:cubicBezTo>
                    <a:pt x="5991" y="11690"/>
                    <a:pt x="6262" y="11438"/>
                    <a:pt x="6398" y="10953"/>
                  </a:cubicBezTo>
                  <a:cubicBezTo>
                    <a:pt x="6359" y="10294"/>
                    <a:pt x="6282" y="9480"/>
                    <a:pt x="6165" y="8511"/>
                  </a:cubicBezTo>
                  <a:cubicBezTo>
                    <a:pt x="6049" y="7541"/>
                    <a:pt x="5991" y="6882"/>
                    <a:pt x="5952" y="6514"/>
                  </a:cubicBezTo>
                  <a:lnTo>
                    <a:pt x="5952" y="6514"/>
                  </a:lnTo>
                  <a:cubicBezTo>
                    <a:pt x="7891" y="6650"/>
                    <a:pt x="9209" y="6727"/>
                    <a:pt x="9926" y="6766"/>
                  </a:cubicBezTo>
                  <a:cubicBezTo>
                    <a:pt x="10236" y="6727"/>
                    <a:pt x="10469" y="6630"/>
                    <a:pt x="10643" y="6475"/>
                  </a:cubicBezTo>
                  <a:cubicBezTo>
                    <a:pt x="10799" y="6320"/>
                    <a:pt x="10876" y="6146"/>
                    <a:pt x="10876" y="5932"/>
                  </a:cubicBezTo>
                  <a:cubicBezTo>
                    <a:pt x="10876" y="5622"/>
                    <a:pt x="10740" y="5331"/>
                    <a:pt x="10450" y="5060"/>
                  </a:cubicBezTo>
                  <a:cubicBezTo>
                    <a:pt x="10178" y="4789"/>
                    <a:pt x="9849" y="4653"/>
                    <a:pt x="9442" y="4634"/>
                  </a:cubicBezTo>
                  <a:lnTo>
                    <a:pt x="5778" y="4847"/>
                  </a:lnTo>
                  <a:cubicBezTo>
                    <a:pt x="5758" y="4556"/>
                    <a:pt x="5681" y="3800"/>
                    <a:pt x="5564" y="2579"/>
                  </a:cubicBezTo>
                  <a:cubicBezTo>
                    <a:pt x="5429" y="1357"/>
                    <a:pt x="5351" y="562"/>
                    <a:pt x="5332" y="233"/>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43" name="Google Shape;2643;p14"/>
            <p:cNvSpPr/>
            <p:nvPr/>
          </p:nvSpPr>
          <p:spPr>
            <a:xfrm>
              <a:off x="5670550" y="354275"/>
              <a:ext cx="249150" cy="444450"/>
            </a:xfrm>
            <a:custGeom>
              <a:avLst/>
              <a:gdLst/>
              <a:ahLst/>
              <a:cxnLst/>
              <a:rect l="l" t="t" r="r" b="b"/>
              <a:pathLst>
                <a:path w="9966" h="17778" extrusionOk="0">
                  <a:moveTo>
                    <a:pt x="3045" y="0"/>
                  </a:moveTo>
                  <a:cubicBezTo>
                    <a:pt x="2637" y="1125"/>
                    <a:pt x="2327" y="2404"/>
                    <a:pt x="2075" y="3839"/>
                  </a:cubicBezTo>
                  <a:cubicBezTo>
                    <a:pt x="1843" y="5273"/>
                    <a:pt x="1532" y="6708"/>
                    <a:pt x="1164" y="8142"/>
                  </a:cubicBezTo>
                  <a:cubicBezTo>
                    <a:pt x="1416" y="8278"/>
                    <a:pt x="1746" y="8433"/>
                    <a:pt x="2133" y="8608"/>
                  </a:cubicBezTo>
                  <a:cubicBezTo>
                    <a:pt x="2502" y="8782"/>
                    <a:pt x="2851" y="8957"/>
                    <a:pt x="3180" y="9131"/>
                  </a:cubicBezTo>
                  <a:cubicBezTo>
                    <a:pt x="3549" y="9073"/>
                    <a:pt x="3936" y="9034"/>
                    <a:pt x="4343" y="9034"/>
                  </a:cubicBezTo>
                  <a:cubicBezTo>
                    <a:pt x="5507" y="9034"/>
                    <a:pt x="6379" y="9364"/>
                    <a:pt x="6980" y="9984"/>
                  </a:cubicBezTo>
                  <a:cubicBezTo>
                    <a:pt x="7562" y="10624"/>
                    <a:pt x="7872" y="11399"/>
                    <a:pt x="7872" y="12310"/>
                  </a:cubicBezTo>
                  <a:cubicBezTo>
                    <a:pt x="7872" y="13280"/>
                    <a:pt x="7542" y="14152"/>
                    <a:pt x="6902" y="14927"/>
                  </a:cubicBezTo>
                  <a:cubicBezTo>
                    <a:pt x="6263" y="15703"/>
                    <a:pt x="5448" y="16091"/>
                    <a:pt x="4479" y="16091"/>
                  </a:cubicBezTo>
                  <a:cubicBezTo>
                    <a:pt x="3490" y="16091"/>
                    <a:pt x="2463" y="15684"/>
                    <a:pt x="1358" y="14850"/>
                  </a:cubicBezTo>
                  <a:cubicBezTo>
                    <a:pt x="1261" y="14772"/>
                    <a:pt x="1164" y="14734"/>
                    <a:pt x="1048" y="14734"/>
                  </a:cubicBezTo>
                  <a:cubicBezTo>
                    <a:pt x="835" y="14734"/>
                    <a:pt x="602" y="14986"/>
                    <a:pt x="369" y="15470"/>
                  </a:cubicBezTo>
                  <a:cubicBezTo>
                    <a:pt x="137" y="15974"/>
                    <a:pt x="20" y="16226"/>
                    <a:pt x="1" y="16246"/>
                  </a:cubicBezTo>
                  <a:cubicBezTo>
                    <a:pt x="1436" y="17254"/>
                    <a:pt x="2870" y="17777"/>
                    <a:pt x="4421" y="17777"/>
                  </a:cubicBezTo>
                  <a:cubicBezTo>
                    <a:pt x="5991" y="17777"/>
                    <a:pt x="7309" y="17273"/>
                    <a:pt x="8376" y="16304"/>
                  </a:cubicBezTo>
                  <a:cubicBezTo>
                    <a:pt x="9442" y="15335"/>
                    <a:pt x="9965" y="14171"/>
                    <a:pt x="9965" y="12795"/>
                  </a:cubicBezTo>
                  <a:cubicBezTo>
                    <a:pt x="9965" y="11341"/>
                    <a:pt x="9423" y="10062"/>
                    <a:pt x="8337" y="8957"/>
                  </a:cubicBezTo>
                  <a:cubicBezTo>
                    <a:pt x="7251" y="7852"/>
                    <a:pt x="6011" y="7289"/>
                    <a:pt x="4615" y="7289"/>
                  </a:cubicBezTo>
                  <a:cubicBezTo>
                    <a:pt x="4188" y="7289"/>
                    <a:pt x="3742" y="7348"/>
                    <a:pt x="3277" y="7444"/>
                  </a:cubicBezTo>
                  <a:cubicBezTo>
                    <a:pt x="3665" y="5370"/>
                    <a:pt x="3975" y="3432"/>
                    <a:pt x="4208" y="1609"/>
                  </a:cubicBezTo>
                  <a:cubicBezTo>
                    <a:pt x="4615" y="1551"/>
                    <a:pt x="5584" y="1532"/>
                    <a:pt x="7077" y="1532"/>
                  </a:cubicBezTo>
                  <a:cubicBezTo>
                    <a:pt x="8085" y="1532"/>
                    <a:pt x="8977" y="1454"/>
                    <a:pt x="9752" y="1318"/>
                  </a:cubicBezTo>
                  <a:lnTo>
                    <a:pt x="9481" y="233"/>
                  </a:lnTo>
                  <a:lnTo>
                    <a:pt x="9500" y="233"/>
                  </a:lnTo>
                  <a:cubicBezTo>
                    <a:pt x="8744" y="117"/>
                    <a:pt x="7620" y="78"/>
                    <a:pt x="6127" y="78"/>
                  </a:cubicBezTo>
                  <a:cubicBezTo>
                    <a:pt x="4615" y="78"/>
                    <a:pt x="3587" y="39"/>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44" name="Google Shape;2644;p14"/>
            <p:cNvSpPr/>
            <p:nvPr/>
          </p:nvSpPr>
          <p:spPr>
            <a:xfrm>
              <a:off x="5943425" y="472050"/>
              <a:ext cx="249625" cy="489500"/>
            </a:xfrm>
            <a:custGeom>
              <a:avLst/>
              <a:gdLst/>
              <a:ahLst/>
              <a:cxnLst/>
              <a:rect l="l" t="t" r="r" b="b"/>
              <a:pathLst>
                <a:path w="9985" h="19580" extrusionOk="0">
                  <a:moveTo>
                    <a:pt x="8123" y="0"/>
                  </a:moveTo>
                  <a:lnTo>
                    <a:pt x="8123" y="252"/>
                  </a:lnTo>
                  <a:cubicBezTo>
                    <a:pt x="8123" y="2985"/>
                    <a:pt x="6999" y="6475"/>
                    <a:pt x="4789" y="10740"/>
                  </a:cubicBezTo>
                  <a:cubicBezTo>
                    <a:pt x="4265" y="10061"/>
                    <a:pt x="3800" y="9247"/>
                    <a:pt x="3393" y="8258"/>
                  </a:cubicBezTo>
                  <a:cubicBezTo>
                    <a:pt x="2986" y="7289"/>
                    <a:pt x="2695" y="6456"/>
                    <a:pt x="2540" y="5816"/>
                  </a:cubicBezTo>
                  <a:cubicBezTo>
                    <a:pt x="2385" y="5157"/>
                    <a:pt x="2172" y="4149"/>
                    <a:pt x="1900" y="2792"/>
                  </a:cubicBezTo>
                  <a:cubicBezTo>
                    <a:pt x="1648" y="1415"/>
                    <a:pt x="1474" y="543"/>
                    <a:pt x="1396" y="175"/>
                  </a:cubicBezTo>
                  <a:lnTo>
                    <a:pt x="0" y="97"/>
                  </a:lnTo>
                  <a:lnTo>
                    <a:pt x="0" y="97"/>
                  </a:lnTo>
                  <a:cubicBezTo>
                    <a:pt x="155" y="2423"/>
                    <a:pt x="562" y="4750"/>
                    <a:pt x="1260" y="7076"/>
                  </a:cubicBezTo>
                  <a:cubicBezTo>
                    <a:pt x="1939" y="9402"/>
                    <a:pt x="2928" y="11147"/>
                    <a:pt x="4226" y="12291"/>
                  </a:cubicBezTo>
                  <a:cubicBezTo>
                    <a:pt x="2559" y="15470"/>
                    <a:pt x="1396" y="17622"/>
                    <a:pt x="756" y="18746"/>
                  </a:cubicBezTo>
                  <a:lnTo>
                    <a:pt x="2230" y="19580"/>
                  </a:lnTo>
                  <a:cubicBezTo>
                    <a:pt x="3180" y="17893"/>
                    <a:pt x="3955" y="16459"/>
                    <a:pt x="4595" y="15257"/>
                  </a:cubicBezTo>
                  <a:cubicBezTo>
                    <a:pt x="5215" y="14055"/>
                    <a:pt x="5932" y="12582"/>
                    <a:pt x="6747" y="10817"/>
                  </a:cubicBezTo>
                  <a:cubicBezTo>
                    <a:pt x="7561" y="9053"/>
                    <a:pt x="8239" y="7309"/>
                    <a:pt x="8782" y="5564"/>
                  </a:cubicBezTo>
                  <a:cubicBezTo>
                    <a:pt x="9325" y="3838"/>
                    <a:pt x="9732" y="2132"/>
                    <a:pt x="9984" y="446"/>
                  </a:cubicBezTo>
                  <a:cubicBezTo>
                    <a:pt x="9558" y="271"/>
                    <a:pt x="8937" y="116"/>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45" name="Google Shape;2645;p14"/>
            <p:cNvSpPr/>
            <p:nvPr/>
          </p:nvSpPr>
          <p:spPr>
            <a:xfrm>
              <a:off x="6375725" y="467200"/>
              <a:ext cx="340250" cy="211800"/>
            </a:xfrm>
            <a:custGeom>
              <a:avLst/>
              <a:gdLst/>
              <a:ahLst/>
              <a:cxnLst/>
              <a:rect l="l" t="t" r="r" b="b"/>
              <a:pathLst>
                <a:path w="13610" h="8472" extrusionOk="0">
                  <a:moveTo>
                    <a:pt x="12175" y="0"/>
                  </a:moveTo>
                  <a:cubicBezTo>
                    <a:pt x="11303" y="58"/>
                    <a:pt x="9500" y="97"/>
                    <a:pt x="6747" y="175"/>
                  </a:cubicBezTo>
                  <a:cubicBezTo>
                    <a:pt x="4014" y="252"/>
                    <a:pt x="1881" y="349"/>
                    <a:pt x="388" y="446"/>
                  </a:cubicBezTo>
                  <a:lnTo>
                    <a:pt x="621" y="1512"/>
                  </a:lnTo>
                  <a:cubicBezTo>
                    <a:pt x="1707" y="1590"/>
                    <a:pt x="5719" y="1803"/>
                    <a:pt x="12660" y="2133"/>
                  </a:cubicBezTo>
                  <a:cubicBezTo>
                    <a:pt x="12970" y="2094"/>
                    <a:pt x="13222" y="1997"/>
                    <a:pt x="13377" y="1842"/>
                  </a:cubicBezTo>
                  <a:cubicBezTo>
                    <a:pt x="13532" y="1687"/>
                    <a:pt x="13610" y="1512"/>
                    <a:pt x="13610" y="1299"/>
                  </a:cubicBezTo>
                  <a:cubicBezTo>
                    <a:pt x="13610" y="989"/>
                    <a:pt x="13474" y="698"/>
                    <a:pt x="13203" y="427"/>
                  </a:cubicBezTo>
                  <a:cubicBezTo>
                    <a:pt x="12912" y="155"/>
                    <a:pt x="12582" y="20"/>
                    <a:pt x="12175" y="0"/>
                  </a:cubicBezTo>
                  <a:close/>
                  <a:moveTo>
                    <a:pt x="12175" y="6339"/>
                  </a:moveTo>
                  <a:cubicBezTo>
                    <a:pt x="5661" y="6650"/>
                    <a:pt x="1610" y="6843"/>
                    <a:pt x="1" y="6979"/>
                  </a:cubicBezTo>
                  <a:lnTo>
                    <a:pt x="272" y="8045"/>
                  </a:lnTo>
                  <a:cubicBezTo>
                    <a:pt x="1823" y="8162"/>
                    <a:pt x="4052" y="8239"/>
                    <a:pt x="6902" y="8297"/>
                  </a:cubicBezTo>
                  <a:cubicBezTo>
                    <a:pt x="9771" y="8375"/>
                    <a:pt x="11690" y="8414"/>
                    <a:pt x="12660" y="8472"/>
                  </a:cubicBezTo>
                  <a:cubicBezTo>
                    <a:pt x="12970" y="8433"/>
                    <a:pt x="13222" y="8336"/>
                    <a:pt x="13377" y="8181"/>
                  </a:cubicBezTo>
                  <a:cubicBezTo>
                    <a:pt x="13532" y="8026"/>
                    <a:pt x="13610" y="7852"/>
                    <a:pt x="13610" y="7638"/>
                  </a:cubicBezTo>
                  <a:cubicBezTo>
                    <a:pt x="13610" y="7328"/>
                    <a:pt x="13474" y="7037"/>
                    <a:pt x="13203" y="6766"/>
                  </a:cubicBezTo>
                  <a:cubicBezTo>
                    <a:pt x="12912" y="6494"/>
                    <a:pt x="12582" y="6359"/>
                    <a:pt x="12175" y="63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46" name="Google Shape;2646;p14"/>
            <p:cNvSpPr/>
            <p:nvPr/>
          </p:nvSpPr>
          <p:spPr>
            <a:xfrm>
              <a:off x="6899150" y="328100"/>
              <a:ext cx="215700" cy="456075"/>
            </a:xfrm>
            <a:custGeom>
              <a:avLst/>
              <a:gdLst/>
              <a:ahLst/>
              <a:cxnLst/>
              <a:rect l="l" t="t" r="r" b="b"/>
              <a:pathLst>
                <a:path w="8628" h="18243" extrusionOk="0">
                  <a:moveTo>
                    <a:pt x="4130" y="0"/>
                  </a:moveTo>
                  <a:cubicBezTo>
                    <a:pt x="3858" y="272"/>
                    <a:pt x="3471" y="601"/>
                    <a:pt x="2986" y="1028"/>
                  </a:cubicBezTo>
                  <a:cubicBezTo>
                    <a:pt x="2482" y="1454"/>
                    <a:pt x="1939" y="1920"/>
                    <a:pt x="1319" y="2443"/>
                  </a:cubicBezTo>
                  <a:cubicBezTo>
                    <a:pt x="679" y="2966"/>
                    <a:pt x="253" y="3315"/>
                    <a:pt x="1" y="3529"/>
                  </a:cubicBezTo>
                  <a:lnTo>
                    <a:pt x="757" y="4323"/>
                  </a:lnTo>
                  <a:cubicBezTo>
                    <a:pt x="1435" y="3819"/>
                    <a:pt x="2501" y="3141"/>
                    <a:pt x="3936" y="2307"/>
                  </a:cubicBezTo>
                  <a:lnTo>
                    <a:pt x="3936" y="2307"/>
                  </a:lnTo>
                  <a:cubicBezTo>
                    <a:pt x="3897" y="3218"/>
                    <a:pt x="3878" y="4556"/>
                    <a:pt x="3878" y="6320"/>
                  </a:cubicBezTo>
                  <a:cubicBezTo>
                    <a:pt x="3878" y="7076"/>
                    <a:pt x="3878" y="8201"/>
                    <a:pt x="3897" y="9674"/>
                  </a:cubicBezTo>
                  <a:cubicBezTo>
                    <a:pt x="3917" y="11147"/>
                    <a:pt x="3917" y="12252"/>
                    <a:pt x="3917" y="12970"/>
                  </a:cubicBezTo>
                  <a:cubicBezTo>
                    <a:pt x="3917" y="14133"/>
                    <a:pt x="3897" y="15296"/>
                    <a:pt x="3839" y="16440"/>
                  </a:cubicBezTo>
                  <a:cubicBezTo>
                    <a:pt x="3529" y="16498"/>
                    <a:pt x="3083" y="16575"/>
                    <a:pt x="2521" y="16692"/>
                  </a:cubicBezTo>
                  <a:cubicBezTo>
                    <a:pt x="1959" y="16789"/>
                    <a:pt x="1474" y="16886"/>
                    <a:pt x="1106" y="16924"/>
                  </a:cubicBezTo>
                  <a:lnTo>
                    <a:pt x="1106" y="18184"/>
                  </a:lnTo>
                  <a:lnTo>
                    <a:pt x="1106" y="18204"/>
                  </a:lnTo>
                  <a:cubicBezTo>
                    <a:pt x="1086" y="18204"/>
                    <a:pt x="1358" y="18223"/>
                    <a:pt x="1900" y="18223"/>
                  </a:cubicBezTo>
                  <a:cubicBezTo>
                    <a:pt x="2443" y="18243"/>
                    <a:pt x="3219" y="18243"/>
                    <a:pt x="4188" y="18243"/>
                  </a:cubicBezTo>
                  <a:lnTo>
                    <a:pt x="8627" y="18243"/>
                  </a:lnTo>
                  <a:lnTo>
                    <a:pt x="8240" y="16983"/>
                  </a:lnTo>
                  <a:cubicBezTo>
                    <a:pt x="7949" y="16944"/>
                    <a:pt x="7522" y="16886"/>
                    <a:pt x="6960" y="16769"/>
                  </a:cubicBezTo>
                  <a:cubicBezTo>
                    <a:pt x="6417" y="16672"/>
                    <a:pt x="6068" y="16614"/>
                    <a:pt x="5933" y="16595"/>
                  </a:cubicBezTo>
                  <a:cubicBezTo>
                    <a:pt x="5875" y="15315"/>
                    <a:pt x="5855" y="13222"/>
                    <a:pt x="5855" y="10275"/>
                  </a:cubicBezTo>
                  <a:cubicBezTo>
                    <a:pt x="5855" y="5351"/>
                    <a:pt x="5816" y="1958"/>
                    <a:pt x="5719" y="117"/>
                  </a:cubicBezTo>
                  <a:cubicBezTo>
                    <a:pt x="5467" y="78"/>
                    <a:pt x="5196" y="59"/>
                    <a:pt x="4925" y="59"/>
                  </a:cubicBezTo>
                  <a:cubicBezTo>
                    <a:pt x="4653" y="39"/>
                    <a:pt x="4382" y="20"/>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647" name="Google Shape;2647;p14"/>
            <p:cNvSpPr/>
            <p:nvPr/>
          </p:nvSpPr>
          <p:spPr>
            <a:xfrm>
              <a:off x="7115300" y="354275"/>
              <a:ext cx="249150" cy="444450"/>
            </a:xfrm>
            <a:custGeom>
              <a:avLst/>
              <a:gdLst/>
              <a:ahLst/>
              <a:cxnLst/>
              <a:rect l="l" t="t" r="r" b="b"/>
              <a:pathLst>
                <a:path w="9966" h="17778" extrusionOk="0">
                  <a:moveTo>
                    <a:pt x="3025" y="0"/>
                  </a:moveTo>
                  <a:cubicBezTo>
                    <a:pt x="2637" y="1125"/>
                    <a:pt x="2308" y="2404"/>
                    <a:pt x="2075" y="3839"/>
                  </a:cubicBezTo>
                  <a:cubicBezTo>
                    <a:pt x="1823" y="5273"/>
                    <a:pt x="1532" y="6708"/>
                    <a:pt x="1164" y="8142"/>
                  </a:cubicBezTo>
                  <a:cubicBezTo>
                    <a:pt x="1416" y="8278"/>
                    <a:pt x="1745" y="8433"/>
                    <a:pt x="2114" y="8608"/>
                  </a:cubicBezTo>
                  <a:cubicBezTo>
                    <a:pt x="2501" y="8782"/>
                    <a:pt x="2850" y="8957"/>
                    <a:pt x="3180" y="9131"/>
                  </a:cubicBezTo>
                  <a:cubicBezTo>
                    <a:pt x="3548" y="9073"/>
                    <a:pt x="3936" y="9034"/>
                    <a:pt x="4343" y="9034"/>
                  </a:cubicBezTo>
                  <a:cubicBezTo>
                    <a:pt x="5487" y="9034"/>
                    <a:pt x="6359" y="9364"/>
                    <a:pt x="6960" y="9984"/>
                  </a:cubicBezTo>
                  <a:cubicBezTo>
                    <a:pt x="7561" y="10624"/>
                    <a:pt x="7852" y="11399"/>
                    <a:pt x="7852" y="12310"/>
                  </a:cubicBezTo>
                  <a:cubicBezTo>
                    <a:pt x="7852" y="13280"/>
                    <a:pt x="7542" y="14152"/>
                    <a:pt x="6902" y="14927"/>
                  </a:cubicBezTo>
                  <a:cubicBezTo>
                    <a:pt x="6262" y="15703"/>
                    <a:pt x="5429" y="16091"/>
                    <a:pt x="4459" y="16091"/>
                  </a:cubicBezTo>
                  <a:cubicBezTo>
                    <a:pt x="3490" y="16091"/>
                    <a:pt x="2463" y="15684"/>
                    <a:pt x="1358" y="14850"/>
                  </a:cubicBezTo>
                  <a:cubicBezTo>
                    <a:pt x="1261" y="14772"/>
                    <a:pt x="1164" y="14734"/>
                    <a:pt x="1048" y="14734"/>
                  </a:cubicBezTo>
                  <a:cubicBezTo>
                    <a:pt x="815" y="14734"/>
                    <a:pt x="602" y="14986"/>
                    <a:pt x="369" y="15470"/>
                  </a:cubicBezTo>
                  <a:cubicBezTo>
                    <a:pt x="136" y="15974"/>
                    <a:pt x="1" y="16226"/>
                    <a:pt x="1" y="16246"/>
                  </a:cubicBezTo>
                  <a:cubicBezTo>
                    <a:pt x="1435" y="17254"/>
                    <a:pt x="2850" y="17777"/>
                    <a:pt x="4421" y="17777"/>
                  </a:cubicBezTo>
                  <a:cubicBezTo>
                    <a:pt x="5972" y="17777"/>
                    <a:pt x="7290" y="17273"/>
                    <a:pt x="8356" y="16304"/>
                  </a:cubicBezTo>
                  <a:cubicBezTo>
                    <a:pt x="9422" y="15335"/>
                    <a:pt x="9965" y="14171"/>
                    <a:pt x="9965" y="12795"/>
                  </a:cubicBezTo>
                  <a:cubicBezTo>
                    <a:pt x="9965" y="11341"/>
                    <a:pt x="9422" y="10062"/>
                    <a:pt x="8337" y="8957"/>
                  </a:cubicBezTo>
                  <a:cubicBezTo>
                    <a:pt x="7251" y="7852"/>
                    <a:pt x="6010" y="7289"/>
                    <a:pt x="4615" y="7289"/>
                  </a:cubicBezTo>
                  <a:cubicBezTo>
                    <a:pt x="4169" y="7289"/>
                    <a:pt x="3723" y="7348"/>
                    <a:pt x="3258" y="7444"/>
                  </a:cubicBezTo>
                  <a:cubicBezTo>
                    <a:pt x="3645" y="5370"/>
                    <a:pt x="3955" y="3432"/>
                    <a:pt x="4207" y="1609"/>
                  </a:cubicBezTo>
                  <a:cubicBezTo>
                    <a:pt x="4615" y="1551"/>
                    <a:pt x="5564" y="1532"/>
                    <a:pt x="7057" y="1532"/>
                  </a:cubicBezTo>
                  <a:cubicBezTo>
                    <a:pt x="8065" y="1532"/>
                    <a:pt x="8957" y="1454"/>
                    <a:pt x="9752" y="1318"/>
                  </a:cubicBezTo>
                  <a:lnTo>
                    <a:pt x="9480" y="233"/>
                  </a:lnTo>
                  <a:cubicBezTo>
                    <a:pt x="8744" y="117"/>
                    <a:pt x="7619" y="78"/>
                    <a:pt x="6107" y="78"/>
                  </a:cubicBezTo>
                  <a:cubicBezTo>
                    <a:pt x="4615" y="78"/>
                    <a:pt x="3587" y="39"/>
                    <a:pt x="3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2648" name="Google Shape;2648;p14"/>
          <p:cNvGrpSpPr/>
          <p:nvPr/>
        </p:nvGrpSpPr>
        <p:grpSpPr>
          <a:xfrm>
            <a:off x="2312873" y="4608488"/>
            <a:ext cx="403476" cy="465482"/>
            <a:chOff x="7970425" y="1897700"/>
            <a:chExt cx="68975" cy="79575"/>
          </a:xfrm>
        </p:grpSpPr>
        <p:sp>
          <p:nvSpPr>
            <p:cNvPr id="2649" name="Google Shape;2649;p14"/>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4"/>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4"/>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2" name="Google Shape;2652;p14"/>
          <p:cNvGrpSpPr/>
          <p:nvPr/>
        </p:nvGrpSpPr>
        <p:grpSpPr>
          <a:xfrm>
            <a:off x="5388126" y="229679"/>
            <a:ext cx="310468" cy="358288"/>
            <a:chOff x="8375825" y="2031150"/>
            <a:chExt cx="53075" cy="61250"/>
          </a:xfrm>
        </p:grpSpPr>
        <p:sp>
          <p:nvSpPr>
            <p:cNvPr id="2653" name="Google Shape;2653;p14"/>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4"/>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4"/>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6" name="Google Shape;2656;p14"/>
          <p:cNvSpPr/>
          <p:nvPr/>
        </p:nvSpPr>
        <p:spPr>
          <a:xfrm>
            <a:off x="7771174" y="2109116"/>
            <a:ext cx="975713" cy="925260"/>
          </a:xfrm>
          <a:custGeom>
            <a:avLst/>
            <a:gdLst/>
            <a:ahLst/>
            <a:cxnLst/>
            <a:rect l="l" t="t" r="r" b="b"/>
            <a:pathLst>
              <a:path w="6672" h="6327" extrusionOk="0">
                <a:moveTo>
                  <a:pt x="3350" y="13"/>
                </a:moveTo>
                <a:cubicBezTo>
                  <a:pt x="3531" y="593"/>
                  <a:pt x="3696" y="1166"/>
                  <a:pt x="3874" y="1743"/>
                </a:cubicBezTo>
                <a:lnTo>
                  <a:pt x="3911" y="1718"/>
                </a:lnTo>
                <a:lnTo>
                  <a:pt x="5285" y="875"/>
                </a:lnTo>
                <a:lnTo>
                  <a:pt x="5285" y="875"/>
                </a:lnTo>
                <a:lnTo>
                  <a:pt x="4671" y="2366"/>
                </a:lnTo>
                <a:lnTo>
                  <a:pt x="4643" y="2435"/>
                </a:lnTo>
                <a:cubicBezTo>
                  <a:pt x="5063" y="2495"/>
                  <a:pt x="5792" y="2599"/>
                  <a:pt x="6286" y="2665"/>
                </a:cubicBezTo>
                <a:lnTo>
                  <a:pt x="6286" y="2665"/>
                </a:lnTo>
                <a:cubicBezTo>
                  <a:pt x="5851" y="2897"/>
                  <a:pt x="5201" y="3247"/>
                  <a:pt x="4836" y="3447"/>
                </a:cubicBezTo>
                <a:lnTo>
                  <a:pt x="4880" y="3491"/>
                </a:lnTo>
                <a:lnTo>
                  <a:pt x="6013" y="4722"/>
                </a:lnTo>
                <a:lnTo>
                  <a:pt x="6013" y="4722"/>
                </a:lnTo>
                <a:cubicBezTo>
                  <a:pt x="5468" y="4612"/>
                  <a:pt x="4923" y="4494"/>
                  <a:pt x="4375" y="4379"/>
                </a:cubicBezTo>
                <a:lnTo>
                  <a:pt x="4347" y="4373"/>
                </a:lnTo>
                <a:lnTo>
                  <a:pt x="4347" y="4373"/>
                </a:lnTo>
                <a:lnTo>
                  <a:pt x="4350" y="4401"/>
                </a:lnTo>
                <a:cubicBezTo>
                  <a:pt x="4371" y="4893"/>
                  <a:pt x="4389" y="5575"/>
                  <a:pt x="4410" y="6094"/>
                </a:cubicBezTo>
                <a:lnTo>
                  <a:pt x="4410" y="6094"/>
                </a:lnTo>
                <a:lnTo>
                  <a:pt x="3381" y="4750"/>
                </a:lnTo>
                <a:lnTo>
                  <a:pt x="3350" y="4712"/>
                </a:lnTo>
                <a:lnTo>
                  <a:pt x="3322" y="4750"/>
                </a:lnTo>
                <a:lnTo>
                  <a:pt x="2323" y="6010"/>
                </a:lnTo>
                <a:lnTo>
                  <a:pt x="2323" y="6010"/>
                </a:lnTo>
                <a:lnTo>
                  <a:pt x="2393" y="4404"/>
                </a:lnTo>
                <a:lnTo>
                  <a:pt x="2397" y="4323"/>
                </a:lnTo>
                <a:lnTo>
                  <a:pt x="2316" y="4339"/>
                </a:lnTo>
                <a:lnTo>
                  <a:pt x="795" y="4659"/>
                </a:lnTo>
                <a:lnTo>
                  <a:pt x="795" y="4659"/>
                </a:lnTo>
                <a:cubicBezTo>
                  <a:pt x="1145" y="4276"/>
                  <a:pt x="1494" y="3892"/>
                  <a:pt x="1839" y="3507"/>
                </a:cubicBezTo>
                <a:lnTo>
                  <a:pt x="1901" y="3438"/>
                </a:lnTo>
                <a:lnTo>
                  <a:pt x="1820" y="3394"/>
                </a:lnTo>
                <a:lnTo>
                  <a:pt x="442" y="2671"/>
                </a:lnTo>
                <a:lnTo>
                  <a:pt x="442" y="2671"/>
                </a:lnTo>
                <a:cubicBezTo>
                  <a:pt x="957" y="2601"/>
                  <a:pt x="1469" y="2524"/>
                  <a:pt x="1982" y="2450"/>
                </a:cubicBezTo>
                <a:lnTo>
                  <a:pt x="2063" y="2441"/>
                </a:lnTo>
                <a:lnTo>
                  <a:pt x="2032" y="2366"/>
                </a:lnTo>
                <a:lnTo>
                  <a:pt x="1416" y="875"/>
                </a:lnTo>
                <a:lnTo>
                  <a:pt x="2789" y="1718"/>
                </a:lnTo>
                <a:lnTo>
                  <a:pt x="2827" y="1740"/>
                </a:lnTo>
                <a:cubicBezTo>
                  <a:pt x="3004" y="1166"/>
                  <a:pt x="3169" y="590"/>
                  <a:pt x="3350" y="13"/>
                </a:cubicBezTo>
                <a:close/>
                <a:moveTo>
                  <a:pt x="3350" y="1"/>
                </a:moveTo>
                <a:cubicBezTo>
                  <a:pt x="3170" y="546"/>
                  <a:pt x="2973" y="1095"/>
                  <a:pt x="2789" y="1643"/>
                </a:cubicBezTo>
                <a:lnTo>
                  <a:pt x="2789" y="1643"/>
                </a:lnTo>
                <a:lnTo>
                  <a:pt x="1334" y="708"/>
                </a:lnTo>
                <a:lnTo>
                  <a:pt x="1203" y="621"/>
                </a:lnTo>
                <a:lnTo>
                  <a:pt x="1203" y="621"/>
                </a:lnTo>
                <a:lnTo>
                  <a:pt x="1262" y="768"/>
                </a:lnTo>
                <a:lnTo>
                  <a:pt x="1887" y="2339"/>
                </a:lnTo>
                <a:lnTo>
                  <a:pt x="1887" y="2339"/>
                </a:lnTo>
                <a:cubicBezTo>
                  <a:pt x="1259" y="2420"/>
                  <a:pt x="628" y="2504"/>
                  <a:pt x="0" y="2594"/>
                </a:cubicBezTo>
                <a:lnTo>
                  <a:pt x="190" y="2693"/>
                </a:lnTo>
                <a:lnTo>
                  <a:pt x="1670" y="3479"/>
                </a:lnTo>
                <a:lnTo>
                  <a:pt x="1670" y="3479"/>
                </a:lnTo>
                <a:cubicBezTo>
                  <a:pt x="1295" y="3892"/>
                  <a:pt x="921" y="4309"/>
                  <a:pt x="549" y="4725"/>
                </a:cubicBezTo>
                <a:lnTo>
                  <a:pt x="405" y="4887"/>
                </a:lnTo>
                <a:lnTo>
                  <a:pt x="614" y="4840"/>
                </a:lnTo>
                <a:lnTo>
                  <a:pt x="2263" y="4481"/>
                </a:lnTo>
                <a:lnTo>
                  <a:pt x="2263" y="4481"/>
                </a:lnTo>
                <a:lnTo>
                  <a:pt x="2213" y="6168"/>
                </a:lnTo>
                <a:lnTo>
                  <a:pt x="2210" y="6327"/>
                </a:lnTo>
                <a:lnTo>
                  <a:pt x="2210" y="6327"/>
                </a:lnTo>
                <a:lnTo>
                  <a:pt x="2303" y="6202"/>
                </a:lnTo>
                <a:lnTo>
                  <a:pt x="3352" y="4835"/>
                </a:lnTo>
                <a:lnTo>
                  <a:pt x="3352" y="4835"/>
                </a:lnTo>
                <a:lnTo>
                  <a:pt x="4419" y="6183"/>
                </a:lnTo>
                <a:lnTo>
                  <a:pt x="4466" y="6246"/>
                </a:lnTo>
                <a:lnTo>
                  <a:pt x="4462" y="6168"/>
                </a:lnTo>
                <a:lnTo>
                  <a:pt x="4428" y="5283"/>
                </a:lnTo>
                <a:cubicBezTo>
                  <a:pt x="4416" y="4999"/>
                  <a:pt x="4404" y="4713"/>
                  <a:pt x="4395" y="4429"/>
                </a:cubicBezTo>
                <a:lnTo>
                  <a:pt x="4395" y="4429"/>
                </a:lnTo>
                <a:cubicBezTo>
                  <a:pt x="4962" y="4554"/>
                  <a:pt x="5528" y="4674"/>
                  <a:pt x="6095" y="4803"/>
                </a:cubicBezTo>
                <a:lnTo>
                  <a:pt x="6192" y="4825"/>
                </a:lnTo>
                <a:lnTo>
                  <a:pt x="6192" y="4825"/>
                </a:lnTo>
                <a:lnTo>
                  <a:pt x="6126" y="4750"/>
                </a:lnTo>
                <a:lnTo>
                  <a:pt x="4995" y="3475"/>
                </a:lnTo>
                <a:lnTo>
                  <a:pt x="4995" y="3475"/>
                </a:lnTo>
                <a:cubicBezTo>
                  <a:pt x="5402" y="3264"/>
                  <a:pt x="6135" y="2880"/>
                  <a:pt x="6507" y="2684"/>
                </a:cubicBezTo>
                <a:lnTo>
                  <a:pt x="6672" y="2600"/>
                </a:lnTo>
                <a:lnTo>
                  <a:pt x="6488" y="2572"/>
                </a:lnTo>
                <a:cubicBezTo>
                  <a:pt x="6075" y="2513"/>
                  <a:pt x="5263" y="2404"/>
                  <a:pt x="4808" y="2342"/>
                </a:cubicBezTo>
                <a:lnTo>
                  <a:pt x="4808" y="2342"/>
                </a:lnTo>
                <a:lnTo>
                  <a:pt x="5441" y="768"/>
                </a:lnTo>
                <a:lnTo>
                  <a:pt x="5497" y="621"/>
                </a:lnTo>
                <a:lnTo>
                  <a:pt x="5497" y="621"/>
                </a:lnTo>
                <a:lnTo>
                  <a:pt x="5366" y="708"/>
                </a:lnTo>
                <a:lnTo>
                  <a:pt x="3913" y="1639"/>
                </a:lnTo>
                <a:lnTo>
                  <a:pt x="3913" y="1639"/>
                </a:lnTo>
                <a:cubicBezTo>
                  <a:pt x="3730" y="1092"/>
                  <a:pt x="3532" y="542"/>
                  <a:pt x="335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4"/>
          <p:cNvSpPr/>
          <p:nvPr/>
        </p:nvSpPr>
        <p:spPr>
          <a:xfrm>
            <a:off x="2336138" y="429622"/>
            <a:ext cx="627223" cy="594466"/>
          </a:xfrm>
          <a:custGeom>
            <a:avLst/>
            <a:gdLst/>
            <a:ahLst/>
            <a:cxnLst/>
            <a:rect l="l" t="t" r="r" b="b"/>
            <a:pathLst>
              <a:path w="4289" h="4065" extrusionOk="0">
                <a:moveTo>
                  <a:pt x="2154" y="10"/>
                </a:moveTo>
                <a:cubicBezTo>
                  <a:pt x="2272" y="381"/>
                  <a:pt x="2375" y="752"/>
                  <a:pt x="2490" y="1120"/>
                </a:cubicBezTo>
                <a:lnTo>
                  <a:pt x="2515" y="1107"/>
                </a:lnTo>
                <a:lnTo>
                  <a:pt x="3397" y="563"/>
                </a:lnTo>
                <a:lnTo>
                  <a:pt x="3004" y="1522"/>
                </a:lnTo>
                <a:lnTo>
                  <a:pt x="2986" y="1565"/>
                </a:lnTo>
                <a:cubicBezTo>
                  <a:pt x="3255" y="1604"/>
                  <a:pt x="3723" y="1671"/>
                  <a:pt x="4039" y="1714"/>
                </a:cubicBezTo>
                <a:lnTo>
                  <a:pt x="4039" y="1714"/>
                </a:lnTo>
                <a:cubicBezTo>
                  <a:pt x="3760" y="1862"/>
                  <a:pt x="3343" y="2087"/>
                  <a:pt x="3107" y="2213"/>
                </a:cubicBezTo>
                <a:lnTo>
                  <a:pt x="3135" y="2244"/>
                </a:lnTo>
                <a:lnTo>
                  <a:pt x="3865" y="3033"/>
                </a:lnTo>
                <a:lnTo>
                  <a:pt x="3865" y="3033"/>
                </a:lnTo>
                <a:cubicBezTo>
                  <a:pt x="3512" y="2962"/>
                  <a:pt x="3165" y="2888"/>
                  <a:pt x="2814" y="2815"/>
                </a:cubicBezTo>
                <a:lnTo>
                  <a:pt x="2796" y="2808"/>
                </a:lnTo>
                <a:lnTo>
                  <a:pt x="2796" y="2827"/>
                </a:lnTo>
                <a:cubicBezTo>
                  <a:pt x="2810" y="3144"/>
                  <a:pt x="2822" y="3579"/>
                  <a:pt x="2834" y="3913"/>
                </a:cubicBezTo>
                <a:lnTo>
                  <a:pt x="2834" y="3913"/>
                </a:lnTo>
                <a:lnTo>
                  <a:pt x="2172" y="3052"/>
                </a:lnTo>
                <a:lnTo>
                  <a:pt x="2154" y="3027"/>
                </a:lnTo>
                <a:lnTo>
                  <a:pt x="2135" y="3052"/>
                </a:lnTo>
                <a:lnTo>
                  <a:pt x="1494" y="3862"/>
                </a:lnTo>
                <a:lnTo>
                  <a:pt x="1494" y="3862"/>
                </a:lnTo>
                <a:lnTo>
                  <a:pt x="1540" y="2830"/>
                </a:lnTo>
                <a:lnTo>
                  <a:pt x="1540" y="2777"/>
                </a:lnTo>
                <a:lnTo>
                  <a:pt x="1490" y="2787"/>
                </a:lnTo>
                <a:lnTo>
                  <a:pt x="512" y="2995"/>
                </a:lnTo>
                <a:lnTo>
                  <a:pt x="512" y="2995"/>
                </a:lnTo>
                <a:cubicBezTo>
                  <a:pt x="735" y="2748"/>
                  <a:pt x="960" y="2504"/>
                  <a:pt x="1185" y="2254"/>
                </a:cubicBezTo>
                <a:lnTo>
                  <a:pt x="1222" y="2210"/>
                </a:lnTo>
                <a:lnTo>
                  <a:pt x="1172" y="2182"/>
                </a:lnTo>
                <a:lnTo>
                  <a:pt x="289" y="1717"/>
                </a:lnTo>
                <a:lnTo>
                  <a:pt x="289" y="1717"/>
                </a:lnTo>
                <a:cubicBezTo>
                  <a:pt x="619" y="1671"/>
                  <a:pt x="947" y="1624"/>
                  <a:pt x="1275" y="1575"/>
                </a:cubicBezTo>
                <a:lnTo>
                  <a:pt x="1328" y="1568"/>
                </a:lnTo>
                <a:lnTo>
                  <a:pt x="1306" y="1522"/>
                </a:lnTo>
                <a:lnTo>
                  <a:pt x="911" y="564"/>
                </a:lnTo>
                <a:lnTo>
                  <a:pt x="1795" y="1104"/>
                </a:lnTo>
                <a:lnTo>
                  <a:pt x="1817" y="1120"/>
                </a:lnTo>
                <a:cubicBezTo>
                  <a:pt x="1932" y="752"/>
                  <a:pt x="2038" y="381"/>
                  <a:pt x="2154" y="10"/>
                </a:cubicBezTo>
                <a:close/>
                <a:moveTo>
                  <a:pt x="2154" y="1"/>
                </a:moveTo>
                <a:cubicBezTo>
                  <a:pt x="2038" y="351"/>
                  <a:pt x="1913" y="702"/>
                  <a:pt x="1794" y="1055"/>
                </a:cubicBezTo>
                <a:lnTo>
                  <a:pt x="1794" y="1055"/>
                </a:lnTo>
                <a:lnTo>
                  <a:pt x="861" y="456"/>
                </a:lnTo>
                <a:lnTo>
                  <a:pt x="776" y="400"/>
                </a:lnTo>
                <a:lnTo>
                  <a:pt x="776" y="400"/>
                </a:lnTo>
                <a:lnTo>
                  <a:pt x="814" y="493"/>
                </a:lnTo>
                <a:lnTo>
                  <a:pt x="1216" y="1503"/>
                </a:lnTo>
                <a:lnTo>
                  <a:pt x="1216" y="1503"/>
                </a:lnTo>
                <a:cubicBezTo>
                  <a:pt x="812" y="1557"/>
                  <a:pt x="405" y="1608"/>
                  <a:pt x="1" y="1665"/>
                </a:cubicBezTo>
                <a:lnTo>
                  <a:pt x="125" y="1730"/>
                </a:lnTo>
                <a:lnTo>
                  <a:pt x="1076" y="2235"/>
                </a:lnTo>
                <a:lnTo>
                  <a:pt x="1076" y="2235"/>
                </a:lnTo>
                <a:cubicBezTo>
                  <a:pt x="834" y="2501"/>
                  <a:pt x="595" y="2770"/>
                  <a:pt x="356" y="3036"/>
                </a:cubicBezTo>
                <a:lnTo>
                  <a:pt x="262" y="3139"/>
                </a:lnTo>
                <a:lnTo>
                  <a:pt x="396" y="3111"/>
                </a:lnTo>
                <a:lnTo>
                  <a:pt x="1457" y="2879"/>
                </a:lnTo>
                <a:lnTo>
                  <a:pt x="1457" y="2879"/>
                </a:lnTo>
                <a:lnTo>
                  <a:pt x="1425" y="3961"/>
                </a:lnTo>
                <a:lnTo>
                  <a:pt x="1421" y="4064"/>
                </a:lnTo>
                <a:lnTo>
                  <a:pt x="1421" y="4064"/>
                </a:lnTo>
                <a:lnTo>
                  <a:pt x="1484" y="3983"/>
                </a:lnTo>
                <a:lnTo>
                  <a:pt x="2154" y="3104"/>
                </a:lnTo>
                <a:lnTo>
                  <a:pt x="2154" y="3104"/>
                </a:lnTo>
                <a:lnTo>
                  <a:pt x="2839" y="3974"/>
                </a:lnTo>
                <a:lnTo>
                  <a:pt x="2870" y="4011"/>
                </a:lnTo>
                <a:lnTo>
                  <a:pt x="2867" y="3961"/>
                </a:lnTo>
                <a:lnTo>
                  <a:pt x="2845" y="3394"/>
                </a:lnTo>
                <a:cubicBezTo>
                  <a:pt x="2839" y="3211"/>
                  <a:pt x="2831" y="3030"/>
                  <a:pt x="2824" y="2846"/>
                </a:cubicBezTo>
                <a:lnTo>
                  <a:pt x="2824" y="2846"/>
                </a:lnTo>
                <a:cubicBezTo>
                  <a:pt x="3187" y="2926"/>
                  <a:pt x="3552" y="3003"/>
                  <a:pt x="3917" y="3086"/>
                </a:cubicBezTo>
                <a:lnTo>
                  <a:pt x="3980" y="3101"/>
                </a:lnTo>
                <a:lnTo>
                  <a:pt x="3936" y="3052"/>
                </a:lnTo>
                <a:lnTo>
                  <a:pt x="3210" y="2232"/>
                </a:lnTo>
                <a:lnTo>
                  <a:pt x="3210" y="2232"/>
                </a:lnTo>
                <a:cubicBezTo>
                  <a:pt x="3472" y="2099"/>
                  <a:pt x="3942" y="1852"/>
                  <a:pt x="4182" y="1727"/>
                </a:cubicBezTo>
                <a:lnTo>
                  <a:pt x="4288" y="1671"/>
                </a:lnTo>
                <a:lnTo>
                  <a:pt x="4170" y="1656"/>
                </a:lnTo>
                <a:cubicBezTo>
                  <a:pt x="3905" y="1617"/>
                  <a:pt x="3384" y="1546"/>
                  <a:pt x="3090" y="1506"/>
                </a:cubicBezTo>
                <a:lnTo>
                  <a:pt x="3090" y="1506"/>
                </a:lnTo>
                <a:lnTo>
                  <a:pt x="3497" y="496"/>
                </a:lnTo>
                <a:lnTo>
                  <a:pt x="3534" y="400"/>
                </a:lnTo>
                <a:lnTo>
                  <a:pt x="3450" y="456"/>
                </a:lnTo>
                <a:lnTo>
                  <a:pt x="2516" y="1055"/>
                </a:lnTo>
                <a:lnTo>
                  <a:pt x="2516" y="1055"/>
                </a:lnTo>
                <a:cubicBezTo>
                  <a:pt x="2397" y="703"/>
                  <a:pt x="2272" y="350"/>
                  <a:pt x="215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4"/>
          <p:cNvSpPr/>
          <p:nvPr/>
        </p:nvSpPr>
        <p:spPr>
          <a:xfrm>
            <a:off x="-429085" y="330020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4"/>
          <p:cNvSpPr/>
          <p:nvPr/>
        </p:nvSpPr>
        <p:spPr>
          <a:xfrm>
            <a:off x="939100" y="893274"/>
            <a:ext cx="7266000" cy="3357000"/>
          </a:xfrm>
          <a:prstGeom prst="rect">
            <a:avLst/>
          </a:prstGeom>
          <a:solidFill>
            <a:schemeClr val="dk2"/>
          </a:solidFill>
          <a:ln w="762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4"/>
          <p:cNvSpPr txBox="1">
            <a:spLocks noGrp="1"/>
          </p:cNvSpPr>
          <p:nvPr>
            <p:ph type="title"/>
          </p:nvPr>
        </p:nvSpPr>
        <p:spPr>
          <a:xfrm>
            <a:off x="1325625" y="2131160"/>
            <a:ext cx="6492900" cy="1678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61" name="Google Shape;2661;p14"/>
          <p:cNvSpPr txBox="1">
            <a:spLocks noGrp="1"/>
          </p:cNvSpPr>
          <p:nvPr>
            <p:ph type="title" idx="2" hasCustomPrompt="1"/>
          </p:nvPr>
        </p:nvSpPr>
        <p:spPr>
          <a:xfrm>
            <a:off x="2571975" y="1288035"/>
            <a:ext cx="4000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column text ">
  <p:cSld name="ONE_COLUMN_TEXT_1">
    <p:spTree>
      <p:nvGrpSpPr>
        <p:cNvPr id="1" name="Shape 2662"/>
        <p:cNvGrpSpPr/>
        <p:nvPr/>
      </p:nvGrpSpPr>
      <p:grpSpPr>
        <a:xfrm>
          <a:off x="0" y="0"/>
          <a:ext cx="0" cy="0"/>
          <a:chOff x="0" y="0"/>
          <a:chExt cx="0" cy="0"/>
        </a:xfrm>
      </p:grpSpPr>
      <p:grpSp>
        <p:nvGrpSpPr>
          <p:cNvPr id="2663" name="Google Shape;2663;p15"/>
          <p:cNvGrpSpPr/>
          <p:nvPr/>
        </p:nvGrpSpPr>
        <p:grpSpPr>
          <a:xfrm rot="5400000">
            <a:off x="2000366" y="-2000218"/>
            <a:ext cx="5143458" cy="9143926"/>
            <a:chOff x="238200" y="1684775"/>
            <a:chExt cx="1136525" cy="2020400"/>
          </a:xfrm>
        </p:grpSpPr>
        <p:sp>
          <p:nvSpPr>
            <p:cNvPr id="2664" name="Google Shape;2664;p15"/>
            <p:cNvSpPr/>
            <p:nvPr/>
          </p:nvSpPr>
          <p:spPr>
            <a:xfrm>
              <a:off x="126105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5"/>
            <p:cNvSpPr/>
            <p:nvPr/>
          </p:nvSpPr>
          <p:spPr>
            <a:xfrm>
              <a:off x="126105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5"/>
            <p:cNvSpPr/>
            <p:nvPr/>
          </p:nvSpPr>
          <p:spPr>
            <a:xfrm>
              <a:off x="126105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5"/>
            <p:cNvSpPr/>
            <p:nvPr/>
          </p:nvSpPr>
          <p:spPr>
            <a:xfrm>
              <a:off x="126105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5"/>
            <p:cNvSpPr/>
            <p:nvPr/>
          </p:nvSpPr>
          <p:spPr>
            <a:xfrm>
              <a:off x="126105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5"/>
            <p:cNvSpPr/>
            <p:nvPr/>
          </p:nvSpPr>
          <p:spPr>
            <a:xfrm>
              <a:off x="126105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5"/>
            <p:cNvSpPr/>
            <p:nvPr/>
          </p:nvSpPr>
          <p:spPr>
            <a:xfrm>
              <a:off x="126105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5"/>
            <p:cNvSpPr/>
            <p:nvPr/>
          </p:nvSpPr>
          <p:spPr>
            <a:xfrm>
              <a:off x="126105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5"/>
            <p:cNvSpPr/>
            <p:nvPr/>
          </p:nvSpPr>
          <p:spPr>
            <a:xfrm>
              <a:off x="126105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5"/>
            <p:cNvSpPr/>
            <p:nvPr/>
          </p:nvSpPr>
          <p:spPr>
            <a:xfrm>
              <a:off x="126105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5"/>
            <p:cNvSpPr/>
            <p:nvPr/>
          </p:nvSpPr>
          <p:spPr>
            <a:xfrm>
              <a:off x="126105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5"/>
            <p:cNvSpPr/>
            <p:nvPr/>
          </p:nvSpPr>
          <p:spPr>
            <a:xfrm>
              <a:off x="126105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5"/>
            <p:cNvSpPr/>
            <p:nvPr/>
          </p:nvSpPr>
          <p:spPr>
            <a:xfrm>
              <a:off x="126105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5"/>
            <p:cNvSpPr/>
            <p:nvPr/>
          </p:nvSpPr>
          <p:spPr>
            <a:xfrm>
              <a:off x="126105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5"/>
            <p:cNvSpPr/>
            <p:nvPr/>
          </p:nvSpPr>
          <p:spPr>
            <a:xfrm>
              <a:off x="126105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5"/>
            <p:cNvSpPr/>
            <p:nvPr/>
          </p:nvSpPr>
          <p:spPr>
            <a:xfrm>
              <a:off x="126105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5"/>
            <p:cNvSpPr/>
            <p:nvPr/>
          </p:nvSpPr>
          <p:spPr>
            <a:xfrm>
              <a:off x="126105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5"/>
            <p:cNvSpPr/>
            <p:nvPr/>
          </p:nvSpPr>
          <p:spPr>
            <a:xfrm>
              <a:off x="126105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5"/>
            <p:cNvSpPr/>
            <p:nvPr/>
          </p:nvSpPr>
          <p:spPr>
            <a:xfrm>
              <a:off x="126105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5"/>
            <p:cNvSpPr/>
            <p:nvPr/>
          </p:nvSpPr>
          <p:spPr>
            <a:xfrm>
              <a:off x="126105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5"/>
            <p:cNvSpPr/>
            <p:nvPr/>
          </p:nvSpPr>
          <p:spPr>
            <a:xfrm>
              <a:off x="11473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5"/>
            <p:cNvSpPr/>
            <p:nvPr/>
          </p:nvSpPr>
          <p:spPr>
            <a:xfrm>
              <a:off x="11473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5"/>
            <p:cNvSpPr/>
            <p:nvPr/>
          </p:nvSpPr>
          <p:spPr>
            <a:xfrm>
              <a:off x="11473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15"/>
            <p:cNvSpPr/>
            <p:nvPr/>
          </p:nvSpPr>
          <p:spPr>
            <a:xfrm>
              <a:off x="11473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5"/>
            <p:cNvSpPr/>
            <p:nvPr/>
          </p:nvSpPr>
          <p:spPr>
            <a:xfrm>
              <a:off x="11473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5"/>
            <p:cNvSpPr/>
            <p:nvPr/>
          </p:nvSpPr>
          <p:spPr>
            <a:xfrm>
              <a:off x="11473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5"/>
            <p:cNvSpPr/>
            <p:nvPr/>
          </p:nvSpPr>
          <p:spPr>
            <a:xfrm>
              <a:off x="11473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5"/>
            <p:cNvSpPr/>
            <p:nvPr/>
          </p:nvSpPr>
          <p:spPr>
            <a:xfrm>
              <a:off x="11473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15"/>
            <p:cNvSpPr/>
            <p:nvPr/>
          </p:nvSpPr>
          <p:spPr>
            <a:xfrm>
              <a:off x="11473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15"/>
            <p:cNvSpPr/>
            <p:nvPr/>
          </p:nvSpPr>
          <p:spPr>
            <a:xfrm>
              <a:off x="11473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15"/>
            <p:cNvSpPr/>
            <p:nvPr/>
          </p:nvSpPr>
          <p:spPr>
            <a:xfrm>
              <a:off x="11473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5"/>
            <p:cNvSpPr/>
            <p:nvPr/>
          </p:nvSpPr>
          <p:spPr>
            <a:xfrm>
              <a:off x="11473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5"/>
            <p:cNvSpPr/>
            <p:nvPr/>
          </p:nvSpPr>
          <p:spPr>
            <a:xfrm>
              <a:off x="11473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5"/>
            <p:cNvSpPr/>
            <p:nvPr/>
          </p:nvSpPr>
          <p:spPr>
            <a:xfrm>
              <a:off x="11473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5"/>
            <p:cNvSpPr/>
            <p:nvPr/>
          </p:nvSpPr>
          <p:spPr>
            <a:xfrm>
              <a:off x="11473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5"/>
            <p:cNvSpPr/>
            <p:nvPr/>
          </p:nvSpPr>
          <p:spPr>
            <a:xfrm>
              <a:off x="11473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5"/>
            <p:cNvSpPr/>
            <p:nvPr/>
          </p:nvSpPr>
          <p:spPr>
            <a:xfrm>
              <a:off x="11473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5"/>
            <p:cNvSpPr/>
            <p:nvPr/>
          </p:nvSpPr>
          <p:spPr>
            <a:xfrm>
              <a:off x="11473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5"/>
            <p:cNvSpPr/>
            <p:nvPr/>
          </p:nvSpPr>
          <p:spPr>
            <a:xfrm>
              <a:off x="11473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5"/>
            <p:cNvSpPr/>
            <p:nvPr/>
          </p:nvSpPr>
          <p:spPr>
            <a:xfrm>
              <a:off x="11473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5"/>
            <p:cNvSpPr/>
            <p:nvPr/>
          </p:nvSpPr>
          <p:spPr>
            <a:xfrm>
              <a:off x="103372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5"/>
            <p:cNvSpPr/>
            <p:nvPr/>
          </p:nvSpPr>
          <p:spPr>
            <a:xfrm>
              <a:off x="103372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5"/>
            <p:cNvSpPr/>
            <p:nvPr/>
          </p:nvSpPr>
          <p:spPr>
            <a:xfrm>
              <a:off x="103372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5"/>
            <p:cNvSpPr/>
            <p:nvPr/>
          </p:nvSpPr>
          <p:spPr>
            <a:xfrm>
              <a:off x="103372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15"/>
            <p:cNvSpPr/>
            <p:nvPr/>
          </p:nvSpPr>
          <p:spPr>
            <a:xfrm>
              <a:off x="103372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15"/>
            <p:cNvSpPr/>
            <p:nvPr/>
          </p:nvSpPr>
          <p:spPr>
            <a:xfrm>
              <a:off x="103372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15"/>
            <p:cNvSpPr/>
            <p:nvPr/>
          </p:nvSpPr>
          <p:spPr>
            <a:xfrm>
              <a:off x="103372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15"/>
            <p:cNvSpPr/>
            <p:nvPr/>
          </p:nvSpPr>
          <p:spPr>
            <a:xfrm>
              <a:off x="103372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15"/>
            <p:cNvSpPr/>
            <p:nvPr/>
          </p:nvSpPr>
          <p:spPr>
            <a:xfrm>
              <a:off x="103372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15"/>
            <p:cNvSpPr/>
            <p:nvPr/>
          </p:nvSpPr>
          <p:spPr>
            <a:xfrm>
              <a:off x="103372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15"/>
            <p:cNvSpPr/>
            <p:nvPr/>
          </p:nvSpPr>
          <p:spPr>
            <a:xfrm>
              <a:off x="103372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5"/>
            <p:cNvSpPr/>
            <p:nvPr/>
          </p:nvSpPr>
          <p:spPr>
            <a:xfrm>
              <a:off x="103372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5"/>
            <p:cNvSpPr/>
            <p:nvPr/>
          </p:nvSpPr>
          <p:spPr>
            <a:xfrm>
              <a:off x="103372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15"/>
            <p:cNvSpPr/>
            <p:nvPr/>
          </p:nvSpPr>
          <p:spPr>
            <a:xfrm>
              <a:off x="103372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15"/>
            <p:cNvSpPr/>
            <p:nvPr/>
          </p:nvSpPr>
          <p:spPr>
            <a:xfrm>
              <a:off x="103372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5"/>
            <p:cNvSpPr/>
            <p:nvPr/>
          </p:nvSpPr>
          <p:spPr>
            <a:xfrm>
              <a:off x="103372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5"/>
            <p:cNvSpPr/>
            <p:nvPr/>
          </p:nvSpPr>
          <p:spPr>
            <a:xfrm>
              <a:off x="103372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15"/>
            <p:cNvSpPr/>
            <p:nvPr/>
          </p:nvSpPr>
          <p:spPr>
            <a:xfrm>
              <a:off x="103372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15"/>
            <p:cNvSpPr/>
            <p:nvPr/>
          </p:nvSpPr>
          <p:spPr>
            <a:xfrm>
              <a:off x="103372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15"/>
            <p:cNvSpPr/>
            <p:nvPr/>
          </p:nvSpPr>
          <p:spPr>
            <a:xfrm>
              <a:off x="103372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15"/>
            <p:cNvSpPr/>
            <p:nvPr/>
          </p:nvSpPr>
          <p:spPr>
            <a:xfrm>
              <a:off x="920075"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5"/>
            <p:cNvSpPr/>
            <p:nvPr/>
          </p:nvSpPr>
          <p:spPr>
            <a:xfrm>
              <a:off x="920075"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5"/>
            <p:cNvSpPr/>
            <p:nvPr/>
          </p:nvSpPr>
          <p:spPr>
            <a:xfrm>
              <a:off x="920075"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5"/>
            <p:cNvSpPr/>
            <p:nvPr/>
          </p:nvSpPr>
          <p:spPr>
            <a:xfrm>
              <a:off x="920075"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5"/>
            <p:cNvSpPr/>
            <p:nvPr/>
          </p:nvSpPr>
          <p:spPr>
            <a:xfrm>
              <a:off x="920075"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5"/>
            <p:cNvSpPr/>
            <p:nvPr/>
          </p:nvSpPr>
          <p:spPr>
            <a:xfrm>
              <a:off x="920075"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5"/>
            <p:cNvSpPr/>
            <p:nvPr/>
          </p:nvSpPr>
          <p:spPr>
            <a:xfrm>
              <a:off x="920075"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5"/>
            <p:cNvSpPr/>
            <p:nvPr/>
          </p:nvSpPr>
          <p:spPr>
            <a:xfrm>
              <a:off x="920075"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5"/>
            <p:cNvSpPr/>
            <p:nvPr/>
          </p:nvSpPr>
          <p:spPr>
            <a:xfrm>
              <a:off x="920075"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15"/>
            <p:cNvSpPr/>
            <p:nvPr/>
          </p:nvSpPr>
          <p:spPr>
            <a:xfrm>
              <a:off x="920075"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5"/>
            <p:cNvSpPr/>
            <p:nvPr/>
          </p:nvSpPr>
          <p:spPr>
            <a:xfrm>
              <a:off x="920075"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5"/>
            <p:cNvSpPr/>
            <p:nvPr/>
          </p:nvSpPr>
          <p:spPr>
            <a:xfrm>
              <a:off x="920075"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5"/>
            <p:cNvSpPr/>
            <p:nvPr/>
          </p:nvSpPr>
          <p:spPr>
            <a:xfrm>
              <a:off x="920075"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5"/>
            <p:cNvSpPr/>
            <p:nvPr/>
          </p:nvSpPr>
          <p:spPr>
            <a:xfrm>
              <a:off x="920075"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5"/>
            <p:cNvSpPr/>
            <p:nvPr/>
          </p:nvSpPr>
          <p:spPr>
            <a:xfrm>
              <a:off x="920075"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15"/>
            <p:cNvSpPr/>
            <p:nvPr/>
          </p:nvSpPr>
          <p:spPr>
            <a:xfrm>
              <a:off x="920075"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5"/>
            <p:cNvSpPr/>
            <p:nvPr/>
          </p:nvSpPr>
          <p:spPr>
            <a:xfrm>
              <a:off x="920075"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5"/>
            <p:cNvSpPr/>
            <p:nvPr/>
          </p:nvSpPr>
          <p:spPr>
            <a:xfrm>
              <a:off x="920075"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5"/>
            <p:cNvSpPr/>
            <p:nvPr/>
          </p:nvSpPr>
          <p:spPr>
            <a:xfrm>
              <a:off x="920075"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5"/>
            <p:cNvSpPr/>
            <p:nvPr/>
          </p:nvSpPr>
          <p:spPr>
            <a:xfrm>
              <a:off x="920075"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5"/>
            <p:cNvSpPr/>
            <p:nvPr/>
          </p:nvSpPr>
          <p:spPr>
            <a:xfrm>
              <a:off x="8064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5"/>
            <p:cNvSpPr/>
            <p:nvPr/>
          </p:nvSpPr>
          <p:spPr>
            <a:xfrm>
              <a:off x="8064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5"/>
            <p:cNvSpPr/>
            <p:nvPr/>
          </p:nvSpPr>
          <p:spPr>
            <a:xfrm>
              <a:off x="8064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5"/>
            <p:cNvSpPr/>
            <p:nvPr/>
          </p:nvSpPr>
          <p:spPr>
            <a:xfrm>
              <a:off x="8064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5"/>
            <p:cNvSpPr/>
            <p:nvPr/>
          </p:nvSpPr>
          <p:spPr>
            <a:xfrm>
              <a:off x="8064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5"/>
            <p:cNvSpPr/>
            <p:nvPr/>
          </p:nvSpPr>
          <p:spPr>
            <a:xfrm>
              <a:off x="8064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5"/>
            <p:cNvSpPr/>
            <p:nvPr/>
          </p:nvSpPr>
          <p:spPr>
            <a:xfrm>
              <a:off x="8064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5"/>
            <p:cNvSpPr/>
            <p:nvPr/>
          </p:nvSpPr>
          <p:spPr>
            <a:xfrm>
              <a:off x="8064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5"/>
            <p:cNvSpPr/>
            <p:nvPr/>
          </p:nvSpPr>
          <p:spPr>
            <a:xfrm>
              <a:off x="8064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5"/>
            <p:cNvSpPr/>
            <p:nvPr/>
          </p:nvSpPr>
          <p:spPr>
            <a:xfrm>
              <a:off x="8064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5"/>
            <p:cNvSpPr/>
            <p:nvPr/>
          </p:nvSpPr>
          <p:spPr>
            <a:xfrm>
              <a:off x="8064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5"/>
            <p:cNvSpPr/>
            <p:nvPr/>
          </p:nvSpPr>
          <p:spPr>
            <a:xfrm>
              <a:off x="8064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5"/>
            <p:cNvSpPr/>
            <p:nvPr/>
          </p:nvSpPr>
          <p:spPr>
            <a:xfrm>
              <a:off x="8064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5"/>
            <p:cNvSpPr/>
            <p:nvPr/>
          </p:nvSpPr>
          <p:spPr>
            <a:xfrm>
              <a:off x="8064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5"/>
            <p:cNvSpPr/>
            <p:nvPr/>
          </p:nvSpPr>
          <p:spPr>
            <a:xfrm>
              <a:off x="8064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15"/>
            <p:cNvSpPr/>
            <p:nvPr/>
          </p:nvSpPr>
          <p:spPr>
            <a:xfrm>
              <a:off x="8064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15"/>
            <p:cNvSpPr/>
            <p:nvPr/>
          </p:nvSpPr>
          <p:spPr>
            <a:xfrm>
              <a:off x="8064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15"/>
            <p:cNvSpPr/>
            <p:nvPr/>
          </p:nvSpPr>
          <p:spPr>
            <a:xfrm>
              <a:off x="8064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5"/>
            <p:cNvSpPr/>
            <p:nvPr/>
          </p:nvSpPr>
          <p:spPr>
            <a:xfrm>
              <a:off x="8064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5"/>
            <p:cNvSpPr/>
            <p:nvPr/>
          </p:nvSpPr>
          <p:spPr>
            <a:xfrm>
              <a:off x="8064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5"/>
            <p:cNvSpPr/>
            <p:nvPr/>
          </p:nvSpPr>
          <p:spPr>
            <a:xfrm>
              <a:off x="692825" y="16847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5"/>
            <p:cNvSpPr/>
            <p:nvPr/>
          </p:nvSpPr>
          <p:spPr>
            <a:xfrm>
              <a:off x="692825" y="1785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15"/>
            <p:cNvSpPr/>
            <p:nvPr/>
          </p:nvSpPr>
          <p:spPr>
            <a:xfrm>
              <a:off x="692825" y="188685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15"/>
            <p:cNvSpPr/>
            <p:nvPr/>
          </p:nvSpPr>
          <p:spPr>
            <a:xfrm>
              <a:off x="692825" y="1987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15"/>
            <p:cNvSpPr/>
            <p:nvPr/>
          </p:nvSpPr>
          <p:spPr>
            <a:xfrm>
              <a:off x="692825" y="2088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15"/>
            <p:cNvSpPr/>
            <p:nvPr/>
          </p:nvSpPr>
          <p:spPr>
            <a:xfrm>
              <a:off x="692825" y="2189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15"/>
            <p:cNvSpPr/>
            <p:nvPr/>
          </p:nvSpPr>
          <p:spPr>
            <a:xfrm>
              <a:off x="692825" y="2290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15"/>
            <p:cNvSpPr/>
            <p:nvPr/>
          </p:nvSpPr>
          <p:spPr>
            <a:xfrm>
              <a:off x="692825" y="2391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15"/>
            <p:cNvSpPr/>
            <p:nvPr/>
          </p:nvSpPr>
          <p:spPr>
            <a:xfrm>
              <a:off x="692825" y="249292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15"/>
            <p:cNvSpPr/>
            <p:nvPr/>
          </p:nvSpPr>
          <p:spPr>
            <a:xfrm>
              <a:off x="692825" y="2593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15"/>
            <p:cNvSpPr/>
            <p:nvPr/>
          </p:nvSpPr>
          <p:spPr>
            <a:xfrm>
              <a:off x="692825" y="269500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15"/>
            <p:cNvSpPr/>
            <p:nvPr/>
          </p:nvSpPr>
          <p:spPr>
            <a:xfrm>
              <a:off x="692825" y="2795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15"/>
            <p:cNvSpPr/>
            <p:nvPr/>
          </p:nvSpPr>
          <p:spPr>
            <a:xfrm>
              <a:off x="692825" y="2897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15"/>
            <p:cNvSpPr/>
            <p:nvPr/>
          </p:nvSpPr>
          <p:spPr>
            <a:xfrm>
              <a:off x="692825" y="2998050"/>
              <a:ext cx="113675" cy="100975"/>
            </a:xfrm>
            <a:custGeom>
              <a:avLst/>
              <a:gdLst/>
              <a:ahLst/>
              <a:cxnLst/>
              <a:rect l="l" t="t" r="r" b="b"/>
              <a:pathLst>
                <a:path w="4547"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15"/>
            <p:cNvSpPr/>
            <p:nvPr/>
          </p:nvSpPr>
          <p:spPr>
            <a:xfrm>
              <a:off x="692825" y="3099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15"/>
            <p:cNvSpPr/>
            <p:nvPr/>
          </p:nvSpPr>
          <p:spPr>
            <a:xfrm>
              <a:off x="692825" y="3200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15"/>
            <p:cNvSpPr/>
            <p:nvPr/>
          </p:nvSpPr>
          <p:spPr>
            <a:xfrm>
              <a:off x="692825" y="3301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5"/>
            <p:cNvSpPr/>
            <p:nvPr/>
          </p:nvSpPr>
          <p:spPr>
            <a:xfrm>
              <a:off x="692825" y="3402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5"/>
            <p:cNvSpPr/>
            <p:nvPr/>
          </p:nvSpPr>
          <p:spPr>
            <a:xfrm>
              <a:off x="692825" y="3503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5"/>
            <p:cNvSpPr/>
            <p:nvPr/>
          </p:nvSpPr>
          <p:spPr>
            <a:xfrm>
              <a:off x="692825" y="36041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15"/>
            <p:cNvSpPr/>
            <p:nvPr/>
          </p:nvSpPr>
          <p:spPr>
            <a:xfrm>
              <a:off x="57917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15"/>
            <p:cNvSpPr/>
            <p:nvPr/>
          </p:nvSpPr>
          <p:spPr>
            <a:xfrm>
              <a:off x="57917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5"/>
            <p:cNvSpPr/>
            <p:nvPr/>
          </p:nvSpPr>
          <p:spPr>
            <a:xfrm>
              <a:off x="57917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15"/>
            <p:cNvSpPr/>
            <p:nvPr/>
          </p:nvSpPr>
          <p:spPr>
            <a:xfrm>
              <a:off x="57917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15"/>
            <p:cNvSpPr/>
            <p:nvPr/>
          </p:nvSpPr>
          <p:spPr>
            <a:xfrm>
              <a:off x="57917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15"/>
            <p:cNvSpPr/>
            <p:nvPr/>
          </p:nvSpPr>
          <p:spPr>
            <a:xfrm>
              <a:off x="57917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15"/>
            <p:cNvSpPr/>
            <p:nvPr/>
          </p:nvSpPr>
          <p:spPr>
            <a:xfrm>
              <a:off x="57917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15"/>
            <p:cNvSpPr/>
            <p:nvPr/>
          </p:nvSpPr>
          <p:spPr>
            <a:xfrm>
              <a:off x="57917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15"/>
            <p:cNvSpPr/>
            <p:nvPr/>
          </p:nvSpPr>
          <p:spPr>
            <a:xfrm>
              <a:off x="57917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15"/>
            <p:cNvSpPr/>
            <p:nvPr/>
          </p:nvSpPr>
          <p:spPr>
            <a:xfrm>
              <a:off x="57917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15"/>
            <p:cNvSpPr/>
            <p:nvPr/>
          </p:nvSpPr>
          <p:spPr>
            <a:xfrm>
              <a:off x="57917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15"/>
            <p:cNvSpPr/>
            <p:nvPr/>
          </p:nvSpPr>
          <p:spPr>
            <a:xfrm>
              <a:off x="57917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15"/>
            <p:cNvSpPr/>
            <p:nvPr/>
          </p:nvSpPr>
          <p:spPr>
            <a:xfrm>
              <a:off x="57917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15"/>
            <p:cNvSpPr/>
            <p:nvPr/>
          </p:nvSpPr>
          <p:spPr>
            <a:xfrm>
              <a:off x="57917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15"/>
            <p:cNvSpPr/>
            <p:nvPr/>
          </p:nvSpPr>
          <p:spPr>
            <a:xfrm>
              <a:off x="57917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15"/>
            <p:cNvSpPr/>
            <p:nvPr/>
          </p:nvSpPr>
          <p:spPr>
            <a:xfrm>
              <a:off x="57917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15"/>
            <p:cNvSpPr/>
            <p:nvPr/>
          </p:nvSpPr>
          <p:spPr>
            <a:xfrm>
              <a:off x="57917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15"/>
            <p:cNvSpPr/>
            <p:nvPr/>
          </p:nvSpPr>
          <p:spPr>
            <a:xfrm>
              <a:off x="57917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15"/>
            <p:cNvSpPr/>
            <p:nvPr/>
          </p:nvSpPr>
          <p:spPr>
            <a:xfrm>
              <a:off x="57917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15"/>
            <p:cNvSpPr/>
            <p:nvPr/>
          </p:nvSpPr>
          <p:spPr>
            <a:xfrm>
              <a:off x="57917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15"/>
            <p:cNvSpPr/>
            <p:nvPr/>
          </p:nvSpPr>
          <p:spPr>
            <a:xfrm>
              <a:off x="465500"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15"/>
            <p:cNvSpPr/>
            <p:nvPr/>
          </p:nvSpPr>
          <p:spPr>
            <a:xfrm>
              <a:off x="465500"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15"/>
            <p:cNvSpPr/>
            <p:nvPr/>
          </p:nvSpPr>
          <p:spPr>
            <a:xfrm>
              <a:off x="465500"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15"/>
            <p:cNvSpPr/>
            <p:nvPr/>
          </p:nvSpPr>
          <p:spPr>
            <a:xfrm>
              <a:off x="465500"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15"/>
            <p:cNvSpPr/>
            <p:nvPr/>
          </p:nvSpPr>
          <p:spPr>
            <a:xfrm>
              <a:off x="465500"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15"/>
            <p:cNvSpPr/>
            <p:nvPr/>
          </p:nvSpPr>
          <p:spPr>
            <a:xfrm>
              <a:off x="465500"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15"/>
            <p:cNvSpPr/>
            <p:nvPr/>
          </p:nvSpPr>
          <p:spPr>
            <a:xfrm>
              <a:off x="465500"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5"/>
            <p:cNvSpPr/>
            <p:nvPr/>
          </p:nvSpPr>
          <p:spPr>
            <a:xfrm>
              <a:off x="465500"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5"/>
            <p:cNvSpPr/>
            <p:nvPr/>
          </p:nvSpPr>
          <p:spPr>
            <a:xfrm>
              <a:off x="465500"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5"/>
            <p:cNvSpPr/>
            <p:nvPr/>
          </p:nvSpPr>
          <p:spPr>
            <a:xfrm>
              <a:off x="465500"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5"/>
            <p:cNvSpPr/>
            <p:nvPr/>
          </p:nvSpPr>
          <p:spPr>
            <a:xfrm>
              <a:off x="465500"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5"/>
            <p:cNvSpPr/>
            <p:nvPr/>
          </p:nvSpPr>
          <p:spPr>
            <a:xfrm>
              <a:off x="465500"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15"/>
            <p:cNvSpPr/>
            <p:nvPr/>
          </p:nvSpPr>
          <p:spPr>
            <a:xfrm>
              <a:off x="465500"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15"/>
            <p:cNvSpPr/>
            <p:nvPr/>
          </p:nvSpPr>
          <p:spPr>
            <a:xfrm>
              <a:off x="465500"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15"/>
            <p:cNvSpPr/>
            <p:nvPr/>
          </p:nvSpPr>
          <p:spPr>
            <a:xfrm>
              <a:off x="465500"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15"/>
            <p:cNvSpPr/>
            <p:nvPr/>
          </p:nvSpPr>
          <p:spPr>
            <a:xfrm>
              <a:off x="465500"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15"/>
            <p:cNvSpPr/>
            <p:nvPr/>
          </p:nvSpPr>
          <p:spPr>
            <a:xfrm>
              <a:off x="465500"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15"/>
            <p:cNvSpPr/>
            <p:nvPr/>
          </p:nvSpPr>
          <p:spPr>
            <a:xfrm>
              <a:off x="465500"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15"/>
            <p:cNvSpPr/>
            <p:nvPr/>
          </p:nvSpPr>
          <p:spPr>
            <a:xfrm>
              <a:off x="465500"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15"/>
            <p:cNvSpPr/>
            <p:nvPr/>
          </p:nvSpPr>
          <p:spPr>
            <a:xfrm>
              <a:off x="465500"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15"/>
            <p:cNvSpPr/>
            <p:nvPr/>
          </p:nvSpPr>
          <p:spPr>
            <a:xfrm>
              <a:off x="351850"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15"/>
            <p:cNvSpPr/>
            <p:nvPr/>
          </p:nvSpPr>
          <p:spPr>
            <a:xfrm>
              <a:off x="351850"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15"/>
            <p:cNvSpPr/>
            <p:nvPr/>
          </p:nvSpPr>
          <p:spPr>
            <a:xfrm>
              <a:off x="351850"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15"/>
            <p:cNvSpPr/>
            <p:nvPr/>
          </p:nvSpPr>
          <p:spPr>
            <a:xfrm>
              <a:off x="351850"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15"/>
            <p:cNvSpPr/>
            <p:nvPr/>
          </p:nvSpPr>
          <p:spPr>
            <a:xfrm>
              <a:off x="351850"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15"/>
            <p:cNvSpPr/>
            <p:nvPr/>
          </p:nvSpPr>
          <p:spPr>
            <a:xfrm>
              <a:off x="351850"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15"/>
            <p:cNvSpPr/>
            <p:nvPr/>
          </p:nvSpPr>
          <p:spPr>
            <a:xfrm>
              <a:off x="351850"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15"/>
            <p:cNvSpPr/>
            <p:nvPr/>
          </p:nvSpPr>
          <p:spPr>
            <a:xfrm>
              <a:off x="351850"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15"/>
            <p:cNvSpPr/>
            <p:nvPr/>
          </p:nvSpPr>
          <p:spPr>
            <a:xfrm>
              <a:off x="351850"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15"/>
            <p:cNvSpPr/>
            <p:nvPr/>
          </p:nvSpPr>
          <p:spPr>
            <a:xfrm>
              <a:off x="351850"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15"/>
            <p:cNvSpPr/>
            <p:nvPr/>
          </p:nvSpPr>
          <p:spPr>
            <a:xfrm>
              <a:off x="351850"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15"/>
            <p:cNvSpPr/>
            <p:nvPr/>
          </p:nvSpPr>
          <p:spPr>
            <a:xfrm>
              <a:off x="351850"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15"/>
            <p:cNvSpPr/>
            <p:nvPr/>
          </p:nvSpPr>
          <p:spPr>
            <a:xfrm>
              <a:off x="351850"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15"/>
            <p:cNvSpPr/>
            <p:nvPr/>
          </p:nvSpPr>
          <p:spPr>
            <a:xfrm>
              <a:off x="351850"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5"/>
            <p:cNvSpPr/>
            <p:nvPr/>
          </p:nvSpPr>
          <p:spPr>
            <a:xfrm>
              <a:off x="351850"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15"/>
            <p:cNvSpPr/>
            <p:nvPr/>
          </p:nvSpPr>
          <p:spPr>
            <a:xfrm>
              <a:off x="351850"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15"/>
            <p:cNvSpPr/>
            <p:nvPr/>
          </p:nvSpPr>
          <p:spPr>
            <a:xfrm>
              <a:off x="351850"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5"/>
            <p:cNvSpPr/>
            <p:nvPr/>
          </p:nvSpPr>
          <p:spPr>
            <a:xfrm>
              <a:off x="351850"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5"/>
            <p:cNvSpPr/>
            <p:nvPr/>
          </p:nvSpPr>
          <p:spPr>
            <a:xfrm>
              <a:off x="351850"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15"/>
            <p:cNvSpPr/>
            <p:nvPr/>
          </p:nvSpPr>
          <p:spPr>
            <a:xfrm>
              <a:off x="351850"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15"/>
            <p:cNvSpPr/>
            <p:nvPr/>
          </p:nvSpPr>
          <p:spPr>
            <a:xfrm>
              <a:off x="23820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15"/>
            <p:cNvSpPr/>
            <p:nvPr/>
          </p:nvSpPr>
          <p:spPr>
            <a:xfrm>
              <a:off x="23820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15"/>
            <p:cNvSpPr/>
            <p:nvPr/>
          </p:nvSpPr>
          <p:spPr>
            <a:xfrm>
              <a:off x="23820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15"/>
            <p:cNvSpPr/>
            <p:nvPr/>
          </p:nvSpPr>
          <p:spPr>
            <a:xfrm>
              <a:off x="23820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15"/>
            <p:cNvSpPr/>
            <p:nvPr/>
          </p:nvSpPr>
          <p:spPr>
            <a:xfrm>
              <a:off x="23820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15"/>
            <p:cNvSpPr/>
            <p:nvPr/>
          </p:nvSpPr>
          <p:spPr>
            <a:xfrm>
              <a:off x="23820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15"/>
            <p:cNvSpPr/>
            <p:nvPr/>
          </p:nvSpPr>
          <p:spPr>
            <a:xfrm>
              <a:off x="23820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15"/>
            <p:cNvSpPr/>
            <p:nvPr/>
          </p:nvSpPr>
          <p:spPr>
            <a:xfrm>
              <a:off x="23820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15"/>
            <p:cNvSpPr/>
            <p:nvPr/>
          </p:nvSpPr>
          <p:spPr>
            <a:xfrm>
              <a:off x="23820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15"/>
            <p:cNvSpPr/>
            <p:nvPr/>
          </p:nvSpPr>
          <p:spPr>
            <a:xfrm>
              <a:off x="23820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15"/>
            <p:cNvSpPr/>
            <p:nvPr/>
          </p:nvSpPr>
          <p:spPr>
            <a:xfrm>
              <a:off x="23820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15"/>
            <p:cNvSpPr/>
            <p:nvPr/>
          </p:nvSpPr>
          <p:spPr>
            <a:xfrm>
              <a:off x="23820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15"/>
            <p:cNvSpPr/>
            <p:nvPr/>
          </p:nvSpPr>
          <p:spPr>
            <a:xfrm>
              <a:off x="23820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15"/>
            <p:cNvSpPr/>
            <p:nvPr/>
          </p:nvSpPr>
          <p:spPr>
            <a:xfrm>
              <a:off x="23820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15"/>
            <p:cNvSpPr/>
            <p:nvPr/>
          </p:nvSpPr>
          <p:spPr>
            <a:xfrm>
              <a:off x="23820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15"/>
            <p:cNvSpPr/>
            <p:nvPr/>
          </p:nvSpPr>
          <p:spPr>
            <a:xfrm>
              <a:off x="23820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15"/>
            <p:cNvSpPr/>
            <p:nvPr/>
          </p:nvSpPr>
          <p:spPr>
            <a:xfrm>
              <a:off x="23820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15"/>
            <p:cNvSpPr/>
            <p:nvPr/>
          </p:nvSpPr>
          <p:spPr>
            <a:xfrm>
              <a:off x="23820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15"/>
            <p:cNvSpPr/>
            <p:nvPr/>
          </p:nvSpPr>
          <p:spPr>
            <a:xfrm>
              <a:off x="23820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15"/>
            <p:cNvSpPr/>
            <p:nvPr/>
          </p:nvSpPr>
          <p:spPr>
            <a:xfrm>
              <a:off x="23820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4" name="Google Shape;2864;p15"/>
          <p:cNvGrpSpPr/>
          <p:nvPr/>
        </p:nvGrpSpPr>
        <p:grpSpPr>
          <a:xfrm rot="-513894">
            <a:off x="7342352" y="4920964"/>
            <a:ext cx="1593105" cy="300343"/>
            <a:chOff x="380125" y="2453775"/>
            <a:chExt cx="3622300" cy="682900"/>
          </a:xfrm>
        </p:grpSpPr>
        <p:sp>
          <p:nvSpPr>
            <p:cNvPr id="2865" name="Google Shape;2865;p15"/>
            <p:cNvSpPr/>
            <p:nvPr/>
          </p:nvSpPr>
          <p:spPr>
            <a:xfrm>
              <a:off x="380125" y="2529375"/>
              <a:ext cx="249125" cy="443975"/>
            </a:xfrm>
            <a:custGeom>
              <a:avLst/>
              <a:gdLst/>
              <a:ahLst/>
              <a:cxnLst/>
              <a:rect l="l" t="t" r="r" b="b"/>
              <a:pathLst>
                <a:path w="9965" h="17759" extrusionOk="0">
                  <a:moveTo>
                    <a:pt x="3024" y="1"/>
                  </a:moveTo>
                  <a:cubicBezTo>
                    <a:pt x="2637" y="1125"/>
                    <a:pt x="2307" y="2405"/>
                    <a:pt x="2074" y="3839"/>
                  </a:cubicBezTo>
                  <a:cubicBezTo>
                    <a:pt x="1842" y="5274"/>
                    <a:pt x="1532" y="6708"/>
                    <a:pt x="1163" y="8143"/>
                  </a:cubicBezTo>
                  <a:cubicBezTo>
                    <a:pt x="1415" y="8279"/>
                    <a:pt x="1745" y="8434"/>
                    <a:pt x="2113" y="8608"/>
                  </a:cubicBezTo>
                  <a:cubicBezTo>
                    <a:pt x="2501" y="8783"/>
                    <a:pt x="2850" y="8957"/>
                    <a:pt x="3179" y="9131"/>
                  </a:cubicBezTo>
                  <a:cubicBezTo>
                    <a:pt x="3548" y="9073"/>
                    <a:pt x="3935" y="9035"/>
                    <a:pt x="4343" y="9035"/>
                  </a:cubicBezTo>
                  <a:cubicBezTo>
                    <a:pt x="5486" y="9035"/>
                    <a:pt x="6359" y="9345"/>
                    <a:pt x="6960" y="9984"/>
                  </a:cubicBezTo>
                  <a:cubicBezTo>
                    <a:pt x="7561" y="10624"/>
                    <a:pt x="7871" y="11400"/>
                    <a:pt x="7871" y="12291"/>
                  </a:cubicBezTo>
                  <a:cubicBezTo>
                    <a:pt x="7871" y="13261"/>
                    <a:pt x="7541" y="14152"/>
                    <a:pt x="6902" y="14928"/>
                  </a:cubicBezTo>
                  <a:cubicBezTo>
                    <a:pt x="6262" y="15703"/>
                    <a:pt x="5428" y="16091"/>
                    <a:pt x="4459" y="16091"/>
                  </a:cubicBezTo>
                  <a:cubicBezTo>
                    <a:pt x="3490" y="16091"/>
                    <a:pt x="2462" y="15684"/>
                    <a:pt x="1357" y="14850"/>
                  </a:cubicBezTo>
                  <a:cubicBezTo>
                    <a:pt x="1260" y="14773"/>
                    <a:pt x="1163" y="14734"/>
                    <a:pt x="1047" y="14734"/>
                  </a:cubicBezTo>
                  <a:cubicBezTo>
                    <a:pt x="814" y="14734"/>
                    <a:pt x="601" y="14967"/>
                    <a:pt x="368" y="15471"/>
                  </a:cubicBezTo>
                  <a:cubicBezTo>
                    <a:pt x="136" y="15975"/>
                    <a:pt x="0" y="16227"/>
                    <a:pt x="0" y="16246"/>
                  </a:cubicBezTo>
                  <a:cubicBezTo>
                    <a:pt x="1435" y="17254"/>
                    <a:pt x="2850" y="17758"/>
                    <a:pt x="4420" y="17758"/>
                  </a:cubicBezTo>
                  <a:cubicBezTo>
                    <a:pt x="5971" y="17758"/>
                    <a:pt x="7289" y="17274"/>
                    <a:pt x="8355" y="16304"/>
                  </a:cubicBezTo>
                  <a:cubicBezTo>
                    <a:pt x="9422" y="15335"/>
                    <a:pt x="9965" y="14152"/>
                    <a:pt x="9965" y="12795"/>
                  </a:cubicBezTo>
                  <a:cubicBezTo>
                    <a:pt x="9965" y="11341"/>
                    <a:pt x="9422" y="10062"/>
                    <a:pt x="8336" y="8957"/>
                  </a:cubicBezTo>
                  <a:cubicBezTo>
                    <a:pt x="7250" y="7852"/>
                    <a:pt x="6010" y="7290"/>
                    <a:pt x="4614" y="7290"/>
                  </a:cubicBezTo>
                  <a:cubicBezTo>
                    <a:pt x="4187" y="7290"/>
                    <a:pt x="3722" y="7329"/>
                    <a:pt x="3276" y="7426"/>
                  </a:cubicBezTo>
                  <a:cubicBezTo>
                    <a:pt x="3645" y="5371"/>
                    <a:pt x="3955" y="3432"/>
                    <a:pt x="4207" y="1590"/>
                  </a:cubicBezTo>
                  <a:cubicBezTo>
                    <a:pt x="4614" y="1552"/>
                    <a:pt x="5564" y="1532"/>
                    <a:pt x="7076" y="1532"/>
                  </a:cubicBezTo>
                  <a:cubicBezTo>
                    <a:pt x="8084" y="1532"/>
                    <a:pt x="8976" y="1455"/>
                    <a:pt x="9751" y="1300"/>
                  </a:cubicBezTo>
                  <a:lnTo>
                    <a:pt x="9480" y="233"/>
                  </a:lnTo>
                  <a:cubicBezTo>
                    <a:pt x="8743" y="117"/>
                    <a:pt x="7619" y="59"/>
                    <a:pt x="6107" y="59"/>
                  </a:cubicBezTo>
                  <a:cubicBezTo>
                    <a:pt x="4614" y="59"/>
                    <a:pt x="3587" y="39"/>
                    <a:pt x="3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866" name="Google Shape;2866;p15"/>
            <p:cNvSpPr/>
            <p:nvPr/>
          </p:nvSpPr>
          <p:spPr>
            <a:xfrm>
              <a:off x="665575" y="2504175"/>
              <a:ext cx="83875" cy="522475"/>
            </a:xfrm>
            <a:custGeom>
              <a:avLst/>
              <a:gdLst/>
              <a:ahLst/>
              <a:cxnLst/>
              <a:rect l="l" t="t" r="r" b="b"/>
              <a:pathLst>
                <a:path w="3355" h="20899" extrusionOk="0">
                  <a:moveTo>
                    <a:pt x="1765" y="1"/>
                  </a:moveTo>
                  <a:cubicBezTo>
                    <a:pt x="582" y="4401"/>
                    <a:pt x="0" y="7736"/>
                    <a:pt x="0" y="10043"/>
                  </a:cubicBezTo>
                  <a:cubicBezTo>
                    <a:pt x="0" y="10605"/>
                    <a:pt x="20" y="11186"/>
                    <a:pt x="78" y="11807"/>
                  </a:cubicBezTo>
                  <a:cubicBezTo>
                    <a:pt x="117" y="12427"/>
                    <a:pt x="175" y="12970"/>
                    <a:pt x="233" y="13454"/>
                  </a:cubicBezTo>
                  <a:cubicBezTo>
                    <a:pt x="311" y="13920"/>
                    <a:pt x="408" y="14501"/>
                    <a:pt x="524" y="15199"/>
                  </a:cubicBezTo>
                  <a:cubicBezTo>
                    <a:pt x="660" y="15897"/>
                    <a:pt x="757" y="16440"/>
                    <a:pt x="834" y="16789"/>
                  </a:cubicBezTo>
                  <a:cubicBezTo>
                    <a:pt x="912" y="17157"/>
                    <a:pt x="1047" y="17719"/>
                    <a:pt x="1202" y="18514"/>
                  </a:cubicBezTo>
                  <a:cubicBezTo>
                    <a:pt x="1377" y="19290"/>
                    <a:pt x="1493" y="19813"/>
                    <a:pt x="1551" y="20085"/>
                  </a:cubicBezTo>
                  <a:cubicBezTo>
                    <a:pt x="1648" y="20337"/>
                    <a:pt x="1803" y="20530"/>
                    <a:pt x="2017" y="20685"/>
                  </a:cubicBezTo>
                  <a:cubicBezTo>
                    <a:pt x="2210" y="20821"/>
                    <a:pt x="2424" y="20899"/>
                    <a:pt x="2618" y="20899"/>
                  </a:cubicBezTo>
                  <a:cubicBezTo>
                    <a:pt x="3083" y="20899"/>
                    <a:pt x="3335" y="20530"/>
                    <a:pt x="3354" y="19794"/>
                  </a:cubicBezTo>
                  <a:cubicBezTo>
                    <a:pt x="3160" y="18941"/>
                    <a:pt x="2928" y="17933"/>
                    <a:pt x="2637" y="16770"/>
                  </a:cubicBezTo>
                  <a:cubicBezTo>
                    <a:pt x="2366" y="15587"/>
                    <a:pt x="2172" y="14715"/>
                    <a:pt x="2036" y="14133"/>
                  </a:cubicBezTo>
                  <a:cubicBezTo>
                    <a:pt x="1900" y="13532"/>
                    <a:pt x="1784" y="12834"/>
                    <a:pt x="1668" y="12020"/>
                  </a:cubicBezTo>
                  <a:cubicBezTo>
                    <a:pt x="1571" y="11186"/>
                    <a:pt x="1513" y="10392"/>
                    <a:pt x="1513" y="9616"/>
                  </a:cubicBezTo>
                  <a:cubicBezTo>
                    <a:pt x="1513" y="7464"/>
                    <a:pt x="1939" y="4362"/>
                    <a:pt x="2831" y="311"/>
                  </a:cubicBezTo>
                  <a:lnTo>
                    <a:pt x="1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867" name="Google Shape;2867;p15"/>
            <p:cNvSpPr/>
            <p:nvPr/>
          </p:nvSpPr>
          <p:spPr>
            <a:xfrm>
              <a:off x="761525" y="2529375"/>
              <a:ext cx="249150" cy="443975"/>
            </a:xfrm>
            <a:custGeom>
              <a:avLst/>
              <a:gdLst/>
              <a:ahLst/>
              <a:cxnLst/>
              <a:rect l="l" t="t" r="r" b="b"/>
              <a:pathLst>
                <a:path w="9966" h="17759" extrusionOk="0">
                  <a:moveTo>
                    <a:pt x="3025" y="1"/>
                  </a:moveTo>
                  <a:cubicBezTo>
                    <a:pt x="2637" y="1125"/>
                    <a:pt x="2308" y="2405"/>
                    <a:pt x="2075" y="3839"/>
                  </a:cubicBezTo>
                  <a:cubicBezTo>
                    <a:pt x="1843" y="5274"/>
                    <a:pt x="1532" y="6708"/>
                    <a:pt x="1164" y="8143"/>
                  </a:cubicBezTo>
                  <a:cubicBezTo>
                    <a:pt x="1416" y="8279"/>
                    <a:pt x="1746" y="8434"/>
                    <a:pt x="2133" y="8608"/>
                  </a:cubicBezTo>
                  <a:cubicBezTo>
                    <a:pt x="2502" y="8783"/>
                    <a:pt x="2851" y="8957"/>
                    <a:pt x="3180" y="9131"/>
                  </a:cubicBezTo>
                  <a:cubicBezTo>
                    <a:pt x="3549" y="9073"/>
                    <a:pt x="3936" y="9035"/>
                    <a:pt x="4343" y="9035"/>
                  </a:cubicBezTo>
                  <a:cubicBezTo>
                    <a:pt x="5507" y="9035"/>
                    <a:pt x="6379" y="9345"/>
                    <a:pt x="6980" y="9984"/>
                  </a:cubicBezTo>
                  <a:cubicBezTo>
                    <a:pt x="7561" y="10624"/>
                    <a:pt x="7872" y="11400"/>
                    <a:pt x="7872" y="12291"/>
                  </a:cubicBezTo>
                  <a:cubicBezTo>
                    <a:pt x="7872" y="13261"/>
                    <a:pt x="7542" y="14152"/>
                    <a:pt x="6902" y="14928"/>
                  </a:cubicBezTo>
                  <a:cubicBezTo>
                    <a:pt x="6263" y="15703"/>
                    <a:pt x="5448" y="16091"/>
                    <a:pt x="4479" y="16091"/>
                  </a:cubicBezTo>
                  <a:cubicBezTo>
                    <a:pt x="3490" y="16091"/>
                    <a:pt x="2463" y="15684"/>
                    <a:pt x="1358" y="14850"/>
                  </a:cubicBezTo>
                  <a:cubicBezTo>
                    <a:pt x="1261" y="14773"/>
                    <a:pt x="1164" y="14734"/>
                    <a:pt x="1048" y="14734"/>
                  </a:cubicBezTo>
                  <a:cubicBezTo>
                    <a:pt x="835" y="14734"/>
                    <a:pt x="602" y="14967"/>
                    <a:pt x="369" y="15471"/>
                  </a:cubicBezTo>
                  <a:cubicBezTo>
                    <a:pt x="137" y="15975"/>
                    <a:pt x="20" y="16227"/>
                    <a:pt x="1" y="16246"/>
                  </a:cubicBezTo>
                  <a:cubicBezTo>
                    <a:pt x="1435" y="17254"/>
                    <a:pt x="2870" y="17758"/>
                    <a:pt x="4421" y="17758"/>
                  </a:cubicBezTo>
                  <a:cubicBezTo>
                    <a:pt x="5991" y="17758"/>
                    <a:pt x="7309" y="17274"/>
                    <a:pt x="8376" y="16304"/>
                  </a:cubicBezTo>
                  <a:cubicBezTo>
                    <a:pt x="9442" y="15335"/>
                    <a:pt x="9965" y="14152"/>
                    <a:pt x="9965" y="12795"/>
                  </a:cubicBezTo>
                  <a:cubicBezTo>
                    <a:pt x="9965" y="11341"/>
                    <a:pt x="9423" y="10062"/>
                    <a:pt x="8337" y="8957"/>
                  </a:cubicBezTo>
                  <a:cubicBezTo>
                    <a:pt x="7251" y="7852"/>
                    <a:pt x="6011" y="7290"/>
                    <a:pt x="4615" y="7290"/>
                  </a:cubicBezTo>
                  <a:cubicBezTo>
                    <a:pt x="4188" y="7290"/>
                    <a:pt x="3742" y="7329"/>
                    <a:pt x="3277" y="7426"/>
                  </a:cubicBezTo>
                  <a:cubicBezTo>
                    <a:pt x="3665" y="5371"/>
                    <a:pt x="3975" y="3432"/>
                    <a:pt x="4208" y="1590"/>
                  </a:cubicBezTo>
                  <a:cubicBezTo>
                    <a:pt x="4615" y="1552"/>
                    <a:pt x="5584" y="1532"/>
                    <a:pt x="7077" y="1532"/>
                  </a:cubicBezTo>
                  <a:cubicBezTo>
                    <a:pt x="8085" y="1532"/>
                    <a:pt x="8977" y="1455"/>
                    <a:pt x="9752" y="1300"/>
                  </a:cubicBezTo>
                  <a:lnTo>
                    <a:pt x="9481" y="233"/>
                  </a:lnTo>
                  <a:lnTo>
                    <a:pt x="9500" y="233"/>
                  </a:lnTo>
                  <a:cubicBezTo>
                    <a:pt x="8744" y="117"/>
                    <a:pt x="7620" y="59"/>
                    <a:pt x="6127" y="59"/>
                  </a:cubicBezTo>
                  <a:cubicBezTo>
                    <a:pt x="4615" y="59"/>
                    <a:pt x="3587" y="39"/>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868" name="Google Shape;2868;p15"/>
            <p:cNvSpPr/>
            <p:nvPr/>
          </p:nvSpPr>
          <p:spPr>
            <a:xfrm>
              <a:off x="1022750" y="2453775"/>
              <a:ext cx="274825" cy="568025"/>
            </a:xfrm>
            <a:custGeom>
              <a:avLst/>
              <a:gdLst/>
              <a:ahLst/>
              <a:cxnLst/>
              <a:rect l="l" t="t" r="r" b="b"/>
              <a:pathLst>
                <a:path w="10993" h="22721" extrusionOk="0">
                  <a:moveTo>
                    <a:pt x="9927" y="0"/>
                  </a:moveTo>
                  <a:cubicBezTo>
                    <a:pt x="9578" y="1028"/>
                    <a:pt x="8570" y="3180"/>
                    <a:pt x="6902" y="6495"/>
                  </a:cubicBezTo>
                  <a:cubicBezTo>
                    <a:pt x="5216" y="9790"/>
                    <a:pt x="3646" y="12931"/>
                    <a:pt x="2192" y="15936"/>
                  </a:cubicBezTo>
                  <a:cubicBezTo>
                    <a:pt x="718" y="18921"/>
                    <a:pt x="1" y="20782"/>
                    <a:pt x="1" y="21480"/>
                  </a:cubicBezTo>
                  <a:cubicBezTo>
                    <a:pt x="1" y="21810"/>
                    <a:pt x="117" y="22101"/>
                    <a:pt x="331" y="22353"/>
                  </a:cubicBezTo>
                  <a:cubicBezTo>
                    <a:pt x="563" y="22605"/>
                    <a:pt x="815" y="22721"/>
                    <a:pt x="1145" y="22721"/>
                  </a:cubicBezTo>
                  <a:cubicBezTo>
                    <a:pt x="1474" y="22721"/>
                    <a:pt x="1765" y="22585"/>
                    <a:pt x="1978" y="22314"/>
                  </a:cubicBezTo>
                  <a:cubicBezTo>
                    <a:pt x="2599" y="20220"/>
                    <a:pt x="4111" y="16575"/>
                    <a:pt x="6495" y="11361"/>
                  </a:cubicBezTo>
                  <a:cubicBezTo>
                    <a:pt x="8899" y="6126"/>
                    <a:pt x="10392" y="2482"/>
                    <a:pt x="10993" y="408"/>
                  </a:cubicBezTo>
                  <a:lnTo>
                    <a:pt x="9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869" name="Google Shape;2869;p15"/>
            <p:cNvSpPr/>
            <p:nvPr/>
          </p:nvSpPr>
          <p:spPr>
            <a:xfrm>
              <a:off x="1297075" y="2526950"/>
              <a:ext cx="251075" cy="447375"/>
            </a:xfrm>
            <a:custGeom>
              <a:avLst/>
              <a:gdLst/>
              <a:ahLst/>
              <a:cxnLst/>
              <a:rect l="l" t="t" r="r" b="b"/>
              <a:pathLst>
                <a:path w="10043" h="17895" extrusionOk="0">
                  <a:moveTo>
                    <a:pt x="6844" y="2094"/>
                  </a:moveTo>
                  <a:lnTo>
                    <a:pt x="6844" y="2094"/>
                  </a:lnTo>
                  <a:cubicBezTo>
                    <a:pt x="6805" y="3006"/>
                    <a:pt x="6766" y="4363"/>
                    <a:pt x="6727" y="6146"/>
                  </a:cubicBezTo>
                  <a:cubicBezTo>
                    <a:pt x="6669" y="7930"/>
                    <a:pt x="6630" y="9267"/>
                    <a:pt x="6572" y="10178"/>
                  </a:cubicBezTo>
                  <a:lnTo>
                    <a:pt x="1765" y="10043"/>
                  </a:lnTo>
                  <a:cubicBezTo>
                    <a:pt x="2017" y="9674"/>
                    <a:pt x="2773" y="8414"/>
                    <a:pt x="4013" y="6301"/>
                  </a:cubicBezTo>
                  <a:cubicBezTo>
                    <a:pt x="5235" y="4169"/>
                    <a:pt x="6185" y="2773"/>
                    <a:pt x="6844" y="2094"/>
                  </a:cubicBezTo>
                  <a:close/>
                  <a:moveTo>
                    <a:pt x="6475" y="1"/>
                  </a:moveTo>
                  <a:cubicBezTo>
                    <a:pt x="4847" y="2172"/>
                    <a:pt x="2695" y="5487"/>
                    <a:pt x="20" y="9965"/>
                  </a:cubicBezTo>
                  <a:cubicBezTo>
                    <a:pt x="20" y="10081"/>
                    <a:pt x="20" y="10237"/>
                    <a:pt x="39" y="10450"/>
                  </a:cubicBezTo>
                  <a:cubicBezTo>
                    <a:pt x="39" y="10663"/>
                    <a:pt x="39" y="10838"/>
                    <a:pt x="39" y="10915"/>
                  </a:cubicBezTo>
                  <a:cubicBezTo>
                    <a:pt x="39" y="11070"/>
                    <a:pt x="39" y="11322"/>
                    <a:pt x="0" y="11710"/>
                  </a:cubicBezTo>
                  <a:cubicBezTo>
                    <a:pt x="388" y="11691"/>
                    <a:pt x="679" y="11671"/>
                    <a:pt x="912" y="11671"/>
                  </a:cubicBezTo>
                  <a:cubicBezTo>
                    <a:pt x="1377" y="11671"/>
                    <a:pt x="2094" y="11691"/>
                    <a:pt x="3102" y="11749"/>
                  </a:cubicBezTo>
                  <a:cubicBezTo>
                    <a:pt x="4091" y="11807"/>
                    <a:pt x="4828" y="11846"/>
                    <a:pt x="5312" y="11846"/>
                  </a:cubicBezTo>
                  <a:cubicBezTo>
                    <a:pt x="5603" y="11846"/>
                    <a:pt x="6010" y="11826"/>
                    <a:pt x="6534" y="11787"/>
                  </a:cubicBezTo>
                  <a:lnTo>
                    <a:pt x="6534" y="11787"/>
                  </a:lnTo>
                  <a:cubicBezTo>
                    <a:pt x="6437" y="14540"/>
                    <a:pt x="6378" y="16169"/>
                    <a:pt x="6359" y="16673"/>
                  </a:cubicBezTo>
                  <a:cubicBezTo>
                    <a:pt x="6417" y="17002"/>
                    <a:pt x="6592" y="17293"/>
                    <a:pt x="6863" y="17526"/>
                  </a:cubicBezTo>
                  <a:cubicBezTo>
                    <a:pt x="7135" y="17758"/>
                    <a:pt x="7406" y="17894"/>
                    <a:pt x="7697" y="17894"/>
                  </a:cubicBezTo>
                  <a:cubicBezTo>
                    <a:pt x="8104" y="17894"/>
                    <a:pt x="8375" y="17642"/>
                    <a:pt x="8511" y="17138"/>
                  </a:cubicBezTo>
                  <a:cubicBezTo>
                    <a:pt x="8492" y="16421"/>
                    <a:pt x="8453" y="15510"/>
                    <a:pt x="8414" y="14385"/>
                  </a:cubicBezTo>
                  <a:cubicBezTo>
                    <a:pt x="8356" y="13280"/>
                    <a:pt x="8317" y="12350"/>
                    <a:pt x="8278" y="11613"/>
                  </a:cubicBezTo>
                  <a:cubicBezTo>
                    <a:pt x="8627" y="11594"/>
                    <a:pt x="9209" y="11516"/>
                    <a:pt x="10042" y="11419"/>
                  </a:cubicBezTo>
                  <a:lnTo>
                    <a:pt x="9810" y="10353"/>
                  </a:lnTo>
                  <a:cubicBezTo>
                    <a:pt x="9461" y="10295"/>
                    <a:pt x="8937" y="10256"/>
                    <a:pt x="8220" y="10237"/>
                  </a:cubicBezTo>
                  <a:cubicBezTo>
                    <a:pt x="8278" y="9345"/>
                    <a:pt x="8336" y="7658"/>
                    <a:pt x="8375" y="5177"/>
                  </a:cubicBezTo>
                  <a:cubicBezTo>
                    <a:pt x="8433" y="2676"/>
                    <a:pt x="8492" y="1048"/>
                    <a:pt x="8511" y="311"/>
                  </a:cubicBezTo>
                  <a:cubicBezTo>
                    <a:pt x="7658" y="98"/>
                    <a:pt x="6979" y="1"/>
                    <a:pt x="6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870" name="Google Shape;2870;p15"/>
            <p:cNvSpPr/>
            <p:nvPr/>
          </p:nvSpPr>
          <p:spPr>
            <a:xfrm>
              <a:off x="1571875" y="2504175"/>
              <a:ext cx="84350" cy="522475"/>
            </a:xfrm>
            <a:custGeom>
              <a:avLst/>
              <a:gdLst/>
              <a:ahLst/>
              <a:cxnLst/>
              <a:rect l="l" t="t" r="r" b="b"/>
              <a:pathLst>
                <a:path w="3374" h="20899" extrusionOk="0">
                  <a:moveTo>
                    <a:pt x="1609" y="1"/>
                  </a:moveTo>
                  <a:lnTo>
                    <a:pt x="563" y="311"/>
                  </a:lnTo>
                  <a:cubicBezTo>
                    <a:pt x="1416" y="4324"/>
                    <a:pt x="1842" y="7425"/>
                    <a:pt x="1842" y="9616"/>
                  </a:cubicBezTo>
                  <a:cubicBezTo>
                    <a:pt x="1842" y="10392"/>
                    <a:pt x="1803" y="11206"/>
                    <a:pt x="1687" y="12020"/>
                  </a:cubicBezTo>
                  <a:cubicBezTo>
                    <a:pt x="1571" y="12834"/>
                    <a:pt x="1454" y="13551"/>
                    <a:pt x="1319" y="14133"/>
                  </a:cubicBezTo>
                  <a:cubicBezTo>
                    <a:pt x="1202" y="14734"/>
                    <a:pt x="989" y="15606"/>
                    <a:pt x="718" y="16770"/>
                  </a:cubicBezTo>
                  <a:cubicBezTo>
                    <a:pt x="427" y="17933"/>
                    <a:pt x="194" y="18941"/>
                    <a:pt x="0" y="19813"/>
                  </a:cubicBezTo>
                  <a:cubicBezTo>
                    <a:pt x="20" y="20181"/>
                    <a:pt x="97" y="20453"/>
                    <a:pt x="252" y="20627"/>
                  </a:cubicBezTo>
                  <a:cubicBezTo>
                    <a:pt x="388" y="20821"/>
                    <a:pt x="563" y="20899"/>
                    <a:pt x="776" y="20899"/>
                  </a:cubicBezTo>
                  <a:cubicBezTo>
                    <a:pt x="1241" y="20899"/>
                    <a:pt x="1571" y="20627"/>
                    <a:pt x="1803" y="20085"/>
                  </a:cubicBezTo>
                  <a:cubicBezTo>
                    <a:pt x="1842" y="19988"/>
                    <a:pt x="1939" y="19522"/>
                    <a:pt x="2113" y="18708"/>
                  </a:cubicBezTo>
                  <a:cubicBezTo>
                    <a:pt x="2288" y="17894"/>
                    <a:pt x="2404" y="17390"/>
                    <a:pt x="2443" y="17177"/>
                  </a:cubicBezTo>
                  <a:cubicBezTo>
                    <a:pt x="2501" y="16963"/>
                    <a:pt x="2579" y="16517"/>
                    <a:pt x="2714" y="15839"/>
                  </a:cubicBezTo>
                  <a:cubicBezTo>
                    <a:pt x="2850" y="15141"/>
                    <a:pt x="2947" y="14637"/>
                    <a:pt x="3005" y="14307"/>
                  </a:cubicBezTo>
                  <a:cubicBezTo>
                    <a:pt x="3044" y="13959"/>
                    <a:pt x="3102" y="13513"/>
                    <a:pt x="3180" y="12970"/>
                  </a:cubicBezTo>
                  <a:cubicBezTo>
                    <a:pt x="3277" y="12408"/>
                    <a:pt x="3315" y="11884"/>
                    <a:pt x="3335" y="11438"/>
                  </a:cubicBezTo>
                  <a:cubicBezTo>
                    <a:pt x="3374" y="10973"/>
                    <a:pt x="3374" y="10508"/>
                    <a:pt x="3374" y="10043"/>
                  </a:cubicBezTo>
                  <a:cubicBezTo>
                    <a:pt x="3374" y="7755"/>
                    <a:pt x="2792" y="4401"/>
                    <a:pt x="1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871" name="Google Shape;2871;p15"/>
            <p:cNvSpPr/>
            <p:nvPr/>
          </p:nvSpPr>
          <p:spPr>
            <a:xfrm>
              <a:off x="1851525" y="2618075"/>
              <a:ext cx="271900" cy="292750"/>
            </a:xfrm>
            <a:custGeom>
              <a:avLst/>
              <a:gdLst/>
              <a:ahLst/>
              <a:cxnLst/>
              <a:rect l="l" t="t" r="r" b="b"/>
              <a:pathLst>
                <a:path w="10876" h="11710" extrusionOk="0">
                  <a:moveTo>
                    <a:pt x="4246" y="0"/>
                  </a:moveTo>
                  <a:lnTo>
                    <a:pt x="4246" y="20"/>
                  </a:lnTo>
                  <a:cubicBezTo>
                    <a:pt x="4187" y="911"/>
                    <a:pt x="4149" y="1939"/>
                    <a:pt x="4149" y="3044"/>
                  </a:cubicBezTo>
                  <a:cubicBezTo>
                    <a:pt x="4149" y="3897"/>
                    <a:pt x="4168" y="4537"/>
                    <a:pt x="4187" y="4963"/>
                  </a:cubicBezTo>
                  <a:lnTo>
                    <a:pt x="0" y="5196"/>
                  </a:lnTo>
                  <a:lnTo>
                    <a:pt x="233" y="6262"/>
                  </a:lnTo>
                  <a:lnTo>
                    <a:pt x="4226" y="6475"/>
                  </a:lnTo>
                  <a:cubicBezTo>
                    <a:pt x="4265" y="7774"/>
                    <a:pt x="4284" y="8511"/>
                    <a:pt x="4284" y="8685"/>
                  </a:cubicBezTo>
                  <a:cubicBezTo>
                    <a:pt x="4284" y="9480"/>
                    <a:pt x="4265" y="10100"/>
                    <a:pt x="4246" y="10508"/>
                  </a:cubicBezTo>
                  <a:cubicBezTo>
                    <a:pt x="4323" y="10837"/>
                    <a:pt x="4478" y="11128"/>
                    <a:pt x="4750" y="11361"/>
                  </a:cubicBezTo>
                  <a:cubicBezTo>
                    <a:pt x="5002" y="11593"/>
                    <a:pt x="5273" y="11709"/>
                    <a:pt x="5564" y="11709"/>
                  </a:cubicBezTo>
                  <a:cubicBezTo>
                    <a:pt x="5990" y="11709"/>
                    <a:pt x="6262" y="11457"/>
                    <a:pt x="6397" y="10953"/>
                  </a:cubicBezTo>
                  <a:cubicBezTo>
                    <a:pt x="6359" y="10314"/>
                    <a:pt x="6281" y="9499"/>
                    <a:pt x="6165" y="8530"/>
                  </a:cubicBezTo>
                  <a:cubicBezTo>
                    <a:pt x="6049" y="7541"/>
                    <a:pt x="5971" y="6882"/>
                    <a:pt x="5952" y="6533"/>
                  </a:cubicBezTo>
                  <a:lnTo>
                    <a:pt x="5952" y="6533"/>
                  </a:lnTo>
                  <a:cubicBezTo>
                    <a:pt x="7890" y="6669"/>
                    <a:pt x="9208" y="6747"/>
                    <a:pt x="9926" y="6785"/>
                  </a:cubicBezTo>
                  <a:cubicBezTo>
                    <a:pt x="10236" y="6747"/>
                    <a:pt x="10469" y="6650"/>
                    <a:pt x="10643" y="6495"/>
                  </a:cubicBezTo>
                  <a:cubicBezTo>
                    <a:pt x="10798" y="6340"/>
                    <a:pt x="10876" y="6146"/>
                    <a:pt x="10876" y="5952"/>
                  </a:cubicBezTo>
                  <a:cubicBezTo>
                    <a:pt x="10876" y="5642"/>
                    <a:pt x="10740" y="5351"/>
                    <a:pt x="10449" y="5079"/>
                  </a:cubicBezTo>
                  <a:cubicBezTo>
                    <a:pt x="10178" y="4808"/>
                    <a:pt x="9829" y="4672"/>
                    <a:pt x="9441" y="4653"/>
                  </a:cubicBezTo>
                  <a:lnTo>
                    <a:pt x="5777" y="4866"/>
                  </a:lnTo>
                  <a:cubicBezTo>
                    <a:pt x="5758" y="4575"/>
                    <a:pt x="5680" y="3819"/>
                    <a:pt x="5544" y="2598"/>
                  </a:cubicBezTo>
                  <a:cubicBezTo>
                    <a:pt x="5428" y="1357"/>
                    <a:pt x="5351" y="582"/>
                    <a:pt x="5331" y="252"/>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872" name="Google Shape;2872;p15"/>
            <p:cNvSpPr/>
            <p:nvPr/>
          </p:nvSpPr>
          <p:spPr>
            <a:xfrm>
              <a:off x="2318225" y="2507575"/>
              <a:ext cx="254000" cy="459950"/>
            </a:xfrm>
            <a:custGeom>
              <a:avLst/>
              <a:gdLst/>
              <a:ahLst/>
              <a:cxnLst/>
              <a:rect l="l" t="t" r="r" b="b"/>
              <a:pathLst>
                <a:path w="10160" h="18398" extrusionOk="0">
                  <a:moveTo>
                    <a:pt x="5293" y="1319"/>
                  </a:moveTo>
                  <a:cubicBezTo>
                    <a:pt x="6146" y="1474"/>
                    <a:pt x="6844" y="1900"/>
                    <a:pt x="7368" y="2559"/>
                  </a:cubicBezTo>
                  <a:cubicBezTo>
                    <a:pt x="7872" y="3238"/>
                    <a:pt x="8143" y="3955"/>
                    <a:pt x="8143" y="4730"/>
                  </a:cubicBezTo>
                  <a:cubicBezTo>
                    <a:pt x="8143" y="5525"/>
                    <a:pt x="7872" y="6184"/>
                    <a:pt x="7329" y="6727"/>
                  </a:cubicBezTo>
                  <a:cubicBezTo>
                    <a:pt x="6786" y="7289"/>
                    <a:pt x="5991" y="7561"/>
                    <a:pt x="4964" y="7580"/>
                  </a:cubicBezTo>
                  <a:cubicBezTo>
                    <a:pt x="4072" y="7580"/>
                    <a:pt x="3355" y="7270"/>
                    <a:pt x="2812" y="6669"/>
                  </a:cubicBezTo>
                  <a:cubicBezTo>
                    <a:pt x="2288" y="6068"/>
                    <a:pt x="2017" y="5331"/>
                    <a:pt x="2017" y="4517"/>
                  </a:cubicBezTo>
                  <a:cubicBezTo>
                    <a:pt x="2017" y="3703"/>
                    <a:pt x="2288" y="2986"/>
                    <a:pt x="2851" y="2365"/>
                  </a:cubicBezTo>
                  <a:cubicBezTo>
                    <a:pt x="3413" y="1745"/>
                    <a:pt x="4227" y="1396"/>
                    <a:pt x="5293" y="1319"/>
                  </a:cubicBezTo>
                  <a:close/>
                  <a:moveTo>
                    <a:pt x="4770" y="9616"/>
                  </a:moveTo>
                  <a:cubicBezTo>
                    <a:pt x="5875" y="9635"/>
                    <a:pt x="6747" y="9984"/>
                    <a:pt x="7406" y="10682"/>
                  </a:cubicBezTo>
                  <a:cubicBezTo>
                    <a:pt x="8046" y="11380"/>
                    <a:pt x="8376" y="12213"/>
                    <a:pt x="8376" y="13163"/>
                  </a:cubicBezTo>
                  <a:cubicBezTo>
                    <a:pt x="8376" y="14113"/>
                    <a:pt x="8085" y="14947"/>
                    <a:pt x="7484" y="15625"/>
                  </a:cubicBezTo>
                  <a:cubicBezTo>
                    <a:pt x="6902" y="16323"/>
                    <a:pt x="6166" y="16672"/>
                    <a:pt x="5274" y="16672"/>
                  </a:cubicBezTo>
                  <a:cubicBezTo>
                    <a:pt x="4305" y="16672"/>
                    <a:pt x="3510" y="16304"/>
                    <a:pt x="2870" y="15587"/>
                  </a:cubicBezTo>
                  <a:cubicBezTo>
                    <a:pt x="2230" y="14850"/>
                    <a:pt x="1920" y="13997"/>
                    <a:pt x="1920" y="13047"/>
                  </a:cubicBezTo>
                  <a:cubicBezTo>
                    <a:pt x="1920" y="12272"/>
                    <a:pt x="2153" y="11593"/>
                    <a:pt x="2637" y="10973"/>
                  </a:cubicBezTo>
                  <a:cubicBezTo>
                    <a:pt x="3103" y="10352"/>
                    <a:pt x="3820" y="9907"/>
                    <a:pt x="4770" y="9616"/>
                  </a:cubicBezTo>
                  <a:close/>
                  <a:moveTo>
                    <a:pt x="4847" y="0"/>
                  </a:moveTo>
                  <a:cubicBezTo>
                    <a:pt x="3335" y="0"/>
                    <a:pt x="2172" y="427"/>
                    <a:pt x="1358" y="1299"/>
                  </a:cubicBezTo>
                  <a:cubicBezTo>
                    <a:pt x="524" y="2152"/>
                    <a:pt x="117" y="3335"/>
                    <a:pt x="117" y="4827"/>
                  </a:cubicBezTo>
                  <a:cubicBezTo>
                    <a:pt x="117" y="5816"/>
                    <a:pt x="350" y="6630"/>
                    <a:pt x="815" y="7270"/>
                  </a:cubicBezTo>
                  <a:cubicBezTo>
                    <a:pt x="1280" y="7929"/>
                    <a:pt x="1959" y="8259"/>
                    <a:pt x="2870" y="8278"/>
                  </a:cubicBezTo>
                  <a:cubicBezTo>
                    <a:pt x="1978" y="8414"/>
                    <a:pt x="1280" y="8957"/>
                    <a:pt x="776" y="9907"/>
                  </a:cubicBezTo>
                  <a:cubicBezTo>
                    <a:pt x="253" y="10837"/>
                    <a:pt x="1" y="11942"/>
                    <a:pt x="1" y="13183"/>
                  </a:cubicBezTo>
                  <a:cubicBezTo>
                    <a:pt x="1" y="16653"/>
                    <a:pt x="1668" y="18398"/>
                    <a:pt x="5022" y="18398"/>
                  </a:cubicBezTo>
                  <a:cubicBezTo>
                    <a:pt x="6767" y="18398"/>
                    <a:pt x="8046" y="17971"/>
                    <a:pt x="8899" y="17138"/>
                  </a:cubicBezTo>
                  <a:cubicBezTo>
                    <a:pt x="9752" y="16304"/>
                    <a:pt x="10159" y="15024"/>
                    <a:pt x="10159" y="13280"/>
                  </a:cubicBezTo>
                  <a:cubicBezTo>
                    <a:pt x="10159" y="12039"/>
                    <a:pt x="9907" y="10934"/>
                    <a:pt x="9384" y="9984"/>
                  </a:cubicBezTo>
                  <a:cubicBezTo>
                    <a:pt x="8860" y="9015"/>
                    <a:pt x="8143" y="8472"/>
                    <a:pt x="7232" y="8336"/>
                  </a:cubicBezTo>
                  <a:cubicBezTo>
                    <a:pt x="8124" y="8317"/>
                    <a:pt x="8821" y="7987"/>
                    <a:pt x="9287" y="7328"/>
                  </a:cubicBezTo>
                  <a:cubicBezTo>
                    <a:pt x="9752" y="6669"/>
                    <a:pt x="9965" y="5855"/>
                    <a:pt x="9965" y="4886"/>
                  </a:cubicBezTo>
                  <a:cubicBezTo>
                    <a:pt x="9965" y="3218"/>
                    <a:pt x="9519" y="1997"/>
                    <a:pt x="8608" y="1202"/>
                  </a:cubicBezTo>
                  <a:cubicBezTo>
                    <a:pt x="7697" y="407"/>
                    <a:pt x="6456" y="0"/>
                    <a:pt x="4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873" name="Google Shape;2873;p15"/>
            <p:cNvSpPr/>
            <p:nvPr/>
          </p:nvSpPr>
          <p:spPr>
            <a:xfrm>
              <a:off x="2608050" y="2647150"/>
              <a:ext cx="249625" cy="489525"/>
            </a:xfrm>
            <a:custGeom>
              <a:avLst/>
              <a:gdLst/>
              <a:ahLst/>
              <a:cxnLst/>
              <a:rect l="l" t="t" r="r" b="b"/>
              <a:pathLst>
                <a:path w="9985" h="19581" extrusionOk="0">
                  <a:moveTo>
                    <a:pt x="8123" y="0"/>
                  </a:moveTo>
                  <a:lnTo>
                    <a:pt x="8123" y="252"/>
                  </a:lnTo>
                  <a:cubicBezTo>
                    <a:pt x="8123" y="2986"/>
                    <a:pt x="6999" y="6475"/>
                    <a:pt x="4789" y="10740"/>
                  </a:cubicBezTo>
                  <a:cubicBezTo>
                    <a:pt x="4266" y="10062"/>
                    <a:pt x="3800" y="9248"/>
                    <a:pt x="3393" y="8259"/>
                  </a:cubicBezTo>
                  <a:cubicBezTo>
                    <a:pt x="2986" y="7270"/>
                    <a:pt x="2695" y="6456"/>
                    <a:pt x="2540" y="5797"/>
                  </a:cubicBezTo>
                  <a:cubicBezTo>
                    <a:pt x="2385" y="5157"/>
                    <a:pt x="2172" y="4149"/>
                    <a:pt x="1900" y="2773"/>
                  </a:cubicBezTo>
                  <a:cubicBezTo>
                    <a:pt x="1648" y="1416"/>
                    <a:pt x="1474" y="543"/>
                    <a:pt x="1396" y="156"/>
                  </a:cubicBezTo>
                  <a:lnTo>
                    <a:pt x="1" y="97"/>
                  </a:lnTo>
                  <a:lnTo>
                    <a:pt x="1" y="97"/>
                  </a:lnTo>
                  <a:cubicBezTo>
                    <a:pt x="156" y="2424"/>
                    <a:pt x="563" y="4750"/>
                    <a:pt x="1261" y="7076"/>
                  </a:cubicBezTo>
                  <a:cubicBezTo>
                    <a:pt x="1939" y="9403"/>
                    <a:pt x="2928" y="11128"/>
                    <a:pt x="4227" y="12291"/>
                  </a:cubicBezTo>
                  <a:cubicBezTo>
                    <a:pt x="2560" y="15451"/>
                    <a:pt x="1396" y="17603"/>
                    <a:pt x="757" y="18747"/>
                  </a:cubicBezTo>
                  <a:lnTo>
                    <a:pt x="2230" y="19580"/>
                  </a:lnTo>
                  <a:cubicBezTo>
                    <a:pt x="3180" y="17894"/>
                    <a:pt x="3955" y="16440"/>
                    <a:pt x="4595" y="15257"/>
                  </a:cubicBezTo>
                  <a:cubicBezTo>
                    <a:pt x="5216" y="14055"/>
                    <a:pt x="5933" y="12582"/>
                    <a:pt x="6747" y="10818"/>
                  </a:cubicBezTo>
                  <a:cubicBezTo>
                    <a:pt x="7561" y="9054"/>
                    <a:pt x="8240" y="7309"/>
                    <a:pt x="8783" y="5564"/>
                  </a:cubicBezTo>
                  <a:cubicBezTo>
                    <a:pt x="9325" y="3820"/>
                    <a:pt x="9732" y="2114"/>
                    <a:pt x="9984" y="446"/>
                  </a:cubicBezTo>
                  <a:cubicBezTo>
                    <a:pt x="9558" y="272"/>
                    <a:pt x="8938" y="117"/>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874" name="Google Shape;2874;p15"/>
            <p:cNvSpPr/>
            <p:nvPr/>
          </p:nvSpPr>
          <p:spPr>
            <a:xfrm>
              <a:off x="3040350" y="2642300"/>
              <a:ext cx="340250" cy="211825"/>
            </a:xfrm>
            <a:custGeom>
              <a:avLst/>
              <a:gdLst/>
              <a:ahLst/>
              <a:cxnLst/>
              <a:rect l="l" t="t" r="r" b="b"/>
              <a:pathLst>
                <a:path w="13610" h="8473" extrusionOk="0">
                  <a:moveTo>
                    <a:pt x="12175" y="1"/>
                  </a:moveTo>
                  <a:cubicBezTo>
                    <a:pt x="11303" y="39"/>
                    <a:pt x="9500" y="98"/>
                    <a:pt x="6747" y="175"/>
                  </a:cubicBezTo>
                  <a:cubicBezTo>
                    <a:pt x="4014" y="253"/>
                    <a:pt x="1881" y="350"/>
                    <a:pt x="389" y="446"/>
                  </a:cubicBezTo>
                  <a:lnTo>
                    <a:pt x="621" y="1513"/>
                  </a:lnTo>
                  <a:cubicBezTo>
                    <a:pt x="1707" y="1590"/>
                    <a:pt x="5720" y="1804"/>
                    <a:pt x="12660" y="2133"/>
                  </a:cubicBezTo>
                  <a:cubicBezTo>
                    <a:pt x="12970" y="2094"/>
                    <a:pt x="13222" y="1997"/>
                    <a:pt x="13377" y="1842"/>
                  </a:cubicBezTo>
                  <a:cubicBezTo>
                    <a:pt x="13532" y="1687"/>
                    <a:pt x="13610" y="1513"/>
                    <a:pt x="13610" y="1299"/>
                  </a:cubicBezTo>
                  <a:cubicBezTo>
                    <a:pt x="13610" y="989"/>
                    <a:pt x="13474" y="699"/>
                    <a:pt x="13203" y="427"/>
                  </a:cubicBezTo>
                  <a:cubicBezTo>
                    <a:pt x="12912" y="156"/>
                    <a:pt x="12583" y="20"/>
                    <a:pt x="12175" y="1"/>
                  </a:cubicBezTo>
                  <a:close/>
                  <a:moveTo>
                    <a:pt x="12175" y="6340"/>
                  </a:moveTo>
                  <a:cubicBezTo>
                    <a:pt x="5662" y="6631"/>
                    <a:pt x="1610" y="6844"/>
                    <a:pt x="1" y="6980"/>
                  </a:cubicBezTo>
                  <a:lnTo>
                    <a:pt x="272" y="8046"/>
                  </a:lnTo>
                  <a:cubicBezTo>
                    <a:pt x="1823" y="8143"/>
                    <a:pt x="4053" y="8240"/>
                    <a:pt x="6902" y="8298"/>
                  </a:cubicBezTo>
                  <a:cubicBezTo>
                    <a:pt x="9772" y="8356"/>
                    <a:pt x="11691" y="8414"/>
                    <a:pt x="12660" y="8472"/>
                  </a:cubicBezTo>
                  <a:cubicBezTo>
                    <a:pt x="12970" y="8434"/>
                    <a:pt x="13222" y="8337"/>
                    <a:pt x="13377" y="8182"/>
                  </a:cubicBezTo>
                  <a:cubicBezTo>
                    <a:pt x="13532" y="8026"/>
                    <a:pt x="13610" y="7852"/>
                    <a:pt x="13610" y="7639"/>
                  </a:cubicBezTo>
                  <a:cubicBezTo>
                    <a:pt x="13610" y="7329"/>
                    <a:pt x="13474" y="7038"/>
                    <a:pt x="13203" y="6766"/>
                  </a:cubicBezTo>
                  <a:cubicBezTo>
                    <a:pt x="12912" y="6495"/>
                    <a:pt x="12583" y="6359"/>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875" name="Google Shape;2875;p15"/>
            <p:cNvSpPr/>
            <p:nvPr/>
          </p:nvSpPr>
          <p:spPr>
            <a:xfrm>
              <a:off x="3563775" y="2502725"/>
              <a:ext cx="215700" cy="456575"/>
            </a:xfrm>
            <a:custGeom>
              <a:avLst/>
              <a:gdLst/>
              <a:ahLst/>
              <a:cxnLst/>
              <a:rect l="l" t="t" r="r" b="b"/>
              <a:pathLst>
                <a:path w="8628" h="18263" extrusionOk="0">
                  <a:moveTo>
                    <a:pt x="4130" y="0"/>
                  </a:moveTo>
                  <a:cubicBezTo>
                    <a:pt x="3859" y="272"/>
                    <a:pt x="3471" y="621"/>
                    <a:pt x="2986" y="1047"/>
                  </a:cubicBezTo>
                  <a:cubicBezTo>
                    <a:pt x="2482" y="1474"/>
                    <a:pt x="1940" y="1939"/>
                    <a:pt x="1319" y="2462"/>
                  </a:cubicBezTo>
                  <a:cubicBezTo>
                    <a:pt x="679" y="2967"/>
                    <a:pt x="253" y="3335"/>
                    <a:pt x="1" y="3548"/>
                  </a:cubicBezTo>
                  <a:lnTo>
                    <a:pt x="757" y="4343"/>
                  </a:lnTo>
                  <a:cubicBezTo>
                    <a:pt x="1435" y="3819"/>
                    <a:pt x="2482" y="3160"/>
                    <a:pt x="3936" y="2327"/>
                  </a:cubicBezTo>
                  <a:lnTo>
                    <a:pt x="3936" y="2327"/>
                  </a:lnTo>
                  <a:cubicBezTo>
                    <a:pt x="3897" y="3238"/>
                    <a:pt x="3878" y="4576"/>
                    <a:pt x="3878" y="6340"/>
                  </a:cubicBezTo>
                  <a:cubicBezTo>
                    <a:pt x="3878" y="7096"/>
                    <a:pt x="3878" y="8201"/>
                    <a:pt x="3897" y="9674"/>
                  </a:cubicBezTo>
                  <a:cubicBezTo>
                    <a:pt x="3917" y="11147"/>
                    <a:pt x="3917" y="12252"/>
                    <a:pt x="3917" y="12989"/>
                  </a:cubicBezTo>
                  <a:cubicBezTo>
                    <a:pt x="3917" y="14152"/>
                    <a:pt x="3897" y="15315"/>
                    <a:pt x="3839" y="16459"/>
                  </a:cubicBezTo>
                  <a:cubicBezTo>
                    <a:pt x="3529" y="16517"/>
                    <a:pt x="3083" y="16595"/>
                    <a:pt x="2521" y="16692"/>
                  </a:cubicBezTo>
                  <a:cubicBezTo>
                    <a:pt x="1959" y="16808"/>
                    <a:pt x="1474" y="16886"/>
                    <a:pt x="1106" y="16944"/>
                  </a:cubicBezTo>
                  <a:lnTo>
                    <a:pt x="1106" y="18204"/>
                  </a:lnTo>
                  <a:cubicBezTo>
                    <a:pt x="1087" y="18223"/>
                    <a:pt x="1358" y="18243"/>
                    <a:pt x="1901" y="18243"/>
                  </a:cubicBezTo>
                  <a:cubicBezTo>
                    <a:pt x="2444" y="18262"/>
                    <a:pt x="3219" y="18262"/>
                    <a:pt x="4188" y="18262"/>
                  </a:cubicBezTo>
                  <a:lnTo>
                    <a:pt x="8628" y="18262"/>
                  </a:lnTo>
                  <a:lnTo>
                    <a:pt x="8240" y="16983"/>
                  </a:lnTo>
                  <a:cubicBezTo>
                    <a:pt x="7949" y="16963"/>
                    <a:pt x="7523" y="16886"/>
                    <a:pt x="6960" y="16789"/>
                  </a:cubicBezTo>
                  <a:cubicBezTo>
                    <a:pt x="6418" y="16692"/>
                    <a:pt x="6069" y="16634"/>
                    <a:pt x="5933" y="16614"/>
                  </a:cubicBezTo>
                  <a:cubicBezTo>
                    <a:pt x="5875" y="15335"/>
                    <a:pt x="5855" y="13222"/>
                    <a:pt x="5855" y="10294"/>
                  </a:cubicBezTo>
                  <a:cubicBezTo>
                    <a:pt x="5855" y="5370"/>
                    <a:pt x="5817" y="1978"/>
                    <a:pt x="5720" y="136"/>
                  </a:cubicBezTo>
                  <a:cubicBezTo>
                    <a:pt x="5448" y="97"/>
                    <a:pt x="5196" y="78"/>
                    <a:pt x="4925" y="59"/>
                  </a:cubicBezTo>
                  <a:cubicBezTo>
                    <a:pt x="4654" y="59"/>
                    <a:pt x="4382" y="39"/>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876" name="Google Shape;2876;p15"/>
            <p:cNvSpPr/>
            <p:nvPr/>
          </p:nvSpPr>
          <p:spPr>
            <a:xfrm>
              <a:off x="3779450" y="2511450"/>
              <a:ext cx="222975" cy="452675"/>
            </a:xfrm>
            <a:custGeom>
              <a:avLst/>
              <a:gdLst/>
              <a:ahLst/>
              <a:cxnLst/>
              <a:rect l="l" t="t" r="r" b="b"/>
              <a:pathLst>
                <a:path w="8919" h="18107" extrusionOk="0">
                  <a:moveTo>
                    <a:pt x="4731" y="0"/>
                  </a:moveTo>
                  <a:cubicBezTo>
                    <a:pt x="4401" y="0"/>
                    <a:pt x="4033" y="20"/>
                    <a:pt x="3665" y="78"/>
                  </a:cubicBezTo>
                  <a:cubicBezTo>
                    <a:pt x="3277" y="136"/>
                    <a:pt x="2967" y="194"/>
                    <a:pt x="2715" y="252"/>
                  </a:cubicBezTo>
                  <a:cubicBezTo>
                    <a:pt x="2463" y="311"/>
                    <a:pt x="2133" y="407"/>
                    <a:pt x="1687" y="543"/>
                  </a:cubicBezTo>
                  <a:cubicBezTo>
                    <a:pt x="1261" y="679"/>
                    <a:pt x="951" y="756"/>
                    <a:pt x="757" y="815"/>
                  </a:cubicBezTo>
                  <a:lnTo>
                    <a:pt x="1144" y="1881"/>
                  </a:lnTo>
                  <a:cubicBezTo>
                    <a:pt x="1280" y="1861"/>
                    <a:pt x="1571" y="1823"/>
                    <a:pt x="2056" y="1765"/>
                  </a:cubicBezTo>
                  <a:cubicBezTo>
                    <a:pt x="2540" y="1706"/>
                    <a:pt x="2967" y="1648"/>
                    <a:pt x="3374" y="1609"/>
                  </a:cubicBezTo>
                  <a:cubicBezTo>
                    <a:pt x="3781" y="1571"/>
                    <a:pt x="4169" y="1551"/>
                    <a:pt x="4518" y="1551"/>
                  </a:cubicBezTo>
                  <a:cubicBezTo>
                    <a:pt x="5293" y="1551"/>
                    <a:pt x="5913" y="1803"/>
                    <a:pt x="6379" y="2307"/>
                  </a:cubicBezTo>
                  <a:cubicBezTo>
                    <a:pt x="6863" y="2831"/>
                    <a:pt x="7096" y="3509"/>
                    <a:pt x="7096" y="4343"/>
                  </a:cubicBezTo>
                  <a:cubicBezTo>
                    <a:pt x="7096" y="5467"/>
                    <a:pt x="6650" y="6281"/>
                    <a:pt x="5739" y="6785"/>
                  </a:cubicBezTo>
                  <a:cubicBezTo>
                    <a:pt x="4808" y="7290"/>
                    <a:pt x="3626" y="7561"/>
                    <a:pt x="2172" y="7561"/>
                  </a:cubicBezTo>
                  <a:cubicBezTo>
                    <a:pt x="1881" y="7561"/>
                    <a:pt x="1649" y="7542"/>
                    <a:pt x="1513" y="7522"/>
                  </a:cubicBezTo>
                  <a:lnTo>
                    <a:pt x="1513" y="8705"/>
                  </a:lnTo>
                  <a:cubicBezTo>
                    <a:pt x="1629" y="8685"/>
                    <a:pt x="1823" y="8685"/>
                    <a:pt x="2075" y="8685"/>
                  </a:cubicBezTo>
                  <a:cubicBezTo>
                    <a:pt x="3703" y="8685"/>
                    <a:pt x="4925" y="9131"/>
                    <a:pt x="5778" y="10023"/>
                  </a:cubicBezTo>
                  <a:cubicBezTo>
                    <a:pt x="6631" y="10934"/>
                    <a:pt x="7057" y="12000"/>
                    <a:pt x="7057" y="13241"/>
                  </a:cubicBezTo>
                  <a:cubicBezTo>
                    <a:pt x="7057" y="14152"/>
                    <a:pt x="6805" y="14947"/>
                    <a:pt x="6282" y="15626"/>
                  </a:cubicBezTo>
                  <a:cubicBezTo>
                    <a:pt x="5758" y="16323"/>
                    <a:pt x="5041" y="16653"/>
                    <a:pt x="4149" y="16653"/>
                  </a:cubicBezTo>
                  <a:cubicBezTo>
                    <a:pt x="3781" y="16653"/>
                    <a:pt x="3354" y="16634"/>
                    <a:pt x="2889" y="16575"/>
                  </a:cubicBezTo>
                  <a:cubicBezTo>
                    <a:pt x="2424" y="16498"/>
                    <a:pt x="1881" y="16401"/>
                    <a:pt x="1280" y="16285"/>
                  </a:cubicBezTo>
                  <a:cubicBezTo>
                    <a:pt x="679" y="16149"/>
                    <a:pt x="330" y="16091"/>
                    <a:pt x="195" y="16071"/>
                  </a:cubicBezTo>
                  <a:lnTo>
                    <a:pt x="1" y="17157"/>
                  </a:lnTo>
                  <a:cubicBezTo>
                    <a:pt x="1513" y="17797"/>
                    <a:pt x="3199" y="18107"/>
                    <a:pt x="5060" y="18107"/>
                  </a:cubicBezTo>
                  <a:cubicBezTo>
                    <a:pt x="6359" y="18107"/>
                    <a:pt x="7329" y="17622"/>
                    <a:pt x="7968" y="16653"/>
                  </a:cubicBezTo>
                  <a:cubicBezTo>
                    <a:pt x="8608" y="15684"/>
                    <a:pt x="8918" y="14521"/>
                    <a:pt x="8918" y="13163"/>
                  </a:cubicBezTo>
                  <a:cubicBezTo>
                    <a:pt x="8918" y="12000"/>
                    <a:pt x="8666" y="10973"/>
                    <a:pt x="8162" y="10101"/>
                  </a:cubicBezTo>
                  <a:cubicBezTo>
                    <a:pt x="7658" y="9228"/>
                    <a:pt x="6941" y="8608"/>
                    <a:pt x="5972" y="8220"/>
                  </a:cubicBezTo>
                  <a:cubicBezTo>
                    <a:pt x="6902" y="8084"/>
                    <a:pt x="7600" y="7697"/>
                    <a:pt x="8046" y="7096"/>
                  </a:cubicBezTo>
                  <a:cubicBezTo>
                    <a:pt x="8492" y="6495"/>
                    <a:pt x="8724" y="5719"/>
                    <a:pt x="8724" y="4769"/>
                  </a:cubicBezTo>
                  <a:cubicBezTo>
                    <a:pt x="8724" y="3296"/>
                    <a:pt x="8375" y="2133"/>
                    <a:pt x="7658" y="1280"/>
                  </a:cubicBezTo>
                  <a:cubicBezTo>
                    <a:pt x="6941" y="427"/>
                    <a:pt x="5972"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2877" name="Google Shape;2877;p15"/>
          <p:cNvGrpSpPr/>
          <p:nvPr/>
        </p:nvGrpSpPr>
        <p:grpSpPr>
          <a:xfrm rot="-900217">
            <a:off x="105780" y="92105"/>
            <a:ext cx="1218631" cy="278456"/>
            <a:chOff x="4592225" y="328100"/>
            <a:chExt cx="2772225" cy="633450"/>
          </a:xfrm>
        </p:grpSpPr>
        <p:sp>
          <p:nvSpPr>
            <p:cNvPr id="2878" name="Google Shape;2878;p15"/>
            <p:cNvSpPr/>
            <p:nvPr/>
          </p:nvSpPr>
          <p:spPr>
            <a:xfrm>
              <a:off x="4592225" y="336325"/>
              <a:ext cx="222950" cy="452700"/>
            </a:xfrm>
            <a:custGeom>
              <a:avLst/>
              <a:gdLst/>
              <a:ahLst/>
              <a:cxnLst/>
              <a:rect l="l" t="t" r="r" b="b"/>
              <a:pathLst>
                <a:path w="8918" h="18108" extrusionOk="0">
                  <a:moveTo>
                    <a:pt x="4730" y="1"/>
                  </a:moveTo>
                  <a:cubicBezTo>
                    <a:pt x="4401" y="1"/>
                    <a:pt x="4032" y="20"/>
                    <a:pt x="3664" y="78"/>
                  </a:cubicBezTo>
                  <a:cubicBezTo>
                    <a:pt x="3276" y="137"/>
                    <a:pt x="2966" y="195"/>
                    <a:pt x="2714" y="253"/>
                  </a:cubicBezTo>
                  <a:cubicBezTo>
                    <a:pt x="2462" y="331"/>
                    <a:pt x="2133" y="408"/>
                    <a:pt x="1706" y="544"/>
                  </a:cubicBezTo>
                  <a:cubicBezTo>
                    <a:pt x="1260" y="679"/>
                    <a:pt x="950" y="757"/>
                    <a:pt x="756" y="815"/>
                  </a:cubicBezTo>
                  <a:lnTo>
                    <a:pt x="1144" y="1881"/>
                  </a:lnTo>
                  <a:cubicBezTo>
                    <a:pt x="1280" y="1862"/>
                    <a:pt x="1570" y="1823"/>
                    <a:pt x="2055" y="1765"/>
                  </a:cubicBezTo>
                  <a:cubicBezTo>
                    <a:pt x="2540" y="1707"/>
                    <a:pt x="2985" y="1649"/>
                    <a:pt x="3393" y="1610"/>
                  </a:cubicBezTo>
                  <a:cubicBezTo>
                    <a:pt x="3800" y="1571"/>
                    <a:pt x="4168" y="1552"/>
                    <a:pt x="4517" y="1552"/>
                  </a:cubicBezTo>
                  <a:cubicBezTo>
                    <a:pt x="5292" y="1552"/>
                    <a:pt x="5913" y="1804"/>
                    <a:pt x="6397" y="2308"/>
                  </a:cubicBezTo>
                  <a:cubicBezTo>
                    <a:pt x="6863" y="2831"/>
                    <a:pt x="7115" y="3510"/>
                    <a:pt x="7115" y="4343"/>
                  </a:cubicBezTo>
                  <a:cubicBezTo>
                    <a:pt x="7115" y="5468"/>
                    <a:pt x="6649" y="6282"/>
                    <a:pt x="5738" y="6786"/>
                  </a:cubicBezTo>
                  <a:cubicBezTo>
                    <a:pt x="4808" y="7309"/>
                    <a:pt x="3625" y="7561"/>
                    <a:pt x="2171" y="7561"/>
                  </a:cubicBezTo>
                  <a:cubicBezTo>
                    <a:pt x="1880" y="7561"/>
                    <a:pt x="1648" y="7542"/>
                    <a:pt x="1512" y="7523"/>
                  </a:cubicBezTo>
                  <a:lnTo>
                    <a:pt x="1512" y="8705"/>
                  </a:lnTo>
                  <a:cubicBezTo>
                    <a:pt x="1648" y="8686"/>
                    <a:pt x="1822" y="8686"/>
                    <a:pt x="2094" y="8686"/>
                  </a:cubicBezTo>
                  <a:cubicBezTo>
                    <a:pt x="3703" y="8686"/>
                    <a:pt x="4924" y="9132"/>
                    <a:pt x="5777" y="10024"/>
                  </a:cubicBezTo>
                  <a:cubicBezTo>
                    <a:pt x="6630" y="10935"/>
                    <a:pt x="7057" y="12001"/>
                    <a:pt x="7057" y="13242"/>
                  </a:cubicBezTo>
                  <a:cubicBezTo>
                    <a:pt x="7057" y="14153"/>
                    <a:pt x="6805" y="14948"/>
                    <a:pt x="6281" y="15645"/>
                  </a:cubicBezTo>
                  <a:cubicBezTo>
                    <a:pt x="5758" y="16324"/>
                    <a:pt x="5060" y="16673"/>
                    <a:pt x="4149" y="16673"/>
                  </a:cubicBezTo>
                  <a:cubicBezTo>
                    <a:pt x="3780" y="16673"/>
                    <a:pt x="3354" y="16634"/>
                    <a:pt x="2889" y="16576"/>
                  </a:cubicBezTo>
                  <a:cubicBezTo>
                    <a:pt x="2423" y="16498"/>
                    <a:pt x="1880" y="16421"/>
                    <a:pt x="1280" y="16285"/>
                  </a:cubicBezTo>
                  <a:cubicBezTo>
                    <a:pt x="679" y="16150"/>
                    <a:pt x="330" y="16091"/>
                    <a:pt x="194" y="16072"/>
                  </a:cubicBezTo>
                  <a:lnTo>
                    <a:pt x="0" y="17177"/>
                  </a:lnTo>
                  <a:cubicBezTo>
                    <a:pt x="1512" y="17797"/>
                    <a:pt x="3199" y="18107"/>
                    <a:pt x="5060" y="18107"/>
                  </a:cubicBezTo>
                  <a:cubicBezTo>
                    <a:pt x="6359" y="18107"/>
                    <a:pt x="7328" y="17623"/>
                    <a:pt x="7968" y="16654"/>
                  </a:cubicBezTo>
                  <a:cubicBezTo>
                    <a:pt x="8607" y="15684"/>
                    <a:pt x="8918" y="14521"/>
                    <a:pt x="8918" y="13183"/>
                  </a:cubicBezTo>
                  <a:cubicBezTo>
                    <a:pt x="8918" y="12001"/>
                    <a:pt x="8666" y="10973"/>
                    <a:pt x="8162" y="10101"/>
                  </a:cubicBezTo>
                  <a:cubicBezTo>
                    <a:pt x="7658" y="9229"/>
                    <a:pt x="6940" y="8608"/>
                    <a:pt x="5971" y="8221"/>
                  </a:cubicBezTo>
                  <a:cubicBezTo>
                    <a:pt x="6901" y="8085"/>
                    <a:pt x="7599" y="7697"/>
                    <a:pt x="8045" y="7096"/>
                  </a:cubicBezTo>
                  <a:cubicBezTo>
                    <a:pt x="8491" y="6495"/>
                    <a:pt x="8724" y="5720"/>
                    <a:pt x="8724" y="4789"/>
                  </a:cubicBezTo>
                  <a:cubicBezTo>
                    <a:pt x="8724" y="3297"/>
                    <a:pt x="8375" y="2133"/>
                    <a:pt x="7658" y="1280"/>
                  </a:cubicBezTo>
                  <a:cubicBezTo>
                    <a:pt x="6940" y="427"/>
                    <a:pt x="5971" y="1"/>
                    <a:pt x="47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879" name="Google Shape;2879;p15"/>
            <p:cNvSpPr/>
            <p:nvPr/>
          </p:nvSpPr>
          <p:spPr>
            <a:xfrm>
              <a:off x="4839375" y="477850"/>
              <a:ext cx="218125" cy="321825"/>
            </a:xfrm>
            <a:custGeom>
              <a:avLst/>
              <a:gdLst/>
              <a:ahLst/>
              <a:cxnLst/>
              <a:rect l="l" t="t" r="r" b="b"/>
              <a:pathLst>
                <a:path w="8725" h="12873" extrusionOk="0">
                  <a:moveTo>
                    <a:pt x="98" y="1"/>
                  </a:moveTo>
                  <a:cubicBezTo>
                    <a:pt x="1280" y="2928"/>
                    <a:pt x="2327" y="5041"/>
                    <a:pt x="3258" y="6301"/>
                  </a:cubicBezTo>
                  <a:cubicBezTo>
                    <a:pt x="1494" y="9267"/>
                    <a:pt x="408" y="11283"/>
                    <a:pt x="1" y="12330"/>
                  </a:cubicBezTo>
                  <a:lnTo>
                    <a:pt x="1028" y="12873"/>
                  </a:lnTo>
                  <a:cubicBezTo>
                    <a:pt x="1319" y="12330"/>
                    <a:pt x="1901" y="11497"/>
                    <a:pt x="2734" y="10314"/>
                  </a:cubicBezTo>
                  <a:cubicBezTo>
                    <a:pt x="3568" y="9151"/>
                    <a:pt x="4130" y="8337"/>
                    <a:pt x="4402" y="7891"/>
                  </a:cubicBezTo>
                  <a:cubicBezTo>
                    <a:pt x="5623" y="9636"/>
                    <a:pt x="6379" y="10993"/>
                    <a:pt x="6670" y="11962"/>
                  </a:cubicBezTo>
                  <a:cubicBezTo>
                    <a:pt x="6961" y="12485"/>
                    <a:pt x="7368" y="12737"/>
                    <a:pt x="7910" y="12737"/>
                  </a:cubicBezTo>
                  <a:cubicBezTo>
                    <a:pt x="8453" y="12737"/>
                    <a:pt x="8725" y="12446"/>
                    <a:pt x="8725" y="11846"/>
                  </a:cubicBezTo>
                  <a:cubicBezTo>
                    <a:pt x="8143" y="10644"/>
                    <a:pt x="6999" y="8860"/>
                    <a:pt x="5313" y="6495"/>
                  </a:cubicBezTo>
                  <a:cubicBezTo>
                    <a:pt x="5468" y="6262"/>
                    <a:pt x="5875" y="5584"/>
                    <a:pt x="6553" y="4440"/>
                  </a:cubicBezTo>
                  <a:cubicBezTo>
                    <a:pt x="7213" y="3316"/>
                    <a:pt x="7775" y="2482"/>
                    <a:pt x="8201" y="1959"/>
                  </a:cubicBezTo>
                  <a:cubicBezTo>
                    <a:pt x="8318" y="1745"/>
                    <a:pt x="8376" y="1513"/>
                    <a:pt x="8376" y="1261"/>
                  </a:cubicBezTo>
                  <a:cubicBezTo>
                    <a:pt x="8376" y="834"/>
                    <a:pt x="8085" y="466"/>
                    <a:pt x="7503" y="136"/>
                  </a:cubicBezTo>
                  <a:cubicBezTo>
                    <a:pt x="7038" y="524"/>
                    <a:pt x="6612" y="970"/>
                    <a:pt x="6224" y="1474"/>
                  </a:cubicBezTo>
                  <a:cubicBezTo>
                    <a:pt x="5856" y="1997"/>
                    <a:pt x="5468" y="2598"/>
                    <a:pt x="5080" y="3296"/>
                  </a:cubicBezTo>
                  <a:cubicBezTo>
                    <a:pt x="4692" y="3994"/>
                    <a:pt x="4382" y="4518"/>
                    <a:pt x="4130" y="4867"/>
                  </a:cubicBezTo>
                  <a:cubicBezTo>
                    <a:pt x="2734" y="2870"/>
                    <a:pt x="1726" y="1241"/>
                    <a:pt x="1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880" name="Google Shape;2880;p15"/>
            <p:cNvSpPr/>
            <p:nvPr/>
          </p:nvSpPr>
          <p:spPr>
            <a:xfrm>
              <a:off x="5228075" y="443450"/>
              <a:ext cx="271925" cy="292275"/>
            </a:xfrm>
            <a:custGeom>
              <a:avLst/>
              <a:gdLst/>
              <a:ahLst/>
              <a:cxnLst/>
              <a:rect l="l" t="t" r="r" b="b"/>
              <a:pathLst>
                <a:path w="10877" h="11691" extrusionOk="0">
                  <a:moveTo>
                    <a:pt x="4246" y="0"/>
                  </a:moveTo>
                  <a:cubicBezTo>
                    <a:pt x="4188" y="911"/>
                    <a:pt x="4149" y="1919"/>
                    <a:pt x="4149" y="3024"/>
                  </a:cubicBezTo>
                  <a:cubicBezTo>
                    <a:pt x="4149" y="3877"/>
                    <a:pt x="4169" y="4517"/>
                    <a:pt x="4188" y="4944"/>
                  </a:cubicBezTo>
                  <a:lnTo>
                    <a:pt x="1" y="5176"/>
                  </a:lnTo>
                  <a:lnTo>
                    <a:pt x="233" y="6243"/>
                  </a:lnTo>
                  <a:lnTo>
                    <a:pt x="4227" y="6456"/>
                  </a:lnTo>
                  <a:cubicBezTo>
                    <a:pt x="4265" y="7755"/>
                    <a:pt x="4285" y="8491"/>
                    <a:pt x="4285" y="8666"/>
                  </a:cubicBezTo>
                  <a:cubicBezTo>
                    <a:pt x="4285" y="9480"/>
                    <a:pt x="4265" y="10081"/>
                    <a:pt x="4246" y="10488"/>
                  </a:cubicBezTo>
                  <a:cubicBezTo>
                    <a:pt x="4324" y="10818"/>
                    <a:pt x="4479" y="11108"/>
                    <a:pt x="4750" y="11341"/>
                  </a:cubicBezTo>
                  <a:cubicBezTo>
                    <a:pt x="5002" y="11574"/>
                    <a:pt x="5274" y="11690"/>
                    <a:pt x="5564" y="11690"/>
                  </a:cubicBezTo>
                  <a:cubicBezTo>
                    <a:pt x="5991" y="11690"/>
                    <a:pt x="6262" y="11438"/>
                    <a:pt x="6398" y="10953"/>
                  </a:cubicBezTo>
                  <a:cubicBezTo>
                    <a:pt x="6359" y="10294"/>
                    <a:pt x="6282" y="9480"/>
                    <a:pt x="6165" y="8511"/>
                  </a:cubicBezTo>
                  <a:cubicBezTo>
                    <a:pt x="6049" y="7541"/>
                    <a:pt x="5991" y="6882"/>
                    <a:pt x="5952" y="6514"/>
                  </a:cubicBezTo>
                  <a:lnTo>
                    <a:pt x="5952" y="6514"/>
                  </a:lnTo>
                  <a:cubicBezTo>
                    <a:pt x="7891" y="6650"/>
                    <a:pt x="9209" y="6727"/>
                    <a:pt x="9926" y="6766"/>
                  </a:cubicBezTo>
                  <a:cubicBezTo>
                    <a:pt x="10236" y="6727"/>
                    <a:pt x="10469" y="6630"/>
                    <a:pt x="10643" y="6475"/>
                  </a:cubicBezTo>
                  <a:cubicBezTo>
                    <a:pt x="10799" y="6320"/>
                    <a:pt x="10876" y="6146"/>
                    <a:pt x="10876" y="5932"/>
                  </a:cubicBezTo>
                  <a:cubicBezTo>
                    <a:pt x="10876" y="5622"/>
                    <a:pt x="10740" y="5331"/>
                    <a:pt x="10450" y="5060"/>
                  </a:cubicBezTo>
                  <a:cubicBezTo>
                    <a:pt x="10178" y="4789"/>
                    <a:pt x="9849" y="4653"/>
                    <a:pt x="9442" y="4634"/>
                  </a:cubicBezTo>
                  <a:lnTo>
                    <a:pt x="5778" y="4847"/>
                  </a:lnTo>
                  <a:cubicBezTo>
                    <a:pt x="5758" y="4556"/>
                    <a:pt x="5681" y="3800"/>
                    <a:pt x="5564" y="2579"/>
                  </a:cubicBezTo>
                  <a:cubicBezTo>
                    <a:pt x="5429" y="1357"/>
                    <a:pt x="5351" y="562"/>
                    <a:pt x="5332" y="233"/>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881" name="Google Shape;2881;p15"/>
            <p:cNvSpPr/>
            <p:nvPr/>
          </p:nvSpPr>
          <p:spPr>
            <a:xfrm>
              <a:off x="5670550" y="354275"/>
              <a:ext cx="249150" cy="444450"/>
            </a:xfrm>
            <a:custGeom>
              <a:avLst/>
              <a:gdLst/>
              <a:ahLst/>
              <a:cxnLst/>
              <a:rect l="l" t="t" r="r" b="b"/>
              <a:pathLst>
                <a:path w="9966" h="17778" extrusionOk="0">
                  <a:moveTo>
                    <a:pt x="3045" y="0"/>
                  </a:moveTo>
                  <a:cubicBezTo>
                    <a:pt x="2637" y="1125"/>
                    <a:pt x="2327" y="2404"/>
                    <a:pt x="2075" y="3839"/>
                  </a:cubicBezTo>
                  <a:cubicBezTo>
                    <a:pt x="1843" y="5273"/>
                    <a:pt x="1532" y="6708"/>
                    <a:pt x="1164" y="8142"/>
                  </a:cubicBezTo>
                  <a:cubicBezTo>
                    <a:pt x="1416" y="8278"/>
                    <a:pt x="1746" y="8433"/>
                    <a:pt x="2133" y="8608"/>
                  </a:cubicBezTo>
                  <a:cubicBezTo>
                    <a:pt x="2502" y="8782"/>
                    <a:pt x="2851" y="8957"/>
                    <a:pt x="3180" y="9131"/>
                  </a:cubicBezTo>
                  <a:cubicBezTo>
                    <a:pt x="3549" y="9073"/>
                    <a:pt x="3936" y="9034"/>
                    <a:pt x="4343" y="9034"/>
                  </a:cubicBezTo>
                  <a:cubicBezTo>
                    <a:pt x="5507" y="9034"/>
                    <a:pt x="6379" y="9364"/>
                    <a:pt x="6980" y="9984"/>
                  </a:cubicBezTo>
                  <a:cubicBezTo>
                    <a:pt x="7562" y="10624"/>
                    <a:pt x="7872" y="11399"/>
                    <a:pt x="7872" y="12310"/>
                  </a:cubicBezTo>
                  <a:cubicBezTo>
                    <a:pt x="7872" y="13280"/>
                    <a:pt x="7542" y="14152"/>
                    <a:pt x="6902" y="14927"/>
                  </a:cubicBezTo>
                  <a:cubicBezTo>
                    <a:pt x="6263" y="15703"/>
                    <a:pt x="5448" y="16091"/>
                    <a:pt x="4479" y="16091"/>
                  </a:cubicBezTo>
                  <a:cubicBezTo>
                    <a:pt x="3490" y="16091"/>
                    <a:pt x="2463" y="15684"/>
                    <a:pt x="1358" y="14850"/>
                  </a:cubicBezTo>
                  <a:cubicBezTo>
                    <a:pt x="1261" y="14772"/>
                    <a:pt x="1164" y="14734"/>
                    <a:pt x="1048" y="14734"/>
                  </a:cubicBezTo>
                  <a:cubicBezTo>
                    <a:pt x="835" y="14734"/>
                    <a:pt x="602" y="14986"/>
                    <a:pt x="369" y="15470"/>
                  </a:cubicBezTo>
                  <a:cubicBezTo>
                    <a:pt x="137" y="15974"/>
                    <a:pt x="20" y="16226"/>
                    <a:pt x="1" y="16246"/>
                  </a:cubicBezTo>
                  <a:cubicBezTo>
                    <a:pt x="1436" y="17254"/>
                    <a:pt x="2870" y="17777"/>
                    <a:pt x="4421" y="17777"/>
                  </a:cubicBezTo>
                  <a:cubicBezTo>
                    <a:pt x="5991" y="17777"/>
                    <a:pt x="7309" y="17273"/>
                    <a:pt x="8376" y="16304"/>
                  </a:cubicBezTo>
                  <a:cubicBezTo>
                    <a:pt x="9442" y="15335"/>
                    <a:pt x="9965" y="14171"/>
                    <a:pt x="9965" y="12795"/>
                  </a:cubicBezTo>
                  <a:cubicBezTo>
                    <a:pt x="9965" y="11341"/>
                    <a:pt x="9423" y="10062"/>
                    <a:pt x="8337" y="8957"/>
                  </a:cubicBezTo>
                  <a:cubicBezTo>
                    <a:pt x="7251" y="7852"/>
                    <a:pt x="6011" y="7289"/>
                    <a:pt x="4615" y="7289"/>
                  </a:cubicBezTo>
                  <a:cubicBezTo>
                    <a:pt x="4188" y="7289"/>
                    <a:pt x="3742" y="7348"/>
                    <a:pt x="3277" y="7444"/>
                  </a:cubicBezTo>
                  <a:cubicBezTo>
                    <a:pt x="3665" y="5370"/>
                    <a:pt x="3975" y="3432"/>
                    <a:pt x="4208" y="1609"/>
                  </a:cubicBezTo>
                  <a:cubicBezTo>
                    <a:pt x="4615" y="1551"/>
                    <a:pt x="5584" y="1532"/>
                    <a:pt x="7077" y="1532"/>
                  </a:cubicBezTo>
                  <a:cubicBezTo>
                    <a:pt x="8085" y="1532"/>
                    <a:pt x="8977" y="1454"/>
                    <a:pt x="9752" y="1318"/>
                  </a:cubicBezTo>
                  <a:lnTo>
                    <a:pt x="9481" y="233"/>
                  </a:lnTo>
                  <a:lnTo>
                    <a:pt x="9500" y="233"/>
                  </a:lnTo>
                  <a:cubicBezTo>
                    <a:pt x="8744" y="117"/>
                    <a:pt x="7620" y="78"/>
                    <a:pt x="6127" y="78"/>
                  </a:cubicBezTo>
                  <a:cubicBezTo>
                    <a:pt x="4615" y="78"/>
                    <a:pt x="3587" y="39"/>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882" name="Google Shape;2882;p15"/>
            <p:cNvSpPr/>
            <p:nvPr/>
          </p:nvSpPr>
          <p:spPr>
            <a:xfrm>
              <a:off x="5943425" y="472050"/>
              <a:ext cx="249625" cy="489500"/>
            </a:xfrm>
            <a:custGeom>
              <a:avLst/>
              <a:gdLst/>
              <a:ahLst/>
              <a:cxnLst/>
              <a:rect l="l" t="t" r="r" b="b"/>
              <a:pathLst>
                <a:path w="9985" h="19580" extrusionOk="0">
                  <a:moveTo>
                    <a:pt x="8123" y="0"/>
                  </a:moveTo>
                  <a:lnTo>
                    <a:pt x="8123" y="252"/>
                  </a:lnTo>
                  <a:cubicBezTo>
                    <a:pt x="8123" y="2985"/>
                    <a:pt x="6999" y="6475"/>
                    <a:pt x="4789" y="10740"/>
                  </a:cubicBezTo>
                  <a:cubicBezTo>
                    <a:pt x="4265" y="10061"/>
                    <a:pt x="3800" y="9247"/>
                    <a:pt x="3393" y="8258"/>
                  </a:cubicBezTo>
                  <a:cubicBezTo>
                    <a:pt x="2986" y="7289"/>
                    <a:pt x="2695" y="6456"/>
                    <a:pt x="2540" y="5816"/>
                  </a:cubicBezTo>
                  <a:cubicBezTo>
                    <a:pt x="2385" y="5157"/>
                    <a:pt x="2172" y="4149"/>
                    <a:pt x="1900" y="2792"/>
                  </a:cubicBezTo>
                  <a:cubicBezTo>
                    <a:pt x="1648" y="1415"/>
                    <a:pt x="1474" y="543"/>
                    <a:pt x="1396" y="175"/>
                  </a:cubicBezTo>
                  <a:lnTo>
                    <a:pt x="0" y="97"/>
                  </a:lnTo>
                  <a:lnTo>
                    <a:pt x="0" y="97"/>
                  </a:lnTo>
                  <a:cubicBezTo>
                    <a:pt x="155" y="2423"/>
                    <a:pt x="562" y="4750"/>
                    <a:pt x="1260" y="7076"/>
                  </a:cubicBezTo>
                  <a:cubicBezTo>
                    <a:pt x="1939" y="9402"/>
                    <a:pt x="2928" y="11147"/>
                    <a:pt x="4226" y="12291"/>
                  </a:cubicBezTo>
                  <a:cubicBezTo>
                    <a:pt x="2559" y="15470"/>
                    <a:pt x="1396" y="17622"/>
                    <a:pt x="756" y="18746"/>
                  </a:cubicBezTo>
                  <a:lnTo>
                    <a:pt x="2230" y="19580"/>
                  </a:lnTo>
                  <a:cubicBezTo>
                    <a:pt x="3180" y="17893"/>
                    <a:pt x="3955" y="16459"/>
                    <a:pt x="4595" y="15257"/>
                  </a:cubicBezTo>
                  <a:cubicBezTo>
                    <a:pt x="5215" y="14055"/>
                    <a:pt x="5932" y="12582"/>
                    <a:pt x="6747" y="10817"/>
                  </a:cubicBezTo>
                  <a:cubicBezTo>
                    <a:pt x="7561" y="9053"/>
                    <a:pt x="8239" y="7309"/>
                    <a:pt x="8782" y="5564"/>
                  </a:cubicBezTo>
                  <a:cubicBezTo>
                    <a:pt x="9325" y="3838"/>
                    <a:pt x="9732" y="2132"/>
                    <a:pt x="9984" y="446"/>
                  </a:cubicBezTo>
                  <a:cubicBezTo>
                    <a:pt x="9558" y="271"/>
                    <a:pt x="8937" y="116"/>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883" name="Google Shape;2883;p15"/>
            <p:cNvSpPr/>
            <p:nvPr/>
          </p:nvSpPr>
          <p:spPr>
            <a:xfrm>
              <a:off x="6375725" y="467200"/>
              <a:ext cx="340250" cy="211800"/>
            </a:xfrm>
            <a:custGeom>
              <a:avLst/>
              <a:gdLst/>
              <a:ahLst/>
              <a:cxnLst/>
              <a:rect l="l" t="t" r="r" b="b"/>
              <a:pathLst>
                <a:path w="13610" h="8472" extrusionOk="0">
                  <a:moveTo>
                    <a:pt x="12175" y="0"/>
                  </a:moveTo>
                  <a:cubicBezTo>
                    <a:pt x="11303" y="58"/>
                    <a:pt x="9500" y="97"/>
                    <a:pt x="6747" y="175"/>
                  </a:cubicBezTo>
                  <a:cubicBezTo>
                    <a:pt x="4014" y="252"/>
                    <a:pt x="1881" y="349"/>
                    <a:pt x="388" y="446"/>
                  </a:cubicBezTo>
                  <a:lnTo>
                    <a:pt x="621" y="1512"/>
                  </a:lnTo>
                  <a:cubicBezTo>
                    <a:pt x="1707" y="1590"/>
                    <a:pt x="5719" y="1803"/>
                    <a:pt x="12660" y="2133"/>
                  </a:cubicBezTo>
                  <a:cubicBezTo>
                    <a:pt x="12970" y="2094"/>
                    <a:pt x="13222" y="1997"/>
                    <a:pt x="13377" y="1842"/>
                  </a:cubicBezTo>
                  <a:cubicBezTo>
                    <a:pt x="13532" y="1687"/>
                    <a:pt x="13610" y="1512"/>
                    <a:pt x="13610" y="1299"/>
                  </a:cubicBezTo>
                  <a:cubicBezTo>
                    <a:pt x="13610" y="989"/>
                    <a:pt x="13474" y="698"/>
                    <a:pt x="13203" y="427"/>
                  </a:cubicBezTo>
                  <a:cubicBezTo>
                    <a:pt x="12912" y="155"/>
                    <a:pt x="12582" y="20"/>
                    <a:pt x="12175" y="0"/>
                  </a:cubicBezTo>
                  <a:close/>
                  <a:moveTo>
                    <a:pt x="12175" y="6339"/>
                  </a:moveTo>
                  <a:cubicBezTo>
                    <a:pt x="5661" y="6650"/>
                    <a:pt x="1610" y="6843"/>
                    <a:pt x="1" y="6979"/>
                  </a:cubicBezTo>
                  <a:lnTo>
                    <a:pt x="272" y="8045"/>
                  </a:lnTo>
                  <a:cubicBezTo>
                    <a:pt x="1823" y="8162"/>
                    <a:pt x="4052" y="8239"/>
                    <a:pt x="6902" y="8297"/>
                  </a:cubicBezTo>
                  <a:cubicBezTo>
                    <a:pt x="9771" y="8375"/>
                    <a:pt x="11690" y="8414"/>
                    <a:pt x="12660" y="8472"/>
                  </a:cubicBezTo>
                  <a:cubicBezTo>
                    <a:pt x="12970" y="8433"/>
                    <a:pt x="13222" y="8336"/>
                    <a:pt x="13377" y="8181"/>
                  </a:cubicBezTo>
                  <a:cubicBezTo>
                    <a:pt x="13532" y="8026"/>
                    <a:pt x="13610" y="7852"/>
                    <a:pt x="13610" y="7638"/>
                  </a:cubicBezTo>
                  <a:cubicBezTo>
                    <a:pt x="13610" y="7328"/>
                    <a:pt x="13474" y="7037"/>
                    <a:pt x="13203" y="6766"/>
                  </a:cubicBezTo>
                  <a:cubicBezTo>
                    <a:pt x="12912" y="6494"/>
                    <a:pt x="12582" y="6359"/>
                    <a:pt x="12175" y="63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884" name="Google Shape;2884;p15"/>
            <p:cNvSpPr/>
            <p:nvPr/>
          </p:nvSpPr>
          <p:spPr>
            <a:xfrm>
              <a:off x="6899150" y="328100"/>
              <a:ext cx="215700" cy="456075"/>
            </a:xfrm>
            <a:custGeom>
              <a:avLst/>
              <a:gdLst/>
              <a:ahLst/>
              <a:cxnLst/>
              <a:rect l="l" t="t" r="r" b="b"/>
              <a:pathLst>
                <a:path w="8628" h="18243" extrusionOk="0">
                  <a:moveTo>
                    <a:pt x="4130" y="0"/>
                  </a:moveTo>
                  <a:cubicBezTo>
                    <a:pt x="3858" y="272"/>
                    <a:pt x="3471" y="601"/>
                    <a:pt x="2986" y="1028"/>
                  </a:cubicBezTo>
                  <a:cubicBezTo>
                    <a:pt x="2482" y="1454"/>
                    <a:pt x="1939" y="1920"/>
                    <a:pt x="1319" y="2443"/>
                  </a:cubicBezTo>
                  <a:cubicBezTo>
                    <a:pt x="679" y="2966"/>
                    <a:pt x="253" y="3315"/>
                    <a:pt x="1" y="3529"/>
                  </a:cubicBezTo>
                  <a:lnTo>
                    <a:pt x="757" y="4323"/>
                  </a:lnTo>
                  <a:cubicBezTo>
                    <a:pt x="1435" y="3819"/>
                    <a:pt x="2501" y="3141"/>
                    <a:pt x="3936" y="2307"/>
                  </a:cubicBezTo>
                  <a:lnTo>
                    <a:pt x="3936" y="2307"/>
                  </a:lnTo>
                  <a:cubicBezTo>
                    <a:pt x="3897" y="3218"/>
                    <a:pt x="3878" y="4556"/>
                    <a:pt x="3878" y="6320"/>
                  </a:cubicBezTo>
                  <a:cubicBezTo>
                    <a:pt x="3878" y="7076"/>
                    <a:pt x="3878" y="8201"/>
                    <a:pt x="3897" y="9674"/>
                  </a:cubicBezTo>
                  <a:cubicBezTo>
                    <a:pt x="3917" y="11147"/>
                    <a:pt x="3917" y="12252"/>
                    <a:pt x="3917" y="12970"/>
                  </a:cubicBezTo>
                  <a:cubicBezTo>
                    <a:pt x="3917" y="14133"/>
                    <a:pt x="3897" y="15296"/>
                    <a:pt x="3839" y="16440"/>
                  </a:cubicBezTo>
                  <a:cubicBezTo>
                    <a:pt x="3529" y="16498"/>
                    <a:pt x="3083" y="16575"/>
                    <a:pt x="2521" y="16692"/>
                  </a:cubicBezTo>
                  <a:cubicBezTo>
                    <a:pt x="1959" y="16789"/>
                    <a:pt x="1474" y="16886"/>
                    <a:pt x="1106" y="16924"/>
                  </a:cubicBezTo>
                  <a:lnTo>
                    <a:pt x="1106" y="18184"/>
                  </a:lnTo>
                  <a:lnTo>
                    <a:pt x="1106" y="18204"/>
                  </a:lnTo>
                  <a:cubicBezTo>
                    <a:pt x="1086" y="18204"/>
                    <a:pt x="1358" y="18223"/>
                    <a:pt x="1900" y="18223"/>
                  </a:cubicBezTo>
                  <a:cubicBezTo>
                    <a:pt x="2443" y="18243"/>
                    <a:pt x="3219" y="18243"/>
                    <a:pt x="4188" y="18243"/>
                  </a:cubicBezTo>
                  <a:lnTo>
                    <a:pt x="8627" y="18243"/>
                  </a:lnTo>
                  <a:lnTo>
                    <a:pt x="8240" y="16983"/>
                  </a:lnTo>
                  <a:cubicBezTo>
                    <a:pt x="7949" y="16944"/>
                    <a:pt x="7522" y="16886"/>
                    <a:pt x="6960" y="16769"/>
                  </a:cubicBezTo>
                  <a:cubicBezTo>
                    <a:pt x="6417" y="16672"/>
                    <a:pt x="6068" y="16614"/>
                    <a:pt x="5933" y="16595"/>
                  </a:cubicBezTo>
                  <a:cubicBezTo>
                    <a:pt x="5875" y="15315"/>
                    <a:pt x="5855" y="13222"/>
                    <a:pt x="5855" y="10275"/>
                  </a:cubicBezTo>
                  <a:cubicBezTo>
                    <a:pt x="5855" y="5351"/>
                    <a:pt x="5816" y="1958"/>
                    <a:pt x="5719" y="117"/>
                  </a:cubicBezTo>
                  <a:cubicBezTo>
                    <a:pt x="5467" y="78"/>
                    <a:pt x="5196" y="59"/>
                    <a:pt x="4925" y="59"/>
                  </a:cubicBezTo>
                  <a:cubicBezTo>
                    <a:pt x="4653" y="39"/>
                    <a:pt x="4382" y="20"/>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885" name="Google Shape;2885;p15"/>
            <p:cNvSpPr/>
            <p:nvPr/>
          </p:nvSpPr>
          <p:spPr>
            <a:xfrm>
              <a:off x="7115300" y="354275"/>
              <a:ext cx="249150" cy="444450"/>
            </a:xfrm>
            <a:custGeom>
              <a:avLst/>
              <a:gdLst/>
              <a:ahLst/>
              <a:cxnLst/>
              <a:rect l="l" t="t" r="r" b="b"/>
              <a:pathLst>
                <a:path w="9966" h="17778" extrusionOk="0">
                  <a:moveTo>
                    <a:pt x="3025" y="0"/>
                  </a:moveTo>
                  <a:cubicBezTo>
                    <a:pt x="2637" y="1125"/>
                    <a:pt x="2308" y="2404"/>
                    <a:pt x="2075" y="3839"/>
                  </a:cubicBezTo>
                  <a:cubicBezTo>
                    <a:pt x="1823" y="5273"/>
                    <a:pt x="1532" y="6708"/>
                    <a:pt x="1164" y="8142"/>
                  </a:cubicBezTo>
                  <a:cubicBezTo>
                    <a:pt x="1416" y="8278"/>
                    <a:pt x="1745" y="8433"/>
                    <a:pt x="2114" y="8608"/>
                  </a:cubicBezTo>
                  <a:cubicBezTo>
                    <a:pt x="2501" y="8782"/>
                    <a:pt x="2850" y="8957"/>
                    <a:pt x="3180" y="9131"/>
                  </a:cubicBezTo>
                  <a:cubicBezTo>
                    <a:pt x="3548" y="9073"/>
                    <a:pt x="3936" y="9034"/>
                    <a:pt x="4343" y="9034"/>
                  </a:cubicBezTo>
                  <a:cubicBezTo>
                    <a:pt x="5487" y="9034"/>
                    <a:pt x="6359" y="9364"/>
                    <a:pt x="6960" y="9984"/>
                  </a:cubicBezTo>
                  <a:cubicBezTo>
                    <a:pt x="7561" y="10624"/>
                    <a:pt x="7852" y="11399"/>
                    <a:pt x="7852" y="12310"/>
                  </a:cubicBezTo>
                  <a:cubicBezTo>
                    <a:pt x="7852" y="13280"/>
                    <a:pt x="7542" y="14152"/>
                    <a:pt x="6902" y="14927"/>
                  </a:cubicBezTo>
                  <a:cubicBezTo>
                    <a:pt x="6262" y="15703"/>
                    <a:pt x="5429" y="16091"/>
                    <a:pt x="4459" y="16091"/>
                  </a:cubicBezTo>
                  <a:cubicBezTo>
                    <a:pt x="3490" y="16091"/>
                    <a:pt x="2463" y="15684"/>
                    <a:pt x="1358" y="14850"/>
                  </a:cubicBezTo>
                  <a:cubicBezTo>
                    <a:pt x="1261" y="14772"/>
                    <a:pt x="1164" y="14734"/>
                    <a:pt x="1048" y="14734"/>
                  </a:cubicBezTo>
                  <a:cubicBezTo>
                    <a:pt x="815" y="14734"/>
                    <a:pt x="602" y="14986"/>
                    <a:pt x="369" y="15470"/>
                  </a:cubicBezTo>
                  <a:cubicBezTo>
                    <a:pt x="136" y="15974"/>
                    <a:pt x="1" y="16226"/>
                    <a:pt x="1" y="16246"/>
                  </a:cubicBezTo>
                  <a:cubicBezTo>
                    <a:pt x="1435" y="17254"/>
                    <a:pt x="2850" y="17777"/>
                    <a:pt x="4421" y="17777"/>
                  </a:cubicBezTo>
                  <a:cubicBezTo>
                    <a:pt x="5972" y="17777"/>
                    <a:pt x="7290" y="17273"/>
                    <a:pt x="8356" y="16304"/>
                  </a:cubicBezTo>
                  <a:cubicBezTo>
                    <a:pt x="9422" y="15335"/>
                    <a:pt x="9965" y="14171"/>
                    <a:pt x="9965" y="12795"/>
                  </a:cubicBezTo>
                  <a:cubicBezTo>
                    <a:pt x="9965" y="11341"/>
                    <a:pt x="9422" y="10062"/>
                    <a:pt x="8337" y="8957"/>
                  </a:cubicBezTo>
                  <a:cubicBezTo>
                    <a:pt x="7251" y="7852"/>
                    <a:pt x="6010" y="7289"/>
                    <a:pt x="4615" y="7289"/>
                  </a:cubicBezTo>
                  <a:cubicBezTo>
                    <a:pt x="4169" y="7289"/>
                    <a:pt x="3723" y="7348"/>
                    <a:pt x="3258" y="7444"/>
                  </a:cubicBezTo>
                  <a:cubicBezTo>
                    <a:pt x="3645" y="5370"/>
                    <a:pt x="3955" y="3432"/>
                    <a:pt x="4207" y="1609"/>
                  </a:cubicBezTo>
                  <a:cubicBezTo>
                    <a:pt x="4615" y="1551"/>
                    <a:pt x="5564" y="1532"/>
                    <a:pt x="7057" y="1532"/>
                  </a:cubicBezTo>
                  <a:cubicBezTo>
                    <a:pt x="8065" y="1532"/>
                    <a:pt x="8957" y="1454"/>
                    <a:pt x="9752" y="1318"/>
                  </a:cubicBezTo>
                  <a:lnTo>
                    <a:pt x="9480" y="233"/>
                  </a:lnTo>
                  <a:cubicBezTo>
                    <a:pt x="8744" y="117"/>
                    <a:pt x="7619" y="78"/>
                    <a:pt x="6107" y="78"/>
                  </a:cubicBezTo>
                  <a:cubicBezTo>
                    <a:pt x="4615" y="78"/>
                    <a:pt x="3587" y="39"/>
                    <a:pt x="3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2886" name="Google Shape;2886;p15"/>
          <p:cNvGrpSpPr/>
          <p:nvPr/>
        </p:nvGrpSpPr>
        <p:grpSpPr>
          <a:xfrm>
            <a:off x="-313240" y="1875538"/>
            <a:ext cx="403476" cy="465482"/>
            <a:chOff x="7970425" y="1897700"/>
            <a:chExt cx="68975" cy="79575"/>
          </a:xfrm>
        </p:grpSpPr>
        <p:sp>
          <p:nvSpPr>
            <p:cNvPr id="2887" name="Google Shape;2887;p15"/>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15"/>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15"/>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0" name="Google Shape;2890;p15"/>
          <p:cNvSpPr/>
          <p:nvPr/>
        </p:nvSpPr>
        <p:spPr>
          <a:xfrm>
            <a:off x="4195527" y="455507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1" name="Google Shape;2891;p15"/>
          <p:cNvGrpSpPr/>
          <p:nvPr/>
        </p:nvGrpSpPr>
        <p:grpSpPr>
          <a:xfrm>
            <a:off x="4546213" y="-129321"/>
            <a:ext cx="310468" cy="358288"/>
            <a:chOff x="8375825" y="2031150"/>
            <a:chExt cx="53075" cy="61250"/>
          </a:xfrm>
        </p:grpSpPr>
        <p:sp>
          <p:nvSpPr>
            <p:cNvPr id="2892" name="Google Shape;2892;p15"/>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15"/>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5"/>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5" name="Google Shape;2895;p15"/>
          <p:cNvSpPr/>
          <p:nvPr/>
        </p:nvSpPr>
        <p:spPr>
          <a:xfrm>
            <a:off x="1689149" y="4608491"/>
            <a:ext cx="975713" cy="925260"/>
          </a:xfrm>
          <a:custGeom>
            <a:avLst/>
            <a:gdLst/>
            <a:ahLst/>
            <a:cxnLst/>
            <a:rect l="l" t="t" r="r" b="b"/>
            <a:pathLst>
              <a:path w="6672" h="6327" extrusionOk="0">
                <a:moveTo>
                  <a:pt x="3350" y="13"/>
                </a:moveTo>
                <a:cubicBezTo>
                  <a:pt x="3531" y="593"/>
                  <a:pt x="3696" y="1166"/>
                  <a:pt x="3874" y="1743"/>
                </a:cubicBezTo>
                <a:lnTo>
                  <a:pt x="3911" y="1718"/>
                </a:lnTo>
                <a:lnTo>
                  <a:pt x="5285" y="875"/>
                </a:lnTo>
                <a:lnTo>
                  <a:pt x="5285" y="875"/>
                </a:lnTo>
                <a:lnTo>
                  <a:pt x="4671" y="2366"/>
                </a:lnTo>
                <a:lnTo>
                  <a:pt x="4643" y="2435"/>
                </a:lnTo>
                <a:cubicBezTo>
                  <a:pt x="5063" y="2495"/>
                  <a:pt x="5792" y="2599"/>
                  <a:pt x="6286" y="2665"/>
                </a:cubicBezTo>
                <a:lnTo>
                  <a:pt x="6286" y="2665"/>
                </a:lnTo>
                <a:cubicBezTo>
                  <a:pt x="5851" y="2897"/>
                  <a:pt x="5201" y="3247"/>
                  <a:pt x="4836" y="3447"/>
                </a:cubicBezTo>
                <a:lnTo>
                  <a:pt x="4880" y="3491"/>
                </a:lnTo>
                <a:lnTo>
                  <a:pt x="6013" y="4722"/>
                </a:lnTo>
                <a:lnTo>
                  <a:pt x="6013" y="4722"/>
                </a:lnTo>
                <a:cubicBezTo>
                  <a:pt x="5468" y="4612"/>
                  <a:pt x="4923" y="4494"/>
                  <a:pt x="4375" y="4379"/>
                </a:cubicBezTo>
                <a:lnTo>
                  <a:pt x="4347" y="4373"/>
                </a:lnTo>
                <a:lnTo>
                  <a:pt x="4347" y="4373"/>
                </a:lnTo>
                <a:lnTo>
                  <a:pt x="4350" y="4401"/>
                </a:lnTo>
                <a:cubicBezTo>
                  <a:pt x="4371" y="4893"/>
                  <a:pt x="4389" y="5575"/>
                  <a:pt x="4410" y="6094"/>
                </a:cubicBezTo>
                <a:lnTo>
                  <a:pt x="4410" y="6094"/>
                </a:lnTo>
                <a:lnTo>
                  <a:pt x="3381" y="4750"/>
                </a:lnTo>
                <a:lnTo>
                  <a:pt x="3350" y="4712"/>
                </a:lnTo>
                <a:lnTo>
                  <a:pt x="3322" y="4750"/>
                </a:lnTo>
                <a:lnTo>
                  <a:pt x="2323" y="6010"/>
                </a:lnTo>
                <a:lnTo>
                  <a:pt x="2323" y="6010"/>
                </a:lnTo>
                <a:lnTo>
                  <a:pt x="2393" y="4404"/>
                </a:lnTo>
                <a:lnTo>
                  <a:pt x="2397" y="4323"/>
                </a:lnTo>
                <a:lnTo>
                  <a:pt x="2316" y="4339"/>
                </a:lnTo>
                <a:lnTo>
                  <a:pt x="795" y="4659"/>
                </a:lnTo>
                <a:lnTo>
                  <a:pt x="795" y="4659"/>
                </a:lnTo>
                <a:cubicBezTo>
                  <a:pt x="1145" y="4276"/>
                  <a:pt x="1494" y="3892"/>
                  <a:pt x="1839" y="3507"/>
                </a:cubicBezTo>
                <a:lnTo>
                  <a:pt x="1901" y="3438"/>
                </a:lnTo>
                <a:lnTo>
                  <a:pt x="1820" y="3394"/>
                </a:lnTo>
                <a:lnTo>
                  <a:pt x="442" y="2671"/>
                </a:lnTo>
                <a:lnTo>
                  <a:pt x="442" y="2671"/>
                </a:lnTo>
                <a:cubicBezTo>
                  <a:pt x="957" y="2601"/>
                  <a:pt x="1469" y="2524"/>
                  <a:pt x="1982" y="2450"/>
                </a:cubicBezTo>
                <a:lnTo>
                  <a:pt x="2063" y="2441"/>
                </a:lnTo>
                <a:lnTo>
                  <a:pt x="2032" y="2366"/>
                </a:lnTo>
                <a:lnTo>
                  <a:pt x="1416" y="875"/>
                </a:lnTo>
                <a:lnTo>
                  <a:pt x="2789" y="1718"/>
                </a:lnTo>
                <a:lnTo>
                  <a:pt x="2827" y="1740"/>
                </a:lnTo>
                <a:cubicBezTo>
                  <a:pt x="3004" y="1166"/>
                  <a:pt x="3169" y="590"/>
                  <a:pt x="3350" y="13"/>
                </a:cubicBezTo>
                <a:close/>
                <a:moveTo>
                  <a:pt x="3350" y="1"/>
                </a:moveTo>
                <a:cubicBezTo>
                  <a:pt x="3170" y="546"/>
                  <a:pt x="2973" y="1095"/>
                  <a:pt x="2789" y="1643"/>
                </a:cubicBezTo>
                <a:lnTo>
                  <a:pt x="2789" y="1643"/>
                </a:lnTo>
                <a:lnTo>
                  <a:pt x="1334" y="708"/>
                </a:lnTo>
                <a:lnTo>
                  <a:pt x="1203" y="621"/>
                </a:lnTo>
                <a:lnTo>
                  <a:pt x="1203" y="621"/>
                </a:lnTo>
                <a:lnTo>
                  <a:pt x="1262" y="768"/>
                </a:lnTo>
                <a:lnTo>
                  <a:pt x="1887" y="2339"/>
                </a:lnTo>
                <a:lnTo>
                  <a:pt x="1887" y="2339"/>
                </a:lnTo>
                <a:cubicBezTo>
                  <a:pt x="1259" y="2420"/>
                  <a:pt x="628" y="2504"/>
                  <a:pt x="0" y="2594"/>
                </a:cubicBezTo>
                <a:lnTo>
                  <a:pt x="190" y="2693"/>
                </a:lnTo>
                <a:lnTo>
                  <a:pt x="1670" y="3479"/>
                </a:lnTo>
                <a:lnTo>
                  <a:pt x="1670" y="3479"/>
                </a:lnTo>
                <a:cubicBezTo>
                  <a:pt x="1295" y="3892"/>
                  <a:pt x="921" y="4309"/>
                  <a:pt x="549" y="4725"/>
                </a:cubicBezTo>
                <a:lnTo>
                  <a:pt x="405" y="4887"/>
                </a:lnTo>
                <a:lnTo>
                  <a:pt x="614" y="4840"/>
                </a:lnTo>
                <a:lnTo>
                  <a:pt x="2263" y="4481"/>
                </a:lnTo>
                <a:lnTo>
                  <a:pt x="2263" y="4481"/>
                </a:lnTo>
                <a:lnTo>
                  <a:pt x="2213" y="6168"/>
                </a:lnTo>
                <a:lnTo>
                  <a:pt x="2210" y="6327"/>
                </a:lnTo>
                <a:lnTo>
                  <a:pt x="2210" y="6327"/>
                </a:lnTo>
                <a:lnTo>
                  <a:pt x="2303" y="6202"/>
                </a:lnTo>
                <a:lnTo>
                  <a:pt x="3352" y="4835"/>
                </a:lnTo>
                <a:lnTo>
                  <a:pt x="3352" y="4835"/>
                </a:lnTo>
                <a:lnTo>
                  <a:pt x="4419" y="6183"/>
                </a:lnTo>
                <a:lnTo>
                  <a:pt x="4466" y="6246"/>
                </a:lnTo>
                <a:lnTo>
                  <a:pt x="4462" y="6168"/>
                </a:lnTo>
                <a:lnTo>
                  <a:pt x="4428" y="5283"/>
                </a:lnTo>
                <a:cubicBezTo>
                  <a:pt x="4416" y="4999"/>
                  <a:pt x="4404" y="4713"/>
                  <a:pt x="4395" y="4429"/>
                </a:cubicBezTo>
                <a:lnTo>
                  <a:pt x="4395" y="4429"/>
                </a:lnTo>
                <a:cubicBezTo>
                  <a:pt x="4962" y="4554"/>
                  <a:pt x="5528" y="4674"/>
                  <a:pt x="6095" y="4803"/>
                </a:cubicBezTo>
                <a:lnTo>
                  <a:pt x="6192" y="4825"/>
                </a:lnTo>
                <a:lnTo>
                  <a:pt x="6192" y="4825"/>
                </a:lnTo>
                <a:lnTo>
                  <a:pt x="6126" y="4750"/>
                </a:lnTo>
                <a:lnTo>
                  <a:pt x="4995" y="3475"/>
                </a:lnTo>
                <a:lnTo>
                  <a:pt x="4995" y="3475"/>
                </a:lnTo>
                <a:cubicBezTo>
                  <a:pt x="5402" y="3264"/>
                  <a:pt x="6135" y="2880"/>
                  <a:pt x="6507" y="2684"/>
                </a:cubicBezTo>
                <a:lnTo>
                  <a:pt x="6672" y="2600"/>
                </a:lnTo>
                <a:lnTo>
                  <a:pt x="6488" y="2572"/>
                </a:lnTo>
                <a:cubicBezTo>
                  <a:pt x="6075" y="2513"/>
                  <a:pt x="5263" y="2404"/>
                  <a:pt x="4808" y="2342"/>
                </a:cubicBezTo>
                <a:lnTo>
                  <a:pt x="4808" y="2342"/>
                </a:lnTo>
                <a:lnTo>
                  <a:pt x="5441" y="768"/>
                </a:lnTo>
                <a:lnTo>
                  <a:pt x="5497" y="621"/>
                </a:lnTo>
                <a:lnTo>
                  <a:pt x="5497" y="621"/>
                </a:lnTo>
                <a:lnTo>
                  <a:pt x="5366" y="708"/>
                </a:lnTo>
                <a:lnTo>
                  <a:pt x="3913" y="1639"/>
                </a:lnTo>
                <a:lnTo>
                  <a:pt x="3913" y="1639"/>
                </a:lnTo>
                <a:cubicBezTo>
                  <a:pt x="3730" y="1092"/>
                  <a:pt x="3532" y="542"/>
                  <a:pt x="335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15"/>
          <p:cNvSpPr/>
          <p:nvPr/>
        </p:nvSpPr>
        <p:spPr>
          <a:xfrm>
            <a:off x="8161150" y="-363128"/>
            <a:ext cx="627223" cy="594466"/>
          </a:xfrm>
          <a:custGeom>
            <a:avLst/>
            <a:gdLst/>
            <a:ahLst/>
            <a:cxnLst/>
            <a:rect l="l" t="t" r="r" b="b"/>
            <a:pathLst>
              <a:path w="4289" h="4065" extrusionOk="0">
                <a:moveTo>
                  <a:pt x="2154" y="10"/>
                </a:moveTo>
                <a:cubicBezTo>
                  <a:pt x="2272" y="381"/>
                  <a:pt x="2375" y="752"/>
                  <a:pt x="2490" y="1120"/>
                </a:cubicBezTo>
                <a:lnTo>
                  <a:pt x="2515" y="1107"/>
                </a:lnTo>
                <a:lnTo>
                  <a:pt x="3397" y="563"/>
                </a:lnTo>
                <a:lnTo>
                  <a:pt x="3004" y="1522"/>
                </a:lnTo>
                <a:lnTo>
                  <a:pt x="2986" y="1565"/>
                </a:lnTo>
                <a:cubicBezTo>
                  <a:pt x="3255" y="1604"/>
                  <a:pt x="3723" y="1671"/>
                  <a:pt x="4039" y="1714"/>
                </a:cubicBezTo>
                <a:lnTo>
                  <a:pt x="4039" y="1714"/>
                </a:lnTo>
                <a:cubicBezTo>
                  <a:pt x="3760" y="1862"/>
                  <a:pt x="3343" y="2087"/>
                  <a:pt x="3107" y="2213"/>
                </a:cubicBezTo>
                <a:lnTo>
                  <a:pt x="3135" y="2244"/>
                </a:lnTo>
                <a:lnTo>
                  <a:pt x="3865" y="3033"/>
                </a:lnTo>
                <a:lnTo>
                  <a:pt x="3865" y="3033"/>
                </a:lnTo>
                <a:cubicBezTo>
                  <a:pt x="3512" y="2962"/>
                  <a:pt x="3165" y="2888"/>
                  <a:pt x="2814" y="2815"/>
                </a:cubicBezTo>
                <a:lnTo>
                  <a:pt x="2796" y="2808"/>
                </a:lnTo>
                <a:lnTo>
                  <a:pt x="2796" y="2827"/>
                </a:lnTo>
                <a:cubicBezTo>
                  <a:pt x="2810" y="3144"/>
                  <a:pt x="2822" y="3579"/>
                  <a:pt x="2834" y="3913"/>
                </a:cubicBezTo>
                <a:lnTo>
                  <a:pt x="2834" y="3913"/>
                </a:lnTo>
                <a:lnTo>
                  <a:pt x="2172" y="3052"/>
                </a:lnTo>
                <a:lnTo>
                  <a:pt x="2154" y="3027"/>
                </a:lnTo>
                <a:lnTo>
                  <a:pt x="2135" y="3052"/>
                </a:lnTo>
                <a:lnTo>
                  <a:pt x="1494" y="3862"/>
                </a:lnTo>
                <a:lnTo>
                  <a:pt x="1494" y="3862"/>
                </a:lnTo>
                <a:lnTo>
                  <a:pt x="1540" y="2830"/>
                </a:lnTo>
                <a:lnTo>
                  <a:pt x="1540" y="2777"/>
                </a:lnTo>
                <a:lnTo>
                  <a:pt x="1490" y="2787"/>
                </a:lnTo>
                <a:lnTo>
                  <a:pt x="512" y="2995"/>
                </a:lnTo>
                <a:lnTo>
                  <a:pt x="512" y="2995"/>
                </a:lnTo>
                <a:cubicBezTo>
                  <a:pt x="735" y="2748"/>
                  <a:pt x="960" y="2504"/>
                  <a:pt x="1185" y="2254"/>
                </a:cubicBezTo>
                <a:lnTo>
                  <a:pt x="1222" y="2210"/>
                </a:lnTo>
                <a:lnTo>
                  <a:pt x="1172" y="2182"/>
                </a:lnTo>
                <a:lnTo>
                  <a:pt x="289" y="1717"/>
                </a:lnTo>
                <a:lnTo>
                  <a:pt x="289" y="1717"/>
                </a:lnTo>
                <a:cubicBezTo>
                  <a:pt x="619" y="1671"/>
                  <a:pt x="947" y="1624"/>
                  <a:pt x="1275" y="1575"/>
                </a:cubicBezTo>
                <a:lnTo>
                  <a:pt x="1328" y="1568"/>
                </a:lnTo>
                <a:lnTo>
                  <a:pt x="1306" y="1522"/>
                </a:lnTo>
                <a:lnTo>
                  <a:pt x="911" y="564"/>
                </a:lnTo>
                <a:lnTo>
                  <a:pt x="1795" y="1104"/>
                </a:lnTo>
                <a:lnTo>
                  <a:pt x="1817" y="1120"/>
                </a:lnTo>
                <a:cubicBezTo>
                  <a:pt x="1932" y="752"/>
                  <a:pt x="2038" y="381"/>
                  <a:pt x="2154" y="10"/>
                </a:cubicBezTo>
                <a:close/>
                <a:moveTo>
                  <a:pt x="2154" y="1"/>
                </a:moveTo>
                <a:cubicBezTo>
                  <a:pt x="2038" y="351"/>
                  <a:pt x="1913" y="702"/>
                  <a:pt x="1794" y="1055"/>
                </a:cubicBezTo>
                <a:lnTo>
                  <a:pt x="1794" y="1055"/>
                </a:lnTo>
                <a:lnTo>
                  <a:pt x="861" y="456"/>
                </a:lnTo>
                <a:lnTo>
                  <a:pt x="776" y="400"/>
                </a:lnTo>
                <a:lnTo>
                  <a:pt x="776" y="400"/>
                </a:lnTo>
                <a:lnTo>
                  <a:pt x="814" y="493"/>
                </a:lnTo>
                <a:lnTo>
                  <a:pt x="1216" y="1503"/>
                </a:lnTo>
                <a:lnTo>
                  <a:pt x="1216" y="1503"/>
                </a:lnTo>
                <a:cubicBezTo>
                  <a:pt x="812" y="1557"/>
                  <a:pt x="405" y="1608"/>
                  <a:pt x="1" y="1665"/>
                </a:cubicBezTo>
                <a:lnTo>
                  <a:pt x="125" y="1730"/>
                </a:lnTo>
                <a:lnTo>
                  <a:pt x="1076" y="2235"/>
                </a:lnTo>
                <a:lnTo>
                  <a:pt x="1076" y="2235"/>
                </a:lnTo>
                <a:cubicBezTo>
                  <a:pt x="834" y="2501"/>
                  <a:pt x="595" y="2770"/>
                  <a:pt x="356" y="3036"/>
                </a:cubicBezTo>
                <a:lnTo>
                  <a:pt x="262" y="3139"/>
                </a:lnTo>
                <a:lnTo>
                  <a:pt x="396" y="3111"/>
                </a:lnTo>
                <a:lnTo>
                  <a:pt x="1457" y="2879"/>
                </a:lnTo>
                <a:lnTo>
                  <a:pt x="1457" y="2879"/>
                </a:lnTo>
                <a:lnTo>
                  <a:pt x="1425" y="3961"/>
                </a:lnTo>
                <a:lnTo>
                  <a:pt x="1421" y="4064"/>
                </a:lnTo>
                <a:lnTo>
                  <a:pt x="1421" y="4064"/>
                </a:lnTo>
                <a:lnTo>
                  <a:pt x="1484" y="3983"/>
                </a:lnTo>
                <a:lnTo>
                  <a:pt x="2154" y="3104"/>
                </a:lnTo>
                <a:lnTo>
                  <a:pt x="2154" y="3104"/>
                </a:lnTo>
                <a:lnTo>
                  <a:pt x="2839" y="3974"/>
                </a:lnTo>
                <a:lnTo>
                  <a:pt x="2870" y="4011"/>
                </a:lnTo>
                <a:lnTo>
                  <a:pt x="2867" y="3961"/>
                </a:lnTo>
                <a:lnTo>
                  <a:pt x="2845" y="3394"/>
                </a:lnTo>
                <a:cubicBezTo>
                  <a:pt x="2839" y="3211"/>
                  <a:pt x="2831" y="3030"/>
                  <a:pt x="2824" y="2846"/>
                </a:cubicBezTo>
                <a:lnTo>
                  <a:pt x="2824" y="2846"/>
                </a:lnTo>
                <a:cubicBezTo>
                  <a:pt x="3187" y="2926"/>
                  <a:pt x="3552" y="3003"/>
                  <a:pt x="3917" y="3086"/>
                </a:cubicBezTo>
                <a:lnTo>
                  <a:pt x="3980" y="3101"/>
                </a:lnTo>
                <a:lnTo>
                  <a:pt x="3936" y="3052"/>
                </a:lnTo>
                <a:lnTo>
                  <a:pt x="3210" y="2232"/>
                </a:lnTo>
                <a:lnTo>
                  <a:pt x="3210" y="2232"/>
                </a:lnTo>
                <a:cubicBezTo>
                  <a:pt x="3472" y="2099"/>
                  <a:pt x="3942" y="1852"/>
                  <a:pt x="4182" y="1727"/>
                </a:cubicBezTo>
                <a:lnTo>
                  <a:pt x="4288" y="1671"/>
                </a:lnTo>
                <a:lnTo>
                  <a:pt x="4170" y="1656"/>
                </a:lnTo>
                <a:cubicBezTo>
                  <a:pt x="3905" y="1617"/>
                  <a:pt x="3384" y="1546"/>
                  <a:pt x="3090" y="1506"/>
                </a:cubicBezTo>
                <a:lnTo>
                  <a:pt x="3090" y="1506"/>
                </a:lnTo>
                <a:lnTo>
                  <a:pt x="3497" y="496"/>
                </a:lnTo>
                <a:lnTo>
                  <a:pt x="3534" y="400"/>
                </a:lnTo>
                <a:lnTo>
                  <a:pt x="3450" y="456"/>
                </a:lnTo>
                <a:lnTo>
                  <a:pt x="2516" y="1055"/>
                </a:lnTo>
                <a:lnTo>
                  <a:pt x="2516" y="1055"/>
                </a:lnTo>
                <a:cubicBezTo>
                  <a:pt x="2397" y="703"/>
                  <a:pt x="2272" y="350"/>
                  <a:pt x="215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5"/>
          <p:cNvSpPr/>
          <p:nvPr/>
        </p:nvSpPr>
        <p:spPr>
          <a:xfrm>
            <a:off x="282300" y="282300"/>
            <a:ext cx="8579400" cy="4578900"/>
          </a:xfrm>
          <a:prstGeom prst="rect">
            <a:avLst/>
          </a:prstGeom>
          <a:solidFill>
            <a:schemeClr val="dk2"/>
          </a:solidFill>
          <a:ln w="762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15"/>
          <p:cNvSpPr txBox="1">
            <a:spLocks noGrp="1"/>
          </p:cNvSpPr>
          <p:nvPr>
            <p:ph type="subTitle" idx="1"/>
          </p:nvPr>
        </p:nvSpPr>
        <p:spPr>
          <a:xfrm>
            <a:off x="715050" y="702226"/>
            <a:ext cx="7713900" cy="116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149"/>
        <p:cNvGrpSpPr/>
        <p:nvPr/>
      </p:nvGrpSpPr>
      <p:grpSpPr>
        <a:xfrm>
          <a:off x="0" y="0"/>
          <a:ext cx="0" cy="0"/>
          <a:chOff x="0" y="0"/>
          <a:chExt cx="0" cy="0"/>
        </a:xfrm>
      </p:grpSpPr>
      <p:grpSp>
        <p:nvGrpSpPr>
          <p:cNvPr id="3150" name="Google Shape;3150;p17"/>
          <p:cNvGrpSpPr/>
          <p:nvPr/>
        </p:nvGrpSpPr>
        <p:grpSpPr>
          <a:xfrm rot="5400000">
            <a:off x="2000278" y="-2000218"/>
            <a:ext cx="5143458" cy="9143926"/>
            <a:chOff x="238200" y="1684775"/>
            <a:chExt cx="1136525" cy="2020400"/>
          </a:xfrm>
        </p:grpSpPr>
        <p:sp>
          <p:nvSpPr>
            <p:cNvPr id="3151" name="Google Shape;3151;p17"/>
            <p:cNvSpPr/>
            <p:nvPr/>
          </p:nvSpPr>
          <p:spPr>
            <a:xfrm>
              <a:off x="126105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7"/>
            <p:cNvSpPr/>
            <p:nvPr/>
          </p:nvSpPr>
          <p:spPr>
            <a:xfrm>
              <a:off x="126105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7"/>
            <p:cNvSpPr/>
            <p:nvPr/>
          </p:nvSpPr>
          <p:spPr>
            <a:xfrm>
              <a:off x="126105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7"/>
            <p:cNvSpPr/>
            <p:nvPr/>
          </p:nvSpPr>
          <p:spPr>
            <a:xfrm>
              <a:off x="126105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7"/>
            <p:cNvSpPr/>
            <p:nvPr/>
          </p:nvSpPr>
          <p:spPr>
            <a:xfrm>
              <a:off x="126105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7"/>
            <p:cNvSpPr/>
            <p:nvPr/>
          </p:nvSpPr>
          <p:spPr>
            <a:xfrm>
              <a:off x="126105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7"/>
            <p:cNvSpPr/>
            <p:nvPr/>
          </p:nvSpPr>
          <p:spPr>
            <a:xfrm>
              <a:off x="126105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7"/>
            <p:cNvSpPr/>
            <p:nvPr/>
          </p:nvSpPr>
          <p:spPr>
            <a:xfrm>
              <a:off x="126105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7"/>
            <p:cNvSpPr/>
            <p:nvPr/>
          </p:nvSpPr>
          <p:spPr>
            <a:xfrm>
              <a:off x="126105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7"/>
            <p:cNvSpPr/>
            <p:nvPr/>
          </p:nvSpPr>
          <p:spPr>
            <a:xfrm>
              <a:off x="126105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7"/>
            <p:cNvSpPr/>
            <p:nvPr/>
          </p:nvSpPr>
          <p:spPr>
            <a:xfrm>
              <a:off x="126105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7"/>
            <p:cNvSpPr/>
            <p:nvPr/>
          </p:nvSpPr>
          <p:spPr>
            <a:xfrm>
              <a:off x="126105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7"/>
            <p:cNvSpPr/>
            <p:nvPr/>
          </p:nvSpPr>
          <p:spPr>
            <a:xfrm>
              <a:off x="126105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7"/>
            <p:cNvSpPr/>
            <p:nvPr/>
          </p:nvSpPr>
          <p:spPr>
            <a:xfrm>
              <a:off x="126105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7"/>
            <p:cNvSpPr/>
            <p:nvPr/>
          </p:nvSpPr>
          <p:spPr>
            <a:xfrm>
              <a:off x="126105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7"/>
            <p:cNvSpPr/>
            <p:nvPr/>
          </p:nvSpPr>
          <p:spPr>
            <a:xfrm>
              <a:off x="126105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7"/>
            <p:cNvSpPr/>
            <p:nvPr/>
          </p:nvSpPr>
          <p:spPr>
            <a:xfrm>
              <a:off x="126105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7"/>
            <p:cNvSpPr/>
            <p:nvPr/>
          </p:nvSpPr>
          <p:spPr>
            <a:xfrm>
              <a:off x="126105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7"/>
            <p:cNvSpPr/>
            <p:nvPr/>
          </p:nvSpPr>
          <p:spPr>
            <a:xfrm>
              <a:off x="126105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7"/>
            <p:cNvSpPr/>
            <p:nvPr/>
          </p:nvSpPr>
          <p:spPr>
            <a:xfrm>
              <a:off x="126105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7"/>
            <p:cNvSpPr/>
            <p:nvPr/>
          </p:nvSpPr>
          <p:spPr>
            <a:xfrm>
              <a:off x="11473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7"/>
            <p:cNvSpPr/>
            <p:nvPr/>
          </p:nvSpPr>
          <p:spPr>
            <a:xfrm>
              <a:off x="11473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7"/>
            <p:cNvSpPr/>
            <p:nvPr/>
          </p:nvSpPr>
          <p:spPr>
            <a:xfrm>
              <a:off x="11473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7"/>
            <p:cNvSpPr/>
            <p:nvPr/>
          </p:nvSpPr>
          <p:spPr>
            <a:xfrm>
              <a:off x="11473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7"/>
            <p:cNvSpPr/>
            <p:nvPr/>
          </p:nvSpPr>
          <p:spPr>
            <a:xfrm>
              <a:off x="11473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7"/>
            <p:cNvSpPr/>
            <p:nvPr/>
          </p:nvSpPr>
          <p:spPr>
            <a:xfrm>
              <a:off x="11473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7"/>
            <p:cNvSpPr/>
            <p:nvPr/>
          </p:nvSpPr>
          <p:spPr>
            <a:xfrm>
              <a:off x="11473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7"/>
            <p:cNvSpPr/>
            <p:nvPr/>
          </p:nvSpPr>
          <p:spPr>
            <a:xfrm>
              <a:off x="11473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17"/>
            <p:cNvSpPr/>
            <p:nvPr/>
          </p:nvSpPr>
          <p:spPr>
            <a:xfrm>
              <a:off x="11473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7"/>
            <p:cNvSpPr/>
            <p:nvPr/>
          </p:nvSpPr>
          <p:spPr>
            <a:xfrm>
              <a:off x="11473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7"/>
            <p:cNvSpPr/>
            <p:nvPr/>
          </p:nvSpPr>
          <p:spPr>
            <a:xfrm>
              <a:off x="11473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7"/>
            <p:cNvSpPr/>
            <p:nvPr/>
          </p:nvSpPr>
          <p:spPr>
            <a:xfrm>
              <a:off x="11473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7"/>
            <p:cNvSpPr/>
            <p:nvPr/>
          </p:nvSpPr>
          <p:spPr>
            <a:xfrm>
              <a:off x="11473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7"/>
            <p:cNvSpPr/>
            <p:nvPr/>
          </p:nvSpPr>
          <p:spPr>
            <a:xfrm>
              <a:off x="11473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7"/>
            <p:cNvSpPr/>
            <p:nvPr/>
          </p:nvSpPr>
          <p:spPr>
            <a:xfrm>
              <a:off x="11473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7"/>
            <p:cNvSpPr/>
            <p:nvPr/>
          </p:nvSpPr>
          <p:spPr>
            <a:xfrm>
              <a:off x="11473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7"/>
            <p:cNvSpPr/>
            <p:nvPr/>
          </p:nvSpPr>
          <p:spPr>
            <a:xfrm>
              <a:off x="11473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7"/>
            <p:cNvSpPr/>
            <p:nvPr/>
          </p:nvSpPr>
          <p:spPr>
            <a:xfrm>
              <a:off x="11473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7"/>
            <p:cNvSpPr/>
            <p:nvPr/>
          </p:nvSpPr>
          <p:spPr>
            <a:xfrm>
              <a:off x="11473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7"/>
            <p:cNvSpPr/>
            <p:nvPr/>
          </p:nvSpPr>
          <p:spPr>
            <a:xfrm>
              <a:off x="11473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7"/>
            <p:cNvSpPr/>
            <p:nvPr/>
          </p:nvSpPr>
          <p:spPr>
            <a:xfrm>
              <a:off x="103372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7"/>
            <p:cNvSpPr/>
            <p:nvPr/>
          </p:nvSpPr>
          <p:spPr>
            <a:xfrm>
              <a:off x="103372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7"/>
            <p:cNvSpPr/>
            <p:nvPr/>
          </p:nvSpPr>
          <p:spPr>
            <a:xfrm>
              <a:off x="103372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7"/>
            <p:cNvSpPr/>
            <p:nvPr/>
          </p:nvSpPr>
          <p:spPr>
            <a:xfrm>
              <a:off x="103372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7"/>
            <p:cNvSpPr/>
            <p:nvPr/>
          </p:nvSpPr>
          <p:spPr>
            <a:xfrm>
              <a:off x="103372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7"/>
            <p:cNvSpPr/>
            <p:nvPr/>
          </p:nvSpPr>
          <p:spPr>
            <a:xfrm>
              <a:off x="103372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7"/>
            <p:cNvSpPr/>
            <p:nvPr/>
          </p:nvSpPr>
          <p:spPr>
            <a:xfrm>
              <a:off x="103372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7"/>
            <p:cNvSpPr/>
            <p:nvPr/>
          </p:nvSpPr>
          <p:spPr>
            <a:xfrm>
              <a:off x="103372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7"/>
            <p:cNvSpPr/>
            <p:nvPr/>
          </p:nvSpPr>
          <p:spPr>
            <a:xfrm>
              <a:off x="103372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7"/>
            <p:cNvSpPr/>
            <p:nvPr/>
          </p:nvSpPr>
          <p:spPr>
            <a:xfrm>
              <a:off x="103372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7"/>
            <p:cNvSpPr/>
            <p:nvPr/>
          </p:nvSpPr>
          <p:spPr>
            <a:xfrm>
              <a:off x="103372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7"/>
            <p:cNvSpPr/>
            <p:nvPr/>
          </p:nvSpPr>
          <p:spPr>
            <a:xfrm>
              <a:off x="103372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7"/>
            <p:cNvSpPr/>
            <p:nvPr/>
          </p:nvSpPr>
          <p:spPr>
            <a:xfrm>
              <a:off x="103372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7"/>
            <p:cNvSpPr/>
            <p:nvPr/>
          </p:nvSpPr>
          <p:spPr>
            <a:xfrm>
              <a:off x="103372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7"/>
            <p:cNvSpPr/>
            <p:nvPr/>
          </p:nvSpPr>
          <p:spPr>
            <a:xfrm>
              <a:off x="103372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7"/>
            <p:cNvSpPr/>
            <p:nvPr/>
          </p:nvSpPr>
          <p:spPr>
            <a:xfrm>
              <a:off x="103372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7"/>
            <p:cNvSpPr/>
            <p:nvPr/>
          </p:nvSpPr>
          <p:spPr>
            <a:xfrm>
              <a:off x="103372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7"/>
            <p:cNvSpPr/>
            <p:nvPr/>
          </p:nvSpPr>
          <p:spPr>
            <a:xfrm>
              <a:off x="103372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7"/>
            <p:cNvSpPr/>
            <p:nvPr/>
          </p:nvSpPr>
          <p:spPr>
            <a:xfrm>
              <a:off x="103372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7"/>
            <p:cNvSpPr/>
            <p:nvPr/>
          </p:nvSpPr>
          <p:spPr>
            <a:xfrm>
              <a:off x="103372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7"/>
            <p:cNvSpPr/>
            <p:nvPr/>
          </p:nvSpPr>
          <p:spPr>
            <a:xfrm>
              <a:off x="920075"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7"/>
            <p:cNvSpPr/>
            <p:nvPr/>
          </p:nvSpPr>
          <p:spPr>
            <a:xfrm>
              <a:off x="920075"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7"/>
            <p:cNvSpPr/>
            <p:nvPr/>
          </p:nvSpPr>
          <p:spPr>
            <a:xfrm>
              <a:off x="920075"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7"/>
            <p:cNvSpPr/>
            <p:nvPr/>
          </p:nvSpPr>
          <p:spPr>
            <a:xfrm>
              <a:off x="920075"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7"/>
            <p:cNvSpPr/>
            <p:nvPr/>
          </p:nvSpPr>
          <p:spPr>
            <a:xfrm>
              <a:off x="920075"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7"/>
            <p:cNvSpPr/>
            <p:nvPr/>
          </p:nvSpPr>
          <p:spPr>
            <a:xfrm>
              <a:off x="920075"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7"/>
            <p:cNvSpPr/>
            <p:nvPr/>
          </p:nvSpPr>
          <p:spPr>
            <a:xfrm>
              <a:off x="920075"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7"/>
            <p:cNvSpPr/>
            <p:nvPr/>
          </p:nvSpPr>
          <p:spPr>
            <a:xfrm>
              <a:off x="920075"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7"/>
            <p:cNvSpPr/>
            <p:nvPr/>
          </p:nvSpPr>
          <p:spPr>
            <a:xfrm>
              <a:off x="920075"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7"/>
            <p:cNvSpPr/>
            <p:nvPr/>
          </p:nvSpPr>
          <p:spPr>
            <a:xfrm>
              <a:off x="920075"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7"/>
            <p:cNvSpPr/>
            <p:nvPr/>
          </p:nvSpPr>
          <p:spPr>
            <a:xfrm>
              <a:off x="920075"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7"/>
            <p:cNvSpPr/>
            <p:nvPr/>
          </p:nvSpPr>
          <p:spPr>
            <a:xfrm>
              <a:off x="920075"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7"/>
            <p:cNvSpPr/>
            <p:nvPr/>
          </p:nvSpPr>
          <p:spPr>
            <a:xfrm>
              <a:off x="920075"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7"/>
            <p:cNvSpPr/>
            <p:nvPr/>
          </p:nvSpPr>
          <p:spPr>
            <a:xfrm>
              <a:off x="920075"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7"/>
            <p:cNvSpPr/>
            <p:nvPr/>
          </p:nvSpPr>
          <p:spPr>
            <a:xfrm>
              <a:off x="920075"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7"/>
            <p:cNvSpPr/>
            <p:nvPr/>
          </p:nvSpPr>
          <p:spPr>
            <a:xfrm>
              <a:off x="920075"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7"/>
            <p:cNvSpPr/>
            <p:nvPr/>
          </p:nvSpPr>
          <p:spPr>
            <a:xfrm>
              <a:off x="920075"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7"/>
            <p:cNvSpPr/>
            <p:nvPr/>
          </p:nvSpPr>
          <p:spPr>
            <a:xfrm>
              <a:off x="920075"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7"/>
            <p:cNvSpPr/>
            <p:nvPr/>
          </p:nvSpPr>
          <p:spPr>
            <a:xfrm>
              <a:off x="920075"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17"/>
            <p:cNvSpPr/>
            <p:nvPr/>
          </p:nvSpPr>
          <p:spPr>
            <a:xfrm>
              <a:off x="920075"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17"/>
            <p:cNvSpPr/>
            <p:nvPr/>
          </p:nvSpPr>
          <p:spPr>
            <a:xfrm>
              <a:off x="8064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17"/>
            <p:cNvSpPr/>
            <p:nvPr/>
          </p:nvSpPr>
          <p:spPr>
            <a:xfrm>
              <a:off x="8064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7"/>
            <p:cNvSpPr/>
            <p:nvPr/>
          </p:nvSpPr>
          <p:spPr>
            <a:xfrm>
              <a:off x="8064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7"/>
            <p:cNvSpPr/>
            <p:nvPr/>
          </p:nvSpPr>
          <p:spPr>
            <a:xfrm>
              <a:off x="8064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7"/>
            <p:cNvSpPr/>
            <p:nvPr/>
          </p:nvSpPr>
          <p:spPr>
            <a:xfrm>
              <a:off x="8064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7"/>
            <p:cNvSpPr/>
            <p:nvPr/>
          </p:nvSpPr>
          <p:spPr>
            <a:xfrm>
              <a:off x="8064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7"/>
            <p:cNvSpPr/>
            <p:nvPr/>
          </p:nvSpPr>
          <p:spPr>
            <a:xfrm>
              <a:off x="8064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7"/>
            <p:cNvSpPr/>
            <p:nvPr/>
          </p:nvSpPr>
          <p:spPr>
            <a:xfrm>
              <a:off x="8064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7"/>
            <p:cNvSpPr/>
            <p:nvPr/>
          </p:nvSpPr>
          <p:spPr>
            <a:xfrm>
              <a:off x="8064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7"/>
            <p:cNvSpPr/>
            <p:nvPr/>
          </p:nvSpPr>
          <p:spPr>
            <a:xfrm>
              <a:off x="8064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7"/>
            <p:cNvSpPr/>
            <p:nvPr/>
          </p:nvSpPr>
          <p:spPr>
            <a:xfrm>
              <a:off x="8064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7"/>
            <p:cNvSpPr/>
            <p:nvPr/>
          </p:nvSpPr>
          <p:spPr>
            <a:xfrm>
              <a:off x="8064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7"/>
            <p:cNvSpPr/>
            <p:nvPr/>
          </p:nvSpPr>
          <p:spPr>
            <a:xfrm>
              <a:off x="8064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7"/>
            <p:cNvSpPr/>
            <p:nvPr/>
          </p:nvSpPr>
          <p:spPr>
            <a:xfrm>
              <a:off x="8064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7"/>
            <p:cNvSpPr/>
            <p:nvPr/>
          </p:nvSpPr>
          <p:spPr>
            <a:xfrm>
              <a:off x="8064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7"/>
            <p:cNvSpPr/>
            <p:nvPr/>
          </p:nvSpPr>
          <p:spPr>
            <a:xfrm>
              <a:off x="8064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7"/>
            <p:cNvSpPr/>
            <p:nvPr/>
          </p:nvSpPr>
          <p:spPr>
            <a:xfrm>
              <a:off x="8064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7"/>
            <p:cNvSpPr/>
            <p:nvPr/>
          </p:nvSpPr>
          <p:spPr>
            <a:xfrm>
              <a:off x="8064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7"/>
            <p:cNvSpPr/>
            <p:nvPr/>
          </p:nvSpPr>
          <p:spPr>
            <a:xfrm>
              <a:off x="8064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7"/>
            <p:cNvSpPr/>
            <p:nvPr/>
          </p:nvSpPr>
          <p:spPr>
            <a:xfrm>
              <a:off x="8064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7"/>
            <p:cNvSpPr/>
            <p:nvPr/>
          </p:nvSpPr>
          <p:spPr>
            <a:xfrm>
              <a:off x="692825" y="16847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7"/>
            <p:cNvSpPr/>
            <p:nvPr/>
          </p:nvSpPr>
          <p:spPr>
            <a:xfrm>
              <a:off x="692825" y="1785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7"/>
            <p:cNvSpPr/>
            <p:nvPr/>
          </p:nvSpPr>
          <p:spPr>
            <a:xfrm>
              <a:off x="692825" y="188685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7"/>
            <p:cNvSpPr/>
            <p:nvPr/>
          </p:nvSpPr>
          <p:spPr>
            <a:xfrm>
              <a:off x="692825" y="1987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7"/>
            <p:cNvSpPr/>
            <p:nvPr/>
          </p:nvSpPr>
          <p:spPr>
            <a:xfrm>
              <a:off x="692825" y="2088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7"/>
            <p:cNvSpPr/>
            <p:nvPr/>
          </p:nvSpPr>
          <p:spPr>
            <a:xfrm>
              <a:off x="692825" y="2189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7"/>
            <p:cNvSpPr/>
            <p:nvPr/>
          </p:nvSpPr>
          <p:spPr>
            <a:xfrm>
              <a:off x="692825" y="2290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7"/>
            <p:cNvSpPr/>
            <p:nvPr/>
          </p:nvSpPr>
          <p:spPr>
            <a:xfrm>
              <a:off x="692825" y="2391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7"/>
            <p:cNvSpPr/>
            <p:nvPr/>
          </p:nvSpPr>
          <p:spPr>
            <a:xfrm>
              <a:off x="692825" y="249292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7"/>
            <p:cNvSpPr/>
            <p:nvPr/>
          </p:nvSpPr>
          <p:spPr>
            <a:xfrm>
              <a:off x="692825" y="2593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7"/>
            <p:cNvSpPr/>
            <p:nvPr/>
          </p:nvSpPr>
          <p:spPr>
            <a:xfrm>
              <a:off x="692825" y="269500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7"/>
            <p:cNvSpPr/>
            <p:nvPr/>
          </p:nvSpPr>
          <p:spPr>
            <a:xfrm>
              <a:off x="692825" y="2795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7"/>
            <p:cNvSpPr/>
            <p:nvPr/>
          </p:nvSpPr>
          <p:spPr>
            <a:xfrm>
              <a:off x="692825" y="2897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7"/>
            <p:cNvSpPr/>
            <p:nvPr/>
          </p:nvSpPr>
          <p:spPr>
            <a:xfrm>
              <a:off x="692825" y="2998050"/>
              <a:ext cx="113675" cy="100975"/>
            </a:xfrm>
            <a:custGeom>
              <a:avLst/>
              <a:gdLst/>
              <a:ahLst/>
              <a:cxnLst/>
              <a:rect l="l" t="t" r="r" b="b"/>
              <a:pathLst>
                <a:path w="4547"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7"/>
            <p:cNvSpPr/>
            <p:nvPr/>
          </p:nvSpPr>
          <p:spPr>
            <a:xfrm>
              <a:off x="692825" y="3099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7"/>
            <p:cNvSpPr/>
            <p:nvPr/>
          </p:nvSpPr>
          <p:spPr>
            <a:xfrm>
              <a:off x="692825" y="3200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7"/>
            <p:cNvSpPr/>
            <p:nvPr/>
          </p:nvSpPr>
          <p:spPr>
            <a:xfrm>
              <a:off x="692825" y="3301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7"/>
            <p:cNvSpPr/>
            <p:nvPr/>
          </p:nvSpPr>
          <p:spPr>
            <a:xfrm>
              <a:off x="692825" y="3402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7"/>
            <p:cNvSpPr/>
            <p:nvPr/>
          </p:nvSpPr>
          <p:spPr>
            <a:xfrm>
              <a:off x="692825" y="3503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7"/>
            <p:cNvSpPr/>
            <p:nvPr/>
          </p:nvSpPr>
          <p:spPr>
            <a:xfrm>
              <a:off x="692825" y="36041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7"/>
            <p:cNvSpPr/>
            <p:nvPr/>
          </p:nvSpPr>
          <p:spPr>
            <a:xfrm>
              <a:off x="57917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7"/>
            <p:cNvSpPr/>
            <p:nvPr/>
          </p:nvSpPr>
          <p:spPr>
            <a:xfrm>
              <a:off x="57917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7"/>
            <p:cNvSpPr/>
            <p:nvPr/>
          </p:nvSpPr>
          <p:spPr>
            <a:xfrm>
              <a:off x="57917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7"/>
            <p:cNvSpPr/>
            <p:nvPr/>
          </p:nvSpPr>
          <p:spPr>
            <a:xfrm>
              <a:off x="57917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7"/>
            <p:cNvSpPr/>
            <p:nvPr/>
          </p:nvSpPr>
          <p:spPr>
            <a:xfrm>
              <a:off x="57917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7"/>
            <p:cNvSpPr/>
            <p:nvPr/>
          </p:nvSpPr>
          <p:spPr>
            <a:xfrm>
              <a:off x="57917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7"/>
            <p:cNvSpPr/>
            <p:nvPr/>
          </p:nvSpPr>
          <p:spPr>
            <a:xfrm>
              <a:off x="57917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7"/>
            <p:cNvSpPr/>
            <p:nvPr/>
          </p:nvSpPr>
          <p:spPr>
            <a:xfrm>
              <a:off x="57917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7"/>
            <p:cNvSpPr/>
            <p:nvPr/>
          </p:nvSpPr>
          <p:spPr>
            <a:xfrm>
              <a:off x="57917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7"/>
            <p:cNvSpPr/>
            <p:nvPr/>
          </p:nvSpPr>
          <p:spPr>
            <a:xfrm>
              <a:off x="57917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7"/>
            <p:cNvSpPr/>
            <p:nvPr/>
          </p:nvSpPr>
          <p:spPr>
            <a:xfrm>
              <a:off x="57917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7"/>
            <p:cNvSpPr/>
            <p:nvPr/>
          </p:nvSpPr>
          <p:spPr>
            <a:xfrm>
              <a:off x="57917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7"/>
            <p:cNvSpPr/>
            <p:nvPr/>
          </p:nvSpPr>
          <p:spPr>
            <a:xfrm>
              <a:off x="57917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7"/>
            <p:cNvSpPr/>
            <p:nvPr/>
          </p:nvSpPr>
          <p:spPr>
            <a:xfrm>
              <a:off x="57917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7"/>
            <p:cNvSpPr/>
            <p:nvPr/>
          </p:nvSpPr>
          <p:spPr>
            <a:xfrm>
              <a:off x="57917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7"/>
            <p:cNvSpPr/>
            <p:nvPr/>
          </p:nvSpPr>
          <p:spPr>
            <a:xfrm>
              <a:off x="57917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7"/>
            <p:cNvSpPr/>
            <p:nvPr/>
          </p:nvSpPr>
          <p:spPr>
            <a:xfrm>
              <a:off x="57917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7"/>
            <p:cNvSpPr/>
            <p:nvPr/>
          </p:nvSpPr>
          <p:spPr>
            <a:xfrm>
              <a:off x="57917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17"/>
            <p:cNvSpPr/>
            <p:nvPr/>
          </p:nvSpPr>
          <p:spPr>
            <a:xfrm>
              <a:off x="57917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17"/>
            <p:cNvSpPr/>
            <p:nvPr/>
          </p:nvSpPr>
          <p:spPr>
            <a:xfrm>
              <a:off x="57917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7"/>
            <p:cNvSpPr/>
            <p:nvPr/>
          </p:nvSpPr>
          <p:spPr>
            <a:xfrm>
              <a:off x="465500"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7"/>
            <p:cNvSpPr/>
            <p:nvPr/>
          </p:nvSpPr>
          <p:spPr>
            <a:xfrm>
              <a:off x="465500"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7"/>
            <p:cNvSpPr/>
            <p:nvPr/>
          </p:nvSpPr>
          <p:spPr>
            <a:xfrm>
              <a:off x="465500"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7"/>
            <p:cNvSpPr/>
            <p:nvPr/>
          </p:nvSpPr>
          <p:spPr>
            <a:xfrm>
              <a:off x="465500"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7"/>
            <p:cNvSpPr/>
            <p:nvPr/>
          </p:nvSpPr>
          <p:spPr>
            <a:xfrm>
              <a:off x="465500"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7"/>
            <p:cNvSpPr/>
            <p:nvPr/>
          </p:nvSpPr>
          <p:spPr>
            <a:xfrm>
              <a:off x="465500"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7"/>
            <p:cNvSpPr/>
            <p:nvPr/>
          </p:nvSpPr>
          <p:spPr>
            <a:xfrm>
              <a:off x="465500"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7"/>
            <p:cNvSpPr/>
            <p:nvPr/>
          </p:nvSpPr>
          <p:spPr>
            <a:xfrm>
              <a:off x="465500"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7"/>
            <p:cNvSpPr/>
            <p:nvPr/>
          </p:nvSpPr>
          <p:spPr>
            <a:xfrm>
              <a:off x="465500"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7"/>
            <p:cNvSpPr/>
            <p:nvPr/>
          </p:nvSpPr>
          <p:spPr>
            <a:xfrm>
              <a:off x="465500"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7"/>
            <p:cNvSpPr/>
            <p:nvPr/>
          </p:nvSpPr>
          <p:spPr>
            <a:xfrm>
              <a:off x="465500"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7"/>
            <p:cNvSpPr/>
            <p:nvPr/>
          </p:nvSpPr>
          <p:spPr>
            <a:xfrm>
              <a:off x="465500"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7"/>
            <p:cNvSpPr/>
            <p:nvPr/>
          </p:nvSpPr>
          <p:spPr>
            <a:xfrm>
              <a:off x="465500"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7"/>
            <p:cNvSpPr/>
            <p:nvPr/>
          </p:nvSpPr>
          <p:spPr>
            <a:xfrm>
              <a:off x="465500"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7"/>
            <p:cNvSpPr/>
            <p:nvPr/>
          </p:nvSpPr>
          <p:spPr>
            <a:xfrm>
              <a:off x="465500"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7"/>
            <p:cNvSpPr/>
            <p:nvPr/>
          </p:nvSpPr>
          <p:spPr>
            <a:xfrm>
              <a:off x="465500"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7"/>
            <p:cNvSpPr/>
            <p:nvPr/>
          </p:nvSpPr>
          <p:spPr>
            <a:xfrm>
              <a:off x="465500"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7"/>
            <p:cNvSpPr/>
            <p:nvPr/>
          </p:nvSpPr>
          <p:spPr>
            <a:xfrm>
              <a:off x="465500"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7"/>
            <p:cNvSpPr/>
            <p:nvPr/>
          </p:nvSpPr>
          <p:spPr>
            <a:xfrm>
              <a:off x="465500"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7"/>
            <p:cNvSpPr/>
            <p:nvPr/>
          </p:nvSpPr>
          <p:spPr>
            <a:xfrm>
              <a:off x="465500"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7"/>
            <p:cNvSpPr/>
            <p:nvPr/>
          </p:nvSpPr>
          <p:spPr>
            <a:xfrm>
              <a:off x="351850"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7"/>
            <p:cNvSpPr/>
            <p:nvPr/>
          </p:nvSpPr>
          <p:spPr>
            <a:xfrm>
              <a:off x="351850"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7"/>
            <p:cNvSpPr/>
            <p:nvPr/>
          </p:nvSpPr>
          <p:spPr>
            <a:xfrm>
              <a:off x="351850"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7"/>
            <p:cNvSpPr/>
            <p:nvPr/>
          </p:nvSpPr>
          <p:spPr>
            <a:xfrm>
              <a:off x="351850"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7"/>
            <p:cNvSpPr/>
            <p:nvPr/>
          </p:nvSpPr>
          <p:spPr>
            <a:xfrm>
              <a:off x="351850"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7"/>
            <p:cNvSpPr/>
            <p:nvPr/>
          </p:nvSpPr>
          <p:spPr>
            <a:xfrm>
              <a:off x="351850"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7"/>
            <p:cNvSpPr/>
            <p:nvPr/>
          </p:nvSpPr>
          <p:spPr>
            <a:xfrm>
              <a:off x="351850"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7"/>
            <p:cNvSpPr/>
            <p:nvPr/>
          </p:nvSpPr>
          <p:spPr>
            <a:xfrm>
              <a:off x="351850"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7"/>
            <p:cNvSpPr/>
            <p:nvPr/>
          </p:nvSpPr>
          <p:spPr>
            <a:xfrm>
              <a:off x="351850"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7"/>
            <p:cNvSpPr/>
            <p:nvPr/>
          </p:nvSpPr>
          <p:spPr>
            <a:xfrm>
              <a:off x="351850"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7"/>
            <p:cNvSpPr/>
            <p:nvPr/>
          </p:nvSpPr>
          <p:spPr>
            <a:xfrm>
              <a:off x="351850"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7"/>
            <p:cNvSpPr/>
            <p:nvPr/>
          </p:nvSpPr>
          <p:spPr>
            <a:xfrm>
              <a:off x="351850"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7"/>
            <p:cNvSpPr/>
            <p:nvPr/>
          </p:nvSpPr>
          <p:spPr>
            <a:xfrm>
              <a:off x="351850"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7"/>
            <p:cNvSpPr/>
            <p:nvPr/>
          </p:nvSpPr>
          <p:spPr>
            <a:xfrm>
              <a:off x="351850"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7"/>
            <p:cNvSpPr/>
            <p:nvPr/>
          </p:nvSpPr>
          <p:spPr>
            <a:xfrm>
              <a:off x="351850"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7"/>
            <p:cNvSpPr/>
            <p:nvPr/>
          </p:nvSpPr>
          <p:spPr>
            <a:xfrm>
              <a:off x="351850"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7"/>
            <p:cNvSpPr/>
            <p:nvPr/>
          </p:nvSpPr>
          <p:spPr>
            <a:xfrm>
              <a:off x="351850"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7"/>
            <p:cNvSpPr/>
            <p:nvPr/>
          </p:nvSpPr>
          <p:spPr>
            <a:xfrm>
              <a:off x="351850"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7"/>
            <p:cNvSpPr/>
            <p:nvPr/>
          </p:nvSpPr>
          <p:spPr>
            <a:xfrm>
              <a:off x="351850"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7"/>
            <p:cNvSpPr/>
            <p:nvPr/>
          </p:nvSpPr>
          <p:spPr>
            <a:xfrm>
              <a:off x="351850"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7"/>
            <p:cNvSpPr/>
            <p:nvPr/>
          </p:nvSpPr>
          <p:spPr>
            <a:xfrm>
              <a:off x="23820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7"/>
            <p:cNvSpPr/>
            <p:nvPr/>
          </p:nvSpPr>
          <p:spPr>
            <a:xfrm>
              <a:off x="23820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7"/>
            <p:cNvSpPr/>
            <p:nvPr/>
          </p:nvSpPr>
          <p:spPr>
            <a:xfrm>
              <a:off x="23820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7"/>
            <p:cNvSpPr/>
            <p:nvPr/>
          </p:nvSpPr>
          <p:spPr>
            <a:xfrm>
              <a:off x="23820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7"/>
            <p:cNvSpPr/>
            <p:nvPr/>
          </p:nvSpPr>
          <p:spPr>
            <a:xfrm>
              <a:off x="23820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7"/>
            <p:cNvSpPr/>
            <p:nvPr/>
          </p:nvSpPr>
          <p:spPr>
            <a:xfrm>
              <a:off x="23820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7"/>
            <p:cNvSpPr/>
            <p:nvPr/>
          </p:nvSpPr>
          <p:spPr>
            <a:xfrm>
              <a:off x="23820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7"/>
            <p:cNvSpPr/>
            <p:nvPr/>
          </p:nvSpPr>
          <p:spPr>
            <a:xfrm>
              <a:off x="23820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7"/>
            <p:cNvSpPr/>
            <p:nvPr/>
          </p:nvSpPr>
          <p:spPr>
            <a:xfrm>
              <a:off x="23820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7"/>
            <p:cNvSpPr/>
            <p:nvPr/>
          </p:nvSpPr>
          <p:spPr>
            <a:xfrm>
              <a:off x="23820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7"/>
            <p:cNvSpPr/>
            <p:nvPr/>
          </p:nvSpPr>
          <p:spPr>
            <a:xfrm>
              <a:off x="23820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7"/>
            <p:cNvSpPr/>
            <p:nvPr/>
          </p:nvSpPr>
          <p:spPr>
            <a:xfrm>
              <a:off x="23820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7"/>
            <p:cNvSpPr/>
            <p:nvPr/>
          </p:nvSpPr>
          <p:spPr>
            <a:xfrm>
              <a:off x="23820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7"/>
            <p:cNvSpPr/>
            <p:nvPr/>
          </p:nvSpPr>
          <p:spPr>
            <a:xfrm>
              <a:off x="23820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7"/>
            <p:cNvSpPr/>
            <p:nvPr/>
          </p:nvSpPr>
          <p:spPr>
            <a:xfrm>
              <a:off x="23820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7"/>
            <p:cNvSpPr/>
            <p:nvPr/>
          </p:nvSpPr>
          <p:spPr>
            <a:xfrm>
              <a:off x="23820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7"/>
            <p:cNvSpPr/>
            <p:nvPr/>
          </p:nvSpPr>
          <p:spPr>
            <a:xfrm>
              <a:off x="23820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7"/>
            <p:cNvSpPr/>
            <p:nvPr/>
          </p:nvSpPr>
          <p:spPr>
            <a:xfrm>
              <a:off x="23820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7"/>
            <p:cNvSpPr/>
            <p:nvPr/>
          </p:nvSpPr>
          <p:spPr>
            <a:xfrm>
              <a:off x="23820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7"/>
            <p:cNvSpPr/>
            <p:nvPr/>
          </p:nvSpPr>
          <p:spPr>
            <a:xfrm>
              <a:off x="23820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1" name="Google Shape;3351;p17"/>
          <p:cNvGrpSpPr/>
          <p:nvPr/>
        </p:nvGrpSpPr>
        <p:grpSpPr>
          <a:xfrm rot="-513894">
            <a:off x="7342352" y="4920964"/>
            <a:ext cx="1593105" cy="300343"/>
            <a:chOff x="380125" y="2453775"/>
            <a:chExt cx="3622300" cy="682900"/>
          </a:xfrm>
        </p:grpSpPr>
        <p:sp>
          <p:nvSpPr>
            <p:cNvPr id="3352" name="Google Shape;3352;p17"/>
            <p:cNvSpPr/>
            <p:nvPr/>
          </p:nvSpPr>
          <p:spPr>
            <a:xfrm>
              <a:off x="380125" y="2529375"/>
              <a:ext cx="249125" cy="443975"/>
            </a:xfrm>
            <a:custGeom>
              <a:avLst/>
              <a:gdLst/>
              <a:ahLst/>
              <a:cxnLst/>
              <a:rect l="l" t="t" r="r" b="b"/>
              <a:pathLst>
                <a:path w="9965" h="17759" extrusionOk="0">
                  <a:moveTo>
                    <a:pt x="3024" y="1"/>
                  </a:moveTo>
                  <a:cubicBezTo>
                    <a:pt x="2637" y="1125"/>
                    <a:pt x="2307" y="2405"/>
                    <a:pt x="2074" y="3839"/>
                  </a:cubicBezTo>
                  <a:cubicBezTo>
                    <a:pt x="1842" y="5274"/>
                    <a:pt x="1532" y="6708"/>
                    <a:pt x="1163" y="8143"/>
                  </a:cubicBezTo>
                  <a:cubicBezTo>
                    <a:pt x="1415" y="8279"/>
                    <a:pt x="1745" y="8434"/>
                    <a:pt x="2113" y="8608"/>
                  </a:cubicBezTo>
                  <a:cubicBezTo>
                    <a:pt x="2501" y="8783"/>
                    <a:pt x="2850" y="8957"/>
                    <a:pt x="3179" y="9131"/>
                  </a:cubicBezTo>
                  <a:cubicBezTo>
                    <a:pt x="3548" y="9073"/>
                    <a:pt x="3935" y="9035"/>
                    <a:pt x="4343" y="9035"/>
                  </a:cubicBezTo>
                  <a:cubicBezTo>
                    <a:pt x="5486" y="9035"/>
                    <a:pt x="6359" y="9345"/>
                    <a:pt x="6960" y="9984"/>
                  </a:cubicBezTo>
                  <a:cubicBezTo>
                    <a:pt x="7561" y="10624"/>
                    <a:pt x="7871" y="11400"/>
                    <a:pt x="7871" y="12291"/>
                  </a:cubicBezTo>
                  <a:cubicBezTo>
                    <a:pt x="7871" y="13261"/>
                    <a:pt x="7541" y="14152"/>
                    <a:pt x="6902" y="14928"/>
                  </a:cubicBezTo>
                  <a:cubicBezTo>
                    <a:pt x="6262" y="15703"/>
                    <a:pt x="5428" y="16091"/>
                    <a:pt x="4459" y="16091"/>
                  </a:cubicBezTo>
                  <a:cubicBezTo>
                    <a:pt x="3490" y="16091"/>
                    <a:pt x="2462" y="15684"/>
                    <a:pt x="1357" y="14850"/>
                  </a:cubicBezTo>
                  <a:cubicBezTo>
                    <a:pt x="1260" y="14773"/>
                    <a:pt x="1163" y="14734"/>
                    <a:pt x="1047" y="14734"/>
                  </a:cubicBezTo>
                  <a:cubicBezTo>
                    <a:pt x="814" y="14734"/>
                    <a:pt x="601" y="14967"/>
                    <a:pt x="368" y="15471"/>
                  </a:cubicBezTo>
                  <a:cubicBezTo>
                    <a:pt x="136" y="15975"/>
                    <a:pt x="0" y="16227"/>
                    <a:pt x="0" y="16246"/>
                  </a:cubicBezTo>
                  <a:cubicBezTo>
                    <a:pt x="1435" y="17254"/>
                    <a:pt x="2850" y="17758"/>
                    <a:pt x="4420" y="17758"/>
                  </a:cubicBezTo>
                  <a:cubicBezTo>
                    <a:pt x="5971" y="17758"/>
                    <a:pt x="7289" y="17274"/>
                    <a:pt x="8355" y="16304"/>
                  </a:cubicBezTo>
                  <a:cubicBezTo>
                    <a:pt x="9422" y="15335"/>
                    <a:pt x="9965" y="14152"/>
                    <a:pt x="9965" y="12795"/>
                  </a:cubicBezTo>
                  <a:cubicBezTo>
                    <a:pt x="9965" y="11341"/>
                    <a:pt x="9422" y="10062"/>
                    <a:pt x="8336" y="8957"/>
                  </a:cubicBezTo>
                  <a:cubicBezTo>
                    <a:pt x="7250" y="7852"/>
                    <a:pt x="6010" y="7290"/>
                    <a:pt x="4614" y="7290"/>
                  </a:cubicBezTo>
                  <a:cubicBezTo>
                    <a:pt x="4187" y="7290"/>
                    <a:pt x="3722" y="7329"/>
                    <a:pt x="3276" y="7426"/>
                  </a:cubicBezTo>
                  <a:cubicBezTo>
                    <a:pt x="3645" y="5371"/>
                    <a:pt x="3955" y="3432"/>
                    <a:pt x="4207" y="1590"/>
                  </a:cubicBezTo>
                  <a:cubicBezTo>
                    <a:pt x="4614" y="1552"/>
                    <a:pt x="5564" y="1532"/>
                    <a:pt x="7076" y="1532"/>
                  </a:cubicBezTo>
                  <a:cubicBezTo>
                    <a:pt x="8084" y="1532"/>
                    <a:pt x="8976" y="1455"/>
                    <a:pt x="9751" y="1300"/>
                  </a:cubicBezTo>
                  <a:lnTo>
                    <a:pt x="9480" y="233"/>
                  </a:lnTo>
                  <a:cubicBezTo>
                    <a:pt x="8743" y="117"/>
                    <a:pt x="7619" y="59"/>
                    <a:pt x="6107" y="59"/>
                  </a:cubicBezTo>
                  <a:cubicBezTo>
                    <a:pt x="4614" y="59"/>
                    <a:pt x="3587" y="39"/>
                    <a:pt x="3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353" name="Google Shape;3353;p17"/>
            <p:cNvSpPr/>
            <p:nvPr/>
          </p:nvSpPr>
          <p:spPr>
            <a:xfrm>
              <a:off x="665575" y="2504175"/>
              <a:ext cx="83875" cy="522475"/>
            </a:xfrm>
            <a:custGeom>
              <a:avLst/>
              <a:gdLst/>
              <a:ahLst/>
              <a:cxnLst/>
              <a:rect l="l" t="t" r="r" b="b"/>
              <a:pathLst>
                <a:path w="3355" h="20899" extrusionOk="0">
                  <a:moveTo>
                    <a:pt x="1765" y="1"/>
                  </a:moveTo>
                  <a:cubicBezTo>
                    <a:pt x="582" y="4401"/>
                    <a:pt x="0" y="7736"/>
                    <a:pt x="0" y="10043"/>
                  </a:cubicBezTo>
                  <a:cubicBezTo>
                    <a:pt x="0" y="10605"/>
                    <a:pt x="20" y="11186"/>
                    <a:pt x="78" y="11807"/>
                  </a:cubicBezTo>
                  <a:cubicBezTo>
                    <a:pt x="117" y="12427"/>
                    <a:pt x="175" y="12970"/>
                    <a:pt x="233" y="13454"/>
                  </a:cubicBezTo>
                  <a:cubicBezTo>
                    <a:pt x="311" y="13920"/>
                    <a:pt x="408" y="14501"/>
                    <a:pt x="524" y="15199"/>
                  </a:cubicBezTo>
                  <a:cubicBezTo>
                    <a:pt x="660" y="15897"/>
                    <a:pt x="757" y="16440"/>
                    <a:pt x="834" y="16789"/>
                  </a:cubicBezTo>
                  <a:cubicBezTo>
                    <a:pt x="912" y="17157"/>
                    <a:pt x="1047" y="17719"/>
                    <a:pt x="1202" y="18514"/>
                  </a:cubicBezTo>
                  <a:cubicBezTo>
                    <a:pt x="1377" y="19290"/>
                    <a:pt x="1493" y="19813"/>
                    <a:pt x="1551" y="20085"/>
                  </a:cubicBezTo>
                  <a:cubicBezTo>
                    <a:pt x="1648" y="20337"/>
                    <a:pt x="1803" y="20530"/>
                    <a:pt x="2017" y="20685"/>
                  </a:cubicBezTo>
                  <a:cubicBezTo>
                    <a:pt x="2210" y="20821"/>
                    <a:pt x="2424" y="20899"/>
                    <a:pt x="2618" y="20899"/>
                  </a:cubicBezTo>
                  <a:cubicBezTo>
                    <a:pt x="3083" y="20899"/>
                    <a:pt x="3335" y="20530"/>
                    <a:pt x="3354" y="19794"/>
                  </a:cubicBezTo>
                  <a:cubicBezTo>
                    <a:pt x="3160" y="18941"/>
                    <a:pt x="2928" y="17933"/>
                    <a:pt x="2637" y="16770"/>
                  </a:cubicBezTo>
                  <a:cubicBezTo>
                    <a:pt x="2366" y="15587"/>
                    <a:pt x="2172" y="14715"/>
                    <a:pt x="2036" y="14133"/>
                  </a:cubicBezTo>
                  <a:cubicBezTo>
                    <a:pt x="1900" y="13532"/>
                    <a:pt x="1784" y="12834"/>
                    <a:pt x="1668" y="12020"/>
                  </a:cubicBezTo>
                  <a:cubicBezTo>
                    <a:pt x="1571" y="11186"/>
                    <a:pt x="1513" y="10392"/>
                    <a:pt x="1513" y="9616"/>
                  </a:cubicBezTo>
                  <a:cubicBezTo>
                    <a:pt x="1513" y="7464"/>
                    <a:pt x="1939" y="4362"/>
                    <a:pt x="2831" y="311"/>
                  </a:cubicBezTo>
                  <a:lnTo>
                    <a:pt x="1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354" name="Google Shape;3354;p17"/>
            <p:cNvSpPr/>
            <p:nvPr/>
          </p:nvSpPr>
          <p:spPr>
            <a:xfrm>
              <a:off x="761525" y="2529375"/>
              <a:ext cx="249150" cy="443975"/>
            </a:xfrm>
            <a:custGeom>
              <a:avLst/>
              <a:gdLst/>
              <a:ahLst/>
              <a:cxnLst/>
              <a:rect l="l" t="t" r="r" b="b"/>
              <a:pathLst>
                <a:path w="9966" h="17759" extrusionOk="0">
                  <a:moveTo>
                    <a:pt x="3025" y="1"/>
                  </a:moveTo>
                  <a:cubicBezTo>
                    <a:pt x="2637" y="1125"/>
                    <a:pt x="2308" y="2405"/>
                    <a:pt x="2075" y="3839"/>
                  </a:cubicBezTo>
                  <a:cubicBezTo>
                    <a:pt x="1843" y="5274"/>
                    <a:pt x="1532" y="6708"/>
                    <a:pt x="1164" y="8143"/>
                  </a:cubicBezTo>
                  <a:cubicBezTo>
                    <a:pt x="1416" y="8279"/>
                    <a:pt x="1746" y="8434"/>
                    <a:pt x="2133" y="8608"/>
                  </a:cubicBezTo>
                  <a:cubicBezTo>
                    <a:pt x="2502" y="8783"/>
                    <a:pt x="2851" y="8957"/>
                    <a:pt x="3180" y="9131"/>
                  </a:cubicBezTo>
                  <a:cubicBezTo>
                    <a:pt x="3549" y="9073"/>
                    <a:pt x="3936" y="9035"/>
                    <a:pt x="4343" y="9035"/>
                  </a:cubicBezTo>
                  <a:cubicBezTo>
                    <a:pt x="5507" y="9035"/>
                    <a:pt x="6379" y="9345"/>
                    <a:pt x="6980" y="9984"/>
                  </a:cubicBezTo>
                  <a:cubicBezTo>
                    <a:pt x="7561" y="10624"/>
                    <a:pt x="7872" y="11400"/>
                    <a:pt x="7872" y="12291"/>
                  </a:cubicBezTo>
                  <a:cubicBezTo>
                    <a:pt x="7872" y="13261"/>
                    <a:pt x="7542" y="14152"/>
                    <a:pt x="6902" y="14928"/>
                  </a:cubicBezTo>
                  <a:cubicBezTo>
                    <a:pt x="6263" y="15703"/>
                    <a:pt x="5448" y="16091"/>
                    <a:pt x="4479" y="16091"/>
                  </a:cubicBezTo>
                  <a:cubicBezTo>
                    <a:pt x="3490" y="16091"/>
                    <a:pt x="2463" y="15684"/>
                    <a:pt x="1358" y="14850"/>
                  </a:cubicBezTo>
                  <a:cubicBezTo>
                    <a:pt x="1261" y="14773"/>
                    <a:pt x="1164" y="14734"/>
                    <a:pt x="1048" y="14734"/>
                  </a:cubicBezTo>
                  <a:cubicBezTo>
                    <a:pt x="835" y="14734"/>
                    <a:pt x="602" y="14967"/>
                    <a:pt x="369" y="15471"/>
                  </a:cubicBezTo>
                  <a:cubicBezTo>
                    <a:pt x="137" y="15975"/>
                    <a:pt x="20" y="16227"/>
                    <a:pt x="1" y="16246"/>
                  </a:cubicBezTo>
                  <a:cubicBezTo>
                    <a:pt x="1435" y="17254"/>
                    <a:pt x="2870" y="17758"/>
                    <a:pt x="4421" y="17758"/>
                  </a:cubicBezTo>
                  <a:cubicBezTo>
                    <a:pt x="5991" y="17758"/>
                    <a:pt x="7309" y="17274"/>
                    <a:pt x="8376" y="16304"/>
                  </a:cubicBezTo>
                  <a:cubicBezTo>
                    <a:pt x="9442" y="15335"/>
                    <a:pt x="9965" y="14152"/>
                    <a:pt x="9965" y="12795"/>
                  </a:cubicBezTo>
                  <a:cubicBezTo>
                    <a:pt x="9965" y="11341"/>
                    <a:pt x="9423" y="10062"/>
                    <a:pt x="8337" y="8957"/>
                  </a:cubicBezTo>
                  <a:cubicBezTo>
                    <a:pt x="7251" y="7852"/>
                    <a:pt x="6011" y="7290"/>
                    <a:pt x="4615" y="7290"/>
                  </a:cubicBezTo>
                  <a:cubicBezTo>
                    <a:pt x="4188" y="7290"/>
                    <a:pt x="3742" y="7329"/>
                    <a:pt x="3277" y="7426"/>
                  </a:cubicBezTo>
                  <a:cubicBezTo>
                    <a:pt x="3665" y="5371"/>
                    <a:pt x="3975" y="3432"/>
                    <a:pt x="4208" y="1590"/>
                  </a:cubicBezTo>
                  <a:cubicBezTo>
                    <a:pt x="4615" y="1552"/>
                    <a:pt x="5584" y="1532"/>
                    <a:pt x="7077" y="1532"/>
                  </a:cubicBezTo>
                  <a:cubicBezTo>
                    <a:pt x="8085" y="1532"/>
                    <a:pt x="8977" y="1455"/>
                    <a:pt x="9752" y="1300"/>
                  </a:cubicBezTo>
                  <a:lnTo>
                    <a:pt x="9481" y="233"/>
                  </a:lnTo>
                  <a:lnTo>
                    <a:pt x="9500" y="233"/>
                  </a:lnTo>
                  <a:cubicBezTo>
                    <a:pt x="8744" y="117"/>
                    <a:pt x="7620" y="59"/>
                    <a:pt x="6127" y="59"/>
                  </a:cubicBezTo>
                  <a:cubicBezTo>
                    <a:pt x="4615" y="59"/>
                    <a:pt x="3587" y="39"/>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355" name="Google Shape;3355;p17"/>
            <p:cNvSpPr/>
            <p:nvPr/>
          </p:nvSpPr>
          <p:spPr>
            <a:xfrm>
              <a:off x="1022750" y="2453775"/>
              <a:ext cx="274825" cy="568025"/>
            </a:xfrm>
            <a:custGeom>
              <a:avLst/>
              <a:gdLst/>
              <a:ahLst/>
              <a:cxnLst/>
              <a:rect l="l" t="t" r="r" b="b"/>
              <a:pathLst>
                <a:path w="10993" h="22721" extrusionOk="0">
                  <a:moveTo>
                    <a:pt x="9927" y="0"/>
                  </a:moveTo>
                  <a:cubicBezTo>
                    <a:pt x="9578" y="1028"/>
                    <a:pt x="8570" y="3180"/>
                    <a:pt x="6902" y="6495"/>
                  </a:cubicBezTo>
                  <a:cubicBezTo>
                    <a:pt x="5216" y="9790"/>
                    <a:pt x="3646" y="12931"/>
                    <a:pt x="2192" y="15936"/>
                  </a:cubicBezTo>
                  <a:cubicBezTo>
                    <a:pt x="718" y="18921"/>
                    <a:pt x="1" y="20782"/>
                    <a:pt x="1" y="21480"/>
                  </a:cubicBezTo>
                  <a:cubicBezTo>
                    <a:pt x="1" y="21810"/>
                    <a:pt x="117" y="22101"/>
                    <a:pt x="331" y="22353"/>
                  </a:cubicBezTo>
                  <a:cubicBezTo>
                    <a:pt x="563" y="22605"/>
                    <a:pt x="815" y="22721"/>
                    <a:pt x="1145" y="22721"/>
                  </a:cubicBezTo>
                  <a:cubicBezTo>
                    <a:pt x="1474" y="22721"/>
                    <a:pt x="1765" y="22585"/>
                    <a:pt x="1978" y="22314"/>
                  </a:cubicBezTo>
                  <a:cubicBezTo>
                    <a:pt x="2599" y="20220"/>
                    <a:pt x="4111" y="16575"/>
                    <a:pt x="6495" y="11361"/>
                  </a:cubicBezTo>
                  <a:cubicBezTo>
                    <a:pt x="8899" y="6126"/>
                    <a:pt x="10392" y="2482"/>
                    <a:pt x="10993" y="408"/>
                  </a:cubicBezTo>
                  <a:lnTo>
                    <a:pt x="9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356" name="Google Shape;3356;p17"/>
            <p:cNvSpPr/>
            <p:nvPr/>
          </p:nvSpPr>
          <p:spPr>
            <a:xfrm>
              <a:off x="1297075" y="2526950"/>
              <a:ext cx="251075" cy="447375"/>
            </a:xfrm>
            <a:custGeom>
              <a:avLst/>
              <a:gdLst/>
              <a:ahLst/>
              <a:cxnLst/>
              <a:rect l="l" t="t" r="r" b="b"/>
              <a:pathLst>
                <a:path w="10043" h="17895" extrusionOk="0">
                  <a:moveTo>
                    <a:pt x="6844" y="2094"/>
                  </a:moveTo>
                  <a:lnTo>
                    <a:pt x="6844" y="2094"/>
                  </a:lnTo>
                  <a:cubicBezTo>
                    <a:pt x="6805" y="3006"/>
                    <a:pt x="6766" y="4363"/>
                    <a:pt x="6727" y="6146"/>
                  </a:cubicBezTo>
                  <a:cubicBezTo>
                    <a:pt x="6669" y="7930"/>
                    <a:pt x="6630" y="9267"/>
                    <a:pt x="6572" y="10178"/>
                  </a:cubicBezTo>
                  <a:lnTo>
                    <a:pt x="1765" y="10043"/>
                  </a:lnTo>
                  <a:cubicBezTo>
                    <a:pt x="2017" y="9674"/>
                    <a:pt x="2773" y="8414"/>
                    <a:pt x="4013" y="6301"/>
                  </a:cubicBezTo>
                  <a:cubicBezTo>
                    <a:pt x="5235" y="4169"/>
                    <a:pt x="6185" y="2773"/>
                    <a:pt x="6844" y="2094"/>
                  </a:cubicBezTo>
                  <a:close/>
                  <a:moveTo>
                    <a:pt x="6475" y="1"/>
                  </a:moveTo>
                  <a:cubicBezTo>
                    <a:pt x="4847" y="2172"/>
                    <a:pt x="2695" y="5487"/>
                    <a:pt x="20" y="9965"/>
                  </a:cubicBezTo>
                  <a:cubicBezTo>
                    <a:pt x="20" y="10081"/>
                    <a:pt x="20" y="10237"/>
                    <a:pt x="39" y="10450"/>
                  </a:cubicBezTo>
                  <a:cubicBezTo>
                    <a:pt x="39" y="10663"/>
                    <a:pt x="39" y="10838"/>
                    <a:pt x="39" y="10915"/>
                  </a:cubicBezTo>
                  <a:cubicBezTo>
                    <a:pt x="39" y="11070"/>
                    <a:pt x="39" y="11322"/>
                    <a:pt x="0" y="11710"/>
                  </a:cubicBezTo>
                  <a:cubicBezTo>
                    <a:pt x="388" y="11691"/>
                    <a:pt x="679" y="11671"/>
                    <a:pt x="912" y="11671"/>
                  </a:cubicBezTo>
                  <a:cubicBezTo>
                    <a:pt x="1377" y="11671"/>
                    <a:pt x="2094" y="11691"/>
                    <a:pt x="3102" y="11749"/>
                  </a:cubicBezTo>
                  <a:cubicBezTo>
                    <a:pt x="4091" y="11807"/>
                    <a:pt x="4828" y="11846"/>
                    <a:pt x="5312" y="11846"/>
                  </a:cubicBezTo>
                  <a:cubicBezTo>
                    <a:pt x="5603" y="11846"/>
                    <a:pt x="6010" y="11826"/>
                    <a:pt x="6534" y="11787"/>
                  </a:cubicBezTo>
                  <a:lnTo>
                    <a:pt x="6534" y="11787"/>
                  </a:lnTo>
                  <a:cubicBezTo>
                    <a:pt x="6437" y="14540"/>
                    <a:pt x="6378" y="16169"/>
                    <a:pt x="6359" y="16673"/>
                  </a:cubicBezTo>
                  <a:cubicBezTo>
                    <a:pt x="6417" y="17002"/>
                    <a:pt x="6592" y="17293"/>
                    <a:pt x="6863" y="17526"/>
                  </a:cubicBezTo>
                  <a:cubicBezTo>
                    <a:pt x="7135" y="17758"/>
                    <a:pt x="7406" y="17894"/>
                    <a:pt x="7697" y="17894"/>
                  </a:cubicBezTo>
                  <a:cubicBezTo>
                    <a:pt x="8104" y="17894"/>
                    <a:pt x="8375" y="17642"/>
                    <a:pt x="8511" y="17138"/>
                  </a:cubicBezTo>
                  <a:cubicBezTo>
                    <a:pt x="8492" y="16421"/>
                    <a:pt x="8453" y="15510"/>
                    <a:pt x="8414" y="14385"/>
                  </a:cubicBezTo>
                  <a:cubicBezTo>
                    <a:pt x="8356" y="13280"/>
                    <a:pt x="8317" y="12350"/>
                    <a:pt x="8278" y="11613"/>
                  </a:cubicBezTo>
                  <a:cubicBezTo>
                    <a:pt x="8627" y="11594"/>
                    <a:pt x="9209" y="11516"/>
                    <a:pt x="10042" y="11419"/>
                  </a:cubicBezTo>
                  <a:lnTo>
                    <a:pt x="9810" y="10353"/>
                  </a:lnTo>
                  <a:cubicBezTo>
                    <a:pt x="9461" y="10295"/>
                    <a:pt x="8937" y="10256"/>
                    <a:pt x="8220" y="10237"/>
                  </a:cubicBezTo>
                  <a:cubicBezTo>
                    <a:pt x="8278" y="9345"/>
                    <a:pt x="8336" y="7658"/>
                    <a:pt x="8375" y="5177"/>
                  </a:cubicBezTo>
                  <a:cubicBezTo>
                    <a:pt x="8433" y="2676"/>
                    <a:pt x="8492" y="1048"/>
                    <a:pt x="8511" y="311"/>
                  </a:cubicBezTo>
                  <a:cubicBezTo>
                    <a:pt x="7658" y="98"/>
                    <a:pt x="6979" y="1"/>
                    <a:pt x="6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357" name="Google Shape;3357;p17"/>
            <p:cNvSpPr/>
            <p:nvPr/>
          </p:nvSpPr>
          <p:spPr>
            <a:xfrm>
              <a:off x="1571875" y="2504175"/>
              <a:ext cx="84350" cy="522475"/>
            </a:xfrm>
            <a:custGeom>
              <a:avLst/>
              <a:gdLst/>
              <a:ahLst/>
              <a:cxnLst/>
              <a:rect l="l" t="t" r="r" b="b"/>
              <a:pathLst>
                <a:path w="3374" h="20899" extrusionOk="0">
                  <a:moveTo>
                    <a:pt x="1609" y="1"/>
                  </a:moveTo>
                  <a:lnTo>
                    <a:pt x="563" y="311"/>
                  </a:lnTo>
                  <a:cubicBezTo>
                    <a:pt x="1416" y="4324"/>
                    <a:pt x="1842" y="7425"/>
                    <a:pt x="1842" y="9616"/>
                  </a:cubicBezTo>
                  <a:cubicBezTo>
                    <a:pt x="1842" y="10392"/>
                    <a:pt x="1803" y="11206"/>
                    <a:pt x="1687" y="12020"/>
                  </a:cubicBezTo>
                  <a:cubicBezTo>
                    <a:pt x="1571" y="12834"/>
                    <a:pt x="1454" y="13551"/>
                    <a:pt x="1319" y="14133"/>
                  </a:cubicBezTo>
                  <a:cubicBezTo>
                    <a:pt x="1202" y="14734"/>
                    <a:pt x="989" y="15606"/>
                    <a:pt x="718" y="16770"/>
                  </a:cubicBezTo>
                  <a:cubicBezTo>
                    <a:pt x="427" y="17933"/>
                    <a:pt x="194" y="18941"/>
                    <a:pt x="0" y="19813"/>
                  </a:cubicBezTo>
                  <a:cubicBezTo>
                    <a:pt x="20" y="20181"/>
                    <a:pt x="97" y="20453"/>
                    <a:pt x="252" y="20627"/>
                  </a:cubicBezTo>
                  <a:cubicBezTo>
                    <a:pt x="388" y="20821"/>
                    <a:pt x="563" y="20899"/>
                    <a:pt x="776" y="20899"/>
                  </a:cubicBezTo>
                  <a:cubicBezTo>
                    <a:pt x="1241" y="20899"/>
                    <a:pt x="1571" y="20627"/>
                    <a:pt x="1803" y="20085"/>
                  </a:cubicBezTo>
                  <a:cubicBezTo>
                    <a:pt x="1842" y="19988"/>
                    <a:pt x="1939" y="19522"/>
                    <a:pt x="2113" y="18708"/>
                  </a:cubicBezTo>
                  <a:cubicBezTo>
                    <a:pt x="2288" y="17894"/>
                    <a:pt x="2404" y="17390"/>
                    <a:pt x="2443" y="17177"/>
                  </a:cubicBezTo>
                  <a:cubicBezTo>
                    <a:pt x="2501" y="16963"/>
                    <a:pt x="2579" y="16517"/>
                    <a:pt x="2714" y="15839"/>
                  </a:cubicBezTo>
                  <a:cubicBezTo>
                    <a:pt x="2850" y="15141"/>
                    <a:pt x="2947" y="14637"/>
                    <a:pt x="3005" y="14307"/>
                  </a:cubicBezTo>
                  <a:cubicBezTo>
                    <a:pt x="3044" y="13959"/>
                    <a:pt x="3102" y="13513"/>
                    <a:pt x="3180" y="12970"/>
                  </a:cubicBezTo>
                  <a:cubicBezTo>
                    <a:pt x="3277" y="12408"/>
                    <a:pt x="3315" y="11884"/>
                    <a:pt x="3335" y="11438"/>
                  </a:cubicBezTo>
                  <a:cubicBezTo>
                    <a:pt x="3374" y="10973"/>
                    <a:pt x="3374" y="10508"/>
                    <a:pt x="3374" y="10043"/>
                  </a:cubicBezTo>
                  <a:cubicBezTo>
                    <a:pt x="3374" y="7755"/>
                    <a:pt x="2792" y="4401"/>
                    <a:pt x="1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358" name="Google Shape;3358;p17"/>
            <p:cNvSpPr/>
            <p:nvPr/>
          </p:nvSpPr>
          <p:spPr>
            <a:xfrm>
              <a:off x="1851525" y="2618075"/>
              <a:ext cx="271900" cy="292750"/>
            </a:xfrm>
            <a:custGeom>
              <a:avLst/>
              <a:gdLst/>
              <a:ahLst/>
              <a:cxnLst/>
              <a:rect l="l" t="t" r="r" b="b"/>
              <a:pathLst>
                <a:path w="10876" h="11710" extrusionOk="0">
                  <a:moveTo>
                    <a:pt x="4246" y="0"/>
                  </a:moveTo>
                  <a:lnTo>
                    <a:pt x="4246" y="20"/>
                  </a:lnTo>
                  <a:cubicBezTo>
                    <a:pt x="4187" y="911"/>
                    <a:pt x="4149" y="1939"/>
                    <a:pt x="4149" y="3044"/>
                  </a:cubicBezTo>
                  <a:cubicBezTo>
                    <a:pt x="4149" y="3897"/>
                    <a:pt x="4168" y="4537"/>
                    <a:pt x="4187" y="4963"/>
                  </a:cubicBezTo>
                  <a:lnTo>
                    <a:pt x="0" y="5196"/>
                  </a:lnTo>
                  <a:lnTo>
                    <a:pt x="233" y="6262"/>
                  </a:lnTo>
                  <a:lnTo>
                    <a:pt x="4226" y="6475"/>
                  </a:lnTo>
                  <a:cubicBezTo>
                    <a:pt x="4265" y="7774"/>
                    <a:pt x="4284" y="8511"/>
                    <a:pt x="4284" y="8685"/>
                  </a:cubicBezTo>
                  <a:cubicBezTo>
                    <a:pt x="4284" y="9480"/>
                    <a:pt x="4265" y="10100"/>
                    <a:pt x="4246" y="10508"/>
                  </a:cubicBezTo>
                  <a:cubicBezTo>
                    <a:pt x="4323" y="10837"/>
                    <a:pt x="4478" y="11128"/>
                    <a:pt x="4750" y="11361"/>
                  </a:cubicBezTo>
                  <a:cubicBezTo>
                    <a:pt x="5002" y="11593"/>
                    <a:pt x="5273" y="11709"/>
                    <a:pt x="5564" y="11709"/>
                  </a:cubicBezTo>
                  <a:cubicBezTo>
                    <a:pt x="5990" y="11709"/>
                    <a:pt x="6262" y="11457"/>
                    <a:pt x="6397" y="10953"/>
                  </a:cubicBezTo>
                  <a:cubicBezTo>
                    <a:pt x="6359" y="10314"/>
                    <a:pt x="6281" y="9499"/>
                    <a:pt x="6165" y="8530"/>
                  </a:cubicBezTo>
                  <a:cubicBezTo>
                    <a:pt x="6049" y="7541"/>
                    <a:pt x="5971" y="6882"/>
                    <a:pt x="5952" y="6533"/>
                  </a:cubicBezTo>
                  <a:lnTo>
                    <a:pt x="5952" y="6533"/>
                  </a:lnTo>
                  <a:cubicBezTo>
                    <a:pt x="7890" y="6669"/>
                    <a:pt x="9208" y="6747"/>
                    <a:pt x="9926" y="6785"/>
                  </a:cubicBezTo>
                  <a:cubicBezTo>
                    <a:pt x="10236" y="6747"/>
                    <a:pt x="10469" y="6650"/>
                    <a:pt x="10643" y="6495"/>
                  </a:cubicBezTo>
                  <a:cubicBezTo>
                    <a:pt x="10798" y="6340"/>
                    <a:pt x="10876" y="6146"/>
                    <a:pt x="10876" y="5952"/>
                  </a:cubicBezTo>
                  <a:cubicBezTo>
                    <a:pt x="10876" y="5642"/>
                    <a:pt x="10740" y="5351"/>
                    <a:pt x="10449" y="5079"/>
                  </a:cubicBezTo>
                  <a:cubicBezTo>
                    <a:pt x="10178" y="4808"/>
                    <a:pt x="9829" y="4672"/>
                    <a:pt x="9441" y="4653"/>
                  </a:cubicBezTo>
                  <a:lnTo>
                    <a:pt x="5777" y="4866"/>
                  </a:lnTo>
                  <a:cubicBezTo>
                    <a:pt x="5758" y="4575"/>
                    <a:pt x="5680" y="3819"/>
                    <a:pt x="5544" y="2598"/>
                  </a:cubicBezTo>
                  <a:cubicBezTo>
                    <a:pt x="5428" y="1357"/>
                    <a:pt x="5351" y="582"/>
                    <a:pt x="5331" y="252"/>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359" name="Google Shape;3359;p17"/>
            <p:cNvSpPr/>
            <p:nvPr/>
          </p:nvSpPr>
          <p:spPr>
            <a:xfrm>
              <a:off x="2318225" y="2507575"/>
              <a:ext cx="254000" cy="459950"/>
            </a:xfrm>
            <a:custGeom>
              <a:avLst/>
              <a:gdLst/>
              <a:ahLst/>
              <a:cxnLst/>
              <a:rect l="l" t="t" r="r" b="b"/>
              <a:pathLst>
                <a:path w="10160" h="18398" extrusionOk="0">
                  <a:moveTo>
                    <a:pt x="5293" y="1319"/>
                  </a:moveTo>
                  <a:cubicBezTo>
                    <a:pt x="6146" y="1474"/>
                    <a:pt x="6844" y="1900"/>
                    <a:pt x="7368" y="2559"/>
                  </a:cubicBezTo>
                  <a:cubicBezTo>
                    <a:pt x="7872" y="3238"/>
                    <a:pt x="8143" y="3955"/>
                    <a:pt x="8143" y="4730"/>
                  </a:cubicBezTo>
                  <a:cubicBezTo>
                    <a:pt x="8143" y="5525"/>
                    <a:pt x="7872" y="6184"/>
                    <a:pt x="7329" y="6727"/>
                  </a:cubicBezTo>
                  <a:cubicBezTo>
                    <a:pt x="6786" y="7289"/>
                    <a:pt x="5991" y="7561"/>
                    <a:pt x="4964" y="7580"/>
                  </a:cubicBezTo>
                  <a:cubicBezTo>
                    <a:pt x="4072" y="7580"/>
                    <a:pt x="3355" y="7270"/>
                    <a:pt x="2812" y="6669"/>
                  </a:cubicBezTo>
                  <a:cubicBezTo>
                    <a:pt x="2288" y="6068"/>
                    <a:pt x="2017" y="5331"/>
                    <a:pt x="2017" y="4517"/>
                  </a:cubicBezTo>
                  <a:cubicBezTo>
                    <a:pt x="2017" y="3703"/>
                    <a:pt x="2288" y="2986"/>
                    <a:pt x="2851" y="2365"/>
                  </a:cubicBezTo>
                  <a:cubicBezTo>
                    <a:pt x="3413" y="1745"/>
                    <a:pt x="4227" y="1396"/>
                    <a:pt x="5293" y="1319"/>
                  </a:cubicBezTo>
                  <a:close/>
                  <a:moveTo>
                    <a:pt x="4770" y="9616"/>
                  </a:moveTo>
                  <a:cubicBezTo>
                    <a:pt x="5875" y="9635"/>
                    <a:pt x="6747" y="9984"/>
                    <a:pt x="7406" y="10682"/>
                  </a:cubicBezTo>
                  <a:cubicBezTo>
                    <a:pt x="8046" y="11380"/>
                    <a:pt x="8376" y="12213"/>
                    <a:pt x="8376" y="13163"/>
                  </a:cubicBezTo>
                  <a:cubicBezTo>
                    <a:pt x="8376" y="14113"/>
                    <a:pt x="8085" y="14947"/>
                    <a:pt x="7484" y="15625"/>
                  </a:cubicBezTo>
                  <a:cubicBezTo>
                    <a:pt x="6902" y="16323"/>
                    <a:pt x="6166" y="16672"/>
                    <a:pt x="5274" y="16672"/>
                  </a:cubicBezTo>
                  <a:cubicBezTo>
                    <a:pt x="4305" y="16672"/>
                    <a:pt x="3510" y="16304"/>
                    <a:pt x="2870" y="15587"/>
                  </a:cubicBezTo>
                  <a:cubicBezTo>
                    <a:pt x="2230" y="14850"/>
                    <a:pt x="1920" y="13997"/>
                    <a:pt x="1920" y="13047"/>
                  </a:cubicBezTo>
                  <a:cubicBezTo>
                    <a:pt x="1920" y="12272"/>
                    <a:pt x="2153" y="11593"/>
                    <a:pt x="2637" y="10973"/>
                  </a:cubicBezTo>
                  <a:cubicBezTo>
                    <a:pt x="3103" y="10352"/>
                    <a:pt x="3820" y="9907"/>
                    <a:pt x="4770" y="9616"/>
                  </a:cubicBezTo>
                  <a:close/>
                  <a:moveTo>
                    <a:pt x="4847" y="0"/>
                  </a:moveTo>
                  <a:cubicBezTo>
                    <a:pt x="3335" y="0"/>
                    <a:pt x="2172" y="427"/>
                    <a:pt x="1358" y="1299"/>
                  </a:cubicBezTo>
                  <a:cubicBezTo>
                    <a:pt x="524" y="2152"/>
                    <a:pt x="117" y="3335"/>
                    <a:pt x="117" y="4827"/>
                  </a:cubicBezTo>
                  <a:cubicBezTo>
                    <a:pt x="117" y="5816"/>
                    <a:pt x="350" y="6630"/>
                    <a:pt x="815" y="7270"/>
                  </a:cubicBezTo>
                  <a:cubicBezTo>
                    <a:pt x="1280" y="7929"/>
                    <a:pt x="1959" y="8259"/>
                    <a:pt x="2870" y="8278"/>
                  </a:cubicBezTo>
                  <a:cubicBezTo>
                    <a:pt x="1978" y="8414"/>
                    <a:pt x="1280" y="8957"/>
                    <a:pt x="776" y="9907"/>
                  </a:cubicBezTo>
                  <a:cubicBezTo>
                    <a:pt x="253" y="10837"/>
                    <a:pt x="1" y="11942"/>
                    <a:pt x="1" y="13183"/>
                  </a:cubicBezTo>
                  <a:cubicBezTo>
                    <a:pt x="1" y="16653"/>
                    <a:pt x="1668" y="18398"/>
                    <a:pt x="5022" y="18398"/>
                  </a:cubicBezTo>
                  <a:cubicBezTo>
                    <a:pt x="6767" y="18398"/>
                    <a:pt x="8046" y="17971"/>
                    <a:pt x="8899" y="17138"/>
                  </a:cubicBezTo>
                  <a:cubicBezTo>
                    <a:pt x="9752" y="16304"/>
                    <a:pt x="10159" y="15024"/>
                    <a:pt x="10159" y="13280"/>
                  </a:cubicBezTo>
                  <a:cubicBezTo>
                    <a:pt x="10159" y="12039"/>
                    <a:pt x="9907" y="10934"/>
                    <a:pt x="9384" y="9984"/>
                  </a:cubicBezTo>
                  <a:cubicBezTo>
                    <a:pt x="8860" y="9015"/>
                    <a:pt x="8143" y="8472"/>
                    <a:pt x="7232" y="8336"/>
                  </a:cubicBezTo>
                  <a:cubicBezTo>
                    <a:pt x="8124" y="8317"/>
                    <a:pt x="8821" y="7987"/>
                    <a:pt x="9287" y="7328"/>
                  </a:cubicBezTo>
                  <a:cubicBezTo>
                    <a:pt x="9752" y="6669"/>
                    <a:pt x="9965" y="5855"/>
                    <a:pt x="9965" y="4886"/>
                  </a:cubicBezTo>
                  <a:cubicBezTo>
                    <a:pt x="9965" y="3218"/>
                    <a:pt x="9519" y="1997"/>
                    <a:pt x="8608" y="1202"/>
                  </a:cubicBezTo>
                  <a:cubicBezTo>
                    <a:pt x="7697" y="407"/>
                    <a:pt x="6456" y="0"/>
                    <a:pt x="4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360" name="Google Shape;3360;p17"/>
            <p:cNvSpPr/>
            <p:nvPr/>
          </p:nvSpPr>
          <p:spPr>
            <a:xfrm>
              <a:off x="2608050" y="2647150"/>
              <a:ext cx="249625" cy="489525"/>
            </a:xfrm>
            <a:custGeom>
              <a:avLst/>
              <a:gdLst/>
              <a:ahLst/>
              <a:cxnLst/>
              <a:rect l="l" t="t" r="r" b="b"/>
              <a:pathLst>
                <a:path w="9985" h="19581" extrusionOk="0">
                  <a:moveTo>
                    <a:pt x="8123" y="0"/>
                  </a:moveTo>
                  <a:lnTo>
                    <a:pt x="8123" y="252"/>
                  </a:lnTo>
                  <a:cubicBezTo>
                    <a:pt x="8123" y="2986"/>
                    <a:pt x="6999" y="6475"/>
                    <a:pt x="4789" y="10740"/>
                  </a:cubicBezTo>
                  <a:cubicBezTo>
                    <a:pt x="4266" y="10062"/>
                    <a:pt x="3800" y="9248"/>
                    <a:pt x="3393" y="8259"/>
                  </a:cubicBezTo>
                  <a:cubicBezTo>
                    <a:pt x="2986" y="7270"/>
                    <a:pt x="2695" y="6456"/>
                    <a:pt x="2540" y="5797"/>
                  </a:cubicBezTo>
                  <a:cubicBezTo>
                    <a:pt x="2385" y="5157"/>
                    <a:pt x="2172" y="4149"/>
                    <a:pt x="1900" y="2773"/>
                  </a:cubicBezTo>
                  <a:cubicBezTo>
                    <a:pt x="1648" y="1416"/>
                    <a:pt x="1474" y="543"/>
                    <a:pt x="1396" y="156"/>
                  </a:cubicBezTo>
                  <a:lnTo>
                    <a:pt x="1" y="97"/>
                  </a:lnTo>
                  <a:lnTo>
                    <a:pt x="1" y="97"/>
                  </a:lnTo>
                  <a:cubicBezTo>
                    <a:pt x="156" y="2424"/>
                    <a:pt x="563" y="4750"/>
                    <a:pt x="1261" y="7076"/>
                  </a:cubicBezTo>
                  <a:cubicBezTo>
                    <a:pt x="1939" y="9403"/>
                    <a:pt x="2928" y="11128"/>
                    <a:pt x="4227" y="12291"/>
                  </a:cubicBezTo>
                  <a:cubicBezTo>
                    <a:pt x="2560" y="15451"/>
                    <a:pt x="1396" y="17603"/>
                    <a:pt x="757" y="18747"/>
                  </a:cubicBezTo>
                  <a:lnTo>
                    <a:pt x="2230" y="19580"/>
                  </a:lnTo>
                  <a:cubicBezTo>
                    <a:pt x="3180" y="17894"/>
                    <a:pt x="3955" y="16440"/>
                    <a:pt x="4595" y="15257"/>
                  </a:cubicBezTo>
                  <a:cubicBezTo>
                    <a:pt x="5216" y="14055"/>
                    <a:pt x="5933" y="12582"/>
                    <a:pt x="6747" y="10818"/>
                  </a:cubicBezTo>
                  <a:cubicBezTo>
                    <a:pt x="7561" y="9054"/>
                    <a:pt x="8240" y="7309"/>
                    <a:pt x="8783" y="5564"/>
                  </a:cubicBezTo>
                  <a:cubicBezTo>
                    <a:pt x="9325" y="3820"/>
                    <a:pt x="9732" y="2114"/>
                    <a:pt x="9984" y="446"/>
                  </a:cubicBezTo>
                  <a:cubicBezTo>
                    <a:pt x="9558" y="272"/>
                    <a:pt x="8938" y="117"/>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361" name="Google Shape;3361;p17"/>
            <p:cNvSpPr/>
            <p:nvPr/>
          </p:nvSpPr>
          <p:spPr>
            <a:xfrm>
              <a:off x="3040350" y="2642300"/>
              <a:ext cx="340250" cy="211825"/>
            </a:xfrm>
            <a:custGeom>
              <a:avLst/>
              <a:gdLst/>
              <a:ahLst/>
              <a:cxnLst/>
              <a:rect l="l" t="t" r="r" b="b"/>
              <a:pathLst>
                <a:path w="13610" h="8473" extrusionOk="0">
                  <a:moveTo>
                    <a:pt x="12175" y="1"/>
                  </a:moveTo>
                  <a:cubicBezTo>
                    <a:pt x="11303" y="39"/>
                    <a:pt x="9500" y="98"/>
                    <a:pt x="6747" y="175"/>
                  </a:cubicBezTo>
                  <a:cubicBezTo>
                    <a:pt x="4014" y="253"/>
                    <a:pt x="1881" y="350"/>
                    <a:pt x="389" y="446"/>
                  </a:cubicBezTo>
                  <a:lnTo>
                    <a:pt x="621" y="1513"/>
                  </a:lnTo>
                  <a:cubicBezTo>
                    <a:pt x="1707" y="1590"/>
                    <a:pt x="5720" y="1804"/>
                    <a:pt x="12660" y="2133"/>
                  </a:cubicBezTo>
                  <a:cubicBezTo>
                    <a:pt x="12970" y="2094"/>
                    <a:pt x="13222" y="1997"/>
                    <a:pt x="13377" y="1842"/>
                  </a:cubicBezTo>
                  <a:cubicBezTo>
                    <a:pt x="13532" y="1687"/>
                    <a:pt x="13610" y="1513"/>
                    <a:pt x="13610" y="1299"/>
                  </a:cubicBezTo>
                  <a:cubicBezTo>
                    <a:pt x="13610" y="989"/>
                    <a:pt x="13474" y="699"/>
                    <a:pt x="13203" y="427"/>
                  </a:cubicBezTo>
                  <a:cubicBezTo>
                    <a:pt x="12912" y="156"/>
                    <a:pt x="12583" y="20"/>
                    <a:pt x="12175" y="1"/>
                  </a:cubicBezTo>
                  <a:close/>
                  <a:moveTo>
                    <a:pt x="12175" y="6340"/>
                  </a:moveTo>
                  <a:cubicBezTo>
                    <a:pt x="5662" y="6631"/>
                    <a:pt x="1610" y="6844"/>
                    <a:pt x="1" y="6980"/>
                  </a:cubicBezTo>
                  <a:lnTo>
                    <a:pt x="272" y="8046"/>
                  </a:lnTo>
                  <a:cubicBezTo>
                    <a:pt x="1823" y="8143"/>
                    <a:pt x="4053" y="8240"/>
                    <a:pt x="6902" y="8298"/>
                  </a:cubicBezTo>
                  <a:cubicBezTo>
                    <a:pt x="9772" y="8356"/>
                    <a:pt x="11691" y="8414"/>
                    <a:pt x="12660" y="8472"/>
                  </a:cubicBezTo>
                  <a:cubicBezTo>
                    <a:pt x="12970" y="8434"/>
                    <a:pt x="13222" y="8337"/>
                    <a:pt x="13377" y="8182"/>
                  </a:cubicBezTo>
                  <a:cubicBezTo>
                    <a:pt x="13532" y="8026"/>
                    <a:pt x="13610" y="7852"/>
                    <a:pt x="13610" y="7639"/>
                  </a:cubicBezTo>
                  <a:cubicBezTo>
                    <a:pt x="13610" y="7329"/>
                    <a:pt x="13474" y="7038"/>
                    <a:pt x="13203" y="6766"/>
                  </a:cubicBezTo>
                  <a:cubicBezTo>
                    <a:pt x="12912" y="6495"/>
                    <a:pt x="12583" y="6359"/>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362" name="Google Shape;3362;p17"/>
            <p:cNvSpPr/>
            <p:nvPr/>
          </p:nvSpPr>
          <p:spPr>
            <a:xfrm>
              <a:off x="3563775" y="2502725"/>
              <a:ext cx="215700" cy="456575"/>
            </a:xfrm>
            <a:custGeom>
              <a:avLst/>
              <a:gdLst/>
              <a:ahLst/>
              <a:cxnLst/>
              <a:rect l="l" t="t" r="r" b="b"/>
              <a:pathLst>
                <a:path w="8628" h="18263" extrusionOk="0">
                  <a:moveTo>
                    <a:pt x="4130" y="0"/>
                  </a:moveTo>
                  <a:cubicBezTo>
                    <a:pt x="3859" y="272"/>
                    <a:pt x="3471" y="621"/>
                    <a:pt x="2986" y="1047"/>
                  </a:cubicBezTo>
                  <a:cubicBezTo>
                    <a:pt x="2482" y="1474"/>
                    <a:pt x="1940" y="1939"/>
                    <a:pt x="1319" y="2462"/>
                  </a:cubicBezTo>
                  <a:cubicBezTo>
                    <a:pt x="679" y="2967"/>
                    <a:pt x="253" y="3335"/>
                    <a:pt x="1" y="3548"/>
                  </a:cubicBezTo>
                  <a:lnTo>
                    <a:pt x="757" y="4343"/>
                  </a:lnTo>
                  <a:cubicBezTo>
                    <a:pt x="1435" y="3819"/>
                    <a:pt x="2482" y="3160"/>
                    <a:pt x="3936" y="2327"/>
                  </a:cubicBezTo>
                  <a:lnTo>
                    <a:pt x="3936" y="2327"/>
                  </a:lnTo>
                  <a:cubicBezTo>
                    <a:pt x="3897" y="3238"/>
                    <a:pt x="3878" y="4576"/>
                    <a:pt x="3878" y="6340"/>
                  </a:cubicBezTo>
                  <a:cubicBezTo>
                    <a:pt x="3878" y="7096"/>
                    <a:pt x="3878" y="8201"/>
                    <a:pt x="3897" y="9674"/>
                  </a:cubicBezTo>
                  <a:cubicBezTo>
                    <a:pt x="3917" y="11147"/>
                    <a:pt x="3917" y="12252"/>
                    <a:pt x="3917" y="12989"/>
                  </a:cubicBezTo>
                  <a:cubicBezTo>
                    <a:pt x="3917" y="14152"/>
                    <a:pt x="3897" y="15315"/>
                    <a:pt x="3839" y="16459"/>
                  </a:cubicBezTo>
                  <a:cubicBezTo>
                    <a:pt x="3529" y="16517"/>
                    <a:pt x="3083" y="16595"/>
                    <a:pt x="2521" y="16692"/>
                  </a:cubicBezTo>
                  <a:cubicBezTo>
                    <a:pt x="1959" y="16808"/>
                    <a:pt x="1474" y="16886"/>
                    <a:pt x="1106" y="16944"/>
                  </a:cubicBezTo>
                  <a:lnTo>
                    <a:pt x="1106" y="18204"/>
                  </a:lnTo>
                  <a:cubicBezTo>
                    <a:pt x="1087" y="18223"/>
                    <a:pt x="1358" y="18243"/>
                    <a:pt x="1901" y="18243"/>
                  </a:cubicBezTo>
                  <a:cubicBezTo>
                    <a:pt x="2444" y="18262"/>
                    <a:pt x="3219" y="18262"/>
                    <a:pt x="4188" y="18262"/>
                  </a:cubicBezTo>
                  <a:lnTo>
                    <a:pt x="8628" y="18262"/>
                  </a:lnTo>
                  <a:lnTo>
                    <a:pt x="8240" y="16983"/>
                  </a:lnTo>
                  <a:cubicBezTo>
                    <a:pt x="7949" y="16963"/>
                    <a:pt x="7523" y="16886"/>
                    <a:pt x="6960" y="16789"/>
                  </a:cubicBezTo>
                  <a:cubicBezTo>
                    <a:pt x="6418" y="16692"/>
                    <a:pt x="6069" y="16634"/>
                    <a:pt x="5933" y="16614"/>
                  </a:cubicBezTo>
                  <a:cubicBezTo>
                    <a:pt x="5875" y="15335"/>
                    <a:pt x="5855" y="13222"/>
                    <a:pt x="5855" y="10294"/>
                  </a:cubicBezTo>
                  <a:cubicBezTo>
                    <a:pt x="5855" y="5370"/>
                    <a:pt x="5817" y="1978"/>
                    <a:pt x="5720" y="136"/>
                  </a:cubicBezTo>
                  <a:cubicBezTo>
                    <a:pt x="5448" y="97"/>
                    <a:pt x="5196" y="78"/>
                    <a:pt x="4925" y="59"/>
                  </a:cubicBezTo>
                  <a:cubicBezTo>
                    <a:pt x="4654" y="59"/>
                    <a:pt x="4382" y="39"/>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363" name="Google Shape;3363;p17"/>
            <p:cNvSpPr/>
            <p:nvPr/>
          </p:nvSpPr>
          <p:spPr>
            <a:xfrm>
              <a:off x="3779450" y="2511450"/>
              <a:ext cx="222975" cy="452675"/>
            </a:xfrm>
            <a:custGeom>
              <a:avLst/>
              <a:gdLst/>
              <a:ahLst/>
              <a:cxnLst/>
              <a:rect l="l" t="t" r="r" b="b"/>
              <a:pathLst>
                <a:path w="8919" h="18107" extrusionOk="0">
                  <a:moveTo>
                    <a:pt x="4731" y="0"/>
                  </a:moveTo>
                  <a:cubicBezTo>
                    <a:pt x="4401" y="0"/>
                    <a:pt x="4033" y="20"/>
                    <a:pt x="3665" y="78"/>
                  </a:cubicBezTo>
                  <a:cubicBezTo>
                    <a:pt x="3277" y="136"/>
                    <a:pt x="2967" y="194"/>
                    <a:pt x="2715" y="252"/>
                  </a:cubicBezTo>
                  <a:cubicBezTo>
                    <a:pt x="2463" y="311"/>
                    <a:pt x="2133" y="407"/>
                    <a:pt x="1687" y="543"/>
                  </a:cubicBezTo>
                  <a:cubicBezTo>
                    <a:pt x="1261" y="679"/>
                    <a:pt x="951" y="756"/>
                    <a:pt x="757" y="815"/>
                  </a:cubicBezTo>
                  <a:lnTo>
                    <a:pt x="1144" y="1881"/>
                  </a:lnTo>
                  <a:cubicBezTo>
                    <a:pt x="1280" y="1861"/>
                    <a:pt x="1571" y="1823"/>
                    <a:pt x="2056" y="1765"/>
                  </a:cubicBezTo>
                  <a:cubicBezTo>
                    <a:pt x="2540" y="1706"/>
                    <a:pt x="2967" y="1648"/>
                    <a:pt x="3374" y="1609"/>
                  </a:cubicBezTo>
                  <a:cubicBezTo>
                    <a:pt x="3781" y="1571"/>
                    <a:pt x="4169" y="1551"/>
                    <a:pt x="4518" y="1551"/>
                  </a:cubicBezTo>
                  <a:cubicBezTo>
                    <a:pt x="5293" y="1551"/>
                    <a:pt x="5913" y="1803"/>
                    <a:pt x="6379" y="2307"/>
                  </a:cubicBezTo>
                  <a:cubicBezTo>
                    <a:pt x="6863" y="2831"/>
                    <a:pt x="7096" y="3509"/>
                    <a:pt x="7096" y="4343"/>
                  </a:cubicBezTo>
                  <a:cubicBezTo>
                    <a:pt x="7096" y="5467"/>
                    <a:pt x="6650" y="6281"/>
                    <a:pt x="5739" y="6785"/>
                  </a:cubicBezTo>
                  <a:cubicBezTo>
                    <a:pt x="4808" y="7290"/>
                    <a:pt x="3626" y="7561"/>
                    <a:pt x="2172" y="7561"/>
                  </a:cubicBezTo>
                  <a:cubicBezTo>
                    <a:pt x="1881" y="7561"/>
                    <a:pt x="1649" y="7542"/>
                    <a:pt x="1513" y="7522"/>
                  </a:cubicBezTo>
                  <a:lnTo>
                    <a:pt x="1513" y="8705"/>
                  </a:lnTo>
                  <a:cubicBezTo>
                    <a:pt x="1629" y="8685"/>
                    <a:pt x="1823" y="8685"/>
                    <a:pt x="2075" y="8685"/>
                  </a:cubicBezTo>
                  <a:cubicBezTo>
                    <a:pt x="3703" y="8685"/>
                    <a:pt x="4925" y="9131"/>
                    <a:pt x="5778" y="10023"/>
                  </a:cubicBezTo>
                  <a:cubicBezTo>
                    <a:pt x="6631" y="10934"/>
                    <a:pt x="7057" y="12000"/>
                    <a:pt x="7057" y="13241"/>
                  </a:cubicBezTo>
                  <a:cubicBezTo>
                    <a:pt x="7057" y="14152"/>
                    <a:pt x="6805" y="14947"/>
                    <a:pt x="6282" y="15626"/>
                  </a:cubicBezTo>
                  <a:cubicBezTo>
                    <a:pt x="5758" y="16323"/>
                    <a:pt x="5041" y="16653"/>
                    <a:pt x="4149" y="16653"/>
                  </a:cubicBezTo>
                  <a:cubicBezTo>
                    <a:pt x="3781" y="16653"/>
                    <a:pt x="3354" y="16634"/>
                    <a:pt x="2889" y="16575"/>
                  </a:cubicBezTo>
                  <a:cubicBezTo>
                    <a:pt x="2424" y="16498"/>
                    <a:pt x="1881" y="16401"/>
                    <a:pt x="1280" y="16285"/>
                  </a:cubicBezTo>
                  <a:cubicBezTo>
                    <a:pt x="679" y="16149"/>
                    <a:pt x="330" y="16091"/>
                    <a:pt x="195" y="16071"/>
                  </a:cubicBezTo>
                  <a:lnTo>
                    <a:pt x="1" y="17157"/>
                  </a:lnTo>
                  <a:cubicBezTo>
                    <a:pt x="1513" y="17797"/>
                    <a:pt x="3199" y="18107"/>
                    <a:pt x="5060" y="18107"/>
                  </a:cubicBezTo>
                  <a:cubicBezTo>
                    <a:pt x="6359" y="18107"/>
                    <a:pt x="7329" y="17622"/>
                    <a:pt x="7968" y="16653"/>
                  </a:cubicBezTo>
                  <a:cubicBezTo>
                    <a:pt x="8608" y="15684"/>
                    <a:pt x="8918" y="14521"/>
                    <a:pt x="8918" y="13163"/>
                  </a:cubicBezTo>
                  <a:cubicBezTo>
                    <a:pt x="8918" y="12000"/>
                    <a:pt x="8666" y="10973"/>
                    <a:pt x="8162" y="10101"/>
                  </a:cubicBezTo>
                  <a:cubicBezTo>
                    <a:pt x="7658" y="9228"/>
                    <a:pt x="6941" y="8608"/>
                    <a:pt x="5972" y="8220"/>
                  </a:cubicBezTo>
                  <a:cubicBezTo>
                    <a:pt x="6902" y="8084"/>
                    <a:pt x="7600" y="7697"/>
                    <a:pt x="8046" y="7096"/>
                  </a:cubicBezTo>
                  <a:cubicBezTo>
                    <a:pt x="8492" y="6495"/>
                    <a:pt x="8724" y="5719"/>
                    <a:pt x="8724" y="4769"/>
                  </a:cubicBezTo>
                  <a:cubicBezTo>
                    <a:pt x="8724" y="3296"/>
                    <a:pt x="8375" y="2133"/>
                    <a:pt x="7658" y="1280"/>
                  </a:cubicBezTo>
                  <a:cubicBezTo>
                    <a:pt x="6941" y="427"/>
                    <a:pt x="5972"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3364" name="Google Shape;3364;p17"/>
          <p:cNvGrpSpPr/>
          <p:nvPr/>
        </p:nvGrpSpPr>
        <p:grpSpPr>
          <a:xfrm rot="-900217">
            <a:off x="105780" y="92105"/>
            <a:ext cx="1218631" cy="278456"/>
            <a:chOff x="4592225" y="328100"/>
            <a:chExt cx="2772225" cy="633450"/>
          </a:xfrm>
        </p:grpSpPr>
        <p:sp>
          <p:nvSpPr>
            <p:cNvPr id="3365" name="Google Shape;3365;p17"/>
            <p:cNvSpPr/>
            <p:nvPr/>
          </p:nvSpPr>
          <p:spPr>
            <a:xfrm>
              <a:off x="4592225" y="336325"/>
              <a:ext cx="222950" cy="452700"/>
            </a:xfrm>
            <a:custGeom>
              <a:avLst/>
              <a:gdLst/>
              <a:ahLst/>
              <a:cxnLst/>
              <a:rect l="l" t="t" r="r" b="b"/>
              <a:pathLst>
                <a:path w="8918" h="18108" extrusionOk="0">
                  <a:moveTo>
                    <a:pt x="4730" y="1"/>
                  </a:moveTo>
                  <a:cubicBezTo>
                    <a:pt x="4401" y="1"/>
                    <a:pt x="4032" y="20"/>
                    <a:pt x="3664" y="78"/>
                  </a:cubicBezTo>
                  <a:cubicBezTo>
                    <a:pt x="3276" y="137"/>
                    <a:pt x="2966" y="195"/>
                    <a:pt x="2714" y="253"/>
                  </a:cubicBezTo>
                  <a:cubicBezTo>
                    <a:pt x="2462" y="331"/>
                    <a:pt x="2133" y="408"/>
                    <a:pt x="1706" y="544"/>
                  </a:cubicBezTo>
                  <a:cubicBezTo>
                    <a:pt x="1260" y="679"/>
                    <a:pt x="950" y="757"/>
                    <a:pt x="756" y="815"/>
                  </a:cubicBezTo>
                  <a:lnTo>
                    <a:pt x="1144" y="1881"/>
                  </a:lnTo>
                  <a:cubicBezTo>
                    <a:pt x="1280" y="1862"/>
                    <a:pt x="1570" y="1823"/>
                    <a:pt x="2055" y="1765"/>
                  </a:cubicBezTo>
                  <a:cubicBezTo>
                    <a:pt x="2540" y="1707"/>
                    <a:pt x="2985" y="1649"/>
                    <a:pt x="3393" y="1610"/>
                  </a:cubicBezTo>
                  <a:cubicBezTo>
                    <a:pt x="3800" y="1571"/>
                    <a:pt x="4168" y="1552"/>
                    <a:pt x="4517" y="1552"/>
                  </a:cubicBezTo>
                  <a:cubicBezTo>
                    <a:pt x="5292" y="1552"/>
                    <a:pt x="5913" y="1804"/>
                    <a:pt x="6397" y="2308"/>
                  </a:cubicBezTo>
                  <a:cubicBezTo>
                    <a:pt x="6863" y="2831"/>
                    <a:pt x="7115" y="3510"/>
                    <a:pt x="7115" y="4343"/>
                  </a:cubicBezTo>
                  <a:cubicBezTo>
                    <a:pt x="7115" y="5468"/>
                    <a:pt x="6649" y="6282"/>
                    <a:pt x="5738" y="6786"/>
                  </a:cubicBezTo>
                  <a:cubicBezTo>
                    <a:pt x="4808" y="7309"/>
                    <a:pt x="3625" y="7561"/>
                    <a:pt x="2171" y="7561"/>
                  </a:cubicBezTo>
                  <a:cubicBezTo>
                    <a:pt x="1880" y="7561"/>
                    <a:pt x="1648" y="7542"/>
                    <a:pt x="1512" y="7523"/>
                  </a:cubicBezTo>
                  <a:lnTo>
                    <a:pt x="1512" y="8705"/>
                  </a:lnTo>
                  <a:cubicBezTo>
                    <a:pt x="1648" y="8686"/>
                    <a:pt x="1822" y="8686"/>
                    <a:pt x="2094" y="8686"/>
                  </a:cubicBezTo>
                  <a:cubicBezTo>
                    <a:pt x="3703" y="8686"/>
                    <a:pt x="4924" y="9132"/>
                    <a:pt x="5777" y="10024"/>
                  </a:cubicBezTo>
                  <a:cubicBezTo>
                    <a:pt x="6630" y="10935"/>
                    <a:pt x="7057" y="12001"/>
                    <a:pt x="7057" y="13242"/>
                  </a:cubicBezTo>
                  <a:cubicBezTo>
                    <a:pt x="7057" y="14153"/>
                    <a:pt x="6805" y="14948"/>
                    <a:pt x="6281" y="15645"/>
                  </a:cubicBezTo>
                  <a:cubicBezTo>
                    <a:pt x="5758" y="16324"/>
                    <a:pt x="5060" y="16673"/>
                    <a:pt x="4149" y="16673"/>
                  </a:cubicBezTo>
                  <a:cubicBezTo>
                    <a:pt x="3780" y="16673"/>
                    <a:pt x="3354" y="16634"/>
                    <a:pt x="2889" y="16576"/>
                  </a:cubicBezTo>
                  <a:cubicBezTo>
                    <a:pt x="2423" y="16498"/>
                    <a:pt x="1880" y="16421"/>
                    <a:pt x="1280" y="16285"/>
                  </a:cubicBezTo>
                  <a:cubicBezTo>
                    <a:pt x="679" y="16150"/>
                    <a:pt x="330" y="16091"/>
                    <a:pt x="194" y="16072"/>
                  </a:cubicBezTo>
                  <a:lnTo>
                    <a:pt x="0" y="17177"/>
                  </a:lnTo>
                  <a:cubicBezTo>
                    <a:pt x="1512" y="17797"/>
                    <a:pt x="3199" y="18107"/>
                    <a:pt x="5060" y="18107"/>
                  </a:cubicBezTo>
                  <a:cubicBezTo>
                    <a:pt x="6359" y="18107"/>
                    <a:pt x="7328" y="17623"/>
                    <a:pt x="7968" y="16654"/>
                  </a:cubicBezTo>
                  <a:cubicBezTo>
                    <a:pt x="8607" y="15684"/>
                    <a:pt x="8918" y="14521"/>
                    <a:pt x="8918" y="13183"/>
                  </a:cubicBezTo>
                  <a:cubicBezTo>
                    <a:pt x="8918" y="12001"/>
                    <a:pt x="8666" y="10973"/>
                    <a:pt x="8162" y="10101"/>
                  </a:cubicBezTo>
                  <a:cubicBezTo>
                    <a:pt x="7658" y="9229"/>
                    <a:pt x="6940" y="8608"/>
                    <a:pt x="5971" y="8221"/>
                  </a:cubicBezTo>
                  <a:cubicBezTo>
                    <a:pt x="6901" y="8085"/>
                    <a:pt x="7599" y="7697"/>
                    <a:pt x="8045" y="7096"/>
                  </a:cubicBezTo>
                  <a:cubicBezTo>
                    <a:pt x="8491" y="6495"/>
                    <a:pt x="8724" y="5720"/>
                    <a:pt x="8724" y="4789"/>
                  </a:cubicBezTo>
                  <a:cubicBezTo>
                    <a:pt x="8724" y="3297"/>
                    <a:pt x="8375" y="2133"/>
                    <a:pt x="7658" y="1280"/>
                  </a:cubicBezTo>
                  <a:cubicBezTo>
                    <a:pt x="6940" y="427"/>
                    <a:pt x="5971" y="1"/>
                    <a:pt x="47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366" name="Google Shape;3366;p17"/>
            <p:cNvSpPr/>
            <p:nvPr/>
          </p:nvSpPr>
          <p:spPr>
            <a:xfrm>
              <a:off x="4839375" y="477850"/>
              <a:ext cx="218125" cy="321825"/>
            </a:xfrm>
            <a:custGeom>
              <a:avLst/>
              <a:gdLst/>
              <a:ahLst/>
              <a:cxnLst/>
              <a:rect l="l" t="t" r="r" b="b"/>
              <a:pathLst>
                <a:path w="8725" h="12873" extrusionOk="0">
                  <a:moveTo>
                    <a:pt x="98" y="1"/>
                  </a:moveTo>
                  <a:cubicBezTo>
                    <a:pt x="1280" y="2928"/>
                    <a:pt x="2327" y="5041"/>
                    <a:pt x="3258" y="6301"/>
                  </a:cubicBezTo>
                  <a:cubicBezTo>
                    <a:pt x="1494" y="9267"/>
                    <a:pt x="408" y="11283"/>
                    <a:pt x="1" y="12330"/>
                  </a:cubicBezTo>
                  <a:lnTo>
                    <a:pt x="1028" y="12873"/>
                  </a:lnTo>
                  <a:cubicBezTo>
                    <a:pt x="1319" y="12330"/>
                    <a:pt x="1901" y="11497"/>
                    <a:pt x="2734" y="10314"/>
                  </a:cubicBezTo>
                  <a:cubicBezTo>
                    <a:pt x="3568" y="9151"/>
                    <a:pt x="4130" y="8337"/>
                    <a:pt x="4402" y="7891"/>
                  </a:cubicBezTo>
                  <a:cubicBezTo>
                    <a:pt x="5623" y="9636"/>
                    <a:pt x="6379" y="10993"/>
                    <a:pt x="6670" y="11962"/>
                  </a:cubicBezTo>
                  <a:cubicBezTo>
                    <a:pt x="6961" y="12485"/>
                    <a:pt x="7368" y="12737"/>
                    <a:pt x="7910" y="12737"/>
                  </a:cubicBezTo>
                  <a:cubicBezTo>
                    <a:pt x="8453" y="12737"/>
                    <a:pt x="8725" y="12446"/>
                    <a:pt x="8725" y="11846"/>
                  </a:cubicBezTo>
                  <a:cubicBezTo>
                    <a:pt x="8143" y="10644"/>
                    <a:pt x="6999" y="8860"/>
                    <a:pt x="5313" y="6495"/>
                  </a:cubicBezTo>
                  <a:cubicBezTo>
                    <a:pt x="5468" y="6262"/>
                    <a:pt x="5875" y="5584"/>
                    <a:pt x="6553" y="4440"/>
                  </a:cubicBezTo>
                  <a:cubicBezTo>
                    <a:pt x="7213" y="3316"/>
                    <a:pt x="7775" y="2482"/>
                    <a:pt x="8201" y="1959"/>
                  </a:cubicBezTo>
                  <a:cubicBezTo>
                    <a:pt x="8318" y="1745"/>
                    <a:pt x="8376" y="1513"/>
                    <a:pt x="8376" y="1261"/>
                  </a:cubicBezTo>
                  <a:cubicBezTo>
                    <a:pt x="8376" y="834"/>
                    <a:pt x="8085" y="466"/>
                    <a:pt x="7503" y="136"/>
                  </a:cubicBezTo>
                  <a:cubicBezTo>
                    <a:pt x="7038" y="524"/>
                    <a:pt x="6612" y="970"/>
                    <a:pt x="6224" y="1474"/>
                  </a:cubicBezTo>
                  <a:cubicBezTo>
                    <a:pt x="5856" y="1997"/>
                    <a:pt x="5468" y="2598"/>
                    <a:pt x="5080" y="3296"/>
                  </a:cubicBezTo>
                  <a:cubicBezTo>
                    <a:pt x="4692" y="3994"/>
                    <a:pt x="4382" y="4518"/>
                    <a:pt x="4130" y="4867"/>
                  </a:cubicBezTo>
                  <a:cubicBezTo>
                    <a:pt x="2734" y="2870"/>
                    <a:pt x="1726" y="1241"/>
                    <a:pt x="1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367" name="Google Shape;3367;p17"/>
            <p:cNvSpPr/>
            <p:nvPr/>
          </p:nvSpPr>
          <p:spPr>
            <a:xfrm>
              <a:off x="5228075" y="443450"/>
              <a:ext cx="271925" cy="292275"/>
            </a:xfrm>
            <a:custGeom>
              <a:avLst/>
              <a:gdLst/>
              <a:ahLst/>
              <a:cxnLst/>
              <a:rect l="l" t="t" r="r" b="b"/>
              <a:pathLst>
                <a:path w="10877" h="11691" extrusionOk="0">
                  <a:moveTo>
                    <a:pt x="4246" y="0"/>
                  </a:moveTo>
                  <a:cubicBezTo>
                    <a:pt x="4188" y="911"/>
                    <a:pt x="4149" y="1919"/>
                    <a:pt x="4149" y="3024"/>
                  </a:cubicBezTo>
                  <a:cubicBezTo>
                    <a:pt x="4149" y="3877"/>
                    <a:pt x="4169" y="4517"/>
                    <a:pt x="4188" y="4944"/>
                  </a:cubicBezTo>
                  <a:lnTo>
                    <a:pt x="1" y="5176"/>
                  </a:lnTo>
                  <a:lnTo>
                    <a:pt x="233" y="6243"/>
                  </a:lnTo>
                  <a:lnTo>
                    <a:pt x="4227" y="6456"/>
                  </a:lnTo>
                  <a:cubicBezTo>
                    <a:pt x="4265" y="7755"/>
                    <a:pt x="4285" y="8491"/>
                    <a:pt x="4285" y="8666"/>
                  </a:cubicBezTo>
                  <a:cubicBezTo>
                    <a:pt x="4285" y="9480"/>
                    <a:pt x="4265" y="10081"/>
                    <a:pt x="4246" y="10488"/>
                  </a:cubicBezTo>
                  <a:cubicBezTo>
                    <a:pt x="4324" y="10818"/>
                    <a:pt x="4479" y="11108"/>
                    <a:pt x="4750" y="11341"/>
                  </a:cubicBezTo>
                  <a:cubicBezTo>
                    <a:pt x="5002" y="11574"/>
                    <a:pt x="5274" y="11690"/>
                    <a:pt x="5564" y="11690"/>
                  </a:cubicBezTo>
                  <a:cubicBezTo>
                    <a:pt x="5991" y="11690"/>
                    <a:pt x="6262" y="11438"/>
                    <a:pt x="6398" y="10953"/>
                  </a:cubicBezTo>
                  <a:cubicBezTo>
                    <a:pt x="6359" y="10294"/>
                    <a:pt x="6282" y="9480"/>
                    <a:pt x="6165" y="8511"/>
                  </a:cubicBezTo>
                  <a:cubicBezTo>
                    <a:pt x="6049" y="7541"/>
                    <a:pt x="5991" y="6882"/>
                    <a:pt x="5952" y="6514"/>
                  </a:cubicBezTo>
                  <a:lnTo>
                    <a:pt x="5952" y="6514"/>
                  </a:lnTo>
                  <a:cubicBezTo>
                    <a:pt x="7891" y="6650"/>
                    <a:pt x="9209" y="6727"/>
                    <a:pt x="9926" y="6766"/>
                  </a:cubicBezTo>
                  <a:cubicBezTo>
                    <a:pt x="10236" y="6727"/>
                    <a:pt x="10469" y="6630"/>
                    <a:pt x="10643" y="6475"/>
                  </a:cubicBezTo>
                  <a:cubicBezTo>
                    <a:pt x="10799" y="6320"/>
                    <a:pt x="10876" y="6146"/>
                    <a:pt x="10876" y="5932"/>
                  </a:cubicBezTo>
                  <a:cubicBezTo>
                    <a:pt x="10876" y="5622"/>
                    <a:pt x="10740" y="5331"/>
                    <a:pt x="10450" y="5060"/>
                  </a:cubicBezTo>
                  <a:cubicBezTo>
                    <a:pt x="10178" y="4789"/>
                    <a:pt x="9849" y="4653"/>
                    <a:pt x="9442" y="4634"/>
                  </a:cubicBezTo>
                  <a:lnTo>
                    <a:pt x="5778" y="4847"/>
                  </a:lnTo>
                  <a:cubicBezTo>
                    <a:pt x="5758" y="4556"/>
                    <a:pt x="5681" y="3800"/>
                    <a:pt x="5564" y="2579"/>
                  </a:cubicBezTo>
                  <a:cubicBezTo>
                    <a:pt x="5429" y="1357"/>
                    <a:pt x="5351" y="562"/>
                    <a:pt x="5332" y="233"/>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368" name="Google Shape;3368;p17"/>
            <p:cNvSpPr/>
            <p:nvPr/>
          </p:nvSpPr>
          <p:spPr>
            <a:xfrm>
              <a:off x="5670550" y="354275"/>
              <a:ext cx="249150" cy="444450"/>
            </a:xfrm>
            <a:custGeom>
              <a:avLst/>
              <a:gdLst/>
              <a:ahLst/>
              <a:cxnLst/>
              <a:rect l="l" t="t" r="r" b="b"/>
              <a:pathLst>
                <a:path w="9966" h="17778" extrusionOk="0">
                  <a:moveTo>
                    <a:pt x="3045" y="0"/>
                  </a:moveTo>
                  <a:cubicBezTo>
                    <a:pt x="2637" y="1125"/>
                    <a:pt x="2327" y="2404"/>
                    <a:pt x="2075" y="3839"/>
                  </a:cubicBezTo>
                  <a:cubicBezTo>
                    <a:pt x="1843" y="5273"/>
                    <a:pt x="1532" y="6708"/>
                    <a:pt x="1164" y="8142"/>
                  </a:cubicBezTo>
                  <a:cubicBezTo>
                    <a:pt x="1416" y="8278"/>
                    <a:pt x="1746" y="8433"/>
                    <a:pt x="2133" y="8608"/>
                  </a:cubicBezTo>
                  <a:cubicBezTo>
                    <a:pt x="2502" y="8782"/>
                    <a:pt x="2851" y="8957"/>
                    <a:pt x="3180" y="9131"/>
                  </a:cubicBezTo>
                  <a:cubicBezTo>
                    <a:pt x="3549" y="9073"/>
                    <a:pt x="3936" y="9034"/>
                    <a:pt x="4343" y="9034"/>
                  </a:cubicBezTo>
                  <a:cubicBezTo>
                    <a:pt x="5507" y="9034"/>
                    <a:pt x="6379" y="9364"/>
                    <a:pt x="6980" y="9984"/>
                  </a:cubicBezTo>
                  <a:cubicBezTo>
                    <a:pt x="7562" y="10624"/>
                    <a:pt x="7872" y="11399"/>
                    <a:pt x="7872" y="12310"/>
                  </a:cubicBezTo>
                  <a:cubicBezTo>
                    <a:pt x="7872" y="13280"/>
                    <a:pt x="7542" y="14152"/>
                    <a:pt x="6902" y="14927"/>
                  </a:cubicBezTo>
                  <a:cubicBezTo>
                    <a:pt x="6263" y="15703"/>
                    <a:pt x="5448" y="16091"/>
                    <a:pt x="4479" y="16091"/>
                  </a:cubicBezTo>
                  <a:cubicBezTo>
                    <a:pt x="3490" y="16091"/>
                    <a:pt x="2463" y="15684"/>
                    <a:pt x="1358" y="14850"/>
                  </a:cubicBezTo>
                  <a:cubicBezTo>
                    <a:pt x="1261" y="14772"/>
                    <a:pt x="1164" y="14734"/>
                    <a:pt x="1048" y="14734"/>
                  </a:cubicBezTo>
                  <a:cubicBezTo>
                    <a:pt x="835" y="14734"/>
                    <a:pt x="602" y="14986"/>
                    <a:pt x="369" y="15470"/>
                  </a:cubicBezTo>
                  <a:cubicBezTo>
                    <a:pt x="137" y="15974"/>
                    <a:pt x="20" y="16226"/>
                    <a:pt x="1" y="16246"/>
                  </a:cubicBezTo>
                  <a:cubicBezTo>
                    <a:pt x="1436" y="17254"/>
                    <a:pt x="2870" y="17777"/>
                    <a:pt x="4421" y="17777"/>
                  </a:cubicBezTo>
                  <a:cubicBezTo>
                    <a:pt x="5991" y="17777"/>
                    <a:pt x="7309" y="17273"/>
                    <a:pt x="8376" y="16304"/>
                  </a:cubicBezTo>
                  <a:cubicBezTo>
                    <a:pt x="9442" y="15335"/>
                    <a:pt x="9965" y="14171"/>
                    <a:pt x="9965" y="12795"/>
                  </a:cubicBezTo>
                  <a:cubicBezTo>
                    <a:pt x="9965" y="11341"/>
                    <a:pt x="9423" y="10062"/>
                    <a:pt x="8337" y="8957"/>
                  </a:cubicBezTo>
                  <a:cubicBezTo>
                    <a:pt x="7251" y="7852"/>
                    <a:pt x="6011" y="7289"/>
                    <a:pt x="4615" y="7289"/>
                  </a:cubicBezTo>
                  <a:cubicBezTo>
                    <a:pt x="4188" y="7289"/>
                    <a:pt x="3742" y="7348"/>
                    <a:pt x="3277" y="7444"/>
                  </a:cubicBezTo>
                  <a:cubicBezTo>
                    <a:pt x="3665" y="5370"/>
                    <a:pt x="3975" y="3432"/>
                    <a:pt x="4208" y="1609"/>
                  </a:cubicBezTo>
                  <a:cubicBezTo>
                    <a:pt x="4615" y="1551"/>
                    <a:pt x="5584" y="1532"/>
                    <a:pt x="7077" y="1532"/>
                  </a:cubicBezTo>
                  <a:cubicBezTo>
                    <a:pt x="8085" y="1532"/>
                    <a:pt x="8977" y="1454"/>
                    <a:pt x="9752" y="1318"/>
                  </a:cubicBezTo>
                  <a:lnTo>
                    <a:pt x="9481" y="233"/>
                  </a:lnTo>
                  <a:lnTo>
                    <a:pt x="9500" y="233"/>
                  </a:lnTo>
                  <a:cubicBezTo>
                    <a:pt x="8744" y="117"/>
                    <a:pt x="7620" y="78"/>
                    <a:pt x="6127" y="78"/>
                  </a:cubicBezTo>
                  <a:cubicBezTo>
                    <a:pt x="4615" y="78"/>
                    <a:pt x="3587" y="39"/>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369" name="Google Shape;3369;p17"/>
            <p:cNvSpPr/>
            <p:nvPr/>
          </p:nvSpPr>
          <p:spPr>
            <a:xfrm>
              <a:off x="5943425" y="472050"/>
              <a:ext cx="249625" cy="489500"/>
            </a:xfrm>
            <a:custGeom>
              <a:avLst/>
              <a:gdLst/>
              <a:ahLst/>
              <a:cxnLst/>
              <a:rect l="l" t="t" r="r" b="b"/>
              <a:pathLst>
                <a:path w="9985" h="19580" extrusionOk="0">
                  <a:moveTo>
                    <a:pt x="8123" y="0"/>
                  </a:moveTo>
                  <a:lnTo>
                    <a:pt x="8123" y="252"/>
                  </a:lnTo>
                  <a:cubicBezTo>
                    <a:pt x="8123" y="2985"/>
                    <a:pt x="6999" y="6475"/>
                    <a:pt x="4789" y="10740"/>
                  </a:cubicBezTo>
                  <a:cubicBezTo>
                    <a:pt x="4265" y="10061"/>
                    <a:pt x="3800" y="9247"/>
                    <a:pt x="3393" y="8258"/>
                  </a:cubicBezTo>
                  <a:cubicBezTo>
                    <a:pt x="2986" y="7289"/>
                    <a:pt x="2695" y="6456"/>
                    <a:pt x="2540" y="5816"/>
                  </a:cubicBezTo>
                  <a:cubicBezTo>
                    <a:pt x="2385" y="5157"/>
                    <a:pt x="2172" y="4149"/>
                    <a:pt x="1900" y="2792"/>
                  </a:cubicBezTo>
                  <a:cubicBezTo>
                    <a:pt x="1648" y="1415"/>
                    <a:pt x="1474" y="543"/>
                    <a:pt x="1396" y="175"/>
                  </a:cubicBezTo>
                  <a:lnTo>
                    <a:pt x="0" y="97"/>
                  </a:lnTo>
                  <a:lnTo>
                    <a:pt x="0" y="97"/>
                  </a:lnTo>
                  <a:cubicBezTo>
                    <a:pt x="155" y="2423"/>
                    <a:pt x="562" y="4750"/>
                    <a:pt x="1260" y="7076"/>
                  </a:cubicBezTo>
                  <a:cubicBezTo>
                    <a:pt x="1939" y="9402"/>
                    <a:pt x="2928" y="11147"/>
                    <a:pt x="4226" y="12291"/>
                  </a:cubicBezTo>
                  <a:cubicBezTo>
                    <a:pt x="2559" y="15470"/>
                    <a:pt x="1396" y="17622"/>
                    <a:pt x="756" y="18746"/>
                  </a:cubicBezTo>
                  <a:lnTo>
                    <a:pt x="2230" y="19580"/>
                  </a:lnTo>
                  <a:cubicBezTo>
                    <a:pt x="3180" y="17893"/>
                    <a:pt x="3955" y="16459"/>
                    <a:pt x="4595" y="15257"/>
                  </a:cubicBezTo>
                  <a:cubicBezTo>
                    <a:pt x="5215" y="14055"/>
                    <a:pt x="5932" y="12582"/>
                    <a:pt x="6747" y="10817"/>
                  </a:cubicBezTo>
                  <a:cubicBezTo>
                    <a:pt x="7561" y="9053"/>
                    <a:pt x="8239" y="7309"/>
                    <a:pt x="8782" y="5564"/>
                  </a:cubicBezTo>
                  <a:cubicBezTo>
                    <a:pt x="9325" y="3838"/>
                    <a:pt x="9732" y="2132"/>
                    <a:pt x="9984" y="446"/>
                  </a:cubicBezTo>
                  <a:cubicBezTo>
                    <a:pt x="9558" y="271"/>
                    <a:pt x="8937" y="116"/>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370" name="Google Shape;3370;p17"/>
            <p:cNvSpPr/>
            <p:nvPr/>
          </p:nvSpPr>
          <p:spPr>
            <a:xfrm>
              <a:off x="6375725" y="467200"/>
              <a:ext cx="340250" cy="211800"/>
            </a:xfrm>
            <a:custGeom>
              <a:avLst/>
              <a:gdLst/>
              <a:ahLst/>
              <a:cxnLst/>
              <a:rect l="l" t="t" r="r" b="b"/>
              <a:pathLst>
                <a:path w="13610" h="8472" extrusionOk="0">
                  <a:moveTo>
                    <a:pt x="12175" y="0"/>
                  </a:moveTo>
                  <a:cubicBezTo>
                    <a:pt x="11303" y="58"/>
                    <a:pt x="9500" y="97"/>
                    <a:pt x="6747" y="175"/>
                  </a:cubicBezTo>
                  <a:cubicBezTo>
                    <a:pt x="4014" y="252"/>
                    <a:pt x="1881" y="349"/>
                    <a:pt x="388" y="446"/>
                  </a:cubicBezTo>
                  <a:lnTo>
                    <a:pt x="621" y="1512"/>
                  </a:lnTo>
                  <a:cubicBezTo>
                    <a:pt x="1707" y="1590"/>
                    <a:pt x="5719" y="1803"/>
                    <a:pt x="12660" y="2133"/>
                  </a:cubicBezTo>
                  <a:cubicBezTo>
                    <a:pt x="12970" y="2094"/>
                    <a:pt x="13222" y="1997"/>
                    <a:pt x="13377" y="1842"/>
                  </a:cubicBezTo>
                  <a:cubicBezTo>
                    <a:pt x="13532" y="1687"/>
                    <a:pt x="13610" y="1512"/>
                    <a:pt x="13610" y="1299"/>
                  </a:cubicBezTo>
                  <a:cubicBezTo>
                    <a:pt x="13610" y="989"/>
                    <a:pt x="13474" y="698"/>
                    <a:pt x="13203" y="427"/>
                  </a:cubicBezTo>
                  <a:cubicBezTo>
                    <a:pt x="12912" y="155"/>
                    <a:pt x="12582" y="20"/>
                    <a:pt x="12175" y="0"/>
                  </a:cubicBezTo>
                  <a:close/>
                  <a:moveTo>
                    <a:pt x="12175" y="6339"/>
                  </a:moveTo>
                  <a:cubicBezTo>
                    <a:pt x="5661" y="6650"/>
                    <a:pt x="1610" y="6843"/>
                    <a:pt x="1" y="6979"/>
                  </a:cubicBezTo>
                  <a:lnTo>
                    <a:pt x="272" y="8045"/>
                  </a:lnTo>
                  <a:cubicBezTo>
                    <a:pt x="1823" y="8162"/>
                    <a:pt x="4052" y="8239"/>
                    <a:pt x="6902" y="8297"/>
                  </a:cubicBezTo>
                  <a:cubicBezTo>
                    <a:pt x="9771" y="8375"/>
                    <a:pt x="11690" y="8414"/>
                    <a:pt x="12660" y="8472"/>
                  </a:cubicBezTo>
                  <a:cubicBezTo>
                    <a:pt x="12970" y="8433"/>
                    <a:pt x="13222" y="8336"/>
                    <a:pt x="13377" y="8181"/>
                  </a:cubicBezTo>
                  <a:cubicBezTo>
                    <a:pt x="13532" y="8026"/>
                    <a:pt x="13610" y="7852"/>
                    <a:pt x="13610" y="7638"/>
                  </a:cubicBezTo>
                  <a:cubicBezTo>
                    <a:pt x="13610" y="7328"/>
                    <a:pt x="13474" y="7037"/>
                    <a:pt x="13203" y="6766"/>
                  </a:cubicBezTo>
                  <a:cubicBezTo>
                    <a:pt x="12912" y="6494"/>
                    <a:pt x="12582" y="6359"/>
                    <a:pt x="12175" y="63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371" name="Google Shape;3371;p17"/>
            <p:cNvSpPr/>
            <p:nvPr/>
          </p:nvSpPr>
          <p:spPr>
            <a:xfrm>
              <a:off x="6899150" y="328100"/>
              <a:ext cx="215700" cy="456075"/>
            </a:xfrm>
            <a:custGeom>
              <a:avLst/>
              <a:gdLst/>
              <a:ahLst/>
              <a:cxnLst/>
              <a:rect l="l" t="t" r="r" b="b"/>
              <a:pathLst>
                <a:path w="8628" h="18243" extrusionOk="0">
                  <a:moveTo>
                    <a:pt x="4130" y="0"/>
                  </a:moveTo>
                  <a:cubicBezTo>
                    <a:pt x="3858" y="272"/>
                    <a:pt x="3471" y="601"/>
                    <a:pt x="2986" y="1028"/>
                  </a:cubicBezTo>
                  <a:cubicBezTo>
                    <a:pt x="2482" y="1454"/>
                    <a:pt x="1939" y="1920"/>
                    <a:pt x="1319" y="2443"/>
                  </a:cubicBezTo>
                  <a:cubicBezTo>
                    <a:pt x="679" y="2966"/>
                    <a:pt x="253" y="3315"/>
                    <a:pt x="1" y="3529"/>
                  </a:cubicBezTo>
                  <a:lnTo>
                    <a:pt x="757" y="4323"/>
                  </a:lnTo>
                  <a:cubicBezTo>
                    <a:pt x="1435" y="3819"/>
                    <a:pt x="2501" y="3141"/>
                    <a:pt x="3936" y="2307"/>
                  </a:cubicBezTo>
                  <a:lnTo>
                    <a:pt x="3936" y="2307"/>
                  </a:lnTo>
                  <a:cubicBezTo>
                    <a:pt x="3897" y="3218"/>
                    <a:pt x="3878" y="4556"/>
                    <a:pt x="3878" y="6320"/>
                  </a:cubicBezTo>
                  <a:cubicBezTo>
                    <a:pt x="3878" y="7076"/>
                    <a:pt x="3878" y="8201"/>
                    <a:pt x="3897" y="9674"/>
                  </a:cubicBezTo>
                  <a:cubicBezTo>
                    <a:pt x="3917" y="11147"/>
                    <a:pt x="3917" y="12252"/>
                    <a:pt x="3917" y="12970"/>
                  </a:cubicBezTo>
                  <a:cubicBezTo>
                    <a:pt x="3917" y="14133"/>
                    <a:pt x="3897" y="15296"/>
                    <a:pt x="3839" y="16440"/>
                  </a:cubicBezTo>
                  <a:cubicBezTo>
                    <a:pt x="3529" y="16498"/>
                    <a:pt x="3083" y="16575"/>
                    <a:pt x="2521" y="16692"/>
                  </a:cubicBezTo>
                  <a:cubicBezTo>
                    <a:pt x="1959" y="16789"/>
                    <a:pt x="1474" y="16886"/>
                    <a:pt x="1106" y="16924"/>
                  </a:cubicBezTo>
                  <a:lnTo>
                    <a:pt x="1106" y="18184"/>
                  </a:lnTo>
                  <a:lnTo>
                    <a:pt x="1106" y="18204"/>
                  </a:lnTo>
                  <a:cubicBezTo>
                    <a:pt x="1086" y="18204"/>
                    <a:pt x="1358" y="18223"/>
                    <a:pt x="1900" y="18223"/>
                  </a:cubicBezTo>
                  <a:cubicBezTo>
                    <a:pt x="2443" y="18243"/>
                    <a:pt x="3219" y="18243"/>
                    <a:pt x="4188" y="18243"/>
                  </a:cubicBezTo>
                  <a:lnTo>
                    <a:pt x="8627" y="18243"/>
                  </a:lnTo>
                  <a:lnTo>
                    <a:pt x="8240" y="16983"/>
                  </a:lnTo>
                  <a:cubicBezTo>
                    <a:pt x="7949" y="16944"/>
                    <a:pt x="7522" y="16886"/>
                    <a:pt x="6960" y="16769"/>
                  </a:cubicBezTo>
                  <a:cubicBezTo>
                    <a:pt x="6417" y="16672"/>
                    <a:pt x="6068" y="16614"/>
                    <a:pt x="5933" y="16595"/>
                  </a:cubicBezTo>
                  <a:cubicBezTo>
                    <a:pt x="5875" y="15315"/>
                    <a:pt x="5855" y="13222"/>
                    <a:pt x="5855" y="10275"/>
                  </a:cubicBezTo>
                  <a:cubicBezTo>
                    <a:pt x="5855" y="5351"/>
                    <a:pt x="5816" y="1958"/>
                    <a:pt x="5719" y="117"/>
                  </a:cubicBezTo>
                  <a:cubicBezTo>
                    <a:pt x="5467" y="78"/>
                    <a:pt x="5196" y="59"/>
                    <a:pt x="4925" y="59"/>
                  </a:cubicBezTo>
                  <a:cubicBezTo>
                    <a:pt x="4653" y="39"/>
                    <a:pt x="4382" y="20"/>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372" name="Google Shape;3372;p17"/>
            <p:cNvSpPr/>
            <p:nvPr/>
          </p:nvSpPr>
          <p:spPr>
            <a:xfrm>
              <a:off x="7115300" y="354275"/>
              <a:ext cx="249150" cy="444450"/>
            </a:xfrm>
            <a:custGeom>
              <a:avLst/>
              <a:gdLst/>
              <a:ahLst/>
              <a:cxnLst/>
              <a:rect l="l" t="t" r="r" b="b"/>
              <a:pathLst>
                <a:path w="9966" h="17778" extrusionOk="0">
                  <a:moveTo>
                    <a:pt x="3025" y="0"/>
                  </a:moveTo>
                  <a:cubicBezTo>
                    <a:pt x="2637" y="1125"/>
                    <a:pt x="2308" y="2404"/>
                    <a:pt x="2075" y="3839"/>
                  </a:cubicBezTo>
                  <a:cubicBezTo>
                    <a:pt x="1823" y="5273"/>
                    <a:pt x="1532" y="6708"/>
                    <a:pt x="1164" y="8142"/>
                  </a:cubicBezTo>
                  <a:cubicBezTo>
                    <a:pt x="1416" y="8278"/>
                    <a:pt x="1745" y="8433"/>
                    <a:pt x="2114" y="8608"/>
                  </a:cubicBezTo>
                  <a:cubicBezTo>
                    <a:pt x="2501" y="8782"/>
                    <a:pt x="2850" y="8957"/>
                    <a:pt x="3180" y="9131"/>
                  </a:cubicBezTo>
                  <a:cubicBezTo>
                    <a:pt x="3548" y="9073"/>
                    <a:pt x="3936" y="9034"/>
                    <a:pt x="4343" y="9034"/>
                  </a:cubicBezTo>
                  <a:cubicBezTo>
                    <a:pt x="5487" y="9034"/>
                    <a:pt x="6359" y="9364"/>
                    <a:pt x="6960" y="9984"/>
                  </a:cubicBezTo>
                  <a:cubicBezTo>
                    <a:pt x="7561" y="10624"/>
                    <a:pt x="7852" y="11399"/>
                    <a:pt x="7852" y="12310"/>
                  </a:cubicBezTo>
                  <a:cubicBezTo>
                    <a:pt x="7852" y="13280"/>
                    <a:pt x="7542" y="14152"/>
                    <a:pt x="6902" y="14927"/>
                  </a:cubicBezTo>
                  <a:cubicBezTo>
                    <a:pt x="6262" y="15703"/>
                    <a:pt x="5429" y="16091"/>
                    <a:pt x="4459" y="16091"/>
                  </a:cubicBezTo>
                  <a:cubicBezTo>
                    <a:pt x="3490" y="16091"/>
                    <a:pt x="2463" y="15684"/>
                    <a:pt x="1358" y="14850"/>
                  </a:cubicBezTo>
                  <a:cubicBezTo>
                    <a:pt x="1261" y="14772"/>
                    <a:pt x="1164" y="14734"/>
                    <a:pt x="1048" y="14734"/>
                  </a:cubicBezTo>
                  <a:cubicBezTo>
                    <a:pt x="815" y="14734"/>
                    <a:pt x="602" y="14986"/>
                    <a:pt x="369" y="15470"/>
                  </a:cubicBezTo>
                  <a:cubicBezTo>
                    <a:pt x="136" y="15974"/>
                    <a:pt x="1" y="16226"/>
                    <a:pt x="1" y="16246"/>
                  </a:cubicBezTo>
                  <a:cubicBezTo>
                    <a:pt x="1435" y="17254"/>
                    <a:pt x="2850" y="17777"/>
                    <a:pt x="4421" y="17777"/>
                  </a:cubicBezTo>
                  <a:cubicBezTo>
                    <a:pt x="5972" y="17777"/>
                    <a:pt x="7290" y="17273"/>
                    <a:pt x="8356" y="16304"/>
                  </a:cubicBezTo>
                  <a:cubicBezTo>
                    <a:pt x="9422" y="15335"/>
                    <a:pt x="9965" y="14171"/>
                    <a:pt x="9965" y="12795"/>
                  </a:cubicBezTo>
                  <a:cubicBezTo>
                    <a:pt x="9965" y="11341"/>
                    <a:pt x="9422" y="10062"/>
                    <a:pt x="8337" y="8957"/>
                  </a:cubicBezTo>
                  <a:cubicBezTo>
                    <a:pt x="7251" y="7852"/>
                    <a:pt x="6010" y="7289"/>
                    <a:pt x="4615" y="7289"/>
                  </a:cubicBezTo>
                  <a:cubicBezTo>
                    <a:pt x="4169" y="7289"/>
                    <a:pt x="3723" y="7348"/>
                    <a:pt x="3258" y="7444"/>
                  </a:cubicBezTo>
                  <a:cubicBezTo>
                    <a:pt x="3645" y="5370"/>
                    <a:pt x="3955" y="3432"/>
                    <a:pt x="4207" y="1609"/>
                  </a:cubicBezTo>
                  <a:cubicBezTo>
                    <a:pt x="4615" y="1551"/>
                    <a:pt x="5564" y="1532"/>
                    <a:pt x="7057" y="1532"/>
                  </a:cubicBezTo>
                  <a:cubicBezTo>
                    <a:pt x="8065" y="1532"/>
                    <a:pt x="8957" y="1454"/>
                    <a:pt x="9752" y="1318"/>
                  </a:cubicBezTo>
                  <a:lnTo>
                    <a:pt x="9480" y="233"/>
                  </a:lnTo>
                  <a:cubicBezTo>
                    <a:pt x="8744" y="117"/>
                    <a:pt x="7619" y="78"/>
                    <a:pt x="6107" y="78"/>
                  </a:cubicBezTo>
                  <a:cubicBezTo>
                    <a:pt x="4615" y="78"/>
                    <a:pt x="3587" y="39"/>
                    <a:pt x="3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3373" name="Google Shape;3373;p17"/>
          <p:cNvGrpSpPr/>
          <p:nvPr/>
        </p:nvGrpSpPr>
        <p:grpSpPr>
          <a:xfrm>
            <a:off x="-313240" y="1875538"/>
            <a:ext cx="403476" cy="465482"/>
            <a:chOff x="7970425" y="1897700"/>
            <a:chExt cx="68975" cy="79575"/>
          </a:xfrm>
        </p:grpSpPr>
        <p:sp>
          <p:nvSpPr>
            <p:cNvPr id="3374" name="Google Shape;3374;p17"/>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7"/>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7"/>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7" name="Google Shape;3377;p17"/>
          <p:cNvSpPr/>
          <p:nvPr/>
        </p:nvSpPr>
        <p:spPr>
          <a:xfrm>
            <a:off x="4195527" y="455507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8" name="Google Shape;3378;p17"/>
          <p:cNvGrpSpPr/>
          <p:nvPr/>
        </p:nvGrpSpPr>
        <p:grpSpPr>
          <a:xfrm>
            <a:off x="4546213" y="-129321"/>
            <a:ext cx="310468" cy="358288"/>
            <a:chOff x="8375825" y="2031150"/>
            <a:chExt cx="53075" cy="61250"/>
          </a:xfrm>
        </p:grpSpPr>
        <p:sp>
          <p:nvSpPr>
            <p:cNvPr id="3379" name="Google Shape;3379;p17"/>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7"/>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7"/>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2" name="Google Shape;3382;p17"/>
          <p:cNvSpPr/>
          <p:nvPr/>
        </p:nvSpPr>
        <p:spPr>
          <a:xfrm>
            <a:off x="1689149" y="4608491"/>
            <a:ext cx="975713" cy="925260"/>
          </a:xfrm>
          <a:custGeom>
            <a:avLst/>
            <a:gdLst/>
            <a:ahLst/>
            <a:cxnLst/>
            <a:rect l="l" t="t" r="r" b="b"/>
            <a:pathLst>
              <a:path w="6672" h="6327" extrusionOk="0">
                <a:moveTo>
                  <a:pt x="3350" y="13"/>
                </a:moveTo>
                <a:cubicBezTo>
                  <a:pt x="3531" y="593"/>
                  <a:pt x="3696" y="1166"/>
                  <a:pt x="3874" y="1743"/>
                </a:cubicBezTo>
                <a:lnTo>
                  <a:pt x="3911" y="1718"/>
                </a:lnTo>
                <a:lnTo>
                  <a:pt x="5285" y="875"/>
                </a:lnTo>
                <a:lnTo>
                  <a:pt x="5285" y="875"/>
                </a:lnTo>
                <a:lnTo>
                  <a:pt x="4671" y="2366"/>
                </a:lnTo>
                <a:lnTo>
                  <a:pt x="4643" y="2435"/>
                </a:lnTo>
                <a:cubicBezTo>
                  <a:pt x="5063" y="2495"/>
                  <a:pt x="5792" y="2599"/>
                  <a:pt x="6286" y="2665"/>
                </a:cubicBezTo>
                <a:lnTo>
                  <a:pt x="6286" y="2665"/>
                </a:lnTo>
                <a:cubicBezTo>
                  <a:pt x="5851" y="2897"/>
                  <a:pt x="5201" y="3247"/>
                  <a:pt x="4836" y="3447"/>
                </a:cubicBezTo>
                <a:lnTo>
                  <a:pt x="4880" y="3491"/>
                </a:lnTo>
                <a:lnTo>
                  <a:pt x="6013" y="4722"/>
                </a:lnTo>
                <a:lnTo>
                  <a:pt x="6013" y="4722"/>
                </a:lnTo>
                <a:cubicBezTo>
                  <a:pt x="5468" y="4612"/>
                  <a:pt x="4923" y="4494"/>
                  <a:pt x="4375" y="4379"/>
                </a:cubicBezTo>
                <a:lnTo>
                  <a:pt x="4347" y="4373"/>
                </a:lnTo>
                <a:lnTo>
                  <a:pt x="4347" y="4373"/>
                </a:lnTo>
                <a:lnTo>
                  <a:pt x="4350" y="4401"/>
                </a:lnTo>
                <a:cubicBezTo>
                  <a:pt x="4371" y="4893"/>
                  <a:pt x="4389" y="5575"/>
                  <a:pt x="4410" y="6094"/>
                </a:cubicBezTo>
                <a:lnTo>
                  <a:pt x="4410" y="6094"/>
                </a:lnTo>
                <a:lnTo>
                  <a:pt x="3381" y="4750"/>
                </a:lnTo>
                <a:lnTo>
                  <a:pt x="3350" y="4712"/>
                </a:lnTo>
                <a:lnTo>
                  <a:pt x="3322" y="4750"/>
                </a:lnTo>
                <a:lnTo>
                  <a:pt x="2323" y="6010"/>
                </a:lnTo>
                <a:lnTo>
                  <a:pt x="2323" y="6010"/>
                </a:lnTo>
                <a:lnTo>
                  <a:pt x="2393" y="4404"/>
                </a:lnTo>
                <a:lnTo>
                  <a:pt x="2397" y="4323"/>
                </a:lnTo>
                <a:lnTo>
                  <a:pt x="2316" y="4339"/>
                </a:lnTo>
                <a:lnTo>
                  <a:pt x="795" y="4659"/>
                </a:lnTo>
                <a:lnTo>
                  <a:pt x="795" y="4659"/>
                </a:lnTo>
                <a:cubicBezTo>
                  <a:pt x="1145" y="4276"/>
                  <a:pt x="1494" y="3892"/>
                  <a:pt x="1839" y="3507"/>
                </a:cubicBezTo>
                <a:lnTo>
                  <a:pt x="1901" y="3438"/>
                </a:lnTo>
                <a:lnTo>
                  <a:pt x="1820" y="3394"/>
                </a:lnTo>
                <a:lnTo>
                  <a:pt x="442" y="2671"/>
                </a:lnTo>
                <a:lnTo>
                  <a:pt x="442" y="2671"/>
                </a:lnTo>
                <a:cubicBezTo>
                  <a:pt x="957" y="2601"/>
                  <a:pt x="1469" y="2524"/>
                  <a:pt x="1982" y="2450"/>
                </a:cubicBezTo>
                <a:lnTo>
                  <a:pt x="2063" y="2441"/>
                </a:lnTo>
                <a:lnTo>
                  <a:pt x="2032" y="2366"/>
                </a:lnTo>
                <a:lnTo>
                  <a:pt x="1416" y="875"/>
                </a:lnTo>
                <a:lnTo>
                  <a:pt x="2789" y="1718"/>
                </a:lnTo>
                <a:lnTo>
                  <a:pt x="2827" y="1740"/>
                </a:lnTo>
                <a:cubicBezTo>
                  <a:pt x="3004" y="1166"/>
                  <a:pt x="3169" y="590"/>
                  <a:pt x="3350" y="13"/>
                </a:cubicBezTo>
                <a:close/>
                <a:moveTo>
                  <a:pt x="3350" y="1"/>
                </a:moveTo>
                <a:cubicBezTo>
                  <a:pt x="3170" y="546"/>
                  <a:pt x="2973" y="1095"/>
                  <a:pt x="2789" y="1643"/>
                </a:cubicBezTo>
                <a:lnTo>
                  <a:pt x="2789" y="1643"/>
                </a:lnTo>
                <a:lnTo>
                  <a:pt x="1334" y="708"/>
                </a:lnTo>
                <a:lnTo>
                  <a:pt x="1203" y="621"/>
                </a:lnTo>
                <a:lnTo>
                  <a:pt x="1203" y="621"/>
                </a:lnTo>
                <a:lnTo>
                  <a:pt x="1262" y="768"/>
                </a:lnTo>
                <a:lnTo>
                  <a:pt x="1887" y="2339"/>
                </a:lnTo>
                <a:lnTo>
                  <a:pt x="1887" y="2339"/>
                </a:lnTo>
                <a:cubicBezTo>
                  <a:pt x="1259" y="2420"/>
                  <a:pt x="628" y="2504"/>
                  <a:pt x="0" y="2594"/>
                </a:cubicBezTo>
                <a:lnTo>
                  <a:pt x="190" y="2693"/>
                </a:lnTo>
                <a:lnTo>
                  <a:pt x="1670" y="3479"/>
                </a:lnTo>
                <a:lnTo>
                  <a:pt x="1670" y="3479"/>
                </a:lnTo>
                <a:cubicBezTo>
                  <a:pt x="1295" y="3892"/>
                  <a:pt x="921" y="4309"/>
                  <a:pt x="549" y="4725"/>
                </a:cubicBezTo>
                <a:lnTo>
                  <a:pt x="405" y="4887"/>
                </a:lnTo>
                <a:lnTo>
                  <a:pt x="614" y="4840"/>
                </a:lnTo>
                <a:lnTo>
                  <a:pt x="2263" y="4481"/>
                </a:lnTo>
                <a:lnTo>
                  <a:pt x="2263" y="4481"/>
                </a:lnTo>
                <a:lnTo>
                  <a:pt x="2213" y="6168"/>
                </a:lnTo>
                <a:lnTo>
                  <a:pt x="2210" y="6327"/>
                </a:lnTo>
                <a:lnTo>
                  <a:pt x="2210" y="6327"/>
                </a:lnTo>
                <a:lnTo>
                  <a:pt x="2303" y="6202"/>
                </a:lnTo>
                <a:lnTo>
                  <a:pt x="3352" y="4835"/>
                </a:lnTo>
                <a:lnTo>
                  <a:pt x="3352" y="4835"/>
                </a:lnTo>
                <a:lnTo>
                  <a:pt x="4419" y="6183"/>
                </a:lnTo>
                <a:lnTo>
                  <a:pt x="4466" y="6246"/>
                </a:lnTo>
                <a:lnTo>
                  <a:pt x="4462" y="6168"/>
                </a:lnTo>
                <a:lnTo>
                  <a:pt x="4428" y="5283"/>
                </a:lnTo>
                <a:cubicBezTo>
                  <a:pt x="4416" y="4999"/>
                  <a:pt x="4404" y="4713"/>
                  <a:pt x="4395" y="4429"/>
                </a:cubicBezTo>
                <a:lnTo>
                  <a:pt x="4395" y="4429"/>
                </a:lnTo>
                <a:cubicBezTo>
                  <a:pt x="4962" y="4554"/>
                  <a:pt x="5528" y="4674"/>
                  <a:pt x="6095" y="4803"/>
                </a:cubicBezTo>
                <a:lnTo>
                  <a:pt x="6192" y="4825"/>
                </a:lnTo>
                <a:lnTo>
                  <a:pt x="6192" y="4825"/>
                </a:lnTo>
                <a:lnTo>
                  <a:pt x="6126" y="4750"/>
                </a:lnTo>
                <a:lnTo>
                  <a:pt x="4995" y="3475"/>
                </a:lnTo>
                <a:lnTo>
                  <a:pt x="4995" y="3475"/>
                </a:lnTo>
                <a:cubicBezTo>
                  <a:pt x="5402" y="3264"/>
                  <a:pt x="6135" y="2880"/>
                  <a:pt x="6507" y="2684"/>
                </a:cubicBezTo>
                <a:lnTo>
                  <a:pt x="6672" y="2600"/>
                </a:lnTo>
                <a:lnTo>
                  <a:pt x="6488" y="2572"/>
                </a:lnTo>
                <a:cubicBezTo>
                  <a:pt x="6075" y="2513"/>
                  <a:pt x="5263" y="2404"/>
                  <a:pt x="4808" y="2342"/>
                </a:cubicBezTo>
                <a:lnTo>
                  <a:pt x="4808" y="2342"/>
                </a:lnTo>
                <a:lnTo>
                  <a:pt x="5441" y="768"/>
                </a:lnTo>
                <a:lnTo>
                  <a:pt x="5497" y="621"/>
                </a:lnTo>
                <a:lnTo>
                  <a:pt x="5497" y="621"/>
                </a:lnTo>
                <a:lnTo>
                  <a:pt x="5366" y="708"/>
                </a:lnTo>
                <a:lnTo>
                  <a:pt x="3913" y="1639"/>
                </a:lnTo>
                <a:lnTo>
                  <a:pt x="3913" y="1639"/>
                </a:lnTo>
                <a:cubicBezTo>
                  <a:pt x="3730" y="1092"/>
                  <a:pt x="3532" y="542"/>
                  <a:pt x="335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7"/>
          <p:cNvSpPr/>
          <p:nvPr/>
        </p:nvSpPr>
        <p:spPr>
          <a:xfrm>
            <a:off x="8161150" y="-363128"/>
            <a:ext cx="627223" cy="594466"/>
          </a:xfrm>
          <a:custGeom>
            <a:avLst/>
            <a:gdLst/>
            <a:ahLst/>
            <a:cxnLst/>
            <a:rect l="l" t="t" r="r" b="b"/>
            <a:pathLst>
              <a:path w="4289" h="4065" extrusionOk="0">
                <a:moveTo>
                  <a:pt x="2154" y="10"/>
                </a:moveTo>
                <a:cubicBezTo>
                  <a:pt x="2272" y="381"/>
                  <a:pt x="2375" y="752"/>
                  <a:pt x="2490" y="1120"/>
                </a:cubicBezTo>
                <a:lnTo>
                  <a:pt x="2515" y="1107"/>
                </a:lnTo>
                <a:lnTo>
                  <a:pt x="3397" y="563"/>
                </a:lnTo>
                <a:lnTo>
                  <a:pt x="3004" y="1522"/>
                </a:lnTo>
                <a:lnTo>
                  <a:pt x="2986" y="1565"/>
                </a:lnTo>
                <a:cubicBezTo>
                  <a:pt x="3255" y="1604"/>
                  <a:pt x="3723" y="1671"/>
                  <a:pt x="4039" y="1714"/>
                </a:cubicBezTo>
                <a:lnTo>
                  <a:pt x="4039" y="1714"/>
                </a:lnTo>
                <a:cubicBezTo>
                  <a:pt x="3760" y="1862"/>
                  <a:pt x="3343" y="2087"/>
                  <a:pt x="3107" y="2213"/>
                </a:cubicBezTo>
                <a:lnTo>
                  <a:pt x="3135" y="2244"/>
                </a:lnTo>
                <a:lnTo>
                  <a:pt x="3865" y="3033"/>
                </a:lnTo>
                <a:lnTo>
                  <a:pt x="3865" y="3033"/>
                </a:lnTo>
                <a:cubicBezTo>
                  <a:pt x="3512" y="2962"/>
                  <a:pt x="3165" y="2888"/>
                  <a:pt x="2814" y="2815"/>
                </a:cubicBezTo>
                <a:lnTo>
                  <a:pt x="2796" y="2808"/>
                </a:lnTo>
                <a:lnTo>
                  <a:pt x="2796" y="2827"/>
                </a:lnTo>
                <a:cubicBezTo>
                  <a:pt x="2810" y="3144"/>
                  <a:pt x="2822" y="3579"/>
                  <a:pt x="2834" y="3913"/>
                </a:cubicBezTo>
                <a:lnTo>
                  <a:pt x="2834" y="3913"/>
                </a:lnTo>
                <a:lnTo>
                  <a:pt x="2172" y="3052"/>
                </a:lnTo>
                <a:lnTo>
                  <a:pt x="2154" y="3027"/>
                </a:lnTo>
                <a:lnTo>
                  <a:pt x="2135" y="3052"/>
                </a:lnTo>
                <a:lnTo>
                  <a:pt x="1494" y="3862"/>
                </a:lnTo>
                <a:lnTo>
                  <a:pt x="1494" y="3862"/>
                </a:lnTo>
                <a:lnTo>
                  <a:pt x="1540" y="2830"/>
                </a:lnTo>
                <a:lnTo>
                  <a:pt x="1540" y="2777"/>
                </a:lnTo>
                <a:lnTo>
                  <a:pt x="1490" y="2787"/>
                </a:lnTo>
                <a:lnTo>
                  <a:pt x="512" y="2995"/>
                </a:lnTo>
                <a:lnTo>
                  <a:pt x="512" y="2995"/>
                </a:lnTo>
                <a:cubicBezTo>
                  <a:pt x="735" y="2748"/>
                  <a:pt x="960" y="2504"/>
                  <a:pt x="1185" y="2254"/>
                </a:cubicBezTo>
                <a:lnTo>
                  <a:pt x="1222" y="2210"/>
                </a:lnTo>
                <a:lnTo>
                  <a:pt x="1172" y="2182"/>
                </a:lnTo>
                <a:lnTo>
                  <a:pt x="289" y="1717"/>
                </a:lnTo>
                <a:lnTo>
                  <a:pt x="289" y="1717"/>
                </a:lnTo>
                <a:cubicBezTo>
                  <a:pt x="619" y="1671"/>
                  <a:pt x="947" y="1624"/>
                  <a:pt x="1275" y="1575"/>
                </a:cubicBezTo>
                <a:lnTo>
                  <a:pt x="1328" y="1568"/>
                </a:lnTo>
                <a:lnTo>
                  <a:pt x="1306" y="1522"/>
                </a:lnTo>
                <a:lnTo>
                  <a:pt x="911" y="564"/>
                </a:lnTo>
                <a:lnTo>
                  <a:pt x="1795" y="1104"/>
                </a:lnTo>
                <a:lnTo>
                  <a:pt x="1817" y="1120"/>
                </a:lnTo>
                <a:cubicBezTo>
                  <a:pt x="1932" y="752"/>
                  <a:pt x="2038" y="381"/>
                  <a:pt x="2154" y="10"/>
                </a:cubicBezTo>
                <a:close/>
                <a:moveTo>
                  <a:pt x="2154" y="1"/>
                </a:moveTo>
                <a:cubicBezTo>
                  <a:pt x="2038" y="351"/>
                  <a:pt x="1913" y="702"/>
                  <a:pt x="1794" y="1055"/>
                </a:cubicBezTo>
                <a:lnTo>
                  <a:pt x="1794" y="1055"/>
                </a:lnTo>
                <a:lnTo>
                  <a:pt x="861" y="456"/>
                </a:lnTo>
                <a:lnTo>
                  <a:pt x="776" y="400"/>
                </a:lnTo>
                <a:lnTo>
                  <a:pt x="776" y="400"/>
                </a:lnTo>
                <a:lnTo>
                  <a:pt x="814" y="493"/>
                </a:lnTo>
                <a:lnTo>
                  <a:pt x="1216" y="1503"/>
                </a:lnTo>
                <a:lnTo>
                  <a:pt x="1216" y="1503"/>
                </a:lnTo>
                <a:cubicBezTo>
                  <a:pt x="812" y="1557"/>
                  <a:pt x="405" y="1608"/>
                  <a:pt x="1" y="1665"/>
                </a:cubicBezTo>
                <a:lnTo>
                  <a:pt x="125" y="1730"/>
                </a:lnTo>
                <a:lnTo>
                  <a:pt x="1076" y="2235"/>
                </a:lnTo>
                <a:lnTo>
                  <a:pt x="1076" y="2235"/>
                </a:lnTo>
                <a:cubicBezTo>
                  <a:pt x="834" y="2501"/>
                  <a:pt x="595" y="2770"/>
                  <a:pt x="356" y="3036"/>
                </a:cubicBezTo>
                <a:lnTo>
                  <a:pt x="262" y="3139"/>
                </a:lnTo>
                <a:lnTo>
                  <a:pt x="396" y="3111"/>
                </a:lnTo>
                <a:lnTo>
                  <a:pt x="1457" y="2879"/>
                </a:lnTo>
                <a:lnTo>
                  <a:pt x="1457" y="2879"/>
                </a:lnTo>
                <a:lnTo>
                  <a:pt x="1425" y="3961"/>
                </a:lnTo>
                <a:lnTo>
                  <a:pt x="1421" y="4064"/>
                </a:lnTo>
                <a:lnTo>
                  <a:pt x="1421" y="4064"/>
                </a:lnTo>
                <a:lnTo>
                  <a:pt x="1484" y="3983"/>
                </a:lnTo>
                <a:lnTo>
                  <a:pt x="2154" y="3104"/>
                </a:lnTo>
                <a:lnTo>
                  <a:pt x="2154" y="3104"/>
                </a:lnTo>
                <a:lnTo>
                  <a:pt x="2839" y="3974"/>
                </a:lnTo>
                <a:lnTo>
                  <a:pt x="2870" y="4011"/>
                </a:lnTo>
                <a:lnTo>
                  <a:pt x="2867" y="3961"/>
                </a:lnTo>
                <a:lnTo>
                  <a:pt x="2845" y="3394"/>
                </a:lnTo>
                <a:cubicBezTo>
                  <a:pt x="2839" y="3211"/>
                  <a:pt x="2831" y="3030"/>
                  <a:pt x="2824" y="2846"/>
                </a:cubicBezTo>
                <a:lnTo>
                  <a:pt x="2824" y="2846"/>
                </a:lnTo>
                <a:cubicBezTo>
                  <a:pt x="3187" y="2926"/>
                  <a:pt x="3552" y="3003"/>
                  <a:pt x="3917" y="3086"/>
                </a:cubicBezTo>
                <a:lnTo>
                  <a:pt x="3980" y="3101"/>
                </a:lnTo>
                <a:lnTo>
                  <a:pt x="3936" y="3052"/>
                </a:lnTo>
                <a:lnTo>
                  <a:pt x="3210" y="2232"/>
                </a:lnTo>
                <a:lnTo>
                  <a:pt x="3210" y="2232"/>
                </a:lnTo>
                <a:cubicBezTo>
                  <a:pt x="3472" y="2099"/>
                  <a:pt x="3942" y="1852"/>
                  <a:pt x="4182" y="1727"/>
                </a:cubicBezTo>
                <a:lnTo>
                  <a:pt x="4288" y="1671"/>
                </a:lnTo>
                <a:lnTo>
                  <a:pt x="4170" y="1656"/>
                </a:lnTo>
                <a:cubicBezTo>
                  <a:pt x="3905" y="1617"/>
                  <a:pt x="3384" y="1546"/>
                  <a:pt x="3090" y="1506"/>
                </a:cubicBezTo>
                <a:lnTo>
                  <a:pt x="3090" y="1506"/>
                </a:lnTo>
                <a:lnTo>
                  <a:pt x="3497" y="496"/>
                </a:lnTo>
                <a:lnTo>
                  <a:pt x="3534" y="400"/>
                </a:lnTo>
                <a:lnTo>
                  <a:pt x="3450" y="456"/>
                </a:lnTo>
                <a:lnTo>
                  <a:pt x="2516" y="1055"/>
                </a:lnTo>
                <a:lnTo>
                  <a:pt x="2516" y="1055"/>
                </a:lnTo>
                <a:cubicBezTo>
                  <a:pt x="2397" y="703"/>
                  <a:pt x="2272" y="350"/>
                  <a:pt x="215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7"/>
          <p:cNvSpPr/>
          <p:nvPr/>
        </p:nvSpPr>
        <p:spPr>
          <a:xfrm>
            <a:off x="282300" y="282300"/>
            <a:ext cx="8579400" cy="4578900"/>
          </a:xfrm>
          <a:prstGeom prst="rect">
            <a:avLst/>
          </a:prstGeom>
          <a:solidFill>
            <a:schemeClr val="dk2"/>
          </a:solidFill>
          <a:ln w="762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7"/>
          <p:cNvSpPr txBox="1">
            <a:spLocks noGrp="1"/>
          </p:cNvSpPr>
          <p:nvPr>
            <p:ph type="title"/>
          </p:nvPr>
        </p:nvSpPr>
        <p:spPr>
          <a:xfrm>
            <a:off x="1662225" y="3392700"/>
            <a:ext cx="58194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386" name="Google Shape;3386;p17"/>
          <p:cNvSpPr txBox="1">
            <a:spLocks noGrp="1"/>
          </p:cNvSpPr>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098"/>
        <p:cNvGrpSpPr/>
        <p:nvPr/>
      </p:nvGrpSpPr>
      <p:grpSpPr>
        <a:xfrm>
          <a:off x="0" y="0"/>
          <a:ext cx="0" cy="0"/>
          <a:chOff x="0" y="0"/>
          <a:chExt cx="0" cy="0"/>
        </a:xfrm>
      </p:grpSpPr>
      <p:grpSp>
        <p:nvGrpSpPr>
          <p:cNvPr id="4099" name="Google Shape;4099;p21"/>
          <p:cNvGrpSpPr/>
          <p:nvPr/>
        </p:nvGrpSpPr>
        <p:grpSpPr>
          <a:xfrm rot="5400000">
            <a:off x="2000366" y="-2000218"/>
            <a:ext cx="5143458" cy="9143926"/>
            <a:chOff x="238200" y="1684775"/>
            <a:chExt cx="1136525" cy="2020400"/>
          </a:xfrm>
        </p:grpSpPr>
        <p:sp>
          <p:nvSpPr>
            <p:cNvPr id="4100" name="Google Shape;4100;p21"/>
            <p:cNvSpPr/>
            <p:nvPr/>
          </p:nvSpPr>
          <p:spPr>
            <a:xfrm>
              <a:off x="126105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1"/>
            <p:cNvSpPr/>
            <p:nvPr/>
          </p:nvSpPr>
          <p:spPr>
            <a:xfrm>
              <a:off x="126105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1"/>
            <p:cNvSpPr/>
            <p:nvPr/>
          </p:nvSpPr>
          <p:spPr>
            <a:xfrm>
              <a:off x="126105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1"/>
            <p:cNvSpPr/>
            <p:nvPr/>
          </p:nvSpPr>
          <p:spPr>
            <a:xfrm>
              <a:off x="126105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1"/>
            <p:cNvSpPr/>
            <p:nvPr/>
          </p:nvSpPr>
          <p:spPr>
            <a:xfrm>
              <a:off x="126105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1"/>
            <p:cNvSpPr/>
            <p:nvPr/>
          </p:nvSpPr>
          <p:spPr>
            <a:xfrm>
              <a:off x="126105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1"/>
            <p:cNvSpPr/>
            <p:nvPr/>
          </p:nvSpPr>
          <p:spPr>
            <a:xfrm>
              <a:off x="126105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1"/>
            <p:cNvSpPr/>
            <p:nvPr/>
          </p:nvSpPr>
          <p:spPr>
            <a:xfrm>
              <a:off x="126105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1"/>
            <p:cNvSpPr/>
            <p:nvPr/>
          </p:nvSpPr>
          <p:spPr>
            <a:xfrm>
              <a:off x="126105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1"/>
            <p:cNvSpPr/>
            <p:nvPr/>
          </p:nvSpPr>
          <p:spPr>
            <a:xfrm>
              <a:off x="126105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1"/>
            <p:cNvSpPr/>
            <p:nvPr/>
          </p:nvSpPr>
          <p:spPr>
            <a:xfrm>
              <a:off x="126105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1"/>
            <p:cNvSpPr/>
            <p:nvPr/>
          </p:nvSpPr>
          <p:spPr>
            <a:xfrm>
              <a:off x="126105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1"/>
            <p:cNvSpPr/>
            <p:nvPr/>
          </p:nvSpPr>
          <p:spPr>
            <a:xfrm>
              <a:off x="126105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1"/>
            <p:cNvSpPr/>
            <p:nvPr/>
          </p:nvSpPr>
          <p:spPr>
            <a:xfrm>
              <a:off x="126105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1"/>
            <p:cNvSpPr/>
            <p:nvPr/>
          </p:nvSpPr>
          <p:spPr>
            <a:xfrm>
              <a:off x="126105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1"/>
            <p:cNvSpPr/>
            <p:nvPr/>
          </p:nvSpPr>
          <p:spPr>
            <a:xfrm>
              <a:off x="126105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1"/>
            <p:cNvSpPr/>
            <p:nvPr/>
          </p:nvSpPr>
          <p:spPr>
            <a:xfrm>
              <a:off x="126105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1"/>
            <p:cNvSpPr/>
            <p:nvPr/>
          </p:nvSpPr>
          <p:spPr>
            <a:xfrm>
              <a:off x="126105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1"/>
            <p:cNvSpPr/>
            <p:nvPr/>
          </p:nvSpPr>
          <p:spPr>
            <a:xfrm>
              <a:off x="126105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1"/>
            <p:cNvSpPr/>
            <p:nvPr/>
          </p:nvSpPr>
          <p:spPr>
            <a:xfrm>
              <a:off x="126105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1"/>
            <p:cNvSpPr/>
            <p:nvPr/>
          </p:nvSpPr>
          <p:spPr>
            <a:xfrm>
              <a:off x="11473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1"/>
            <p:cNvSpPr/>
            <p:nvPr/>
          </p:nvSpPr>
          <p:spPr>
            <a:xfrm>
              <a:off x="11473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1"/>
            <p:cNvSpPr/>
            <p:nvPr/>
          </p:nvSpPr>
          <p:spPr>
            <a:xfrm>
              <a:off x="11473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1"/>
            <p:cNvSpPr/>
            <p:nvPr/>
          </p:nvSpPr>
          <p:spPr>
            <a:xfrm>
              <a:off x="11473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1"/>
            <p:cNvSpPr/>
            <p:nvPr/>
          </p:nvSpPr>
          <p:spPr>
            <a:xfrm>
              <a:off x="11473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1"/>
            <p:cNvSpPr/>
            <p:nvPr/>
          </p:nvSpPr>
          <p:spPr>
            <a:xfrm>
              <a:off x="11473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1"/>
            <p:cNvSpPr/>
            <p:nvPr/>
          </p:nvSpPr>
          <p:spPr>
            <a:xfrm>
              <a:off x="11473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1"/>
            <p:cNvSpPr/>
            <p:nvPr/>
          </p:nvSpPr>
          <p:spPr>
            <a:xfrm>
              <a:off x="11473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1"/>
            <p:cNvSpPr/>
            <p:nvPr/>
          </p:nvSpPr>
          <p:spPr>
            <a:xfrm>
              <a:off x="11473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1"/>
            <p:cNvSpPr/>
            <p:nvPr/>
          </p:nvSpPr>
          <p:spPr>
            <a:xfrm>
              <a:off x="11473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1"/>
            <p:cNvSpPr/>
            <p:nvPr/>
          </p:nvSpPr>
          <p:spPr>
            <a:xfrm>
              <a:off x="11473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1"/>
            <p:cNvSpPr/>
            <p:nvPr/>
          </p:nvSpPr>
          <p:spPr>
            <a:xfrm>
              <a:off x="11473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21"/>
            <p:cNvSpPr/>
            <p:nvPr/>
          </p:nvSpPr>
          <p:spPr>
            <a:xfrm>
              <a:off x="11473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21"/>
            <p:cNvSpPr/>
            <p:nvPr/>
          </p:nvSpPr>
          <p:spPr>
            <a:xfrm>
              <a:off x="11473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1"/>
            <p:cNvSpPr/>
            <p:nvPr/>
          </p:nvSpPr>
          <p:spPr>
            <a:xfrm>
              <a:off x="11473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1"/>
            <p:cNvSpPr/>
            <p:nvPr/>
          </p:nvSpPr>
          <p:spPr>
            <a:xfrm>
              <a:off x="11473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1"/>
            <p:cNvSpPr/>
            <p:nvPr/>
          </p:nvSpPr>
          <p:spPr>
            <a:xfrm>
              <a:off x="11473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1"/>
            <p:cNvSpPr/>
            <p:nvPr/>
          </p:nvSpPr>
          <p:spPr>
            <a:xfrm>
              <a:off x="11473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1"/>
            <p:cNvSpPr/>
            <p:nvPr/>
          </p:nvSpPr>
          <p:spPr>
            <a:xfrm>
              <a:off x="11473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1"/>
            <p:cNvSpPr/>
            <p:nvPr/>
          </p:nvSpPr>
          <p:spPr>
            <a:xfrm>
              <a:off x="11473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1"/>
            <p:cNvSpPr/>
            <p:nvPr/>
          </p:nvSpPr>
          <p:spPr>
            <a:xfrm>
              <a:off x="103372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1"/>
            <p:cNvSpPr/>
            <p:nvPr/>
          </p:nvSpPr>
          <p:spPr>
            <a:xfrm>
              <a:off x="103372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1"/>
            <p:cNvSpPr/>
            <p:nvPr/>
          </p:nvSpPr>
          <p:spPr>
            <a:xfrm>
              <a:off x="103372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1"/>
            <p:cNvSpPr/>
            <p:nvPr/>
          </p:nvSpPr>
          <p:spPr>
            <a:xfrm>
              <a:off x="103372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1"/>
            <p:cNvSpPr/>
            <p:nvPr/>
          </p:nvSpPr>
          <p:spPr>
            <a:xfrm>
              <a:off x="103372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1"/>
            <p:cNvSpPr/>
            <p:nvPr/>
          </p:nvSpPr>
          <p:spPr>
            <a:xfrm>
              <a:off x="103372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1"/>
            <p:cNvSpPr/>
            <p:nvPr/>
          </p:nvSpPr>
          <p:spPr>
            <a:xfrm>
              <a:off x="103372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1"/>
            <p:cNvSpPr/>
            <p:nvPr/>
          </p:nvSpPr>
          <p:spPr>
            <a:xfrm>
              <a:off x="103372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1"/>
            <p:cNvSpPr/>
            <p:nvPr/>
          </p:nvSpPr>
          <p:spPr>
            <a:xfrm>
              <a:off x="103372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1"/>
            <p:cNvSpPr/>
            <p:nvPr/>
          </p:nvSpPr>
          <p:spPr>
            <a:xfrm>
              <a:off x="103372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1"/>
            <p:cNvSpPr/>
            <p:nvPr/>
          </p:nvSpPr>
          <p:spPr>
            <a:xfrm>
              <a:off x="103372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1"/>
            <p:cNvSpPr/>
            <p:nvPr/>
          </p:nvSpPr>
          <p:spPr>
            <a:xfrm>
              <a:off x="103372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1"/>
            <p:cNvSpPr/>
            <p:nvPr/>
          </p:nvSpPr>
          <p:spPr>
            <a:xfrm>
              <a:off x="103372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1"/>
            <p:cNvSpPr/>
            <p:nvPr/>
          </p:nvSpPr>
          <p:spPr>
            <a:xfrm>
              <a:off x="103372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1"/>
            <p:cNvSpPr/>
            <p:nvPr/>
          </p:nvSpPr>
          <p:spPr>
            <a:xfrm>
              <a:off x="103372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1"/>
            <p:cNvSpPr/>
            <p:nvPr/>
          </p:nvSpPr>
          <p:spPr>
            <a:xfrm>
              <a:off x="103372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1"/>
            <p:cNvSpPr/>
            <p:nvPr/>
          </p:nvSpPr>
          <p:spPr>
            <a:xfrm>
              <a:off x="103372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1"/>
            <p:cNvSpPr/>
            <p:nvPr/>
          </p:nvSpPr>
          <p:spPr>
            <a:xfrm>
              <a:off x="103372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1"/>
            <p:cNvSpPr/>
            <p:nvPr/>
          </p:nvSpPr>
          <p:spPr>
            <a:xfrm>
              <a:off x="103372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1"/>
            <p:cNvSpPr/>
            <p:nvPr/>
          </p:nvSpPr>
          <p:spPr>
            <a:xfrm>
              <a:off x="103372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1"/>
            <p:cNvSpPr/>
            <p:nvPr/>
          </p:nvSpPr>
          <p:spPr>
            <a:xfrm>
              <a:off x="920075"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1"/>
            <p:cNvSpPr/>
            <p:nvPr/>
          </p:nvSpPr>
          <p:spPr>
            <a:xfrm>
              <a:off x="920075"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1"/>
            <p:cNvSpPr/>
            <p:nvPr/>
          </p:nvSpPr>
          <p:spPr>
            <a:xfrm>
              <a:off x="920075"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1"/>
            <p:cNvSpPr/>
            <p:nvPr/>
          </p:nvSpPr>
          <p:spPr>
            <a:xfrm>
              <a:off x="920075"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1"/>
            <p:cNvSpPr/>
            <p:nvPr/>
          </p:nvSpPr>
          <p:spPr>
            <a:xfrm>
              <a:off x="920075"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1"/>
            <p:cNvSpPr/>
            <p:nvPr/>
          </p:nvSpPr>
          <p:spPr>
            <a:xfrm>
              <a:off x="920075"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1"/>
            <p:cNvSpPr/>
            <p:nvPr/>
          </p:nvSpPr>
          <p:spPr>
            <a:xfrm>
              <a:off x="920075"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1"/>
            <p:cNvSpPr/>
            <p:nvPr/>
          </p:nvSpPr>
          <p:spPr>
            <a:xfrm>
              <a:off x="920075"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1"/>
            <p:cNvSpPr/>
            <p:nvPr/>
          </p:nvSpPr>
          <p:spPr>
            <a:xfrm>
              <a:off x="920075"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1"/>
            <p:cNvSpPr/>
            <p:nvPr/>
          </p:nvSpPr>
          <p:spPr>
            <a:xfrm>
              <a:off x="920075"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1"/>
            <p:cNvSpPr/>
            <p:nvPr/>
          </p:nvSpPr>
          <p:spPr>
            <a:xfrm>
              <a:off x="920075"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1"/>
            <p:cNvSpPr/>
            <p:nvPr/>
          </p:nvSpPr>
          <p:spPr>
            <a:xfrm>
              <a:off x="920075"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1"/>
            <p:cNvSpPr/>
            <p:nvPr/>
          </p:nvSpPr>
          <p:spPr>
            <a:xfrm>
              <a:off x="920075"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1"/>
            <p:cNvSpPr/>
            <p:nvPr/>
          </p:nvSpPr>
          <p:spPr>
            <a:xfrm>
              <a:off x="920075"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1"/>
            <p:cNvSpPr/>
            <p:nvPr/>
          </p:nvSpPr>
          <p:spPr>
            <a:xfrm>
              <a:off x="920075"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1"/>
            <p:cNvSpPr/>
            <p:nvPr/>
          </p:nvSpPr>
          <p:spPr>
            <a:xfrm>
              <a:off x="920075"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1"/>
            <p:cNvSpPr/>
            <p:nvPr/>
          </p:nvSpPr>
          <p:spPr>
            <a:xfrm>
              <a:off x="920075"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1"/>
            <p:cNvSpPr/>
            <p:nvPr/>
          </p:nvSpPr>
          <p:spPr>
            <a:xfrm>
              <a:off x="920075"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1"/>
            <p:cNvSpPr/>
            <p:nvPr/>
          </p:nvSpPr>
          <p:spPr>
            <a:xfrm>
              <a:off x="920075"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1"/>
            <p:cNvSpPr/>
            <p:nvPr/>
          </p:nvSpPr>
          <p:spPr>
            <a:xfrm>
              <a:off x="920075"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1"/>
            <p:cNvSpPr/>
            <p:nvPr/>
          </p:nvSpPr>
          <p:spPr>
            <a:xfrm>
              <a:off x="8064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1"/>
            <p:cNvSpPr/>
            <p:nvPr/>
          </p:nvSpPr>
          <p:spPr>
            <a:xfrm>
              <a:off x="8064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1"/>
            <p:cNvSpPr/>
            <p:nvPr/>
          </p:nvSpPr>
          <p:spPr>
            <a:xfrm>
              <a:off x="8064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1"/>
            <p:cNvSpPr/>
            <p:nvPr/>
          </p:nvSpPr>
          <p:spPr>
            <a:xfrm>
              <a:off x="8064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1"/>
            <p:cNvSpPr/>
            <p:nvPr/>
          </p:nvSpPr>
          <p:spPr>
            <a:xfrm>
              <a:off x="8064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1"/>
            <p:cNvSpPr/>
            <p:nvPr/>
          </p:nvSpPr>
          <p:spPr>
            <a:xfrm>
              <a:off x="8064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1"/>
            <p:cNvSpPr/>
            <p:nvPr/>
          </p:nvSpPr>
          <p:spPr>
            <a:xfrm>
              <a:off x="8064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1"/>
            <p:cNvSpPr/>
            <p:nvPr/>
          </p:nvSpPr>
          <p:spPr>
            <a:xfrm>
              <a:off x="8064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1"/>
            <p:cNvSpPr/>
            <p:nvPr/>
          </p:nvSpPr>
          <p:spPr>
            <a:xfrm>
              <a:off x="8064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1"/>
            <p:cNvSpPr/>
            <p:nvPr/>
          </p:nvSpPr>
          <p:spPr>
            <a:xfrm>
              <a:off x="8064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1"/>
            <p:cNvSpPr/>
            <p:nvPr/>
          </p:nvSpPr>
          <p:spPr>
            <a:xfrm>
              <a:off x="8064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1"/>
            <p:cNvSpPr/>
            <p:nvPr/>
          </p:nvSpPr>
          <p:spPr>
            <a:xfrm>
              <a:off x="8064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1"/>
            <p:cNvSpPr/>
            <p:nvPr/>
          </p:nvSpPr>
          <p:spPr>
            <a:xfrm>
              <a:off x="8064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1"/>
            <p:cNvSpPr/>
            <p:nvPr/>
          </p:nvSpPr>
          <p:spPr>
            <a:xfrm>
              <a:off x="8064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1"/>
            <p:cNvSpPr/>
            <p:nvPr/>
          </p:nvSpPr>
          <p:spPr>
            <a:xfrm>
              <a:off x="8064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1"/>
            <p:cNvSpPr/>
            <p:nvPr/>
          </p:nvSpPr>
          <p:spPr>
            <a:xfrm>
              <a:off x="8064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1"/>
            <p:cNvSpPr/>
            <p:nvPr/>
          </p:nvSpPr>
          <p:spPr>
            <a:xfrm>
              <a:off x="8064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1"/>
            <p:cNvSpPr/>
            <p:nvPr/>
          </p:nvSpPr>
          <p:spPr>
            <a:xfrm>
              <a:off x="8064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1"/>
            <p:cNvSpPr/>
            <p:nvPr/>
          </p:nvSpPr>
          <p:spPr>
            <a:xfrm>
              <a:off x="8064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1"/>
            <p:cNvSpPr/>
            <p:nvPr/>
          </p:nvSpPr>
          <p:spPr>
            <a:xfrm>
              <a:off x="8064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1"/>
            <p:cNvSpPr/>
            <p:nvPr/>
          </p:nvSpPr>
          <p:spPr>
            <a:xfrm>
              <a:off x="692825" y="16847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1"/>
            <p:cNvSpPr/>
            <p:nvPr/>
          </p:nvSpPr>
          <p:spPr>
            <a:xfrm>
              <a:off x="692825" y="1785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1"/>
            <p:cNvSpPr/>
            <p:nvPr/>
          </p:nvSpPr>
          <p:spPr>
            <a:xfrm>
              <a:off x="692825" y="188685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1"/>
            <p:cNvSpPr/>
            <p:nvPr/>
          </p:nvSpPr>
          <p:spPr>
            <a:xfrm>
              <a:off x="692825" y="1987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1"/>
            <p:cNvSpPr/>
            <p:nvPr/>
          </p:nvSpPr>
          <p:spPr>
            <a:xfrm>
              <a:off x="692825" y="2088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1"/>
            <p:cNvSpPr/>
            <p:nvPr/>
          </p:nvSpPr>
          <p:spPr>
            <a:xfrm>
              <a:off x="692825" y="2189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1"/>
            <p:cNvSpPr/>
            <p:nvPr/>
          </p:nvSpPr>
          <p:spPr>
            <a:xfrm>
              <a:off x="692825" y="2290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1"/>
            <p:cNvSpPr/>
            <p:nvPr/>
          </p:nvSpPr>
          <p:spPr>
            <a:xfrm>
              <a:off x="692825" y="2391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21"/>
            <p:cNvSpPr/>
            <p:nvPr/>
          </p:nvSpPr>
          <p:spPr>
            <a:xfrm>
              <a:off x="692825" y="249292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21"/>
            <p:cNvSpPr/>
            <p:nvPr/>
          </p:nvSpPr>
          <p:spPr>
            <a:xfrm>
              <a:off x="692825" y="2593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21"/>
            <p:cNvSpPr/>
            <p:nvPr/>
          </p:nvSpPr>
          <p:spPr>
            <a:xfrm>
              <a:off x="692825" y="269500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21"/>
            <p:cNvSpPr/>
            <p:nvPr/>
          </p:nvSpPr>
          <p:spPr>
            <a:xfrm>
              <a:off x="692825" y="2795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1"/>
            <p:cNvSpPr/>
            <p:nvPr/>
          </p:nvSpPr>
          <p:spPr>
            <a:xfrm>
              <a:off x="692825" y="2897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1"/>
            <p:cNvSpPr/>
            <p:nvPr/>
          </p:nvSpPr>
          <p:spPr>
            <a:xfrm>
              <a:off x="692825" y="2998050"/>
              <a:ext cx="113675" cy="100975"/>
            </a:xfrm>
            <a:custGeom>
              <a:avLst/>
              <a:gdLst/>
              <a:ahLst/>
              <a:cxnLst/>
              <a:rect l="l" t="t" r="r" b="b"/>
              <a:pathLst>
                <a:path w="4547"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1"/>
            <p:cNvSpPr/>
            <p:nvPr/>
          </p:nvSpPr>
          <p:spPr>
            <a:xfrm>
              <a:off x="692825" y="3099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1"/>
            <p:cNvSpPr/>
            <p:nvPr/>
          </p:nvSpPr>
          <p:spPr>
            <a:xfrm>
              <a:off x="692825" y="3200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1"/>
            <p:cNvSpPr/>
            <p:nvPr/>
          </p:nvSpPr>
          <p:spPr>
            <a:xfrm>
              <a:off x="692825" y="3301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1"/>
            <p:cNvSpPr/>
            <p:nvPr/>
          </p:nvSpPr>
          <p:spPr>
            <a:xfrm>
              <a:off x="692825" y="3402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1"/>
            <p:cNvSpPr/>
            <p:nvPr/>
          </p:nvSpPr>
          <p:spPr>
            <a:xfrm>
              <a:off x="692825" y="3503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1"/>
            <p:cNvSpPr/>
            <p:nvPr/>
          </p:nvSpPr>
          <p:spPr>
            <a:xfrm>
              <a:off x="692825" y="36041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1"/>
            <p:cNvSpPr/>
            <p:nvPr/>
          </p:nvSpPr>
          <p:spPr>
            <a:xfrm>
              <a:off x="57917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1"/>
            <p:cNvSpPr/>
            <p:nvPr/>
          </p:nvSpPr>
          <p:spPr>
            <a:xfrm>
              <a:off x="57917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1"/>
            <p:cNvSpPr/>
            <p:nvPr/>
          </p:nvSpPr>
          <p:spPr>
            <a:xfrm>
              <a:off x="57917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1"/>
            <p:cNvSpPr/>
            <p:nvPr/>
          </p:nvSpPr>
          <p:spPr>
            <a:xfrm>
              <a:off x="57917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1"/>
            <p:cNvSpPr/>
            <p:nvPr/>
          </p:nvSpPr>
          <p:spPr>
            <a:xfrm>
              <a:off x="57917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1"/>
            <p:cNvSpPr/>
            <p:nvPr/>
          </p:nvSpPr>
          <p:spPr>
            <a:xfrm>
              <a:off x="57917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1"/>
            <p:cNvSpPr/>
            <p:nvPr/>
          </p:nvSpPr>
          <p:spPr>
            <a:xfrm>
              <a:off x="57917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1"/>
            <p:cNvSpPr/>
            <p:nvPr/>
          </p:nvSpPr>
          <p:spPr>
            <a:xfrm>
              <a:off x="57917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1"/>
            <p:cNvSpPr/>
            <p:nvPr/>
          </p:nvSpPr>
          <p:spPr>
            <a:xfrm>
              <a:off x="57917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1"/>
            <p:cNvSpPr/>
            <p:nvPr/>
          </p:nvSpPr>
          <p:spPr>
            <a:xfrm>
              <a:off x="57917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21"/>
            <p:cNvSpPr/>
            <p:nvPr/>
          </p:nvSpPr>
          <p:spPr>
            <a:xfrm>
              <a:off x="57917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21"/>
            <p:cNvSpPr/>
            <p:nvPr/>
          </p:nvSpPr>
          <p:spPr>
            <a:xfrm>
              <a:off x="57917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1"/>
            <p:cNvSpPr/>
            <p:nvPr/>
          </p:nvSpPr>
          <p:spPr>
            <a:xfrm>
              <a:off x="57917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1"/>
            <p:cNvSpPr/>
            <p:nvPr/>
          </p:nvSpPr>
          <p:spPr>
            <a:xfrm>
              <a:off x="57917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1"/>
            <p:cNvSpPr/>
            <p:nvPr/>
          </p:nvSpPr>
          <p:spPr>
            <a:xfrm>
              <a:off x="57917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1"/>
            <p:cNvSpPr/>
            <p:nvPr/>
          </p:nvSpPr>
          <p:spPr>
            <a:xfrm>
              <a:off x="57917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1"/>
            <p:cNvSpPr/>
            <p:nvPr/>
          </p:nvSpPr>
          <p:spPr>
            <a:xfrm>
              <a:off x="57917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1"/>
            <p:cNvSpPr/>
            <p:nvPr/>
          </p:nvSpPr>
          <p:spPr>
            <a:xfrm>
              <a:off x="57917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1"/>
            <p:cNvSpPr/>
            <p:nvPr/>
          </p:nvSpPr>
          <p:spPr>
            <a:xfrm>
              <a:off x="57917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1"/>
            <p:cNvSpPr/>
            <p:nvPr/>
          </p:nvSpPr>
          <p:spPr>
            <a:xfrm>
              <a:off x="57917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1"/>
            <p:cNvSpPr/>
            <p:nvPr/>
          </p:nvSpPr>
          <p:spPr>
            <a:xfrm>
              <a:off x="465500"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1"/>
            <p:cNvSpPr/>
            <p:nvPr/>
          </p:nvSpPr>
          <p:spPr>
            <a:xfrm>
              <a:off x="465500"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1"/>
            <p:cNvSpPr/>
            <p:nvPr/>
          </p:nvSpPr>
          <p:spPr>
            <a:xfrm>
              <a:off x="465500"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1"/>
            <p:cNvSpPr/>
            <p:nvPr/>
          </p:nvSpPr>
          <p:spPr>
            <a:xfrm>
              <a:off x="465500"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1"/>
            <p:cNvSpPr/>
            <p:nvPr/>
          </p:nvSpPr>
          <p:spPr>
            <a:xfrm>
              <a:off x="465500"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1"/>
            <p:cNvSpPr/>
            <p:nvPr/>
          </p:nvSpPr>
          <p:spPr>
            <a:xfrm>
              <a:off x="465500"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1"/>
            <p:cNvSpPr/>
            <p:nvPr/>
          </p:nvSpPr>
          <p:spPr>
            <a:xfrm>
              <a:off x="465500"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1"/>
            <p:cNvSpPr/>
            <p:nvPr/>
          </p:nvSpPr>
          <p:spPr>
            <a:xfrm>
              <a:off x="465500"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1"/>
            <p:cNvSpPr/>
            <p:nvPr/>
          </p:nvSpPr>
          <p:spPr>
            <a:xfrm>
              <a:off x="465500"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1"/>
            <p:cNvSpPr/>
            <p:nvPr/>
          </p:nvSpPr>
          <p:spPr>
            <a:xfrm>
              <a:off x="465500"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21"/>
            <p:cNvSpPr/>
            <p:nvPr/>
          </p:nvSpPr>
          <p:spPr>
            <a:xfrm>
              <a:off x="465500"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21"/>
            <p:cNvSpPr/>
            <p:nvPr/>
          </p:nvSpPr>
          <p:spPr>
            <a:xfrm>
              <a:off x="465500"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1"/>
            <p:cNvSpPr/>
            <p:nvPr/>
          </p:nvSpPr>
          <p:spPr>
            <a:xfrm>
              <a:off x="465500"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1"/>
            <p:cNvSpPr/>
            <p:nvPr/>
          </p:nvSpPr>
          <p:spPr>
            <a:xfrm>
              <a:off x="465500"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1"/>
            <p:cNvSpPr/>
            <p:nvPr/>
          </p:nvSpPr>
          <p:spPr>
            <a:xfrm>
              <a:off x="465500"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1"/>
            <p:cNvSpPr/>
            <p:nvPr/>
          </p:nvSpPr>
          <p:spPr>
            <a:xfrm>
              <a:off x="465500"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1"/>
            <p:cNvSpPr/>
            <p:nvPr/>
          </p:nvSpPr>
          <p:spPr>
            <a:xfrm>
              <a:off x="465500"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1"/>
            <p:cNvSpPr/>
            <p:nvPr/>
          </p:nvSpPr>
          <p:spPr>
            <a:xfrm>
              <a:off x="465500"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1"/>
            <p:cNvSpPr/>
            <p:nvPr/>
          </p:nvSpPr>
          <p:spPr>
            <a:xfrm>
              <a:off x="465500"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1"/>
            <p:cNvSpPr/>
            <p:nvPr/>
          </p:nvSpPr>
          <p:spPr>
            <a:xfrm>
              <a:off x="465500"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1"/>
            <p:cNvSpPr/>
            <p:nvPr/>
          </p:nvSpPr>
          <p:spPr>
            <a:xfrm>
              <a:off x="351850"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1"/>
            <p:cNvSpPr/>
            <p:nvPr/>
          </p:nvSpPr>
          <p:spPr>
            <a:xfrm>
              <a:off x="351850"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1"/>
            <p:cNvSpPr/>
            <p:nvPr/>
          </p:nvSpPr>
          <p:spPr>
            <a:xfrm>
              <a:off x="351850"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1"/>
            <p:cNvSpPr/>
            <p:nvPr/>
          </p:nvSpPr>
          <p:spPr>
            <a:xfrm>
              <a:off x="351850"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1"/>
            <p:cNvSpPr/>
            <p:nvPr/>
          </p:nvSpPr>
          <p:spPr>
            <a:xfrm>
              <a:off x="351850"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1"/>
            <p:cNvSpPr/>
            <p:nvPr/>
          </p:nvSpPr>
          <p:spPr>
            <a:xfrm>
              <a:off x="351850"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1"/>
            <p:cNvSpPr/>
            <p:nvPr/>
          </p:nvSpPr>
          <p:spPr>
            <a:xfrm>
              <a:off x="351850"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1"/>
            <p:cNvSpPr/>
            <p:nvPr/>
          </p:nvSpPr>
          <p:spPr>
            <a:xfrm>
              <a:off x="351850"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1"/>
            <p:cNvSpPr/>
            <p:nvPr/>
          </p:nvSpPr>
          <p:spPr>
            <a:xfrm>
              <a:off x="351850"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1"/>
            <p:cNvSpPr/>
            <p:nvPr/>
          </p:nvSpPr>
          <p:spPr>
            <a:xfrm>
              <a:off x="351850"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1"/>
            <p:cNvSpPr/>
            <p:nvPr/>
          </p:nvSpPr>
          <p:spPr>
            <a:xfrm>
              <a:off x="351850"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1"/>
            <p:cNvSpPr/>
            <p:nvPr/>
          </p:nvSpPr>
          <p:spPr>
            <a:xfrm>
              <a:off x="351850"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1"/>
            <p:cNvSpPr/>
            <p:nvPr/>
          </p:nvSpPr>
          <p:spPr>
            <a:xfrm>
              <a:off x="351850"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1"/>
            <p:cNvSpPr/>
            <p:nvPr/>
          </p:nvSpPr>
          <p:spPr>
            <a:xfrm>
              <a:off x="351850"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1"/>
            <p:cNvSpPr/>
            <p:nvPr/>
          </p:nvSpPr>
          <p:spPr>
            <a:xfrm>
              <a:off x="351850"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1"/>
            <p:cNvSpPr/>
            <p:nvPr/>
          </p:nvSpPr>
          <p:spPr>
            <a:xfrm>
              <a:off x="351850"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1"/>
            <p:cNvSpPr/>
            <p:nvPr/>
          </p:nvSpPr>
          <p:spPr>
            <a:xfrm>
              <a:off x="351850"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1"/>
            <p:cNvSpPr/>
            <p:nvPr/>
          </p:nvSpPr>
          <p:spPr>
            <a:xfrm>
              <a:off x="351850"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1"/>
            <p:cNvSpPr/>
            <p:nvPr/>
          </p:nvSpPr>
          <p:spPr>
            <a:xfrm>
              <a:off x="351850"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1"/>
            <p:cNvSpPr/>
            <p:nvPr/>
          </p:nvSpPr>
          <p:spPr>
            <a:xfrm>
              <a:off x="351850"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1"/>
            <p:cNvSpPr/>
            <p:nvPr/>
          </p:nvSpPr>
          <p:spPr>
            <a:xfrm>
              <a:off x="23820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1"/>
            <p:cNvSpPr/>
            <p:nvPr/>
          </p:nvSpPr>
          <p:spPr>
            <a:xfrm>
              <a:off x="23820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1"/>
            <p:cNvSpPr/>
            <p:nvPr/>
          </p:nvSpPr>
          <p:spPr>
            <a:xfrm>
              <a:off x="23820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1"/>
            <p:cNvSpPr/>
            <p:nvPr/>
          </p:nvSpPr>
          <p:spPr>
            <a:xfrm>
              <a:off x="23820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1"/>
            <p:cNvSpPr/>
            <p:nvPr/>
          </p:nvSpPr>
          <p:spPr>
            <a:xfrm>
              <a:off x="23820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1"/>
            <p:cNvSpPr/>
            <p:nvPr/>
          </p:nvSpPr>
          <p:spPr>
            <a:xfrm>
              <a:off x="23820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1"/>
            <p:cNvSpPr/>
            <p:nvPr/>
          </p:nvSpPr>
          <p:spPr>
            <a:xfrm>
              <a:off x="23820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1"/>
            <p:cNvSpPr/>
            <p:nvPr/>
          </p:nvSpPr>
          <p:spPr>
            <a:xfrm>
              <a:off x="23820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21"/>
            <p:cNvSpPr/>
            <p:nvPr/>
          </p:nvSpPr>
          <p:spPr>
            <a:xfrm>
              <a:off x="23820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21"/>
            <p:cNvSpPr/>
            <p:nvPr/>
          </p:nvSpPr>
          <p:spPr>
            <a:xfrm>
              <a:off x="23820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1"/>
            <p:cNvSpPr/>
            <p:nvPr/>
          </p:nvSpPr>
          <p:spPr>
            <a:xfrm>
              <a:off x="23820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1"/>
            <p:cNvSpPr/>
            <p:nvPr/>
          </p:nvSpPr>
          <p:spPr>
            <a:xfrm>
              <a:off x="23820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1"/>
            <p:cNvSpPr/>
            <p:nvPr/>
          </p:nvSpPr>
          <p:spPr>
            <a:xfrm>
              <a:off x="23820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1"/>
            <p:cNvSpPr/>
            <p:nvPr/>
          </p:nvSpPr>
          <p:spPr>
            <a:xfrm>
              <a:off x="23820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1"/>
            <p:cNvSpPr/>
            <p:nvPr/>
          </p:nvSpPr>
          <p:spPr>
            <a:xfrm>
              <a:off x="23820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1"/>
            <p:cNvSpPr/>
            <p:nvPr/>
          </p:nvSpPr>
          <p:spPr>
            <a:xfrm>
              <a:off x="23820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1"/>
            <p:cNvSpPr/>
            <p:nvPr/>
          </p:nvSpPr>
          <p:spPr>
            <a:xfrm>
              <a:off x="23820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1"/>
            <p:cNvSpPr/>
            <p:nvPr/>
          </p:nvSpPr>
          <p:spPr>
            <a:xfrm>
              <a:off x="23820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1"/>
            <p:cNvSpPr/>
            <p:nvPr/>
          </p:nvSpPr>
          <p:spPr>
            <a:xfrm>
              <a:off x="23820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1"/>
            <p:cNvSpPr/>
            <p:nvPr/>
          </p:nvSpPr>
          <p:spPr>
            <a:xfrm>
              <a:off x="23820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0" name="Google Shape;4300;p21"/>
          <p:cNvGrpSpPr/>
          <p:nvPr/>
        </p:nvGrpSpPr>
        <p:grpSpPr>
          <a:xfrm rot="143873">
            <a:off x="5575" y="124072"/>
            <a:ext cx="1593034" cy="300329"/>
            <a:chOff x="380125" y="2453775"/>
            <a:chExt cx="3622300" cy="682900"/>
          </a:xfrm>
        </p:grpSpPr>
        <p:sp>
          <p:nvSpPr>
            <p:cNvPr id="4301" name="Google Shape;4301;p21"/>
            <p:cNvSpPr/>
            <p:nvPr/>
          </p:nvSpPr>
          <p:spPr>
            <a:xfrm>
              <a:off x="380125" y="2529375"/>
              <a:ext cx="249125" cy="443975"/>
            </a:xfrm>
            <a:custGeom>
              <a:avLst/>
              <a:gdLst/>
              <a:ahLst/>
              <a:cxnLst/>
              <a:rect l="l" t="t" r="r" b="b"/>
              <a:pathLst>
                <a:path w="9965" h="17759" extrusionOk="0">
                  <a:moveTo>
                    <a:pt x="3024" y="1"/>
                  </a:moveTo>
                  <a:cubicBezTo>
                    <a:pt x="2637" y="1125"/>
                    <a:pt x="2307" y="2405"/>
                    <a:pt x="2074" y="3839"/>
                  </a:cubicBezTo>
                  <a:cubicBezTo>
                    <a:pt x="1842" y="5274"/>
                    <a:pt x="1532" y="6708"/>
                    <a:pt x="1163" y="8143"/>
                  </a:cubicBezTo>
                  <a:cubicBezTo>
                    <a:pt x="1415" y="8279"/>
                    <a:pt x="1745" y="8434"/>
                    <a:pt x="2113" y="8608"/>
                  </a:cubicBezTo>
                  <a:cubicBezTo>
                    <a:pt x="2501" y="8783"/>
                    <a:pt x="2850" y="8957"/>
                    <a:pt x="3179" y="9131"/>
                  </a:cubicBezTo>
                  <a:cubicBezTo>
                    <a:pt x="3548" y="9073"/>
                    <a:pt x="3935" y="9035"/>
                    <a:pt x="4343" y="9035"/>
                  </a:cubicBezTo>
                  <a:cubicBezTo>
                    <a:pt x="5486" y="9035"/>
                    <a:pt x="6359" y="9345"/>
                    <a:pt x="6960" y="9984"/>
                  </a:cubicBezTo>
                  <a:cubicBezTo>
                    <a:pt x="7561" y="10624"/>
                    <a:pt x="7871" y="11400"/>
                    <a:pt x="7871" y="12291"/>
                  </a:cubicBezTo>
                  <a:cubicBezTo>
                    <a:pt x="7871" y="13261"/>
                    <a:pt x="7541" y="14152"/>
                    <a:pt x="6902" y="14928"/>
                  </a:cubicBezTo>
                  <a:cubicBezTo>
                    <a:pt x="6262" y="15703"/>
                    <a:pt x="5428" y="16091"/>
                    <a:pt x="4459" y="16091"/>
                  </a:cubicBezTo>
                  <a:cubicBezTo>
                    <a:pt x="3490" y="16091"/>
                    <a:pt x="2462" y="15684"/>
                    <a:pt x="1357" y="14850"/>
                  </a:cubicBezTo>
                  <a:cubicBezTo>
                    <a:pt x="1260" y="14773"/>
                    <a:pt x="1163" y="14734"/>
                    <a:pt x="1047" y="14734"/>
                  </a:cubicBezTo>
                  <a:cubicBezTo>
                    <a:pt x="814" y="14734"/>
                    <a:pt x="601" y="14967"/>
                    <a:pt x="368" y="15471"/>
                  </a:cubicBezTo>
                  <a:cubicBezTo>
                    <a:pt x="136" y="15975"/>
                    <a:pt x="0" y="16227"/>
                    <a:pt x="0" y="16246"/>
                  </a:cubicBezTo>
                  <a:cubicBezTo>
                    <a:pt x="1435" y="17254"/>
                    <a:pt x="2850" y="17758"/>
                    <a:pt x="4420" y="17758"/>
                  </a:cubicBezTo>
                  <a:cubicBezTo>
                    <a:pt x="5971" y="17758"/>
                    <a:pt x="7289" y="17274"/>
                    <a:pt x="8355" y="16304"/>
                  </a:cubicBezTo>
                  <a:cubicBezTo>
                    <a:pt x="9422" y="15335"/>
                    <a:pt x="9965" y="14152"/>
                    <a:pt x="9965" y="12795"/>
                  </a:cubicBezTo>
                  <a:cubicBezTo>
                    <a:pt x="9965" y="11341"/>
                    <a:pt x="9422" y="10062"/>
                    <a:pt x="8336" y="8957"/>
                  </a:cubicBezTo>
                  <a:cubicBezTo>
                    <a:pt x="7250" y="7852"/>
                    <a:pt x="6010" y="7290"/>
                    <a:pt x="4614" y="7290"/>
                  </a:cubicBezTo>
                  <a:cubicBezTo>
                    <a:pt x="4187" y="7290"/>
                    <a:pt x="3722" y="7329"/>
                    <a:pt x="3276" y="7426"/>
                  </a:cubicBezTo>
                  <a:cubicBezTo>
                    <a:pt x="3645" y="5371"/>
                    <a:pt x="3955" y="3432"/>
                    <a:pt x="4207" y="1590"/>
                  </a:cubicBezTo>
                  <a:cubicBezTo>
                    <a:pt x="4614" y="1552"/>
                    <a:pt x="5564" y="1532"/>
                    <a:pt x="7076" y="1532"/>
                  </a:cubicBezTo>
                  <a:cubicBezTo>
                    <a:pt x="8084" y="1532"/>
                    <a:pt x="8976" y="1455"/>
                    <a:pt x="9751" y="1300"/>
                  </a:cubicBezTo>
                  <a:lnTo>
                    <a:pt x="9480" y="233"/>
                  </a:lnTo>
                  <a:cubicBezTo>
                    <a:pt x="8743" y="117"/>
                    <a:pt x="7619" y="59"/>
                    <a:pt x="6107" y="59"/>
                  </a:cubicBezTo>
                  <a:cubicBezTo>
                    <a:pt x="4614" y="59"/>
                    <a:pt x="3587" y="39"/>
                    <a:pt x="3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02" name="Google Shape;4302;p21"/>
            <p:cNvSpPr/>
            <p:nvPr/>
          </p:nvSpPr>
          <p:spPr>
            <a:xfrm>
              <a:off x="665575" y="2504175"/>
              <a:ext cx="83875" cy="522475"/>
            </a:xfrm>
            <a:custGeom>
              <a:avLst/>
              <a:gdLst/>
              <a:ahLst/>
              <a:cxnLst/>
              <a:rect l="l" t="t" r="r" b="b"/>
              <a:pathLst>
                <a:path w="3355" h="20899" extrusionOk="0">
                  <a:moveTo>
                    <a:pt x="1765" y="1"/>
                  </a:moveTo>
                  <a:cubicBezTo>
                    <a:pt x="582" y="4401"/>
                    <a:pt x="0" y="7736"/>
                    <a:pt x="0" y="10043"/>
                  </a:cubicBezTo>
                  <a:cubicBezTo>
                    <a:pt x="0" y="10605"/>
                    <a:pt x="20" y="11186"/>
                    <a:pt x="78" y="11807"/>
                  </a:cubicBezTo>
                  <a:cubicBezTo>
                    <a:pt x="117" y="12427"/>
                    <a:pt x="175" y="12970"/>
                    <a:pt x="233" y="13454"/>
                  </a:cubicBezTo>
                  <a:cubicBezTo>
                    <a:pt x="311" y="13920"/>
                    <a:pt x="408" y="14501"/>
                    <a:pt x="524" y="15199"/>
                  </a:cubicBezTo>
                  <a:cubicBezTo>
                    <a:pt x="660" y="15897"/>
                    <a:pt x="757" y="16440"/>
                    <a:pt x="834" y="16789"/>
                  </a:cubicBezTo>
                  <a:cubicBezTo>
                    <a:pt x="912" y="17157"/>
                    <a:pt x="1047" y="17719"/>
                    <a:pt x="1202" y="18514"/>
                  </a:cubicBezTo>
                  <a:cubicBezTo>
                    <a:pt x="1377" y="19290"/>
                    <a:pt x="1493" y="19813"/>
                    <a:pt x="1551" y="20085"/>
                  </a:cubicBezTo>
                  <a:cubicBezTo>
                    <a:pt x="1648" y="20337"/>
                    <a:pt x="1803" y="20530"/>
                    <a:pt x="2017" y="20685"/>
                  </a:cubicBezTo>
                  <a:cubicBezTo>
                    <a:pt x="2210" y="20821"/>
                    <a:pt x="2424" y="20899"/>
                    <a:pt x="2618" y="20899"/>
                  </a:cubicBezTo>
                  <a:cubicBezTo>
                    <a:pt x="3083" y="20899"/>
                    <a:pt x="3335" y="20530"/>
                    <a:pt x="3354" y="19794"/>
                  </a:cubicBezTo>
                  <a:cubicBezTo>
                    <a:pt x="3160" y="18941"/>
                    <a:pt x="2928" y="17933"/>
                    <a:pt x="2637" y="16770"/>
                  </a:cubicBezTo>
                  <a:cubicBezTo>
                    <a:pt x="2366" y="15587"/>
                    <a:pt x="2172" y="14715"/>
                    <a:pt x="2036" y="14133"/>
                  </a:cubicBezTo>
                  <a:cubicBezTo>
                    <a:pt x="1900" y="13532"/>
                    <a:pt x="1784" y="12834"/>
                    <a:pt x="1668" y="12020"/>
                  </a:cubicBezTo>
                  <a:cubicBezTo>
                    <a:pt x="1571" y="11186"/>
                    <a:pt x="1513" y="10392"/>
                    <a:pt x="1513" y="9616"/>
                  </a:cubicBezTo>
                  <a:cubicBezTo>
                    <a:pt x="1513" y="7464"/>
                    <a:pt x="1939" y="4362"/>
                    <a:pt x="2831" y="311"/>
                  </a:cubicBezTo>
                  <a:lnTo>
                    <a:pt x="1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03" name="Google Shape;4303;p21"/>
            <p:cNvSpPr/>
            <p:nvPr/>
          </p:nvSpPr>
          <p:spPr>
            <a:xfrm>
              <a:off x="761525" y="2529375"/>
              <a:ext cx="249150" cy="443975"/>
            </a:xfrm>
            <a:custGeom>
              <a:avLst/>
              <a:gdLst/>
              <a:ahLst/>
              <a:cxnLst/>
              <a:rect l="l" t="t" r="r" b="b"/>
              <a:pathLst>
                <a:path w="9966" h="17759" extrusionOk="0">
                  <a:moveTo>
                    <a:pt x="3025" y="1"/>
                  </a:moveTo>
                  <a:cubicBezTo>
                    <a:pt x="2637" y="1125"/>
                    <a:pt x="2308" y="2405"/>
                    <a:pt x="2075" y="3839"/>
                  </a:cubicBezTo>
                  <a:cubicBezTo>
                    <a:pt x="1843" y="5274"/>
                    <a:pt x="1532" y="6708"/>
                    <a:pt x="1164" y="8143"/>
                  </a:cubicBezTo>
                  <a:cubicBezTo>
                    <a:pt x="1416" y="8279"/>
                    <a:pt x="1746" y="8434"/>
                    <a:pt x="2133" y="8608"/>
                  </a:cubicBezTo>
                  <a:cubicBezTo>
                    <a:pt x="2502" y="8783"/>
                    <a:pt x="2851" y="8957"/>
                    <a:pt x="3180" y="9131"/>
                  </a:cubicBezTo>
                  <a:cubicBezTo>
                    <a:pt x="3549" y="9073"/>
                    <a:pt x="3936" y="9035"/>
                    <a:pt x="4343" y="9035"/>
                  </a:cubicBezTo>
                  <a:cubicBezTo>
                    <a:pt x="5507" y="9035"/>
                    <a:pt x="6379" y="9345"/>
                    <a:pt x="6980" y="9984"/>
                  </a:cubicBezTo>
                  <a:cubicBezTo>
                    <a:pt x="7561" y="10624"/>
                    <a:pt x="7872" y="11400"/>
                    <a:pt x="7872" y="12291"/>
                  </a:cubicBezTo>
                  <a:cubicBezTo>
                    <a:pt x="7872" y="13261"/>
                    <a:pt x="7542" y="14152"/>
                    <a:pt x="6902" y="14928"/>
                  </a:cubicBezTo>
                  <a:cubicBezTo>
                    <a:pt x="6263" y="15703"/>
                    <a:pt x="5448" y="16091"/>
                    <a:pt x="4479" y="16091"/>
                  </a:cubicBezTo>
                  <a:cubicBezTo>
                    <a:pt x="3490" y="16091"/>
                    <a:pt x="2463" y="15684"/>
                    <a:pt x="1358" y="14850"/>
                  </a:cubicBezTo>
                  <a:cubicBezTo>
                    <a:pt x="1261" y="14773"/>
                    <a:pt x="1164" y="14734"/>
                    <a:pt x="1048" y="14734"/>
                  </a:cubicBezTo>
                  <a:cubicBezTo>
                    <a:pt x="835" y="14734"/>
                    <a:pt x="602" y="14967"/>
                    <a:pt x="369" y="15471"/>
                  </a:cubicBezTo>
                  <a:cubicBezTo>
                    <a:pt x="137" y="15975"/>
                    <a:pt x="20" y="16227"/>
                    <a:pt x="1" y="16246"/>
                  </a:cubicBezTo>
                  <a:cubicBezTo>
                    <a:pt x="1435" y="17254"/>
                    <a:pt x="2870" y="17758"/>
                    <a:pt x="4421" y="17758"/>
                  </a:cubicBezTo>
                  <a:cubicBezTo>
                    <a:pt x="5991" y="17758"/>
                    <a:pt x="7309" y="17274"/>
                    <a:pt x="8376" y="16304"/>
                  </a:cubicBezTo>
                  <a:cubicBezTo>
                    <a:pt x="9442" y="15335"/>
                    <a:pt x="9965" y="14152"/>
                    <a:pt x="9965" y="12795"/>
                  </a:cubicBezTo>
                  <a:cubicBezTo>
                    <a:pt x="9965" y="11341"/>
                    <a:pt x="9423" y="10062"/>
                    <a:pt x="8337" y="8957"/>
                  </a:cubicBezTo>
                  <a:cubicBezTo>
                    <a:pt x="7251" y="7852"/>
                    <a:pt x="6011" y="7290"/>
                    <a:pt x="4615" y="7290"/>
                  </a:cubicBezTo>
                  <a:cubicBezTo>
                    <a:pt x="4188" y="7290"/>
                    <a:pt x="3742" y="7329"/>
                    <a:pt x="3277" y="7426"/>
                  </a:cubicBezTo>
                  <a:cubicBezTo>
                    <a:pt x="3665" y="5371"/>
                    <a:pt x="3975" y="3432"/>
                    <a:pt x="4208" y="1590"/>
                  </a:cubicBezTo>
                  <a:cubicBezTo>
                    <a:pt x="4615" y="1552"/>
                    <a:pt x="5584" y="1532"/>
                    <a:pt x="7077" y="1532"/>
                  </a:cubicBezTo>
                  <a:cubicBezTo>
                    <a:pt x="8085" y="1532"/>
                    <a:pt x="8977" y="1455"/>
                    <a:pt x="9752" y="1300"/>
                  </a:cubicBezTo>
                  <a:lnTo>
                    <a:pt x="9481" y="233"/>
                  </a:lnTo>
                  <a:lnTo>
                    <a:pt x="9500" y="233"/>
                  </a:lnTo>
                  <a:cubicBezTo>
                    <a:pt x="8744" y="117"/>
                    <a:pt x="7620" y="59"/>
                    <a:pt x="6127" y="59"/>
                  </a:cubicBezTo>
                  <a:cubicBezTo>
                    <a:pt x="4615" y="59"/>
                    <a:pt x="3587" y="39"/>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04" name="Google Shape;4304;p21"/>
            <p:cNvSpPr/>
            <p:nvPr/>
          </p:nvSpPr>
          <p:spPr>
            <a:xfrm>
              <a:off x="1022750" y="2453775"/>
              <a:ext cx="274825" cy="568025"/>
            </a:xfrm>
            <a:custGeom>
              <a:avLst/>
              <a:gdLst/>
              <a:ahLst/>
              <a:cxnLst/>
              <a:rect l="l" t="t" r="r" b="b"/>
              <a:pathLst>
                <a:path w="10993" h="22721" extrusionOk="0">
                  <a:moveTo>
                    <a:pt x="9927" y="0"/>
                  </a:moveTo>
                  <a:cubicBezTo>
                    <a:pt x="9578" y="1028"/>
                    <a:pt x="8570" y="3180"/>
                    <a:pt x="6902" y="6495"/>
                  </a:cubicBezTo>
                  <a:cubicBezTo>
                    <a:pt x="5216" y="9790"/>
                    <a:pt x="3646" y="12931"/>
                    <a:pt x="2192" y="15936"/>
                  </a:cubicBezTo>
                  <a:cubicBezTo>
                    <a:pt x="718" y="18921"/>
                    <a:pt x="1" y="20782"/>
                    <a:pt x="1" y="21480"/>
                  </a:cubicBezTo>
                  <a:cubicBezTo>
                    <a:pt x="1" y="21810"/>
                    <a:pt x="117" y="22101"/>
                    <a:pt x="331" y="22353"/>
                  </a:cubicBezTo>
                  <a:cubicBezTo>
                    <a:pt x="563" y="22605"/>
                    <a:pt x="815" y="22721"/>
                    <a:pt x="1145" y="22721"/>
                  </a:cubicBezTo>
                  <a:cubicBezTo>
                    <a:pt x="1474" y="22721"/>
                    <a:pt x="1765" y="22585"/>
                    <a:pt x="1978" y="22314"/>
                  </a:cubicBezTo>
                  <a:cubicBezTo>
                    <a:pt x="2599" y="20220"/>
                    <a:pt x="4111" y="16575"/>
                    <a:pt x="6495" y="11361"/>
                  </a:cubicBezTo>
                  <a:cubicBezTo>
                    <a:pt x="8899" y="6126"/>
                    <a:pt x="10392" y="2482"/>
                    <a:pt x="10993" y="408"/>
                  </a:cubicBezTo>
                  <a:lnTo>
                    <a:pt x="9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05" name="Google Shape;4305;p21"/>
            <p:cNvSpPr/>
            <p:nvPr/>
          </p:nvSpPr>
          <p:spPr>
            <a:xfrm>
              <a:off x="1297075" y="2526950"/>
              <a:ext cx="251075" cy="447375"/>
            </a:xfrm>
            <a:custGeom>
              <a:avLst/>
              <a:gdLst/>
              <a:ahLst/>
              <a:cxnLst/>
              <a:rect l="l" t="t" r="r" b="b"/>
              <a:pathLst>
                <a:path w="10043" h="17895" extrusionOk="0">
                  <a:moveTo>
                    <a:pt x="6844" y="2094"/>
                  </a:moveTo>
                  <a:lnTo>
                    <a:pt x="6844" y="2094"/>
                  </a:lnTo>
                  <a:cubicBezTo>
                    <a:pt x="6805" y="3006"/>
                    <a:pt x="6766" y="4363"/>
                    <a:pt x="6727" y="6146"/>
                  </a:cubicBezTo>
                  <a:cubicBezTo>
                    <a:pt x="6669" y="7930"/>
                    <a:pt x="6630" y="9267"/>
                    <a:pt x="6572" y="10178"/>
                  </a:cubicBezTo>
                  <a:lnTo>
                    <a:pt x="1765" y="10043"/>
                  </a:lnTo>
                  <a:cubicBezTo>
                    <a:pt x="2017" y="9674"/>
                    <a:pt x="2773" y="8414"/>
                    <a:pt x="4013" y="6301"/>
                  </a:cubicBezTo>
                  <a:cubicBezTo>
                    <a:pt x="5235" y="4169"/>
                    <a:pt x="6185" y="2773"/>
                    <a:pt x="6844" y="2094"/>
                  </a:cubicBezTo>
                  <a:close/>
                  <a:moveTo>
                    <a:pt x="6475" y="1"/>
                  </a:moveTo>
                  <a:cubicBezTo>
                    <a:pt x="4847" y="2172"/>
                    <a:pt x="2695" y="5487"/>
                    <a:pt x="20" y="9965"/>
                  </a:cubicBezTo>
                  <a:cubicBezTo>
                    <a:pt x="20" y="10081"/>
                    <a:pt x="20" y="10237"/>
                    <a:pt x="39" y="10450"/>
                  </a:cubicBezTo>
                  <a:cubicBezTo>
                    <a:pt x="39" y="10663"/>
                    <a:pt x="39" y="10838"/>
                    <a:pt x="39" y="10915"/>
                  </a:cubicBezTo>
                  <a:cubicBezTo>
                    <a:pt x="39" y="11070"/>
                    <a:pt x="39" y="11322"/>
                    <a:pt x="0" y="11710"/>
                  </a:cubicBezTo>
                  <a:cubicBezTo>
                    <a:pt x="388" y="11691"/>
                    <a:pt x="679" y="11671"/>
                    <a:pt x="912" y="11671"/>
                  </a:cubicBezTo>
                  <a:cubicBezTo>
                    <a:pt x="1377" y="11671"/>
                    <a:pt x="2094" y="11691"/>
                    <a:pt x="3102" y="11749"/>
                  </a:cubicBezTo>
                  <a:cubicBezTo>
                    <a:pt x="4091" y="11807"/>
                    <a:pt x="4828" y="11846"/>
                    <a:pt x="5312" y="11846"/>
                  </a:cubicBezTo>
                  <a:cubicBezTo>
                    <a:pt x="5603" y="11846"/>
                    <a:pt x="6010" y="11826"/>
                    <a:pt x="6534" y="11787"/>
                  </a:cubicBezTo>
                  <a:lnTo>
                    <a:pt x="6534" y="11787"/>
                  </a:lnTo>
                  <a:cubicBezTo>
                    <a:pt x="6437" y="14540"/>
                    <a:pt x="6378" y="16169"/>
                    <a:pt x="6359" y="16673"/>
                  </a:cubicBezTo>
                  <a:cubicBezTo>
                    <a:pt x="6417" y="17002"/>
                    <a:pt x="6592" y="17293"/>
                    <a:pt x="6863" y="17526"/>
                  </a:cubicBezTo>
                  <a:cubicBezTo>
                    <a:pt x="7135" y="17758"/>
                    <a:pt x="7406" y="17894"/>
                    <a:pt x="7697" y="17894"/>
                  </a:cubicBezTo>
                  <a:cubicBezTo>
                    <a:pt x="8104" y="17894"/>
                    <a:pt x="8375" y="17642"/>
                    <a:pt x="8511" y="17138"/>
                  </a:cubicBezTo>
                  <a:cubicBezTo>
                    <a:pt x="8492" y="16421"/>
                    <a:pt x="8453" y="15510"/>
                    <a:pt x="8414" y="14385"/>
                  </a:cubicBezTo>
                  <a:cubicBezTo>
                    <a:pt x="8356" y="13280"/>
                    <a:pt x="8317" y="12350"/>
                    <a:pt x="8278" y="11613"/>
                  </a:cubicBezTo>
                  <a:cubicBezTo>
                    <a:pt x="8627" y="11594"/>
                    <a:pt x="9209" y="11516"/>
                    <a:pt x="10042" y="11419"/>
                  </a:cubicBezTo>
                  <a:lnTo>
                    <a:pt x="9810" y="10353"/>
                  </a:lnTo>
                  <a:cubicBezTo>
                    <a:pt x="9461" y="10295"/>
                    <a:pt x="8937" y="10256"/>
                    <a:pt x="8220" y="10237"/>
                  </a:cubicBezTo>
                  <a:cubicBezTo>
                    <a:pt x="8278" y="9345"/>
                    <a:pt x="8336" y="7658"/>
                    <a:pt x="8375" y="5177"/>
                  </a:cubicBezTo>
                  <a:cubicBezTo>
                    <a:pt x="8433" y="2676"/>
                    <a:pt x="8492" y="1048"/>
                    <a:pt x="8511" y="311"/>
                  </a:cubicBezTo>
                  <a:cubicBezTo>
                    <a:pt x="7658" y="98"/>
                    <a:pt x="6979" y="1"/>
                    <a:pt x="6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06" name="Google Shape;4306;p21"/>
            <p:cNvSpPr/>
            <p:nvPr/>
          </p:nvSpPr>
          <p:spPr>
            <a:xfrm>
              <a:off x="1571875" y="2504175"/>
              <a:ext cx="84350" cy="522475"/>
            </a:xfrm>
            <a:custGeom>
              <a:avLst/>
              <a:gdLst/>
              <a:ahLst/>
              <a:cxnLst/>
              <a:rect l="l" t="t" r="r" b="b"/>
              <a:pathLst>
                <a:path w="3374" h="20899" extrusionOk="0">
                  <a:moveTo>
                    <a:pt x="1609" y="1"/>
                  </a:moveTo>
                  <a:lnTo>
                    <a:pt x="563" y="311"/>
                  </a:lnTo>
                  <a:cubicBezTo>
                    <a:pt x="1416" y="4324"/>
                    <a:pt x="1842" y="7425"/>
                    <a:pt x="1842" y="9616"/>
                  </a:cubicBezTo>
                  <a:cubicBezTo>
                    <a:pt x="1842" y="10392"/>
                    <a:pt x="1803" y="11206"/>
                    <a:pt x="1687" y="12020"/>
                  </a:cubicBezTo>
                  <a:cubicBezTo>
                    <a:pt x="1571" y="12834"/>
                    <a:pt x="1454" y="13551"/>
                    <a:pt x="1319" y="14133"/>
                  </a:cubicBezTo>
                  <a:cubicBezTo>
                    <a:pt x="1202" y="14734"/>
                    <a:pt x="989" y="15606"/>
                    <a:pt x="718" y="16770"/>
                  </a:cubicBezTo>
                  <a:cubicBezTo>
                    <a:pt x="427" y="17933"/>
                    <a:pt x="194" y="18941"/>
                    <a:pt x="0" y="19813"/>
                  </a:cubicBezTo>
                  <a:cubicBezTo>
                    <a:pt x="20" y="20181"/>
                    <a:pt x="97" y="20453"/>
                    <a:pt x="252" y="20627"/>
                  </a:cubicBezTo>
                  <a:cubicBezTo>
                    <a:pt x="388" y="20821"/>
                    <a:pt x="563" y="20899"/>
                    <a:pt x="776" y="20899"/>
                  </a:cubicBezTo>
                  <a:cubicBezTo>
                    <a:pt x="1241" y="20899"/>
                    <a:pt x="1571" y="20627"/>
                    <a:pt x="1803" y="20085"/>
                  </a:cubicBezTo>
                  <a:cubicBezTo>
                    <a:pt x="1842" y="19988"/>
                    <a:pt x="1939" y="19522"/>
                    <a:pt x="2113" y="18708"/>
                  </a:cubicBezTo>
                  <a:cubicBezTo>
                    <a:pt x="2288" y="17894"/>
                    <a:pt x="2404" y="17390"/>
                    <a:pt x="2443" y="17177"/>
                  </a:cubicBezTo>
                  <a:cubicBezTo>
                    <a:pt x="2501" y="16963"/>
                    <a:pt x="2579" y="16517"/>
                    <a:pt x="2714" y="15839"/>
                  </a:cubicBezTo>
                  <a:cubicBezTo>
                    <a:pt x="2850" y="15141"/>
                    <a:pt x="2947" y="14637"/>
                    <a:pt x="3005" y="14307"/>
                  </a:cubicBezTo>
                  <a:cubicBezTo>
                    <a:pt x="3044" y="13959"/>
                    <a:pt x="3102" y="13513"/>
                    <a:pt x="3180" y="12970"/>
                  </a:cubicBezTo>
                  <a:cubicBezTo>
                    <a:pt x="3277" y="12408"/>
                    <a:pt x="3315" y="11884"/>
                    <a:pt x="3335" y="11438"/>
                  </a:cubicBezTo>
                  <a:cubicBezTo>
                    <a:pt x="3374" y="10973"/>
                    <a:pt x="3374" y="10508"/>
                    <a:pt x="3374" y="10043"/>
                  </a:cubicBezTo>
                  <a:cubicBezTo>
                    <a:pt x="3374" y="7755"/>
                    <a:pt x="2792" y="4401"/>
                    <a:pt x="1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07" name="Google Shape;4307;p21"/>
            <p:cNvSpPr/>
            <p:nvPr/>
          </p:nvSpPr>
          <p:spPr>
            <a:xfrm>
              <a:off x="1851525" y="2618075"/>
              <a:ext cx="271900" cy="292750"/>
            </a:xfrm>
            <a:custGeom>
              <a:avLst/>
              <a:gdLst/>
              <a:ahLst/>
              <a:cxnLst/>
              <a:rect l="l" t="t" r="r" b="b"/>
              <a:pathLst>
                <a:path w="10876" h="11710" extrusionOk="0">
                  <a:moveTo>
                    <a:pt x="4246" y="0"/>
                  </a:moveTo>
                  <a:lnTo>
                    <a:pt x="4246" y="20"/>
                  </a:lnTo>
                  <a:cubicBezTo>
                    <a:pt x="4187" y="911"/>
                    <a:pt x="4149" y="1939"/>
                    <a:pt x="4149" y="3044"/>
                  </a:cubicBezTo>
                  <a:cubicBezTo>
                    <a:pt x="4149" y="3897"/>
                    <a:pt x="4168" y="4537"/>
                    <a:pt x="4187" y="4963"/>
                  </a:cubicBezTo>
                  <a:lnTo>
                    <a:pt x="0" y="5196"/>
                  </a:lnTo>
                  <a:lnTo>
                    <a:pt x="233" y="6262"/>
                  </a:lnTo>
                  <a:lnTo>
                    <a:pt x="4226" y="6475"/>
                  </a:lnTo>
                  <a:cubicBezTo>
                    <a:pt x="4265" y="7774"/>
                    <a:pt x="4284" y="8511"/>
                    <a:pt x="4284" y="8685"/>
                  </a:cubicBezTo>
                  <a:cubicBezTo>
                    <a:pt x="4284" y="9480"/>
                    <a:pt x="4265" y="10100"/>
                    <a:pt x="4246" y="10508"/>
                  </a:cubicBezTo>
                  <a:cubicBezTo>
                    <a:pt x="4323" y="10837"/>
                    <a:pt x="4478" y="11128"/>
                    <a:pt x="4750" y="11361"/>
                  </a:cubicBezTo>
                  <a:cubicBezTo>
                    <a:pt x="5002" y="11593"/>
                    <a:pt x="5273" y="11709"/>
                    <a:pt x="5564" y="11709"/>
                  </a:cubicBezTo>
                  <a:cubicBezTo>
                    <a:pt x="5990" y="11709"/>
                    <a:pt x="6262" y="11457"/>
                    <a:pt x="6397" y="10953"/>
                  </a:cubicBezTo>
                  <a:cubicBezTo>
                    <a:pt x="6359" y="10314"/>
                    <a:pt x="6281" y="9499"/>
                    <a:pt x="6165" y="8530"/>
                  </a:cubicBezTo>
                  <a:cubicBezTo>
                    <a:pt x="6049" y="7541"/>
                    <a:pt x="5971" y="6882"/>
                    <a:pt x="5952" y="6533"/>
                  </a:cubicBezTo>
                  <a:lnTo>
                    <a:pt x="5952" y="6533"/>
                  </a:lnTo>
                  <a:cubicBezTo>
                    <a:pt x="7890" y="6669"/>
                    <a:pt x="9208" y="6747"/>
                    <a:pt x="9926" y="6785"/>
                  </a:cubicBezTo>
                  <a:cubicBezTo>
                    <a:pt x="10236" y="6747"/>
                    <a:pt x="10469" y="6650"/>
                    <a:pt x="10643" y="6495"/>
                  </a:cubicBezTo>
                  <a:cubicBezTo>
                    <a:pt x="10798" y="6340"/>
                    <a:pt x="10876" y="6146"/>
                    <a:pt x="10876" y="5952"/>
                  </a:cubicBezTo>
                  <a:cubicBezTo>
                    <a:pt x="10876" y="5642"/>
                    <a:pt x="10740" y="5351"/>
                    <a:pt x="10449" y="5079"/>
                  </a:cubicBezTo>
                  <a:cubicBezTo>
                    <a:pt x="10178" y="4808"/>
                    <a:pt x="9829" y="4672"/>
                    <a:pt x="9441" y="4653"/>
                  </a:cubicBezTo>
                  <a:lnTo>
                    <a:pt x="5777" y="4866"/>
                  </a:lnTo>
                  <a:cubicBezTo>
                    <a:pt x="5758" y="4575"/>
                    <a:pt x="5680" y="3819"/>
                    <a:pt x="5544" y="2598"/>
                  </a:cubicBezTo>
                  <a:cubicBezTo>
                    <a:pt x="5428" y="1357"/>
                    <a:pt x="5351" y="582"/>
                    <a:pt x="5331" y="252"/>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08" name="Google Shape;4308;p21"/>
            <p:cNvSpPr/>
            <p:nvPr/>
          </p:nvSpPr>
          <p:spPr>
            <a:xfrm>
              <a:off x="2318225" y="2507575"/>
              <a:ext cx="254000" cy="459950"/>
            </a:xfrm>
            <a:custGeom>
              <a:avLst/>
              <a:gdLst/>
              <a:ahLst/>
              <a:cxnLst/>
              <a:rect l="l" t="t" r="r" b="b"/>
              <a:pathLst>
                <a:path w="10160" h="18398" extrusionOk="0">
                  <a:moveTo>
                    <a:pt x="5293" y="1319"/>
                  </a:moveTo>
                  <a:cubicBezTo>
                    <a:pt x="6146" y="1474"/>
                    <a:pt x="6844" y="1900"/>
                    <a:pt x="7368" y="2559"/>
                  </a:cubicBezTo>
                  <a:cubicBezTo>
                    <a:pt x="7872" y="3238"/>
                    <a:pt x="8143" y="3955"/>
                    <a:pt x="8143" y="4730"/>
                  </a:cubicBezTo>
                  <a:cubicBezTo>
                    <a:pt x="8143" y="5525"/>
                    <a:pt x="7872" y="6184"/>
                    <a:pt x="7329" y="6727"/>
                  </a:cubicBezTo>
                  <a:cubicBezTo>
                    <a:pt x="6786" y="7289"/>
                    <a:pt x="5991" y="7561"/>
                    <a:pt x="4964" y="7580"/>
                  </a:cubicBezTo>
                  <a:cubicBezTo>
                    <a:pt x="4072" y="7580"/>
                    <a:pt x="3355" y="7270"/>
                    <a:pt x="2812" y="6669"/>
                  </a:cubicBezTo>
                  <a:cubicBezTo>
                    <a:pt x="2288" y="6068"/>
                    <a:pt x="2017" y="5331"/>
                    <a:pt x="2017" y="4517"/>
                  </a:cubicBezTo>
                  <a:cubicBezTo>
                    <a:pt x="2017" y="3703"/>
                    <a:pt x="2288" y="2986"/>
                    <a:pt x="2851" y="2365"/>
                  </a:cubicBezTo>
                  <a:cubicBezTo>
                    <a:pt x="3413" y="1745"/>
                    <a:pt x="4227" y="1396"/>
                    <a:pt x="5293" y="1319"/>
                  </a:cubicBezTo>
                  <a:close/>
                  <a:moveTo>
                    <a:pt x="4770" y="9616"/>
                  </a:moveTo>
                  <a:cubicBezTo>
                    <a:pt x="5875" y="9635"/>
                    <a:pt x="6747" y="9984"/>
                    <a:pt x="7406" y="10682"/>
                  </a:cubicBezTo>
                  <a:cubicBezTo>
                    <a:pt x="8046" y="11380"/>
                    <a:pt x="8376" y="12213"/>
                    <a:pt x="8376" y="13163"/>
                  </a:cubicBezTo>
                  <a:cubicBezTo>
                    <a:pt x="8376" y="14113"/>
                    <a:pt x="8085" y="14947"/>
                    <a:pt x="7484" y="15625"/>
                  </a:cubicBezTo>
                  <a:cubicBezTo>
                    <a:pt x="6902" y="16323"/>
                    <a:pt x="6166" y="16672"/>
                    <a:pt x="5274" y="16672"/>
                  </a:cubicBezTo>
                  <a:cubicBezTo>
                    <a:pt x="4305" y="16672"/>
                    <a:pt x="3510" y="16304"/>
                    <a:pt x="2870" y="15587"/>
                  </a:cubicBezTo>
                  <a:cubicBezTo>
                    <a:pt x="2230" y="14850"/>
                    <a:pt x="1920" y="13997"/>
                    <a:pt x="1920" y="13047"/>
                  </a:cubicBezTo>
                  <a:cubicBezTo>
                    <a:pt x="1920" y="12272"/>
                    <a:pt x="2153" y="11593"/>
                    <a:pt x="2637" y="10973"/>
                  </a:cubicBezTo>
                  <a:cubicBezTo>
                    <a:pt x="3103" y="10352"/>
                    <a:pt x="3820" y="9907"/>
                    <a:pt x="4770" y="9616"/>
                  </a:cubicBezTo>
                  <a:close/>
                  <a:moveTo>
                    <a:pt x="4847" y="0"/>
                  </a:moveTo>
                  <a:cubicBezTo>
                    <a:pt x="3335" y="0"/>
                    <a:pt x="2172" y="427"/>
                    <a:pt x="1358" y="1299"/>
                  </a:cubicBezTo>
                  <a:cubicBezTo>
                    <a:pt x="524" y="2152"/>
                    <a:pt x="117" y="3335"/>
                    <a:pt x="117" y="4827"/>
                  </a:cubicBezTo>
                  <a:cubicBezTo>
                    <a:pt x="117" y="5816"/>
                    <a:pt x="350" y="6630"/>
                    <a:pt x="815" y="7270"/>
                  </a:cubicBezTo>
                  <a:cubicBezTo>
                    <a:pt x="1280" y="7929"/>
                    <a:pt x="1959" y="8259"/>
                    <a:pt x="2870" y="8278"/>
                  </a:cubicBezTo>
                  <a:cubicBezTo>
                    <a:pt x="1978" y="8414"/>
                    <a:pt x="1280" y="8957"/>
                    <a:pt x="776" y="9907"/>
                  </a:cubicBezTo>
                  <a:cubicBezTo>
                    <a:pt x="253" y="10837"/>
                    <a:pt x="1" y="11942"/>
                    <a:pt x="1" y="13183"/>
                  </a:cubicBezTo>
                  <a:cubicBezTo>
                    <a:pt x="1" y="16653"/>
                    <a:pt x="1668" y="18398"/>
                    <a:pt x="5022" y="18398"/>
                  </a:cubicBezTo>
                  <a:cubicBezTo>
                    <a:pt x="6767" y="18398"/>
                    <a:pt x="8046" y="17971"/>
                    <a:pt x="8899" y="17138"/>
                  </a:cubicBezTo>
                  <a:cubicBezTo>
                    <a:pt x="9752" y="16304"/>
                    <a:pt x="10159" y="15024"/>
                    <a:pt x="10159" y="13280"/>
                  </a:cubicBezTo>
                  <a:cubicBezTo>
                    <a:pt x="10159" y="12039"/>
                    <a:pt x="9907" y="10934"/>
                    <a:pt x="9384" y="9984"/>
                  </a:cubicBezTo>
                  <a:cubicBezTo>
                    <a:pt x="8860" y="9015"/>
                    <a:pt x="8143" y="8472"/>
                    <a:pt x="7232" y="8336"/>
                  </a:cubicBezTo>
                  <a:cubicBezTo>
                    <a:pt x="8124" y="8317"/>
                    <a:pt x="8821" y="7987"/>
                    <a:pt x="9287" y="7328"/>
                  </a:cubicBezTo>
                  <a:cubicBezTo>
                    <a:pt x="9752" y="6669"/>
                    <a:pt x="9965" y="5855"/>
                    <a:pt x="9965" y="4886"/>
                  </a:cubicBezTo>
                  <a:cubicBezTo>
                    <a:pt x="9965" y="3218"/>
                    <a:pt x="9519" y="1997"/>
                    <a:pt x="8608" y="1202"/>
                  </a:cubicBezTo>
                  <a:cubicBezTo>
                    <a:pt x="7697" y="407"/>
                    <a:pt x="6456" y="0"/>
                    <a:pt x="4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09" name="Google Shape;4309;p21"/>
            <p:cNvSpPr/>
            <p:nvPr/>
          </p:nvSpPr>
          <p:spPr>
            <a:xfrm>
              <a:off x="2608050" y="2647150"/>
              <a:ext cx="249625" cy="489525"/>
            </a:xfrm>
            <a:custGeom>
              <a:avLst/>
              <a:gdLst/>
              <a:ahLst/>
              <a:cxnLst/>
              <a:rect l="l" t="t" r="r" b="b"/>
              <a:pathLst>
                <a:path w="9985" h="19581" extrusionOk="0">
                  <a:moveTo>
                    <a:pt x="8123" y="0"/>
                  </a:moveTo>
                  <a:lnTo>
                    <a:pt x="8123" y="252"/>
                  </a:lnTo>
                  <a:cubicBezTo>
                    <a:pt x="8123" y="2986"/>
                    <a:pt x="6999" y="6475"/>
                    <a:pt x="4789" y="10740"/>
                  </a:cubicBezTo>
                  <a:cubicBezTo>
                    <a:pt x="4266" y="10062"/>
                    <a:pt x="3800" y="9248"/>
                    <a:pt x="3393" y="8259"/>
                  </a:cubicBezTo>
                  <a:cubicBezTo>
                    <a:pt x="2986" y="7270"/>
                    <a:pt x="2695" y="6456"/>
                    <a:pt x="2540" y="5797"/>
                  </a:cubicBezTo>
                  <a:cubicBezTo>
                    <a:pt x="2385" y="5157"/>
                    <a:pt x="2172" y="4149"/>
                    <a:pt x="1900" y="2773"/>
                  </a:cubicBezTo>
                  <a:cubicBezTo>
                    <a:pt x="1648" y="1416"/>
                    <a:pt x="1474" y="543"/>
                    <a:pt x="1396" y="156"/>
                  </a:cubicBezTo>
                  <a:lnTo>
                    <a:pt x="1" y="97"/>
                  </a:lnTo>
                  <a:lnTo>
                    <a:pt x="1" y="97"/>
                  </a:lnTo>
                  <a:cubicBezTo>
                    <a:pt x="156" y="2424"/>
                    <a:pt x="563" y="4750"/>
                    <a:pt x="1261" y="7076"/>
                  </a:cubicBezTo>
                  <a:cubicBezTo>
                    <a:pt x="1939" y="9403"/>
                    <a:pt x="2928" y="11128"/>
                    <a:pt x="4227" y="12291"/>
                  </a:cubicBezTo>
                  <a:cubicBezTo>
                    <a:pt x="2560" y="15451"/>
                    <a:pt x="1396" y="17603"/>
                    <a:pt x="757" y="18747"/>
                  </a:cubicBezTo>
                  <a:lnTo>
                    <a:pt x="2230" y="19580"/>
                  </a:lnTo>
                  <a:cubicBezTo>
                    <a:pt x="3180" y="17894"/>
                    <a:pt x="3955" y="16440"/>
                    <a:pt x="4595" y="15257"/>
                  </a:cubicBezTo>
                  <a:cubicBezTo>
                    <a:pt x="5216" y="14055"/>
                    <a:pt x="5933" y="12582"/>
                    <a:pt x="6747" y="10818"/>
                  </a:cubicBezTo>
                  <a:cubicBezTo>
                    <a:pt x="7561" y="9054"/>
                    <a:pt x="8240" y="7309"/>
                    <a:pt x="8783" y="5564"/>
                  </a:cubicBezTo>
                  <a:cubicBezTo>
                    <a:pt x="9325" y="3820"/>
                    <a:pt x="9732" y="2114"/>
                    <a:pt x="9984" y="446"/>
                  </a:cubicBezTo>
                  <a:cubicBezTo>
                    <a:pt x="9558" y="272"/>
                    <a:pt x="8938" y="117"/>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10" name="Google Shape;4310;p21"/>
            <p:cNvSpPr/>
            <p:nvPr/>
          </p:nvSpPr>
          <p:spPr>
            <a:xfrm>
              <a:off x="3040350" y="2642300"/>
              <a:ext cx="340250" cy="211825"/>
            </a:xfrm>
            <a:custGeom>
              <a:avLst/>
              <a:gdLst/>
              <a:ahLst/>
              <a:cxnLst/>
              <a:rect l="l" t="t" r="r" b="b"/>
              <a:pathLst>
                <a:path w="13610" h="8473" extrusionOk="0">
                  <a:moveTo>
                    <a:pt x="12175" y="1"/>
                  </a:moveTo>
                  <a:cubicBezTo>
                    <a:pt x="11303" y="39"/>
                    <a:pt x="9500" y="98"/>
                    <a:pt x="6747" y="175"/>
                  </a:cubicBezTo>
                  <a:cubicBezTo>
                    <a:pt x="4014" y="253"/>
                    <a:pt x="1881" y="350"/>
                    <a:pt x="389" y="446"/>
                  </a:cubicBezTo>
                  <a:lnTo>
                    <a:pt x="621" y="1513"/>
                  </a:lnTo>
                  <a:cubicBezTo>
                    <a:pt x="1707" y="1590"/>
                    <a:pt x="5720" y="1804"/>
                    <a:pt x="12660" y="2133"/>
                  </a:cubicBezTo>
                  <a:cubicBezTo>
                    <a:pt x="12970" y="2094"/>
                    <a:pt x="13222" y="1997"/>
                    <a:pt x="13377" y="1842"/>
                  </a:cubicBezTo>
                  <a:cubicBezTo>
                    <a:pt x="13532" y="1687"/>
                    <a:pt x="13610" y="1513"/>
                    <a:pt x="13610" y="1299"/>
                  </a:cubicBezTo>
                  <a:cubicBezTo>
                    <a:pt x="13610" y="989"/>
                    <a:pt x="13474" y="699"/>
                    <a:pt x="13203" y="427"/>
                  </a:cubicBezTo>
                  <a:cubicBezTo>
                    <a:pt x="12912" y="156"/>
                    <a:pt x="12583" y="20"/>
                    <a:pt x="12175" y="1"/>
                  </a:cubicBezTo>
                  <a:close/>
                  <a:moveTo>
                    <a:pt x="12175" y="6340"/>
                  </a:moveTo>
                  <a:cubicBezTo>
                    <a:pt x="5662" y="6631"/>
                    <a:pt x="1610" y="6844"/>
                    <a:pt x="1" y="6980"/>
                  </a:cubicBezTo>
                  <a:lnTo>
                    <a:pt x="272" y="8046"/>
                  </a:lnTo>
                  <a:cubicBezTo>
                    <a:pt x="1823" y="8143"/>
                    <a:pt x="4053" y="8240"/>
                    <a:pt x="6902" y="8298"/>
                  </a:cubicBezTo>
                  <a:cubicBezTo>
                    <a:pt x="9772" y="8356"/>
                    <a:pt x="11691" y="8414"/>
                    <a:pt x="12660" y="8472"/>
                  </a:cubicBezTo>
                  <a:cubicBezTo>
                    <a:pt x="12970" y="8434"/>
                    <a:pt x="13222" y="8337"/>
                    <a:pt x="13377" y="8182"/>
                  </a:cubicBezTo>
                  <a:cubicBezTo>
                    <a:pt x="13532" y="8026"/>
                    <a:pt x="13610" y="7852"/>
                    <a:pt x="13610" y="7639"/>
                  </a:cubicBezTo>
                  <a:cubicBezTo>
                    <a:pt x="13610" y="7329"/>
                    <a:pt x="13474" y="7038"/>
                    <a:pt x="13203" y="6766"/>
                  </a:cubicBezTo>
                  <a:cubicBezTo>
                    <a:pt x="12912" y="6495"/>
                    <a:pt x="12583" y="6359"/>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11" name="Google Shape;4311;p21"/>
            <p:cNvSpPr/>
            <p:nvPr/>
          </p:nvSpPr>
          <p:spPr>
            <a:xfrm>
              <a:off x="3563775" y="2502725"/>
              <a:ext cx="215700" cy="456575"/>
            </a:xfrm>
            <a:custGeom>
              <a:avLst/>
              <a:gdLst/>
              <a:ahLst/>
              <a:cxnLst/>
              <a:rect l="l" t="t" r="r" b="b"/>
              <a:pathLst>
                <a:path w="8628" h="18263" extrusionOk="0">
                  <a:moveTo>
                    <a:pt x="4130" y="0"/>
                  </a:moveTo>
                  <a:cubicBezTo>
                    <a:pt x="3859" y="272"/>
                    <a:pt x="3471" y="621"/>
                    <a:pt x="2986" y="1047"/>
                  </a:cubicBezTo>
                  <a:cubicBezTo>
                    <a:pt x="2482" y="1474"/>
                    <a:pt x="1940" y="1939"/>
                    <a:pt x="1319" y="2462"/>
                  </a:cubicBezTo>
                  <a:cubicBezTo>
                    <a:pt x="679" y="2967"/>
                    <a:pt x="253" y="3335"/>
                    <a:pt x="1" y="3548"/>
                  </a:cubicBezTo>
                  <a:lnTo>
                    <a:pt x="757" y="4343"/>
                  </a:lnTo>
                  <a:cubicBezTo>
                    <a:pt x="1435" y="3819"/>
                    <a:pt x="2482" y="3160"/>
                    <a:pt x="3936" y="2327"/>
                  </a:cubicBezTo>
                  <a:lnTo>
                    <a:pt x="3936" y="2327"/>
                  </a:lnTo>
                  <a:cubicBezTo>
                    <a:pt x="3897" y="3238"/>
                    <a:pt x="3878" y="4576"/>
                    <a:pt x="3878" y="6340"/>
                  </a:cubicBezTo>
                  <a:cubicBezTo>
                    <a:pt x="3878" y="7096"/>
                    <a:pt x="3878" y="8201"/>
                    <a:pt x="3897" y="9674"/>
                  </a:cubicBezTo>
                  <a:cubicBezTo>
                    <a:pt x="3917" y="11147"/>
                    <a:pt x="3917" y="12252"/>
                    <a:pt x="3917" y="12989"/>
                  </a:cubicBezTo>
                  <a:cubicBezTo>
                    <a:pt x="3917" y="14152"/>
                    <a:pt x="3897" y="15315"/>
                    <a:pt x="3839" y="16459"/>
                  </a:cubicBezTo>
                  <a:cubicBezTo>
                    <a:pt x="3529" y="16517"/>
                    <a:pt x="3083" y="16595"/>
                    <a:pt x="2521" y="16692"/>
                  </a:cubicBezTo>
                  <a:cubicBezTo>
                    <a:pt x="1959" y="16808"/>
                    <a:pt x="1474" y="16886"/>
                    <a:pt x="1106" y="16944"/>
                  </a:cubicBezTo>
                  <a:lnTo>
                    <a:pt x="1106" y="18204"/>
                  </a:lnTo>
                  <a:cubicBezTo>
                    <a:pt x="1087" y="18223"/>
                    <a:pt x="1358" y="18243"/>
                    <a:pt x="1901" y="18243"/>
                  </a:cubicBezTo>
                  <a:cubicBezTo>
                    <a:pt x="2444" y="18262"/>
                    <a:pt x="3219" y="18262"/>
                    <a:pt x="4188" y="18262"/>
                  </a:cubicBezTo>
                  <a:lnTo>
                    <a:pt x="8628" y="18262"/>
                  </a:lnTo>
                  <a:lnTo>
                    <a:pt x="8240" y="16983"/>
                  </a:lnTo>
                  <a:cubicBezTo>
                    <a:pt x="7949" y="16963"/>
                    <a:pt x="7523" y="16886"/>
                    <a:pt x="6960" y="16789"/>
                  </a:cubicBezTo>
                  <a:cubicBezTo>
                    <a:pt x="6418" y="16692"/>
                    <a:pt x="6069" y="16634"/>
                    <a:pt x="5933" y="16614"/>
                  </a:cubicBezTo>
                  <a:cubicBezTo>
                    <a:pt x="5875" y="15335"/>
                    <a:pt x="5855" y="13222"/>
                    <a:pt x="5855" y="10294"/>
                  </a:cubicBezTo>
                  <a:cubicBezTo>
                    <a:pt x="5855" y="5370"/>
                    <a:pt x="5817" y="1978"/>
                    <a:pt x="5720" y="136"/>
                  </a:cubicBezTo>
                  <a:cubicBezTo>
                    <a:pt x="5448" y="97"/>
                    <a:pt x="5196" y="78"/>
                    <a:pt x="4925" y="59"/>
                  </a:cubicBezTo>
                  <a:cubicBezTo>
                    <a:pt x="4654" y="59"/>
                    <a:pt x="4382" y="39"/>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12" name="Google Shape;4312;p21"/>
            <p:cNvSpPr/>
            <p:nvPr/>
          </p:nvSpPr>
          <p:spPr>
            <a:xfrm>
              <a:off x="3779450" y="2511450"/>
              <a:ext cx="222975" cy="452675"/>
            </a:xfrm>
            <a:custGeom>
              <a:avLst/>
              <a:gdLst/>
              <a:ahLst/>
              <a:cxnLst/>
              <a:rect l="l" t="t" r="r" b="b"/>
              <a:pathLst>
                <a:path w="8919" h="18107" extrusionOk="0">
                  <a:moveTo>
                    <a:pt x="4731" y="0"/>
                  </a:moveTo>
                  <a:cubicBezTo>
                    <a:pt x="4401" y="0"/>
                    <a:pt x="4033" y="20"/>
                    <a:pt x="3665" y="78"/>
                  </a:cubicBezTo>
                  <a:cubicBezTo>
                    <a:pt x="3277" y="136"/>
                    <a:pt x="2967" y="194"/>
                    <a:pt x="2715" y="252"/>
                  </a:cubicBezTo>
                  <a:cubicBezTo>
                    <a:pt x="2463" y="311"/>
                    <a:pt x="2133" y="407"/>
                    <a:pt x="1687" y="543"/>
                  </a:cubicBezTo>
                  <a:cubicBezTo>
                    <a:pt x="1261" y="679"/>
                    <a:pt x="951" y="756"/>
                    <a:pt x="757" y="815"/>
                  </a:cubicBezTo>
                  <a:lnTo>
                    <a:pt x="1144" y="1881"/>
                  </a:lnTo>
                  <a:cubicBezTo>
                    <a:pt x="1280" y="1861"/>
                    <a:pt x="1571" y="1823"/>
                    <a:pt x="2056" y="1765"/>
                  </a:cubicBezTo>
                  <a:cubicBezTo>
                    <a:pt x="2540" y="1706"/>
                    <a:pt x="2967" y="1648"/>
                    <a:pt x="3374" y="1609"/>
                  </a:cubicBezTo>
                  <a:cubicBezTo>
                    <a:pt x="3781" y="1571"/>
                    <a:pt x="4169" y="1551"/>
                    <a:pt x="4518" y="1551"/>
                  </a:cubicBezTo>
                  <a:cubicBezTo>
                    <a:pt x="5293" y="1551"/>
                    <a:pt x="5913" y="1803"/>
                    <a:pt x="6379" y="2307"/>
                  </a:cubicBezTo>
                  <a:cubicBezTo>
                    <a:pt x="6863" y="2831"/>
                    <a:pt x="7096" y="3509"/>
                    <a:pt x="7096" y="4343"/>
                  </a:cubicBezTo>
                  <a:cubicBezTo>
                    <a:pt x="7096" y="5467"/>
                    <a:pt x="6650" y="6281"/>
                    <a:pt x="5739" y="6785"/>
                  </a:cubicBezTo>
                  <a:cubicBezTo>
                    <a:pt x="4808" y="7290"/>
                    <a:pt x="3626" y="7561"/>
                    <a:pt x="2172" y="7561"/>
                  </a:cubicBezTo>
                  <a:cubicBezTo>
                    <a:pt x="1881" y="7561"/>
                    <a:pt x="1649" y="7542"/>
                    <a:pt x="1513" y="7522"/>
                  </a:cubicBezTo>
                  <a:lnTo>
                    <a:pt x="1513" y="8705"/>
                  </a:lnTo>
                  <a:cubicBezTo>
                    <a:pt x="1629" y="8685"/>
                    <a:pt x="1823" y="8685"/>
                    <a:pt x="2075" y="8685"/>
                  </a:cubicBezTo>
                  <a:cubicBezTo>
                    <a:pt x="3703" y="8685"/>
                    <a:pt x="4925" y="9131"/>
                    <a:pt x="5778" y="10023"/>
                  </a:cubicBezTo>
                  <a:cubicBezTo>
                    <a:pt x="6631" y="10934"/>
                    <a:pt x="7057" y="12000"/>
                    <a:pt x="7057" y="13241"/>
                  </a:cubicBezTo>
                  <a:cubicBezTo>
                    <a:pt x="7057" y="14152"/>
                    <a:pt x="6805" y="14947"/>
                    <a:pt x="6282" y="15626"/>
                  </a:cubicBezTo>
                  <a:cubicBezTo>
                    <a:pt x="5758" y="16323"/>
                    <a:pt x="5041" y="16653"/>
                    <a:pt x="4149" y="16653"/>
                  </a:cubicBezTo>
                  <a:cubicBezTo>
                    <a:pt x="3781" y="16653"/>
                    <a:pt x="3354" y="16634"/>
                    <a:pt x="2889" y="16575"/>
                  </a:cubicBezTo>
                  <a:cubicBezTo>
                    <a:pt x="2424" y="16498"/>
                    <a:pt x="1881" y="16401"/>
                    <a:pt x="1280" y="16285"/>
                  </a:cubicBezTo>
                  <a:cubicBezTo>
                    <a:pt x="679" y="16149"/>
                    <a:pt x="330" y="16091"/>
                    <a:pt x="195" y="16071"/>
                  </a:cubicBezTo>
                  <a:lnTo>
                    <a:pt x="1" y="17157"/>
                  </a:lnTo>
                  <a:cubicBezTo>
                    <a:pt x="1513" y="17797"/>
                    <a:pt x="3199" y="18107"/>
                    <a:pt x="5060" y="18107"/>
                  </a:cubicBezTo>
                  <a:cubicBezTo>
                    <a:pt x="6359" y="18107"/>
                    <a:pt x="7329" y="17622"/>
                    <a:pt x="7968" y="16653"/>
                  </a:cubicBezTo>
                  <a:cubicBezTo>
                    <a:pt x="8608" y="15684"/>
                    <a:pt x="8918" y="14521"/>
                    <a:pt x="8918" y="13163"/>
                  </a:cubicBezTo>
                  <a:cubicBezTo>
                    <a:pt x="8918" y="12000"/>
                    <a:pt x="8666" y="10973"/>
                    <a:pt x="8162" y="10101"/>
                  </a:cubicBezTo>
                  <a:cubicBezTo>
                    <a:pt x="7658" y="9228"/>
                    <a:pt x="6941" y="8608"/>
                    <a:pt x="5972" y="8220"/>
                  </a:cubicBezTo>
                  <a:cubicBezTo>
                    <a:pt x="6902" y="8084"/>
                    <a:pt x="7600" y="7697"/>
                    <a:pt x="8046" y="7096"/>
                  </a:cubicBezTo>
                  <a:cubicBezTo>
                    <a:pt x="8492" y="6495"/>
                    <a:pt x="8724" y="5719"/>
                    <a:pt x="8724" y="4769"/>
                  </a:cubicBezTo>
                  <a:cubicBezTo>
                    <a:pt x="8724" y="3296"/>
                    <a:pt x="8375" y="2133"/>
                    <a:pt x="7658" y="1280"/>
                  </a:cubicBezTo>
                  <a:cubicBezTo>
                    <a:pt x="6941" y="427"/>
                    <a:pt x="5972"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4313" name="Google Shape;4313;p21"/>
          <p:cNvGrpSpPr/>
          <p:nvPr/>
        </p:nvGrpSpPr>
        <p:grpSpPr>
          <a:xfrm rot="232328">
            <a:off x="7185489" y="4691060"/>
            <a:ext cx="1738677" cy="300342"/>
            <a:chOff x="238125" y="3591725"/>
            <a:chExt cx="3953300" cy="682900"/>
          </a:xfrm>
        </p:grpSpPr>
        <p:sp>
          <p:nvSpPr>
            <p:cNvPr id="4314" name="Google Shape;4314;p21"/>
            <p:cNvSpPr/>
            <p:nvPr/>
          </p:nvSpPr>
          <p:spPr>
            <a:xfrm>
              <a:off x="238125" y="3659575"/>
              <a:ext cx="242825" cy="438150"/>
            </a:xfrm>
            <a:custGeom>
              <a:avLst/>
              <a:gdLst/>
              <a:ahLst/>
              <a:cxnLst/>
              <a:rect l="l" t="t" r="r" b="b"/>
              <a:pathLst>
                <a:path w="9713" h="17526" extrusionOk="0">
                  <a:moveTo>
                    <a:pt x="5486" y="1"/>
                  </a:moveTo>
                  <a:cubicBezTo>
                    <a:pt x="4226" y="1"/>
                    <a:pt x="3141" y="427"/>
                    <a:pt x="2191" y="1280"/>
                  </a:cubicBezTo>
                  <a:cubicBezTo>
                    <a:pt x="1241" y="2153"/>
                    <a:pt x="737" y="3355"/>
                    <a:pt x="679" y="4886"/>
                  </a:cubicBezTo>
                  <a:lnTo>
                    <a:pt x="1745" y="5274"/>
                  </a:lnTo>
                  <a:cubicBezTo>
                    <a:pt x="2016" y="3917"/>
                    <a:pt x="2501" y="2909"/>
                    <a:pt x="3199" y="2230"/>
                  </a:cubicBezTo>
                  <a:cubicBezTo>
                    <a:pt x="3897" y="1571"/>
                    <a:pt x="4633" y="1242"/>
                    <a:pt x="5447" y="1242"/>
                  </a:cubicBezTo>
                  <a:cubicBezTo>
                    <a:pt x="6165" y="1242"/>
                    <a:pt x="6746" y="1455"/>
                    <a:pt x="7250" y="1901"/>
                  </a:cubicBezTo>
                  <a:cubicBezTo>
                    <a:pt x="7735" y="2327"/>
                    <a:pt x="7987" y="2909"/>
                    <a:pt x="7987" y="3607"/>
                  </a:cubicBezTo>
                  <a:cubicBezTo>
                    <a:pt x="7987" y="4712"/>
                    <a:pt x="7774" y="5778"/>
                    <a:pt x="7347" y="6825"/>
                  </a:cubicBezTo>
                  <a:cubicBezTo>
                    <a:pt x="6921" y="7891"/>
                    <a:pt x="6359" y="8822"/>
                    <a:pt x="5680" y="9674"/>
                  </a:cubicBezTo>
                  <a:cubicBezTo>
                    <a:pt x="5002" y="10527"/>
                    <a:pt x="4304" y="11303"/>
                    <a:pt x="3606" y="12001"/>
                  </a:cubicBezTo>
                  <a:cubicBezTo>
                    <a:pt x="2908" y="12718"/>
                    <a:pt x="2210" y="13435"/>
                    <a:pt x="1512" y="14191"/>
                  </a:cubicBezTo>
                  <a:cubicBezTo>
                    <a:pt x="795" y="14928"/>
                    <a:pt x="310" y="15568"/>
                    <a:pt x="0" y="16091"/>
                  </a:cubicBezTo>
                  <a:cubicBezTo>
                    <a:pt x="0" y="16285"/>
                    <a:pt x="0" y="16537"/>
                    <a:pt x="19" y="16847"/>
                  </a:cubicBezTo>
                  <a:cubicBezTo>
                    <a:pt x="19" y="17177"/>
                    <a:pt x="19" y="17390"/>
                    <a:pt x="19" y="17526"/>
                  </a:cubicBezTo>
                  <a:cubicBezTo>
                    <a:pt x="174" y="17526"/>
                    <a:pt x="1531" y="17526"/>
                    <a:pt x="4090" y="17506"/>
                  </a:cubicBezTo>
                  <a:cubicBezTo>
                    <a:pt x="6649" y="17506"/>
                    <a:pt x="8510" y="17487"/>
                    <a:pt x="9712" y="17448"/>
                  </a:cubicBezTo>
                  <a:lnTo>
                    <a:pt x="8976" y="15878"/>
                  </a:lnTo>
                  <a:cubicBezTo>
                    <a:pt x="8375" y="15839"/>
                    <a:pt x="7871" y="15820"/>
                    <a:pt x="7483" y="15820"/>
                  </a:cubicBezTo>
                  <a:cubicBezTo>
                    <a:pt x="7076" y="15820"/>
                    <a:pt x="6436" y="15839"/>
                    <a:pt x="5603" y="15859"/>
                  </a:cubicBezTo>
                  <a:cubicBezTo>
                    <a:pt x="4750" y="15878"/>
                    <a:pt x="4110" y="15897"/>
                    <a:pt x="3742" y="15897"/>
                  </a:cubicBezTo>
                  <a:cubicBezTo>
                    <a:pt x="3354" y="15897"/>
                    <a:pt x="2889" y="15878"/>
                    <a:pt x="2346" y="15859"/>
                  </a:cubicBezTo>
                  <a:cubicBezTo>
                    <a:pt x="2675" y="15490"/>
                    <a:pt x="3218" y="14928"/>
                    <a:pt x="4013" y="14114"/>
                  </a:cubicBezTo>
                  <a:cubicBezTo>
                    <a:pt x="4788" y="13319"/>
                    <a:pt x="5447" y="12602"/>
                    <a:pt x="5990" y="11981"/>
                  </a:cubicBezTo>
                  <a:cubicBezTo>
                    <a:pt x="6514" y="11380"/>
                    <a:pt x="7076" y="10644"/>
                    <a:pt x="7677" y="9771"/>
                  </a:cubicBezTo>
                  <a:cubicBezTo>
                    <a:pt x="8278" y="8918"/>
                    <a:pt x="8743" y="7988"/>
                    <a:pt x="9073" y="7019"/>
                  </a:cubicBezTo>
                  <a:cubicBezTo>
                    <a:pt x="9383" y="6030"/>
                    <a:pt x="9538" y="5022"/>
                    <a:pt x="9538" y="3994"/>
                  </a:cubicBezTo>
                  <a:cubicBezTo>
                    <a:pt x="9538" y="2734"/>
                    <a:pt x="9150" y="1746"/>
                    <a:pt x="8355" y="1048"/>
                  </a:cubicBezTo>
                  <a:cubicBezTo>
                    <a:pt x="7561" y="350"/>
                    <a:pt x="6591" y="1"/>
                    <a:pt x="54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15" name="Google Shape;4315;p21"/>
            <p:cNvSpPr/>
            <p:nvPr/>
          </p:nvSpPr>
          <p:spPr>
            <a:xfrm>
              <a:off x="480450" y="3667350"/>
              <a:ext cx="249125" cy="443950"/>
            </a:xfrm>
            <a:custGeom>
              <a:avLst/>
              <a:gdLst/>
              <a:ahLst/>
              <a:cxnLst/>
              <a:rect l="l" t="t" r="r" b="b"/>
              <a:pathLst>
                <a:path w="9965" h="17758" extrusionOk="0">
                  <a:moveTo>
                    <a:pt x="3024" y="0"/>
                  </a:moveTo>
                  <a:cubicBezTo>
                    <a:pt x="2637" y="1124"/>
                    <a:pt x="2307" y="2404"/>
                    <a:pt x="2074" y="3838"/>
                  </a:cubicBezTo>
                  <a:cubicBezTo>
                    <a:pt x="1842" y="5273"/>
                    <a:pt x="1532" y="6708"/>
                    <a:pt x="1163" y="8142"/>
                  </a:cubicBezTo>
                  <a:cubicBezTo>
                    <a:pt x="1415" y="8278"/>
                    <a:pt x="1745" y="8433"/>
                    <a:pt x="2132" y="8607"/>
                  </a:cubicBezTo>
                  <a:cubicBezTo>
                    <a:pt x="2501" y="8782"/>
                    <a:pt x="2850" y="8956"/>
                    <a:pt x="3179" y="9131"/>
                  </a:cubicBezTo>
                  <a:cubicBezTo>
                    <a:pt x="3548" y="9053"/>
                    <a:pt x="3935" y="9034"/>
                    <a:pt x="4342" y="9034"/>
                  </a:cubicBezTo>
                  <a:cubicBezTo>
                    <a:pt x="5506" y="9034"/>
                    <a:pt x="6378" y="9344"/>
                    <a:pt x="6960" y="9984"/>
                  </a:cubicBezTo>
                  <a:cubicBezTo>
                    <a:pt x="7561" y="10624"/>
                    <a:pt x="7871" y="11399"/>
                    <a:pt x="7871" y="12291"/>
                  </a:cubicBezTo>
                  <a:cubicBezTo>
                    <a:pt x="7871" y="13260"/>
                    <a:pt x="7541" y="14152"/>
                    <a:pt x="6901" y="14927"/>
                  </a:cubicBezTo>
                  <a:cubicBezTo>
                    <a:pt x="6262" y="15703"/>
                    <a:pt x="5447" y="16090"/>
                    <a:pt x="4478" y="16090"/>
                  </a:cubicBezTo>
                  <a:cubicBezTo>
                    <a:pt x="3489" y="16090"/>
                    <a:pt x="2462" y="15683"/>
                    <a:pt x="1357" y="14850"/>
                  </a:cubicBezTo>
                  <a:cubicBezTo>
                    <a:pt x="1260" y="14772"/>
                    <a:pt x="1163" y="14733"/>
                    <a:pt x="1047" y="14733"/>
                  </a:cubicBezTo>
                  <a:cubicBezTo>
                    <a:pt x="834" y="14733"/>
                    <a:pt x="601" y="14966"/>
                    <a:pt x="368" y="15470"/>
                  </a:cubicBezTo>
                  <a:cubicBezTo>
                    <a:pt x="136" y="15974"/>
                    <a:pt x="19" y="16226"/>
                    <a:pt x="0" y="16246"/>
                  </a:cubicBezTo>
                  <a:cubicBezTo>
                    <a:pt x="1435" y="17254"/>
                    <a:pt x="2869" y="17758"/>
                    <a:pt x="4420" y="17758"/>
                  </a:cubicBezTo>
                  <a:cubicBezTo>
                    <a:pt x="5990" y="17758"/>
                    <a:pt x="7309" y="17273"/>
                    <a:pt x="8375" y="16304"/>
                  </a:cubicBezTo>
                  <a:cubicBezTo>
                    <a:pt x="9441" y="15334"/>
                    <a:pt x="9964" y="14152"/>
                    <a:pt x="9964" y="12795"/>
                  </a:cubicBezTo>
                  <a:cubicBezTo>
                    <a:pt x="9964" y="11341"/>
                    <a:pt x="9422" y="10061"/>
                    <a:pt x="8336" y="8956"/>
                  </a:cubicBezTo>
                  <a:cubicBezTo>
                    <a:pt x="7250" y="7851"/>
                    <a:pt x="6010" y="7289"/>
                    <a:pt x="4614" y="7289"/>
                  </a:cubicBezTo>
                  <a:cubicBezTo>
                    <a:pt x="4187" y="7289"/>
                    <a:pt x="3742" y="7328"/>
                    <a:pt x="3276" y="7425"/>
                  </a:cubicBezTo>
                  <a:cubicBezTo>
                    <a:pt x="3664" y="5370"/>
                    <a:pt x="3974" y="3431"/>
                    <a:pt x="4207" y="1590"/>
                  </a:cubicBezTo>
                  <a:cubicBezTo>
                    <a:pt x="4614" y="1551"/>
                    <a:pt x="5583" y="1532"/>
                    <a:pt x="7076" y="1532"/>
                  </a:cubicBezTo>
                  <a:cubicBezTo>
                    <a:pt x="8084" y="1532"/>
                    <a:pt x="8976" y="1454"/>
                    <a:pt x="9751" y="1299"/>
                  </a:cubicBezTo>
                  <a:lnTo>
                    <a:pt x="9480" y="233"/>
                  </a:lnTo>
                  <a:lnTo>
                    <a:pt x="9499" y="233"/>
                  </a:lnTo>
                  <a:cubicBezTo>
                    <a:pt x="8743" y="116"/>
                    <a:pt x="7619" y="58"/>
                    <a:pt x="6126" y="58"/>
                  </a:cubicBezTo>
                  <a:cubicBezTo>
                    <a:pt x="4614" y="58"/>
                    <a:pt x="3586" y="39"/>
                    <a:pt x="3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16" name="Google Shape;4316;p21"/>
            <p:cNvSpPr/>
            <p:nvPr/>
          </p:nvSpPr>
          <p:spPr>
            <a:xfrm>
              <a:off x="741675" y="3591725"/>
              <a:ext cx="274800" cy="568050"/>
            </a:xfrm>
            <a:custGeom>
              <a:avLst/>
              <a:gdLst/>
              <a:ahLst/>
              <a:cxnLst/>
              <a:rect l="l" t="t" r="r" b="b"/>
              <a:pathLst>
                <a:path w="10992" h="22722" extrusionOk="0">
                  <a:moveTo>
                    <a:pt x="9926" y="1"/>
                  </a:moveTo>
                  <a:cubicBezTo>
                    <a:pt x="9596" y="1028"/>
                    <a:pt x="8588" y="3180"/>
                    <a:pt x="6902" y="6476"/>
                  </a:cubicBezTo>
                  <a:cubicBezTo>
                    <a:pt x="5215" y="9771"/>
                    <a:pt x="3645" y="12931"/>
                    <a:pt x="2191" y="15936"/>
                  </a:cubicBezTo>
                  <a:cubicBezTo>
                    <a:pt x="737" y="18922"/>
                    <a:pt x="0" y="20783"/>
                    <a:pt x="0" y="21481"/>
                  </a:cubicBezTo>
                  <a:cubicBezTo>
                    <a:pt x="0" y="21810"/>
                    <a:pt x="116" y="22101"/>
                    <a:pt x="349" y="22353"/>
                  </a:cubicBezTo>
                  <a:cubicBezTo>
                    <a:pt x="562" y="22605"/>
                    <a:pt x="834" y="22721"/>
                    <a:pt x="1163" y="22721"/>
                  </a:cubicBezTo>
                  <a:cubicBezTo>
                    <a:pt x="1493" y="22721"/>
                    <a:pt x="1764" y="22586"/>
                    <a:pt x="1977" y="22314"/>
                  </a:cubicBezTo>
                  <a:cubicBezTo>
                    <a:pt x="2598" y="20220"/>
                    <a:pt x="4110" y="16576"/>
                    <a:pt x="6494" y="11342"/>
                  </a:cubicBezTo>
                  <a:cubicBezTo>
                    <a:pt x="8898" y="6127"/>
                    <a:pt x="10391" y="2482"/>
                    <a:pt x="10992" y="408"/>
                  </a:cubicBezTo>
                  <a:lnTo>
                    <a:pt x="9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17" name="Google Shape;4317;p21"/>
            <p:cNvSpPr/>
            <p:nvPr/>
          </p:nvSpPr>
          <p:spPr>
            <a:xfrm>
              <a:off x="1015975" y="3664925"/>
              <a:ext cx="251075" cy="446850"/>
            </a:xfrm>
            <a:custGeom>
              <a:avLst/>
              <a:gdLst/>
              <a:ahLst/>
              <a:cxnLst/>
              <a:rect l="l" t="t" r="r" b="b"/>
              <a:pathLst>
                <a:path w="10043" h="17874" extrusionOk="0">
                  <a:moveTo>
                    <a:pt x="6844" y="2094"/>
                  </a:moveTo>
                  <a:lnTo>
                    <a:pt x="6844" y="2094"/>
                  </a:lnTo>
                  <a:cubicBezTo>
                    <a:pt x="6805" y="3005"/>
                    <a:pt x="6766" y="4362"/>
                    <a:pt x="6728" y="6145"/>
                  </a:cubicBezTo>
                  <a:cubicBezTo>
                    <a:pt x="6669" y="7929"/>
                    <a:pt x="6631" y="9267"/>
                    <a:pt x="6572" y="10178"/>
                  </a:cubicBezTo>
                  <a:lnTo>
                    <a:pt x="1765" y="10042"/>
                  </a:lnTo>
                  <a:cubicBezTo>
                    <a:pt x="2017" y="9674"/>
                    <a:pt x="2773" y="8414"/>
                    <a:pt x="4013" y="6301"/>
                  </a:cubicBezTo>
                  <a:cubicBezTo>
                    <a:pt x="5235" y="4168"/>
                    <a:pt x="6185" y="2772"/>
                    <a:pt x="6844" y="2094"/>
                  </a:cubicBezTo>
                  <a:close/>
                  <a:moveTo>
                    <a:pt x="6476" y="0"/>
                  </a:moveTo>
                  <a:cubicBezTo>
                    <a:pt x="4847" y="2171"/>
                    <a:pt x="2695" y="5486"/>
                    <a:pt x="20" y="9965"/>
                  </a:cubicBezTo>
                  <a:cubicBezTo>
                    <a:pt x="20" y="10081"/>
                    <a:pt x="39" y="10236"/>
                    <a:pt x="39" y="10449"/>
                  </a:cubicBezTo>
                  <a:cubicBezTo>
                    <a:pt x="39" y="10662"/>
                    <a:pt x="59" y="10837"/>
                    <a:pt x="59" y="10914"/>
                  </a:cubicBezTo>
                  <a:cubicBezTo>
                    <a:pt x="59" y="11070"/>
                    <a:pt x="39" y="11322"/>
                    <a:pt x="1" y="11709"/>
                  </a:cubicBezTo>
                  <a:cubicBezTo>
                    <a:pt x="388" y="11690"/>
                    <a:pt x="698" y="11670"/>
                    <a:pt x="912" y="11670"/>
                  </a:cubicBezTo>
                  <a:cubicBezTo>
                    <a:pt x="1377" y="11670"/>
                    <a:pt x="2094" y="11690"/>
                    <a:pt x="3102" y="11748"/>
                  </a:cubicBezTo>
                  <a:cubicBezTo>
                    <a:pt x="4091" y="11806"/>
                    <a:pt x="4828" y="11826"/>
                    <a:pt x="5312" y="11826"/>
                  </a:cubicBezTo>
                  <a:cubicBezTo>
                    <a:pt x="5623" y="11826"/>
                    <a:pt x="6010" y="11826"/>
                    <a:pt x="6534" y="11787"/>
                  </a:cubicBezTo>
                  <a:lnTo>
                    <a:pt x="6534" y="11787"/>
                  </a:lnTo>
                  <a:cubicBezTo>
                    <a:pt x="6437" y="14540"/>
                    <a:pt x="6379" y="16168"/>
                    <a:pt x="6359" y="16672"/>
                  </a:cubicBezTo>
                  <a:cubicBezTo>
                    <a:pt x="6417" y="17002"/>
                    <a:pt x="6592" y="17292"/>
                    <a:pt x="6863" y="17525"/>
                  </a:cubicBezTo>
                  <a:cubicBezTo>
                    <a:pt x="7135" y="17758"/>
                    <a:pt x="7406" y="17874"/>
                    <a:pt x="7697" y="17874"/>
                  </a:cubicBezTo>
                  <a:cubicBezTo>
                    <a:pt x="8104" y="17874"/>
                    <a:pt x="8375" y="17641"/>
                    <a:pt x="8511" y="17137"/>
                  </a:cubicBezTo>
                  <a:cubicBezTo>
                    <a:pt x="8492" y="16420"/>
                    <a:pt x="8472" y="15509"/>
                    <a:pt x="8414" y="14385"/>
                  </a:cubicBezTo>
                  <a:cubicBezTo>
                    <a:pt x="8356" y="13280"/>
                    <a:pt x="8317" y="12349"/>
                    <a:pt x="8278" y="11612"/>
                  </a:cubicBezTo>
                  <a:cubicBezTo>
                    <a:pt x="8627" y="11593"/>
                    <a:pt x="9228" y="11515"/>
                    <a:pt x="10043" y="11418"/>
                  </a:cubicBezTo>
                  <a:lnTo>
                    <a:pt x="9810" y="10352"/>
                  </a:lnTo>
                  <a:cubicBezTo>
                    <a:pt x="9461" y="10294"/>
                    <a:pt x="8938" y="10255"/>
                    <a:pt x="8240" y="10236"/>
                  </a:cubicBezTo>
                  <a:cubicBezTo>
                    <a:pt x="8278" y="9344"/>
                    <a:pt x="8337" y="7658"/>
                    <a:pt x="8395" y="5176"/>
                  </a:cubicBezTo>
                  <a:cubicBezTo>
                    <a:pt x="8433" y="2675"/>
                    <a:pt x="8492" y="1047"/>
                    <a:pt x="8511" y="310"/>
                  </a:cubicBezTo>
                  <a:cubicBezTo>
                    <a:pt x="7658" y="97"/>
                    <a:pt x="6980" y="0"/>
                    <a:pt x="6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18" name="Google Shape;4318;p21"/>
            <p:cNvSpPr/>
            <p:nvPr/>
          </p:nvSpPr>
          <p:spPr>
            <a:xfrm>
              <a:off x="1450225" y="3756025"/>
              <a:ext cx="271925" cy="292750"/>
            </a:xfrm>
            <a:custGeom>
              <a:avLst/>
              <a:gdLst/>
              <a:ahLst/>
              <a:cxnLst/>
              <a:rect l="l" t="t" r="r" b="b"/>
              <a:pathLst>
                <a:path w="10877" h="11710" extrusionOk="0">
                  <a:moveTo>
                    <a:pt x="4246" y="1"/>
                  </a:moveTo>
                  <a:lnTo>
                    <a:pt x="4246" y="20"/>
                  </a:lnTo>
                  <a:cubicBezTo>
                    <a:pt x="4188" y="912"/>
                    <a:pt x="4149" y="1939"/>
                    <a:pt x="4149" y="3044"/>
                  </a:cubicBezTo>
                  <a:cubicBezTo>
                    <a:pt x="4149" y="3897"/>
                    <a:pt x="4168" y="4537"/>
                    <a:pt x="4188" y="4964"/>
                  </a:cubicBezTo>
                  <a:lnTo>
                    <a:pt x="0" y="5196"/>
                  </a:lnTo>
                  <a:lnTo>
                    <a:pt x="233" y="6262"/>
                  </a:lnTo>
                  <a:lnTo>
                    <a:pt x="4227" y="6476"/>
                  </a:lnTo>
                  <a:cubicBezTo>
                    <a:pt x="4265" y="7774"/>
                    <a:pt x="4285" y="8511"/>
                    <a:pt x="4285" y="8686"/>
                  </a:cubicBezTo>
                  <a:cubicBezTo>
                    <a:pt x="4285" y="9480"/>
                    <a:pt x="4265" y="10101"/>
                    <a:pt x="4246" y="10508"/>
                  </a:cubicBezTo>
                  <a:cubicBezTo>
                    <a:pt x="4324" y="10837"/>
                    <a:pt x="4479" y="11128"/>
                    <a:pt x="4750" y="11361"/>
                  </a:cubicBezTo>
                  <a:cubicBezTo>
                    <a:pt x="5002" y="11594"/>
                    <a:pt x="5273" y="11710"/>
                    <a:pt x="5564" y="11710"/>
                  </a:cubicBezTo>
                  <a:cubicBezTo>
                    <a:pt x="5991" y="11710"/>
                    <a:pt x="6262" y="11458"/>
                    <a:pt x="6398" y="10954"/>
                  </a:cubicBezTo>
                  <a:cubicBezTo>
                    <a:pt x="6359" y="10314"/>
                    <a:pt x="6282" y="9500"/>
                    <a:pt x="6165" y="8531"/>
                  </a:cubicBezTo>
                  <a:cubicBezTo>
                    <a:pt x="6049" y="7542"/>
                    <a:pt x="5971" y="6883"/>
                    <a:pt x="5952" y="6534"/>
                  </a:cubicBezTo>
                  <a:lnTo>
                    <a:pt x="5952" y="6534"/>
                  </a:lnTo>
                  <a:cubicBezTo>
                    <a:pt x="7891" y="6669"/>
                    <a:pt x="9209" y="6747"/>
                    <a:pt x="9926" y="6786"/>
                  </a:cubicBezTo>
                  <a:cubicBezTo>
                    <a:pt x="10236" y="6747"/>
                    <a:pt x="10469" y="6650"/>
                    <a:pt x="10643" y="6495"/>
                  </a:cubicBezTo>
                  <a:cubicBezTo>
                    <a:pt x="10798" y="6340"/>
                    <a:pt x="10876" y="6146"/>
                    <a:pt x="10876" y="5952"/>
                  </a:cubicBezTo>
                  <a:cubicBezTo>
                    <a:pt x="10876" y="5642"/>
                    <a:pt x="10740" y="5351"/>
                    <a:pt x="10450" y="5080"/>
                  </a:cubicBezTo>
                  <a:cubicBezTo>
                    <a:pt x="10178" y="4808"/>
                    <a:pt x="9829" y="4673"/>
                    <a:pt x="9441" y="4653"/>
                  </a:cubicBezTo>
                  <a:lnTo>
                    <a:pt x="5777" y="4867"/>
                  </a:lnTo>
                  <a:cubicBezTo>
                    <a:pt x="5758" y="4576"/>
                    <a:pt x="5681" y="3820"/>
                    <a:pt x="5564" y="2598"/>
                  </a:cubicBezTo>
                  <a:cubicBezTo>
                    <a:pt x="5429" y="1358"/>
                    <a:pt x="5351" y="582"/>
                    <a:pt x="5332" y="253"/>
                  </a:cubicBezTo>
                  <a:lnTo>
                    <a:pt x="4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19" name="Google Shape;4319;p21"/>
            <p:cNvSpPr/>
            <p:nvPr/>
          </p:nvSpPr>
          <p:spPr>
            <a:xfrm>
              <a:off x="1916950" y="3645525"/>
              <a:ext cx="254450" cy="459950"/>
            </a:xfrm>
            <a:custGeom>
              <a:avLst/>
              <a:gdLst/>
              <a:ahLst/>
              <a:cxnLst/>
              <a:rect l="l" t="t" r="r" b="b"/>
              <a:pathLst>
                <a:path w="10178" h="18398" extrusionOk="0">
                  <a:moveTo>
                    <a:pt x="5293" y="1319"/>
                  </a:moveTo>
                  <a:cubicBezTo>
                    <a:pt x="6146" y="1474"/>
                    <a:pt x="6843" y="1900"/>
                    <a:pt x="7367" y="2560"/>
                  </a:cubicBezTo>
                  <a:cubicBezTo>
                    <a:pt x="7871" y="3238"/>
                    <a:pt x="8142" y="3955"/>
                    <a:pt x="8142" y="4731"/>
                  </a:cubicBezTo>
                  <a:cubicBezTo>
                    <a:pt x="8142" y="5526"/>
                    <a:pt x="7871" y="6185"/>
                    <a:pt x="7328" y="6728"/>
                  </a:cubicBezTo>
                  <a:cubicBezTo>
                    <a:pt x="6785" y="7290"/>
                    <a:pt x="5990" y="7561"/>
                    <a:pt x="4963" y="7581"/>
                  </a:cubicBezTo>
                  <a:cubicBezTo>
                    <a:pt x="4071" y="7581"/>
                    <a:pt x="3354" y="7270"/>
                    <a:pt x="2811" y="6669"/>
                  </a:cubicBezTo>
                  <a:cubicBezTo>
                    <a:pt x="2288" y="6068"/>
                    <a:pt x="2016" y="5332"/>
                    <a:pt x="2016" y="4518"/>
                  </a:cubicBezTo>
                  <a:cubicBezTo>
                    <a:pt x="2016" y="3703"/>
                    <a:pt x="2288" y="2986"/>
                    <a:pt x="2850" y="2366"/>
                  </a:cubicBezTo>
                  <a:cubicBezTo>
                    <a:pt x="3412" y="1745"/>
                    <a:pt x="4226" y="1396"/>
                    <a:pt x="5293" y="1319"/>
                  </a:cubicBezTo>
                  <a:close/>
                  <a:moveTo>
                    <a:pt x="4769" y="9616"/>
                  </a:moveTo>
                  <a:cubicBezTo>
                    <a:pt x="5874" y="9636"/>
                    <a:pt x="6747" y="9984"/>
                    <a:pt x="7406" y="10682"/>
                  </a:cubicBezTo>
                  <a:cubicBezTo>
                    <a:pt x="8045" y="11380"/>
                    <a:pt x="8375" y="12194"/>
                    <a:pt x="8375" y="13164"/>
                  </a:cubicBezTo>
                  <a:cubicBezTo>
                    <a:pt x="8375" y="14114"/>
                    <a:pt x="8084" y="14947"/>
                    <a:pt x="7483" y="15626"/>
                  </a:cubicBezTo>
                  <a:cubicBezTo>
                    <a:pt x="6902" y="16324"/>
                    <a:pt x="6165" y="16673"/>
                    <a:pt x="5273" y="16673"/>
                  </a:cubicBezTo>
                  <a:cubicBezTo>
                    <a:pt x="4304" y="16673"/>
                    <a:pt x="3509" y="16304"/>
                    <a:pt x="2869" y="15568"/>
                  </a:cubicBezTo>
                  <a:cubicBezTo>
                    <a:pt x="2230" y="14850"/>
                    <a:pt x="1919" y="13997"/>
                    <a:pt x="1919" y="13047"/>
                  </a:cubicBezTo>
                  <a:cubicBezTo>
                    <a:pt x="1919" y="12272"/>
                    <a:pt x="2152" y="11594"/>
                    <a:pt x="2637" y="10973"/>
                  </a:cubicBezTo>
                  <a:cubicBezTo>
                    <a:pt x="3102" y="10353"/>
                    <a:pt x="3819" y="9907"/>
                    <a:pt x="4769" y="9616"/>
                  </a:cubicBezTo>
                  <a:close/>
                  <a:moveTo>
                    <a:pt x="4866" y="1"/>
                  </a:moveTo>
                  <a:cubicBezTo>
                    <a:pt x="3335" y="1"/>
                    <a:pt x="2171" y="427"/>
                    <a:pt x="1357" y="1300"/>
                  </a:cubicBezTo>
                  <a:cubicBezTo>
                    <a:pt x="524" y="2153"/>
                    <a:pt x="117" y="3335"/>
                    <a:pt x="117" y="4828"/>
                  </a:cubicBezTo>
                  <a:cubicBezTo>
                    <a:pt x="117" y="5816"/>
                    <a:pt x="349" y="6611"/>
                    <a:pt x="814" y="7270"/>
                  </a:cubicBezTo>
                  <a:cubicBezTo>
                    <a:pt x="1280" y="7930"/>
                    <a:pt x="1958" y="8259"/>
                    <a:pt x="2869" y="8278"/>
                  </a:cubicBezTo>
                  <a:cubicBezTo>
                    <a:pt x="1978" y="8414"/>
                    <a:pt x="1280" y="8957"/>
                    <a:pt x="776" y="9907"/>
                  </a:cubicBezTo>
                  <a:cubicBezTo>
                    <a:pt x="252" y="10837"/>
                    <a:pt x="0" y="11942"/>
                    <a:pt x="0" y="13183"/>
                  </a:cubicBezTo>
                  <a:cubicBezTo>
                    <a:pt x="0" y="16653"/>
                    <a:pt x="1667" y="18398"/>
                    <a:pt x="5021" y="18398"/>
                  </a:cubicBezTo>
                  <a:cubicBezTo>
                    <a:pt x="6766" y="18398"/>
                    <a:pt x="8045" y="17972"/>
                    <a:pt x="8898" y="17138"/>
                  </a:cubicBezTo>
                  <a:cubicBezTo>
                    <a:pt x="9751" y="16304"/>
                    <a:pt x="10178" y="15005"/>
                    <a:pt x="10178" y="13280"/>
                  </a:cubicBezTo>
                  <a:cubicBezTo>
                    <a:pt x="10158" y="12039"/>
                    <a:pt x="9906" y="10934"/>
                    <a:pt x="9383" y="9984"/>
                  </a:cubicBezTo>
                  <a:cubicBezTo>
                    <a:pt x="8879" y="9015"/>
                    <a:pt x="8142" y="8472"/>
                    <a:pt x="7231" y="8317"/>
                  </a:cubicBezTo>
                  <a:cubicBezTo>
                    <a:pt x="8142" y="8317"/>
                    <a:pt x="8821" y="7968"/>
                    <a:pt x="9286" y="7329"/>
                  </a:cubicBezTo>
                  <a:cubicBezTo>
                    <a:pt x="9751" y="6669"/>
                    <a:pt x="9984" y="5855"/>
                    <a:pt x="9984" y="4886"/>
                  </a:cubicBezTo>
                  <a:cubicBezTo>
                    <a:pt x="9984" y="3219"/>
                    <a:pt x="9519" y="1997"/>
                    <a:pt x="8608" y="1203"/>
                  </a:cubicBezTo>
                  <a:cubicBezTo>
                    <a:pt x="7696" y="408"/>
                    <a:pt x="6456" y="1"/>
                    <a:pt x="4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20" name="Google Shape;4320;p21"/>
            <p:cNvSpPr/>
            <p:nvPr/>
          </p:nvSpPr>
          <p:spPr>
            <a:xfrm>
              <a:off x="2207250" y="3784625"/>
              <a:ext cx="249125" cy="490000"/>
            </a:xfrm>
            <a:custGeom>
              <a:avLst/>
              <a:gdLst/>
              <a:ahLst/>
              <a:cxnLst/>
              <a:rect l="l" t="t" r="r" b="b"/>
              <a:pathLst>
                <a:path w="9965" h="19600" extrusionOk="0">
                  <a:moveTo>
                    <a:pt x="8104" y="0"/>
                  </a:moveTo>
                  <a:lnTo>
                    <a:pt x="8104" y="272"/>
                  </a:lnTo>
                  <a:cubicBezTo>
                    <a:pt x="8104" y="3005"/>
                    <a:pt x="6979" y="6495"/>
                    <a:pt x="4769" y="10740"/>
                  </a:cubicBezTo>
                  <a:cubicBezTo>
                    <a:pt x="4246" y="10081"/>
                    <a:pt x="3781" y="9248"/>
                    <a:pt x="3374" y="8278"/>
                  </a:cubicBezTo>
                  <a:cubicBezTo>
                    <a:pt x="2966" y="7290"/>
                    <a:pt x="2695" y="6475"/>
                    <a:pt x="2521" y="5816"/>
                  </a:cubicBezTo>
                  <a:cubicBezTo>
                    <a:pt x="2366" y="5177"/>
                    <a:pt x="2152" y="4149"/>
                    <a:pt x="1900" y="2792"/>
                  </a:cubicBezTo>
                  <a:cubicBezTo>
                    <a:pt x="1629" y="1435"/>
                    <a:pt x="1454" y="563"/>
                    <a:pt x="1377" y="175"/>
                  </a:cubicBezTo>
                  <a:lnTo>
                    <a:pt x="0" y="97"/>
                  </a:lnTo>
                  <a:lnTo>
                    <a:pt x="0" y="97"/>
                  </a:lnTo>
                  <a:cubicBezTo>
                    <a:pt x="136" y="2424"/>
                    <a:pt x="543" y="4769"/>
                    <a:pt x="1241" y="7096"/>
                  </a:cubicBezTo>
                  <a:cubicBezTo>
                    <a:pt x="1920" y="9422"/>
                    <a:pt x="2908" y="11147"/>
                    <a:pt x="4207" y="12311"/>
                  </a:cubicBezTo>
                  <a:cubicBezTo>
                    <a:pt x="2540" y="15470"/>
                    <a:pt x="1396" y="17622"/>
                    <a:pt x="737" y="18766"/>
                  </a:cubicBezTo>
                  <a:lnTo>
                    <a:pt x="2210" y="19600"/>
                  </a:lnTo>
                  <a:cubicBezTo>
                    <a:pt x="3160" y="17913"/>
                    <a:pt x="3936" y="16459"/>
                    <a:pt x="4576" y="15257"/>
                  </a:cubicBezTo>
                  <a:cubicBezTo>
                    <a:pt x="5196" y="14075"/>
                    <a:pt x="5913" y="12582"/>
                    <a:pt x="6727" y="10837"/>
                  </a:cubicBezTo>
                  <a:cubicBezTo>
                    <a:pt x="7542" y="9073"/>
                    <a:pt x="8220" y="7309"/>
                    <a:pt x="8763" y="5584"/>
                  </a:cubicBezTo>
                  <a:cubicBezTo>
                    <a:pt x="9306" y="3839"/>
                    <a:pt x="9713" y="2133"/>
                    <a:pt x="9965" y="466"/>
                  </a:cubicBezTo>
                  <a:cubicBezTo>
                    <a:pt x="9558" y="291"/>
                    <a:pt x="8918" y="136"/>
                    <a:pt x="8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21" name="Google Shape;4321;p21"/>
            <p:cNvSpPr/>
            <p:nvPr/>
          </p:nvSpPr>
          <p:spPr>
            <a:xfrm>
              <a:off x="2639075" y="3780250"/>
              <a:ext cx="340250" cy="211825"/>
            </a:xfrm>
            <a:custGeom>
              <a:avLst/>
              <a:gdLst/>
              <a:ahLst/>
              <a:cxnLst/>
              <a:rect l="l" t="t" r="r" b="b"/>
              <a:pathLst>
                <a:path w="13610" h="8473" extrusionOk="0">
                  <a:moveTo>
                    <a:pt x="12175" y="1"/>
                  </a:moveTo>
                  <a:cubicBezTo>
                    <a:pt x="11302" y="40"/>
                    <a:pt x="9500" y="98"/>
                    <a:pt x="6747" y="175"/>
                  </a:cubicBezTo>
                  <a:cubicBezTo>
                    <a:pt x="4013" y="253"/>
                    <a:pt x="1881" y="331"/>
                    <a:pt x="388" y="447"/>
                  </a:cubicBezTo>
                  <a:lnTo>
                    <a:pt x="640" y="1513"/>
                  </a:lnTo>
                  <a:lnTo>
                    <a:pt x="621" y="1513"/>
                  </a:lnTo>
                  <a:cubicBezTo>
                    <a:pt x="1706" y="1591"/>
                    <a:pt x="5719" y="1784"/>
                    <a:pt x="12659" y="2114"/>
                  </a:cubicBezTo>
                  <a:cubicBezTo>
                    <a:pt x="12970" y="2095"/>
                    <a:pt x="13222" y="1998"/>
                    <a:pt x="13377" y="1843"/>
                  </a:cubicBezTo>
                  <a:cubicBezTo>
                    <a:pt x="13532" y="1688"/>
                    <a:pt x="13609" y="1494"/>
                    <a:pt x="13609" y="1300"/>
                  </a:cubicBezTo>
                  <a:cubicBezTo>
                    <a:pt x="13609" y="990"/>
                    <a:pt x="13474" y="699"/>
                    <a:pt x="13202" y="427"/>
                  </a:cubicBezTo>
                  <a:cubicBezTo>
                    <a:pt x="12911" y="156"/>
                    <a:pt x="12582" y="20"/>
                    <a:pt x="12175" y="1"/>
                  </a:cubicBezTo>
                  <a:close/>
                  <a:moveTo>
                    <a:pt x="12175" y="6340"/>
                  </a:moveTo>
                  <a:cubicBezTo>
                    <a:pt x="5661" y="6631"/>
                    <a:pt x="1609" y="6844"/>
                    <a:pt x="0" y="6980"/>
                  </a:cubicBezTo>
                  <a:lnTo>
                    <a:pt x="272" y="8046"/>
                  </a:lnTo>
                  <a:cubicBezTo>
                    <a:pt x="1842" y="8143"/>
                    <a:pt x="4052" y="8240"/>
                    <a:pt x="6902" y="8298"/>
                  </a:cubicBezTo>
                  <a:cubicBezTo>
                    <a:pt x="9771" y="8356"/>
                    <a:pt x="11690" y="8415"/>
                    <a:pt x="12659" y="8473"/>
                  </a:cubicBezTo>
                  <a:cubicBezTo>
                    <a:pt x="12970" y="8434"/>
                    <a:pt x="13222" y="8337"/>
                    <a:pt x="13377" y="8182"/>
                  </a:cubicBezTo>
                  <a:cubicBezTo>
                    <a:pt x="13532" y="8027"/>
                    <a:pt x="13609" y="7833"/>
                    <a:pt x="13609" y="7639"/>
                  </a:cubicBezTo>
                  <a:cubicBezTo>
                    <a:pt x="13609" y="7329"/>
                    <a:pt x="13474" y="7038"/>
                    <a:pt x="13202" y="6767"/>
                  </a:cubicBezTo>
                  <a:cubicBezTo>
                    <a:pt x="12911" y="6495"/>
                    <a:pt x="12582" y="6360"/>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22" name="Google Shape;4322;p21"/>
            <p:cNvSpPr/>
            <p:nvPr/>
          </p:nvSpPr>
          <p:spPr>
            <a:xfrm>
              <a:off x="3162500" y="3667350"/>
              <a:ext cx="249625" cy="443950"/>
            </a:xfrm>
            <a:custGeom>
              <a:avLst/>
              <a:gdLst/>
              <a:ahLst/>
              <a:cxnLst/>
              <a:rect l="l" t="t" r="r" b="b"/>
              <a:pathLst>
                <a:path w="9985" h="17758" extrusionOk="0">
                  <a:moveTo>
                    <a:pt x="3044" y="0"/>
                  </a:moveTo>
                  <a:cubicBezTo>
                    <a:pt x="2637" y="1124"/>
                    <a:pt x="2327" y="2404"/>
                    <a:pt x="2094" y="3838"/>
                  </a:cubicBezTo>
                  <a:cubicBezTo>
                    <a:pt x="1842" y="5273"/>
                    <a:pt x="1551" y="6708"/>
                    <a:pt x="1183" y="8142"/>
                  </a:cubicBezTo>
                  <a:cubicBezTo>
                    <a:pt x="1435" y="8278"/>
                    <a:pt x="1745" y="8433"/>
                    <a:pt x="2133" y="8607"/>
                  </a:cubicBezTo>
                  <a:cubicBezTo>
                    <a:pt x="2520" y="8782"/>
                    <a:pt x="2869" y="8956"/>
                    <a:pt x="3180" y="9131"/>
                  </a:cubicBezTo>
                  <a:cubicBezTo>
                    <a:pt x="3548" y="9053"/>
                    <a:pt x="3936" y="9034"/>
                    <a:pt x="4362" y="9034"/>
                  </a:cubicBezTo>
                  <a:cubicBezTo>
                    <a:pt x="5506" y="9034"/>
                    <a:pt x="6378" y="9344"/>
                    <a:pt x="6979" y="9984"/>
                  </a:cubicBezTo>
                  <a:cubicBezTo>
                    <a:pt x="7580" y="10624"/>
                    <a:pt x="7871" y="11399"/>
                    <a:pt x="7871" y="12291"/>
                  </a:cubicBezTo>
                  <a:cubicBezTo>
                    <a:pt x="7871" y="13260"/>
                    <a:pt x="7561" y="14152"/>
                    <a:pt x="6921" y="14927"/>
                  </a:cubicBezTo>
                  <a:cubicBezTo>
                    <a:pt x="6281" y="15703"/>
                    <a:pt x="5448" y="16090"/>
                    <a:pt x="4478" y="16090"/>
                  </a:cubicBezTo>
                  <a:cubicBezTo>
                    <a:pt x="3509" y="16090"/>
                    <a:pt x="2462" y="15683"/>
                    <a:pt x="1357" y="14850"/>
                  </a:cubicBezTo>
                  <a:cubicBezTo>
                    <a:pt x="1280" y="14772"/>
                    <a:pt x="1163" y="14733"/>
                    <a:pt x="1067" y="14733"/>
                  </a:cubicBezTo>
                  <a:cubicBezTo>
                    <a:pt x="834" y="14733"/>
                    <a:pt x="601" y="14966"/>
                    <a:pt x="369" y="15470"/>
                  </a:cubicBezTo>
                  <a:cubicBezTo>
                    <a:pt x="155" y="15974"/>
                    <a:pt x="20" y="16226"/>
                    <a:pt x="0" y="16246"/>
                  </a:cubicBezTo>
                  <a:cubicBezTo>
                    <a:pt x="1435" y="17254"/>
                    <a:pt x="2869" y="17758"/>
                    <a:pt x="4440" y="17758"/>
                  </a:cubicBezTo>
                  <a:cubicBezTo>
                    <a:pt x="5991" y="17758"/>
                    <a:pt x="7309" y="17273"/>
                    <a:pt x="8375" y="16304"/>
                  </a:cubicBezTo>
                  <a:cubicBezTo>
                    <a:pt x="9441" y="15334"/>
                    <a:pt x="9984" y="14152"/>
                    <a:pt x="9984" y="12795"/>
                  </a:cubicBezTo>
                  <a:cubicBezTo>
                    <a:pt x="9984" y="11341"/>
                    <a:pt x="9441" y="10061"/>
                    <a:pt x="8356" y="8956"/>
                  </a:cubicBezTo>
                  <a:cubicBezTo>
                    <a:pt x="7270" y="7851"/>
                    <a:pt x="6029" y="7289"/>
                    <a:pt x="4614" y="7289"/>
                  </a:cubicBezTo>
                  <a:cubicBezTo>
                    <a:pt x="4188" y="7289"/>
                    <a:pt x="3742" y="7328"/>
                    <a:pt x="3277" y="7425"/>
                  </a:cubicBezTo>
                  <a:cubicBezTo>
                    <a:pt x="3664" y="5370"/>
                    <a:pt x="3974" y="3431"/>
                    <a:pt x="4207" y="1590"/>
                  </a:cubicBezTo>
                  <a:cubicBezTo>
                    <a:pt x="4634" y="1551"/>
                    <a:pt x="5583" y="1532"/>
                    <a:pt x="7076" y="1532"/>
                  </a:cubicBezTo>
                  <a:cubicBezTo>
                    <a:pt x="8084" y="1532"/>
                    <a:pt x="8976" y="1454"/>
                    <a:pt x="9751" y="1299"/>
                  </a:cubicBezTo>
                  <a:lnTo>
                    <a:pt x="9499" y="233"/>
                  </a:lnTo>
                  <a:cubicBezTo>
                    <a:pt x="8743" y="116"/>
                    <a:pt x="7619" y="58"/>
                    <a:pt x="6126" y="58"/>
                  </a:cubicBezTo>
                  <a:cubicBezTo>
                    <a:pt x="4634" y="58"/>
                    <a:pt x="3606" y="39"/>
                    <a:pt x="3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23" name="Google Shape;4323;p21"/>
            <p:cNvSpPr/>
            <p:nvPr/>
          </p:nvSpPr>
          <p:spPr>
            <a:xfrm>
              <a:off x="3423725" y="3659575"/>
              <a:ext cx="242825" cy="438150"/>
            </a:xfrm>
            <a:custGeom>
              <a:avLst/>
              <a:gdLst/>
              <a:ahLst/>
              <a:cxnLst/>
              <a:rect l="l" t="t" r="r" b="b"/>
              <a:pathLst>
                <a:path w="9713" h="17526" extrusionOk="0">
                  <a:moveTo>
                    <a:pt x="5487" y="1"/>
                  </a:moveTo>
                  <a:cubicBezTo>
                    <a:pt x="4246" y="1"/>
                    <a:pt x="3141" y="427"/>
                    <a:pt x="2191" y="1280"/>
                  </a:cubicBezTo>
                  <a:cubicBezTo>
                    <a:pt x="1241" y="2153"/>
                    <a:pt x="737" y="3355"/>
                    <a:pt x="679" y="4886"/>
                  </a:cubicBezTo>
                  <a:lnTo>
                    <a:pt x="1745" y="5274"/>
                  </a:lnTo>
                  <a:cubicBezTo>
                    <a:pt x="2016" y="3917"/>
                    <a:pt x="2501" y="2909"/>
                    <a:pt x="3199" y="2230"/>
                  </a:cubicBezTo>
                  <a:cubicBezTo>
                    <a:pt x="3897" y="1571"/>
                    <a:pt x="4653" y="1242"/>
                    <a:pt x="5467" y="1242"/>
                  </a:cubicBezTo>
                  <a:cubicBezTo>
                    <a:pt x="6165" y="1242"/>
                    <a:pt x="6766" y="1455"/>
                    <a:pt x="7251" y="1901"/>
                  </a:cubicBezTo>
                  <a:cubicBezTo>
                    <a:pt x="7755" y="2327"/>
                    <a:pt x="7987" y="2909"/>
                    <a:pt x="7987" y="3607"/>
                  </a:cubicBezTo>
                  <a:cubicBezTo>
                    <a:pt x="7987" y="4712"/>
                    <a:pt x="7774" y="5778"/>
                    <a:pt x="7348" y="6825"/>
                  </a:cubicBezTo>
                  <a:cubicBezTo>
                    <a:pt x="6921" y="7891"/>
                    <a:pt x="6359" y="8822"/>
                    <a:pt x="5680" y="9674"/>
                  </a:cubicBezTo>
                  <a:cubicBezTo>
                    <a:pt x="5002" y="10527"/>
                    <a:pt x="4323" y="11303"/>
                    <a:pt x="3606" y="12001"/>
                  </a:cubicBezTo>
                  <a:cubicBezTo>
                    <a:pt x="2908" y="12718"/>
                    <a:pt x="2210" y="13435"/>
                    <a:pt x="1512" y="14191"/>
                  </a:cubicBezTo>
                  <a:cubicBezTo>
                    <a:pt x="815" y="14928"/>
                    <a:pt x="311" y="15568"/>
                    <a:pt x="0" y="16091"/>
                  </a:cubicBezTo>
                  <a:cubicBezTo>
                    <a:pt x="0" y="16285"/>
                    <a:pt x="0" y="16537"/>
                    <a:pt x="20" y="16847"/>
                  </a:cubicBezTo>
                  <a:cubicBezTo>
                    <a:pt x="20" y="17177"/>
                    <a:pt x="20" y="17390"/>
                    <a:pt x="20" y="17526"/>
                  </a:cubicBezTo>
                  <a:cubicBezTo>
                    <a:pt x="175" y="17526"/>
                    <a:pt x="1532" y="17526"/>
                    <a:pt x="4091" y="17506"/>
                  </a:cubicBezTo>
                  <a:cubicBezTo>
                    <a:pt x="6650" y="17506"/>
                    <a:pt x="8511" y="17487"/>
                    <a:pt x="9713" y="17448"/>
                  </a:cubicBezTo>
                  <a:lnTo>
                    <a:pt x="8976" y="15878"/>
                  </a:lnTo>
                  <a:cubicBezTo>
                    <a:pt x="8375" y="15839"/>
                    <a:pt x="7871" y="15820"/>
                    <a:pt x="7483" y="15820"/>
                  </a:cubicBezTo>
                  <a:cubicBezTo>
                    <a:pt x="7076" y="15820"/>
                    <a:pt x="6456" y="15839"/>
                    <a:pt x="5603" y="15859"/>
                  </a:cubicBezTo>
                  <a:cubicBezTo>
                    <a:pt x="4750" y="15878"/>
                    <a:pt x="4110" y="15897"/>
                    <a:pt x="3742" y="15897"/>
                  </a:cubicBezTo>
                  <a:cubicBezTo>
                    <a:pt x="3354" y="15897"/>
                    <a:pt x="2889" y="15878"/>
                    <a:pt x="2346" y="15859"/>
                  </a:cubicBezTo>
                  <a:cubicBezTo>
                    <a:pt x="2676" y="15490"/>
                    <a:pt x="3218" y="14928"/>
                    <a:pt x="4013" y="14114"/>
                  </a:cubicBezTo>
                  <a:cubicBezTo>
                    <a:pt x="4808" y="13319"/>
                    <a:pt x="5467" y="12602"/>
                    <a:pt x="5991" y="11981"/>
                  </a:cubicBezTo>
                  <a:cubicBezTo>
                    <a:pt x="6514" y="11380"/>
                    <a:pt x="7076" y="10644"/>
                    <a:pt x="7677" y="9771"/>
                  </a:cubicBezTo>
                  <a:cubicBezTo>
                    <a:pt x="8298" y="8918"/>
                    <a:pt x="8743" y="7988"/>
                    <a:pt x="9073" y="7019"/>
                  </a:cubicBezTo>
                  <a:cubicBezTo>
                    <a:pt x="9383" y="6030"/>
                    <a:pt x="9538" y="5022"/>
                    <a:pt x="9538" y="3994"/>
                  </a:cubicBezTo>
                  <a:cubicBezTo>
                    <a:pt x="9538" y="2734"/>
                    <a:pt x="9151" y="1746"/>
                    <a:pt x="8356" y="1048"/>
                  </a:cubicBezTo>
                  <a:cubicBezTo>
                    <a:pt x="7561" y="350"/>
                    <a:pt x="6592" y="1"/>
                    <a:pt x="54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24" name="Google Shape;4324;p21"/>
            <p:cNvSpPr/>
            <p:nvPr/>
          </p:nvSpPr>
          <p:spPr>
            <a:xfrm>
              <a:off x="3666050" y="3591725"/>
              <a:ext cx="274825" cy="568050"/>
            </a:xfrm>
            <a:custGeom>
              <a:avLst/>
              <a:gdLst/>
              <a:ahLst/>
              <a:cxnLst/>
              <a:rect l="l" t="t" r="r" b="b"/>
              <a:pathLst>
                <a:path w="10993" h="22722" extrusionOk="0">
                  <a:moveTo>
                    <a:pt x="9926" y="1"/>
                  </a:moveTo>
                  <a:cubicBezTo>
                    <a:pt x="9577" y="1028"/>
                    <a:pt x="8569" y="3180"/>
                    <a:pt x="6902" y="6476"/>
                  </a:cubicBezTo>
                  <a:cubicBezTo>
                    <a:pt x="5215" y="9771"/>
                    <a:pt x="3645" y="12931"/>
                    <a:pt x="2191" y="15936"/>
                  </a:cubicBezTo>
                  <a:cubicBezTo>
                    <a:pt x="718" y="18922"/>
                    <a:pt x="0" y="20783"/>
                    <a:pt x="0" y="21481"/>
                  </a:cubicBezTo>
                  <a:cubicBezTo>
                    <a:pt x="0" y="21810"/>
                    <a:pt x="117" y="22101"/>
                    <a:pt x="330" y="22353"/>
                  </a:cubicBezTo>
                  <a:cubicBezTo>
                    <a:pt x="563" y="22605"/>
                    <a:pt x="834" y="22721"/>
                    <a:pt x="1164" y="22721"/>
                  </a:cubicBezTo>
                  <a:cubicBezTo>
                    <a:pt x="1493" y="22721"/>
                    <a:pt x="1764" y="22586"/>
                    <a:pt x="1978" y="22314"/>
                  </a:cubicBezTo>
                  <a:cubicBezTo>
                    <a:pt x="2598" y="20220"/>
                    <a:pt x="4110" y="16576"/>
                    <a:pt x="6495" y="11342"/>
                  </a:cubicBezTo>
                  <a:cubicBezTo>
                    <a:pt x="8899" y="6127"/>
                    <a:pt x="10391" y="2482"/>
                    <a:pt x="10992" y="408"/>
                  </a:cubicBezTo>
                  <a:lnTo>
                    <a:pt x="9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25" name="Google Shape;4325;p21"/>
            <p:cNvSpPr/>
            <p:nvPr/>
          </p:nvSpPr>
          <p:spPr>
            <a:xfrm>
              <a:off x="3940350" y="3664925"/>
              <a:ext cx="251075" cy="446850"/>
            </a:xfrm>
            <a:custGeom>
              <a:avLst/>
              <a:gdLst/>
              <a:ahLst/>
              <a:cxnLst/>
              <a:rect l="l" t="t" r="r" b="b"/>
              <a:pathLst>
                <a:path w="10043" h="17874" extrusionOk="0">
                  <a:moveTo>
                    <a:pt x="6844" y="2094"/>
                  </a:moveTo>
                  <a:cubicBezTo>
                    <a:pt x="6805" y="3005"/>
                    <a:pt x="6767" y="4362"/>
                    <a:pt x="6728" y="6145"/>
                  </a:cubicBezTo>
                  <a:cubicBezTo>
                    <a:pt x="6670" y="7929"/>
                    <a:pt x="6631" y="9267"/>
                    <a:pt x="6573" y="10178"/>
                  </a:cubicBezTo>
                  <a:lnTo>
                    <a:pt x="1765" y="10042"/>
                  </a:lnTo>
                  <a:cubicBezTo>
                    <a:pt x="2017" y="9674"/>
                    <a:pt x="2773" y="8414"/>
                    <a:pt x="4014" y="6301"/>
                  </a:cubicBezTo>
                  <a:cubicBezTo>
                    <a:pt x="5235" y="4168"/>
                    <a:pt x="6185" y="2772"/>
                    <a:pt x="6844" y="2094"/>
                  </a:cubicBezTo>
                  <a:close/>
                  <a:moveTo>
                    <a:pt x="6476" y="0"/>
                  </a:moveTo>
                  <a:cubicBezTo>
                    <a:pt x="4847" y="2171"/>
                    <a:pt x="2696" y="5486"/>
                    <a:pt x="20" y="9965"/>
                  </a:cubicBezTo>
                  <a:cubicBezTo>
                    <a:pt x="20" y="10081"/>
                    <a:pt x="40" y="10236"/>
                    <a:pt x="40" y="10449"/>
                  </a:cubicBezTo>
                  <a:cubicBezTo>
                    <a:pt x="40" y="10662"/>
                    <a:pt x="59" y="10837"/>
                    <a:pt x="59" y="10914"/>
                  </a:cubicBezTo>
                  <a:cubicBezTo>
                    <a:pt x="59" y="11070"/>
                    <a:pt x="40" y="11322"/>
                    <a:pt x="1" y="11709"/>
                  </a:cubicBezTo>
                  <a:cubicBezTo>
                    <a:pt x="389" y="11690"/>
                    <a:pt x="679" y="11670"/>
                    <a:pt x="912" y="11670"/>
                  </a:cubicBezTo>
                  <a:cubicBezTo>
                    <a:pt x="1377" y="11670"/>
                    <a:pt x="2095" y="11690"/>
                    <a:pt x="3103" y="11748"/>
                  </a:cubicBezTo>
                  <a:cubicBezTo>
                    <a:pt x="4091" y="11806"/>
                    <a:pt x="4828" y="11826"/>
                    <a:pt x="5313" y="11826"/>
                  </a:cubicBezTo>
                  <a:cubicBezTo>
                    <a:pt x="5623" y="11826"/>
                    <a:pt x="6011" y="11826"/>
                    <a:pt x="6534" y="11787"/>
                  </a:cubicBezTo>
                  <a:lnTo>
                    <a:pt x="6534" y="11787"/>
                  </a:lnTo>
                  <a:cubicBezTo>
                    <a:pt x="6437" y="14540"/>
                    <a:pt x="6379" y="16168"/>
                    <a:pt x="6359" y="16672"/>
                  </a:cubicBezTo>
                  <a:cubicBezTo>
                    <a:pt x="6418" y="17002"/>
                    <a:pt x="6592" y="17292"/>
                    <a:pt x="6864" y="17525"/>
                  </a:cubicBezTo>
                  <a:cubicBezTo>
                    <a:pt x="7135" y="17758"/>
                    <a:pt x="7406" y="17874"/>
                    <a:pt x="7697" y="17874"/>
                  </a:cubicBezTo>
                  <a:cubicBezTo>
                    <a:pt x="8104" y="17874"/>
                    <a:pt x="8376" y="17641"/>
                    <a:pt x="8511" y="17137"/>
                  </a:cubicBezTo>
                  <a:cubicBezTo>
                    <a:pt x="8492" y="16420"/>
                    <a:pt x="8473" y="15509"/>
                    <a:pt x="8414" y="14385"/>
                  </a:cubicBezTo>
                  <a:cubicBezTo>
                    <a:pt x="8356" y="13280"/>
                    <a:pt x="8317" y="12349"/>
                    <a:pt x="8279" y="11612"/>
                  </a:cubicBezTo>
                  <a:cubicBezTo>
                    <a:pt x="8628" y="11593"/>
                    <a:pt x="9209" y="11515"/>
                    <a:pt x="10043" y="11418"/>
                  </a:cubicBezTo>
                  <a:lnTo>
                    <a:pt x="9810" y="10352"/>
                  </a:lnTo>
                  <a:cubicBezTo>
                    <a:pt x="9461" y="10294"/>
                    <a:pt x="8938" y="10255"/>
                    <a:pt x="8240" y="10236"/>
                  </a:cubicBezTo>
                  <a:cubicBezTo>
                    <a:pt x="8279" y="9344"/>
                    <a:pt x="8337" y="7658"/>
                    <a:pt x="8395" y="5176"/>
                  </a:cubicBezTo>
                  <a:cubicBezTo>
                    <a:pt x="8434" y="2675"/>
                    <a:pt x="8492" y="1047"/>
                    <a:pt x="8511" y="310"/>
                  </a:cubicBezTo>
                  <a:cubicBezTo>
                    <a:pt x="7658" y="97"/>
                    <a:pt x="6980" y="0"/>
                    <a:pt x="6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4326" name="Google Shape;4326;p21"/>
          <p:cNvGrpSpPr/>
          <p:nvPr/>
        </p:nvGrpSpPr>
        <p:grpSpPr>
          <a:xfrm rot="-562468">
            <a:off x="7497381" y="135021"/>
            <a:ext cx="1218588" cy="278446"/>
            <a:chOff x="4592225" y="328100"/>
            <a:chExt cx="2772225" cy="633450"/>
          </a:xfrm>
        </p:grpSpPr>
        <p:sp>
          <p:nvSpPr>
            <p:cNvPr id="4327" name="Google Shape;4327;p21"/>
            <p:cNvSpPr/>
            <p:nvPr/>
          </p:nvSpPr>
          <p:spPr>
            <a:xfrm>
              <a:off x="4592225" y="336325"/>
              <a:ext cx="222950" cy="452700"/>
            </a:xfrm>
            <a:custGeom>
              <a:avLst/>
              <a:gdLst/>
              <a:ahLst/>
              <a:cxnLst/>
              <a:rect l="l" t="t" r="r" b="b"/>
              <a:pathLst>
                <a:path w="8918" h="18108" extrusionOk="0">
                  <a:moveTo>
                    <a:pt x="4730" y="1"/>
                  </a:moveTo>
                  <a:cubicBezTo>
                    <a:pt x="4401" y="1"/>
                    <a:pt x="4032" y="20"/>
                    <a:pt x="3664" y="78"/>
                  </a:cubicBezTo>
                  <a:cubicBezTo>
                    <a:pt x="3276" y="137"/>
                    <a:pt x="2966" y="195"/>
                    <a:pt x="2714" y="253"/>
                  </a:cubicBezTo>
                  <a:cubicBezTo>
                    <a:pt x="2462" y="331"/>
                    <a:pt x="2133" y="408"/>
                    <a:pt x="1706" y="544"/>
                  </a:cubicBezTo>
                  <a:cubicBezTo>
                    <a:pt x="1260" y="679"/>
                    <a:pt x="950" y="757"/>
                    <a:pt x="756" y="815"/>
                  </a:cubicBezTo>
                  <a:lnTo>
                    <a:pt x="1144" y="1881"/>
                  </a:lnTo>
                  <a:cubicBezTo>
                    <a:pt x="1280" y="1862"/>
                    <a:pt x="1570" y="1823"/>
                    <a:pt x="2055" y="1765"/>
                  </a:cubicBezTo>
                  <a:cubicBezTo>
                    <a:pt x="2540" y="1707"/>
                    <a:pt x="2985" y="1649"/>
                    <a:pt x="3393" y="1610"/>
                  </a:cubicBezTo>
                  <a:cubicBezTo>
                    <a:pt x="3800" y="1571"/>
                    <a:pt x="4168" y="1552"/>
                    <a:pt x="4517" y="1552"/>
                  </a:cubicBezTo>
                  <a:cubicBezTo>
                    <a:pt x="5292" y="1552"/>
                    <a:pt x="5913" y="1804"/>
                    <a:pt x="6397" y="2308"/>
                  </a:cubicBezTo>
                  <a:cubicBezTo>
                    <a:pt x="6863" y="2831"/>
                    <a:pt x="7115" y="3510"/>
                    <a:pt x="7115" y="4343"/>
                  </a:cubicBezTo>
                  <a:cubicBezTo>
                    <a:pt x="7115" y="5468"/>
                    <a:pt x="6649" y="6282"/>
                    <a:pt x="5738" y="6786"/>
                  </a:cubicBezTo>
                  <a:cubicBezTo>
                    <a:pt x="4808" y="7309"/>
                    <a:pt x="3625" y="7561"/>
                    <a:pt x="2171" y="7561"/>
                  </a:cubicBezTo>
                  <a:cubicBezTo>
                    <a:pt x="1880" y="7561"/>
                    <a:pt x="1648" y="7542"/>
                    <a:pt x="1512" y="7523"/>
                  </a:cubicBezTo>
                  <a:lnTo>
                    <a:pt x="1512" y="8705"/>
                  </a:lnTo>
                  <a:cubicBezTo>
                    <a:pt x="1648" y="8686"/>
                    <a:pt x="1822" y="8686"/>
                    <a:pt x="2094" y="8686"/>
                  </a:cubicBezTo>
                  <a:cubicBezTo>
                    <a:pt x="3703" y="8686"/>
                    <a:pt x="4924" y="9132"/>
                    <a:pt x="5777" y="10024"/>
                  </a:cubicBezTo>
                  <a:cubicBezTo>
                    <a:pt x="6630" y="10935"/>
                    <a:pt x="7057" y="12001"/>
                    <a:pt x="7057" y="13242"/>
                  </a:cubicBezTo>
                  <a:cubicBezTo>
                    <a:pt x="7057" y="14153"/>
                    <a:pt x="6805" y="14948"/>
                    <a:pt x="6281" y="15645"/>
                  </a:cubicBezTo>
                  <a:cubicBezTo>
                    <a:pt x="5758" y="16324"/>
                    <a:pt x="5060" y="16673"/>
                    <a:pt x="4149" y="16673"/>
                  </a:cubicBezTo>
                  <a:cubicBezTo>
                    <a:pt x="3780" y="16673"/>
                    <a:pt x="3354" y="16634"/>
                    <a:pt x="2889" y="16576"/>
                  </a:cubicBezTo>
                  <a:cubicBezTo>
                    <a:pt x="2423" y="16498"/>
                    <a:pt x="1880" y="16421"/>
                    <a:pt x="1280" y="16285"/>
                  </a:cubicBezTo>
                  <a:cubicBezTo>
                    <a:pt x="679" y="16150"/>
                    <a:pt x="330" y="16091"/>
                    <a:pt x="194" y="16072"/>
                  </a:cubicBezTo>
                  <a:lnTo>
                    <a:pt x="0" y="17177"/>
                  </a:lnTo>
                  <a:cubicBezTo>
                    <a:pt x="1512" y="17797"/>
                    <a:pt x="3199" y="18107"/>
                    <a:pt x="5060" y="18107"/>
                  </a:cubicBezTo>
                  <a:cubicBezTo>
                    <a:pt x="6359" y="18107"/>
                    <a:pt x="7328" y="17623"/>
                    <a:pt x="7968" y="16654"/>
                  </a:cubicBezTo>
                  <a:cubicBezTo>
                    <a:pt x="8607" y="15684"/>
                    <a:pt x="8918" y="14521"/>
                    <a:pt x="8918" y="13183"/>
                  </a:cubicBezTo>
                  <a:cubicBezTo>
                    <a:pt x="8918" y="12001"/>
                    <a:pt x="8666" y="10973"/>
                    <a:pt x="8162" y="10101"/>
                  </a:cubicBezTo>
                  <a:cubicBezTo>
                    <a:pt x="7658" y="9229"/>
                    <a:pt x="6940" y="8608"/>
                    <a:pt x="5971" y="8221"/>
                  </a:cubicBezTo>
                  <a:cubicBezTo>
                    <a:pt x="6901" y="8085"/>
                    <a:pt x="7599" y="7697"/>
                    <a:pt x="8045" y="7096"/>
                  </a:cubicBezTo>
                  <a:cubicBezTo>
                    <a:pt x="8491" y="6495"/>
                    <a:pt x="8724" y="5720"/>
                    <a:pt x="8724" y="4789"/>
                  </a:cubicBezTo>
                  <a:cubicBezTo>
                    <a:pt x="8724" y="3297"/>
                    <a:pt x="8375" y="2133"/>
                    <a:pt x="7658" y="1280"/>
                  </a:cubicBezTo>
                  <a:cubicBezTo>
                    <a:pt x="6940" y="427"/>
                    <a:pt x="5971" y="1"/>
                    <a:pt x="47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28" name="Google Shape;4328;p21"/>
            <p:cNvSpPr/>
            <p:nvPr/>
          </p:nvSpPr>
          <p:spPr>
            <a:xfrm>
              <a:off x="4839375" y="477850"/>
              <a:ext cx="218125" cy="321825"/>
            </a:xfrm>
            <a:custGeom>
              <a:avLst/>
              <a:gdLst/>
              <a:ahLst/>
              <a:cxnLst/>
              <a:rect l="l" t="t" r="r" b="b"/>
              <a:pathLst>
                <a:path w="8725" h="12873" extrusionOk="0">
                  <a:moveTo>
                    <a:pt x="98" y="1"/>
                  </a:moveTo>
                  <a:cubicBezTo>
                    <a:pt x="1280" y="2928"/>
                    <a:pt x="2327" y="5041"/>
                    <a:pt x="3258" y="6301"/>
                  </a:cubicBezTo>
                  <a:cubicBezTo>
                    <a:pt x="1494" y="9267"/>
                    <a:pt x="408" y="11283"/>
                    <a:pt x="1" y="12330"/>
                  </a:cubicBezTo>
                  <a:lnTo>
                    <a:pt x="1028" y="12873"/>
                  </a:lnTo>
                  <a:cubicBezTo>
                    <a:pt x="1319" y="12330"/>
                    <a:pt x="1901" y="11497"/>
                    <a:pt x="2734" y="10314"/>
                  </a:cubicBezTo>
                  <a:cubicBezTo>
                    <a:pt x="3568" y="9151"/>
                    <a:pt x="4130" y="8337"/>
                    <a:pt x="4402" y="7891"/>
                  </a:cubicBezTo>
                  <a:cubicBezTo>
                    <a:pt x="5623" y="9636"/>
                    <a:pt x="6379" y="10993"/>
                    <a:pt x="6670" y="11962"/>
                  </a:cubicBezTo>
                  <a:cubicBezTo>
                    <a:pt x="6961" y="12485"/>
                    <a:pt x="7368" y="12737"/>
                    <a:pt x="7910" y="12737"/>
                  </a:cubicBezTo>
                  <a:cubicBezTo>
                    <a:pt x="8453" y="12737"/>
                    <a:pt x="8725" y="12446"/>
                    <a:pt x="8725" y="11846"/>
                  </a:cubicBezTo>
                  <a:cubicBezTo>
                    <a:pt x="8143" y="10644"/>
                    <a:pt x="6999" y="8860"/>
                    <a:pt x="5313" y="6495"/>
                  </a:cubicBezTo>
                  <a:cubicBezTo>
                    <a:pt x="5468" y="6262"/>
                    <a:pt x="5875" y="5584"/>
                    <a:pt x="6553" y="4440"/>
                  </a:cubicBezTo>
                  <a:cubicBezTo>
                    <a:pt x="7213" y="3316"/>
                    <a:pt x="7775" y="2482"/>
                    <a:pt x="8201" y="1959"/>
                  </a:cubicBezTo>
                  <a:cubicBezTo>
                    <a:pt x="8318" y="1745"/>
                    <a:pt x="8376" y="1513"/>
                    <a:pt x="8376" y="1261"/>
                  </a:cubicBezTo>
                  <a:cubicBezTo>
                    <a:pt x="8376" y="834"/>
                    <a:pt x="8085" y="466"/>
                    <a:pt x="7503" y="136"/>
                  </a:cubicBezTo>
                  <a:cubicBezTo>
                    <a:pt x="7038" y="524"/>
                    <a:pt x="6612" y="970"/>
                    <a:pt x="6224" y="1474"/>
                  </a:cubicBezTo>
                  <a:cubicBezTo>
                    <a:pt x="5856" y="1997"/>
                    <a:pt x="5468" y="2598"/>
                    <a:pt x="5080" y="3296"/>
                  </a:cubicBezTo>
                  <a:cubicBezTo>
                    <a:pt x="4692" y="3994"/>
                    <a:pt x="4382" y="4518"/>
                    <a:pt x="4130" y="4867"/>
                  </a:cubicBezTo>
                  <a:cubicBezTo>
                    <a:pt x="2734" y="2870"/>
                    <a:pt x="1726" y="1241"/>
                    <a:pt x="1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29" name="Google Shape;4329;p21"/>
            <p:cNvSpPr/>
            <p:nvPr/>
          </p:nvSpPr>
          <p:spPr>
            <a:xfrm>
              <a:off x="5228075" y="443450"/>
              <a:ext cx="271925" cy="292275"/>
            </a:xfrm>
            <a:custGeom>
              <a:avLst/>
              <a:gdLst/>
              <a:ahLst/>
              <a:cxnLst/>
              <a:rect l="l" t="t" r="r" b="b"/>
              <a:pathLst>
                <a:path w="10877" h="11691" extrusionOk="0">
                  <a:moveTo>
                    <a:pt x="4246" y="0"/>
                  </a:moveTo>
                  <a:cubicBezTo>
                    <a:pt x="4188" y="911"/>
                    <a:pt x="4149" y="1919"/>
                    <a:pt x="4149" y="3024"/>
                  </a:cubicBezTo>
                  <a:cubicBezTo>
                    <a:pt x="4149" y="3877"/>
                    <a:pt x="4169" y="4517"/>
                    <a:pt x="4188" y="4944"/>
                  </a:cubicBezTo>
                  <a:lnTo>
                    <a:pt x="1" y="5176"/>
                  </a:lnTo>
                  <a:lnTo>
                    <a:pt x="233" y="6243"/>
                  </a:lnTo>
                  <a:lnTo>
                    <a:pt x="4227" y="6456"/>
                  </a:lnTo>
                  <a:cubicBezTo>
                    <a:pt x="4265" y="7755"/>
                    <a:pt x="4285" y="8491"/>
                    <a:pt x="4285" y="8666"/>
                  </a:cubicBezTo>
                  <a:cubicBezTo>
                    <a:pt x="4285" y="9480"/>
                    <a:pt x="4265" y="10081"/>
                    <a:pt x="4246" y="10488"/>
                  </a:cubicBezTo>
                  <a:cubicBezTo>
                    <a:pt x="4324" y="10818"/>
                    <a:pt x="4479" y="11108"/>
                    <a:pt x="4750" y="11341"/>
                  </a:cubicBezTo>
                  <a:cubicBezTo>
                    <a:pt x="5002" y="11574"/>
                    <a:pt x="5274" y="11690"/>
                    <a:pt x="5564" y="11690"/>
                  </a:cubicBezTo>
                  <a:cubicBezTo>
                    <a:pt x="5991" y="11690"/>
                    <a:pt x="6262" y="11438"/>
                    <a:pt x="6398" y="10953"/>
                  </a:cubicBezTo>
                  <a:cubicBezTo>
                    <a:pt x="6359" y="10294"/>
                    <a:pt x="6282" y="9480"/>
                    <a:pt x="6165" y="8511"/>
                  </a:cubicBezTo>
                  <a:cubicBezTo>
                    <a:pt x="6049" y="7541"/>
                    <a:pt x="5991" y="6882"/>
                    <a:pt x="5952" y="6514"/>
                  </a:cubicBezTo>
                  <a:lnTo>
                    <a:pt x="5952" y="6514"/>
                  </a:lnTo>
                  <a:cubicBezTo>
                    <a:pt x="7891" y="6650"/>
                    <a:pt x="9209" y="6727"/>
                    <a:pt x="9926" y="6766"/>
                  </a:cubicBezTo>
                  <a:cubicBezTo>
                    <a:pt x="10236" y="6727"/>
                    <a:pt x="10469" y="6630"/>
                    <a:pt x="10643" y="6475"/>
                  </a:cubicBezTo>
                  <a:cubicBezTo>
                    <a:pt x="10799" y="6320"/>
                    <a:pt x="10876" y="6146"/>
                    <a:pt x="10876" y="5932"/>
                  </a:cubicBezTo>
                  <a:cubicBezTo>
                    <a:pt x="10876" y="5622"/>
                    <a:pt x="10740" y="5331"/>
                    <a:pt x="10450" y="5060"/>
                  </a:cubicBezTo>
                  <a:cubicBezTo>
                    <a:pt x="10178" y="4789"/>
                    <a:pt x="9849" y="4653"/>
                    <a:pt x="9442" y="4634"/>
                  </a:cubicBezTo>
                  <a:lnTo>
                    <a:pt x="5778" y="4847"/>
                  </a:lnTo>
                  <a:cubicBezTo>
                    <a:pt x="5758" y="4556"/>
                    <a:pt x="5681" y="3800"/>
                    <a:pt x="5564" y="2579"/>
                  </a:cubicBezTo>
                  <a:cubicBezTo>
                    <a:pt x="5429" y="1357"/>
                    <a:pt x="5351" y="562"/>
                    <a:pt x="5332" y="233"/>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30" name="Google Shape;4330;p21"/>
            <p:cNvSpPr/>
            <p:nvPr/>
          </p:nvSpPr>
          <p:spPr>
            <a:xfrm>
              <a:off x="5670550" y="354275"/>
              <a:ext cx="249150" cy="444450"/>
            </a:xfrm>
            <a:custGeom>
              <a:avLst/>
              <a:gdLst/>
              <a:ahLst/>
              <a:cxnLst/>
              <a:rect l="l" t="t" r="r" b="b"/>
              <a:pathLst>
                <a:path w="9966" h="17778" extrusionOk="0">
                  <a:moveTo>
                    <a:pt x="3045" y="0"/>
                  </a:moveTo>
                  <a:cubicBezTo>
                    <a:pt x="2637" y="1125"/>
                    <a:pt x="2327" y="2404"/>
                    <a:pt x="2075" y="3839"/>
                  </a:cubicBezTo>
                  <a:cubicBezTo>
                    <a:pt x="1843" y="5273"/>
                    <a:pt x="1532" y="6708"/>
                    <a:pt x="1164" y="8142"/>
                  </a:cubicBezTo>
                  <a:cubicBezTo>
                    <a:pt x="1416" y="8278"/>
                    <a:pt x="1746" y="8433"/>
                    <a:pt x="2133" y="8608"/>
                  </a:cubicBezTo>
                  <a:cubicBezTo>
                    <a:pt x="2502" y="8782"/>
                    <a:pt x="2851" y="8957"/>
                    <a:pt x="3180" y="9131"/>
                  </a:cubicBezTo>
                  <a:cubicBezTo>
                    <a:pt x="3549" y="9073"/>
                    <a:pt x="3936" y="9034"/>
                    <a:pt x="4343" y="9034"/>
                  </a:cubicBezTo>
                  <a:cubicBezTo>
                    <a:pt x="5507" y="9034"/>
                    <a:pt x="6379" y="9364"/>
                    <a:pt x="6980" y="9984"/>
                  </a:cubicBezTo>
                  <a:cubicBezTo>
                    <a:pt x="7562" y="10624"/>
                    <a:pt x="7872" y="11399"/>
                    <a:pt x="7872" y="12310"/>
                  </a:cubicBezTo>
                  <a:cubicBezTo>
                    <a:pt x="7872" y="13280"/>
                    <a:pt x="7542" y="14152"/>
                    <a:pt x="6902" y="14927"/>
                  </a:cubicBezTo>
                  <a:cubicBezTo>
                    <a:pt x="6263" y="15703"/>
                    <a:pt x="5448" y="16091"/>
                    <a:pt x="4479" y="16091"/>
                  </a:cubicBezTo>
                  <a:cubicBezTo>
                    <a:pt x="3490" y="16091"/>
                    <a:pt x="2463" y="15684"/>
                    <a:pt x="1358" y="14850"/>
                  </a:cubicBezTo>
                  <a:cubicBezTo>
                    <a:pt x="1261" y="14772"/>
                    <a:pt x="1164" y="14734"/>
                    <a:pt x="1048" y="14734"/>
                  </a:cubicBezTo>
                  <a:cubicBezTo>
                    <a:pt x="835" y="14734"/>
                    <a:pt x="602" y="14986"/>
                    <a:pt x="369" y="15470"/>
                  </a:cubicBezTo>
                  <a:cubicBezTo>
                    <a:pt x="137" y="15974"/>
                    <a:pt x="20" y="16226"/>
                    <a:pt x="1" y="16246"/>
                  </a:cubicBezTo>
                  <a:cubicBezTo>
                    <a:pt x="1436" y="17254"/>
                    <a:pt x="2870" y="17777"/>
                    <a:pt x="4421" y="17777"/>
                  </a:cubicBezTo>
                  <a:cubicBezTo>
                    <a:pt x="5991" y="17777"/>
                    <a:pt x="7309" y="17273"/>
                    <a:pt x="8376" y="16304"/>
                  </a:cubicBezTo>
                  <a:cubicBezTo>
                    <a:pt x="9442" y="15335"/>
                    <a:pt x="9965" y="14171"/>
                    <a:pt x="9965" y="12795"/>
                  </a:cubicBezTo>
                  <a:cubicBezTo>
                    <a:pt x="9965" y="11341"/>
                    <a:pt x="9423" y="10062"/>
                    <a:pt x="8337" y="8957"/>
                  </a:cubicBezTo>
                  <a:cubicBezTo>
                    <a:pt x="7251" y="7852"/>
                    <a:pt x="6011" y="7289"/>
                    <a:pt x="4615" y="7289"/>
                  </a:cubicBezTo>
                  <a:cubicBezTo>
                    <a:pt x="4188" y="7289"/>
                    <a:pt x="3742" y="7348"/>
                    <a:pt x="3277" y="7444"/>
                  </a:cubicBezTo>
                  <a:cubicBezTo>
                    <a:pt x="3665" y="5370"/>
                    <a:pt x="3975" y="3432"/>
                    <a:pt x="4208" y="1609"/>
                  </a:cubicBezTo>
                  <a:cubicBezTo>
                    <a:pt x="4615" y="1551"/>
                    <a:pt x="5584" y="1532"/>
                    <a:pt x="7077" y="1532"/>
                  </a:cubicBezTo>
                  <a:cubicBezTo>
                    <a:pt x="8085" y="1532"/>
                    <a:pt x="8977" y="1454"/>
                    <a:pt x="9752" y="1318"/>
                  </a:cubicBezTo>
                  <a:lnTo>
                    <a:pt x="9481" y="233"/>
                  </a:lnTo>
                  <a:lnTo>
                    <a:pt x="9500" y="233"/>
                  </a:lnTo>
                  <a:cubicBezTo>
                    <a:pt x="8744" y="117"/>
                    <a:pt x="7620" y="78"/>
                    <a:pt x="6127" y="78"/>
                  </a:cubicBezTo>
                  <a:cubicBezTo>
                    <a:pt x="4615" y="78"/>
                    <a:pt x="3587" y="39"/>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31" name="Google Shape;4331;p21"/>
            <p:cNvSpPr/>
            <p:nvPr/>
          </p:nvSpPr>
          <p:spPr>
            <a:xfrm>
              <a:off x="5943425" y="472050"/>
              <a:ext cx="249625" cy="489500"/>
            </a:xfrm>
            <a:custGeom>
              <a:avLst/>
              <a:gdLst/>
              <a:ahLst/>
              <a:cxnLst/>
              <a:rect l="l" t="t" r="r" b="b"/>
              <a:pathLst>
                <a:path w="9985" h="19580" extrusionOk="0">
                  <a:moveTo>
                    <a:pt x="8123" y="0"/>
                  </a:moveTo>
                  <a:lnTo>
                    <a:pt x="8123" y="252"/>
                  </a:lnTo>
                  <a:cubicBezTo>
                    <a:pt x="8123" y="2985"/>
                    <a:pt x="6999" y="6475"/>
                    <a:pt x="4789" y="10740"/>
                  </a:cubicBezTo>
                  <a:cubicBezTo>
                    <a:pt x="4265" y="10061"/>
                    <a:pt x="3800" y="9247"/>
                    <a:pt x="3393" y="8258"/>
                  </a:cubicBezTo>
                  <a:cubicBezTo>
                    <a:pt x="2986" y="7289"/>
                    <a:pt x="2695" y="6456"/>
                    <a:pt x="2540" y="5816"/>
                  </a:cubicBezTo>
                  <a:cubicBezTo>
                    <a:pt x="2385" y="5157"/>
                    <a:pt x="2172" y="4149"/>
                    <a:pt x="1900" y="2792"/>
                  </a:cubicBezTo>
                  <a:cubicBezTo>
                    <a:pt x="1648" y="1415"/>
                    <a:pt x="1474" y="543"/>
                    <a:pt x="1396" y="175"/>
                  </a:cubicBezTo>
                  <a:lnTo>
                    <a:pt x="0" y="97"/>
                  </a:lnTo>
                  <a:lnTo>
                    <a:pt x="0" y="97"/>
                  </a:lnTo>
                  <a:cubicBezTo>
                    <a:pt x="155" y="2423"/>
                    <a:pt x="562" y="4750"/>
                    <a:pt x="1260" y="7076"/>
                  </a:cubicBezTo>
                  <a:cubicBezTo>
                    <a:pt x="1939" y="9402"/>
                    <a:pt x="2928" y="11147"/>
                    <a:pt x="4226" y="12291"/>
                  </a:cubicBezTo>
                  <a:cubicBezTo>
                    <a:pt x="2559" y="15470"/>
                    <a:pt x="1396" y="17622"/>
                    <a:pt x="756" y="18746"/>
                  </a:cubicBezTo>
                  <a:lnTo>
                    <a:pt x="2230" y="19580"/>
                  </a:lnTo>
                  <a:cubicBezTo>
                    <a:pt x="3180" y="17893"/>
                    <a:pt x="3955" y="16459"/>
                    <a:pt x="4595" y="15257"/>
                  </a:cubicBezTo>
                  <a:cubicBezTo>
                    <a:pt x="5215" y="14055"/>
                    <a:pt x="5932" y="12582"/>
                    <a:pt x="6747" y="10817"/>
                  </a:cubicBezTo>
                  <a:cubicBezTo>
                    <a:pt x="7561" y="9053"/>
                    <a:pt x="8239" y="7309"/>
                    <a:pt x="8782" y="5564"/>
                  </a:cubicBezTo>
                  <a:cubicBezTo>
                    <a:pt x="9325" y="3838"/>
                    <a:pt x="9732" y="2132"/>
                    <a:pt x="9984" y="446"/>
                  </a:cubicBezTo>
                  <a:cubicBezTo>
                    <a:pt x="9558" y="271"/>
                    <a:pt x="8937" y="116"/>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32" name="Google Shape;4332;p21"/>
            <p:cNvSpPr/>
            <p:nvPr/>
          </p:nvSpPr>
          <p:spPr>
            <a:xfrm>
              <a:off x="6375725" y="467200"/>
              <a:ext cx="340250" cy="211800"/>
            </a:xfrm>
            <a:custGeom>
              <a:avLst/>
              <a:gdLst/>
              <a:ahLst/>
              <a:cxnLst/>
              <a:rect l="l" t="t" r="r" b="b"/>
              <a:pathLst>
                <a:path w="13610" h="8472" extrusionOk="0">
                  <a:moveTo>
                    <a:pt x="12175" y="0"/>
                  </a:moveTo>
                  <a:cubicBezTo>
                    <a:pt x="11303" y="58"/>
                    <a:pt x="9500" y="97"/>
                    <a:pt x="6747" y="175"/>
                  </a:cubicBezTo>
                  <a:cubicBezTo>
                    <a:pt x="4014" y="252"/>
                    <a:pt x="1881" y="349"/>
                    <a:pt x="388" y="446"/>
                  </a:cubicBezTo>
                  <a:lnTo>
                    <a:pt x="621" y="1512"/>
                  </a:lnTo>
                  <a:cubicBezTo>
                    <a:pt x="1707" y="1590"/>
                    <a:pt x="5719" y="1803"/>
                    <a:pt x="12660" y="2133"/>
                  </a:cubicBezTo>
                  <a:cubicBezTo>
                    <a:pt x="12970" y="2094"/>
                    <a:pt x="13222" y="1997"/>
                    <a:pt x="13377" y="1842"/>
                  </a:cubicBezTo>
                  <a:cubicBezTo>
                    <a:pt x="13532" y="1687"/>
                    <a:pt x="13610" y="1512"/>
                    <a:pt x="13610" y="1299"/>
                  </a:cubicBezTo>
                  <a:cubicBezTo>
                    <a:pt x="13610" y="989"/>
                    <a:pt x="13474" y="698"/>
                    <a:pt x="13203" y="427"/>
                  </a:cubicBezTo>
                  <a:cubicBezTo>
                    <a:pt x="12912" y="155"/>
                    <a:pt x="12582" y="20"/>
                    <a:pt x="12175" y="0"/>
                  </a:cubicBezTo>
                  <a:close/>
                  <a:moveTo>
                    <a:pt x="12175" y="6339"/>
                  </a:moveTo>
                  <a:cubicBezTo>
                    <a:pt x="5661" y="6650"/>
                    <a:pt x="1610" y="6843"/>
                    <a:pt x="1" y="6979"/>
                  </a:cubicBezTo>
                  <a:lnTo>
                    <a:pt x="272" y="8045"/>
                  </a:lnTo>
                  <a:cubicBezTo>
                    <a:pt x="1823" y="8162"/>
                    <a:pt x="4052" y="8239"/>
                    <a:pt x="6902" y="8297"/>
                  </a:cubicBezTo>
                  <a:cubicBezTo>
                    <a:pt x="9771" y="8375"/>
                    <a:pt x="11690" y="8414"/>
                    <a:pt x="12660" y="8472"/>
                  </a:cubicBezTo>
                  <a:cubicBezTo>
                    <a:pt x="12970" y="8433"/>
                    <a:pt x="13222" y="8336"/>
                    <a:pt x="13377" y="8181"/>
                  </a:cubicBezTo>
                  <a:cubicBezTo>
                    <a:pt x="13532" y="8026"/>
                    <a:pt x="13610" y="7852"/>
                    <a:pt x="13610" y="7638"/>
                  </a:cubicBezTo>
                  <a:cubicBezTo>
                    <a:pt x="13610" y="7328"/>
                    <a:pt x="13474" y="7037"/>
                    <a:pt x="13203" y="6766"/>
                  </a:cubicBezTo>
                  <a:cubicBezTo>
                    <a:pt x="12912" y="6494"/>
                    <a:pt x="12582" y="6359"/>
                    <a:pt x="12175" y="63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33" name="Google Shape;4333;p21"/>
            <p:cNvSpPr/>
            <p:nvPr/>
          </p:nvSpPr>
          <p:spPr>
            <a:xfrm>
              <a:off x="6899150" y="328100"/>
              <a:ext cx="215700" cy="456075"/>
            </a:xfrm>
            <a:custGeom>
              <a:avLst/>
              <a:gdLst/>
              <a:ahLst/>
              <a:cxnLst/>
              <a:rect l="l" t="t" r="r" b="b"/>
              <a:pathLst>
                <a:path w="8628" h="18243" extrusionOk="0">
                  <a:moveTo>
                    <a:pt x="4130" y="0"/>
                  </a:moveTo>
                  <a:cubicBezTo>
                    <a:pt x="3858" y="272"/>
                    <a:pt x="3471" y="601"/>
                    <a:pt x="2986" y="1028"/>
                  </a:cubicBezTo>
                  <a:cubicBezTo>
                    <a:pt x="2482" y="1454"/>
                    <a:pt x="1939" y="1920"/>
                    <a:pt x="1319" y="2443"/>
                  </a:cubicBezTo>
                  <a:cubicBezTo>
                    <a:pt x="679" y="2966"/>
                    <a:pt x="253" y="3315"/>
                    <a:pt x="1" y="3529"/>
                  </a:cubicBezTo>
                  <a:lnTo>
                    <a:pt x="757" y="4323"/>
                  </a:lnTo>
                  <a:cubicBezTo>
                    <a:pt x="1435" y="3819"/>
                    <a:pt x="2501" y="3141"/>
                    <a:pt x="3936" y="2307"/>
                  </a:cubicBezTo>
                  <a:lnTo>
                    <a:pt x="3936" y="2307"/>
                  </a:lnTo>
                  <a:cubicBezTo>
                    <a:pt x="3897" y="3218"/>
                    <a:pt x="3878" y="4556"/>
                    <a:pt x="3878" y="6320"/>
                  </a:cubicBezTo>
                  <a:cubicBezTo>
                    <a:pt x="3878" y="7076"/>
                    <a:pt x="3878" y="8201"/>
                    <a:pt x="3897" y="9674"/>
                  </a:cubicBezTo>
                  <a:cubicBezTo>
                    <a:pt x="3917" y="11147"/>
                    <a:pt x="3917" y="12252"/>
                    <a:pt x="3917" y="12970"/>
                  </a:cubicBezTo>
                  <a:cubicBezTo>
                    <a:pt x="3917" y="14133"/>
                    <a:pt x="3897" y="15296"/>
                    <a:pt x="3839" y="16440"/>
                  </a:cubicBezTo>
                  <a:cubicBezTo>
                    <a:pt x="3529" y="16498"/>
                    <a:pt x="3083" y="16575"/>
                    <a:pt x="2521" y="16692"/>
                  </a:cubicBezTo>
                  <a:cubicBezTo>
                    <a:pt x="1959" y="16789"/>
                    <a:pt x="1474" y="16886"/>
                    <a:pt x="1106" y="16924"/>
                  </a:cubicBezTo>
                  <a:lnTo>
                    <a:pt x="1106" y="18184"/>
                  </a:lnTo>
                  <a:lnTo>
                    <a:pt x="1106" y="18204"/>
                  </a:lnTo>
                  <a:cubicBezTo>
                    <a:pt x="1086" y="18204"/>
                    <a:pt x="1358" y="18223"/>
                    <a:pt x="1900" y="18223"/>
                  </a:cubicBezTo>
                  <a:cubicBezTo>
                    <a:pt x="2443" y="18243"/>
                    <a:pt x="3219" y="18243"/>
                    <a:pt x="4188" y="18243"/>
                  </a:cubicBezTo>
                  <a:lnTo>
                    <a:pt x="8627" y="18243"/>
                  </a:lnTo>
                  <a:lnTo>
                    <a:pt x="8240" y="16983"/>
                  </a:lnTo>
                  <a:cubicBezTo>
                    <a:pt x="7949" y="16944"/>
                    <a:pt x="7522" y="16886"/>
                    <a:pt x="6960" y="16769"/>
                  </a:cubicBezTo>
                  <a:cubicBezTo>
                    <a:pt x="6417" y="16672"/>
                    <a:pt x="6068" y="16614"/>
                    <a:pt x="5933" y="16595"/>
                  </a:cubicBezTo>
                  <a:cubicBezTo>
                    <a:pt x="5875" y="15315"/>
                    <a:pt x="5855" y="13222"/>
                    <a:pt x="5855" y="10275"/>
                  </a:cubicBezTo>
                  <a:cubicBezTo>
                    <a:pt x="5855" y="5351"/>
                    <a:pt x="5816" y="1958"/>
                    <a:pt x="5719" y="117"/>
                  </a:cubicBezTo>
                  <a:cubicBezTo>
                    <a:pt x="5467" y="78"/>
                    <a:pt x="5196" y="59"/>
                    <a:pt x="4925" y="59"/>
                  </a:cubicBezTo>
                  <a:cubicBezTo>
                    <a:pt x="4653" y="39"/>
                    <a:pt x="4382" y="20"/>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334" name="Google Shape;4334;p21"/>
            <p:cNvSpPr/>
            <p:nvPr/>
          </p:nvSpPr>
          <p:spPr>
            <a:xfrm>
              <a:off x="7115300" y="354275"/>
              <a:ext cx="249150" cy="444450"/>
            </a:xfrm>
            <a:custGeom>
              <a:avLst/>
              <a:gdLst/>
              <a:ahLst/>
              <a:cxnLst/>
              <a:rect l="l" t="t" r="r" b="b"/>
              <a:pathLst>
                <a:path w="9966" h="17778" extrusionOk="0">
                  <a:moveTo>
                    <a:pt x="3025" y="0"/>
                  </a:moveTo>
                  <a:cubicBezTo>
                    <a:pt x="2637" y="1125"/>
                    <a:pt x="2308" y="2404"/>
                    <a:pt x="2075" y="3839"/>
                  </a:cubicBezTo>
                  <a:cubicBezTo>
                    <a:pt x="1823" y="5273"/>
                    <a:pt x="1532" y="6708"/>
                    <a:pt x="1164" y="8142"/>
                  </a:cubicBezTo>
                  <a:cubicBezTo>
                    <a:pt x="1416" y="8278"/>
                    <a:pt x="1745" y="8433"/>
                    <a:pt x="2114" y="8608"/>
                  </a:cubicBezTo>
                  <a:cubicBezTo>
                    <a:pt x="2501" y="8782"/>
                    <a:pt x="2850" y="8957"/>
                    <a:pt x="3180" y="9131"/>
                  </a:cubicBezTo>
                  <a:cubicBezTo>
                    <a:pt x="3548" y="9073"/>
                    <a:pt x="3936" y="9034"/>
                    <a:pt x="4343" y="9034"/>
                  </a:cubicBezTo>
                  <a:cubicBezTo>
                    <a:pt x="5487" y="9034"/>
                    <a:pt x="6359" y="9364"/>
                    <a:pt x="6960" y="9984"/>
                  </a:cubicBezTo>
                  <a:cubicBezTo>
                    <a:pt x="7561" y="10624"/>
                    <a:pt x="7852" y="11399"/>
                    <a:pt x="7852" y="12310"/>
                  </a:cubicBezTo>
                  <a:cubicBezTo>
                    <a:pt x="7852" y="13280"/>
                    <a:pt x="7542" y="14152"/>
                    <a:pt x="6902" y="14927"/>
                  </a:cubicBezTo>
                  <a:cubicBezTo>
                    <a:pt x="6262" y="15703"/>
                    <a:pt x="5429" y="16091"/>
                    <a:pt x="4459" y="16091"/>
                  </a:cubicBezTo>
                  <a:cubicBezTo>
                    <a:pt x="3490" y="16091"/>
                    <a:pt x="2463" y="15684"/>
                    <a:pt x="1358" y="14850"/>
                  </a:cubicBezTo>
                  <a:cubicBezTo>
                    <a:pt x="1261" y="14772"/>
                    <a:pt x="1164" y="14734"/>
                    <a:pt x="1048" y="14734"/>
                  </a:cubicBezTo>
                  <a:cubicBezTo>
                    <a:pt x="815" y="14734"/>
                    <a:pt x="602" y="14986"/>
                    <a:pt x="369" y="15470"/>
                  </a:cubicBezTo>
                  <a:cubicBezTo>
                    <a:pt x="136" y="15974"/>
                    <a:pt x="1" y="16226"/>
                    <a:pt x="1" y="16246"/>
                  </a:cubicBezTo>
                  <a:cubicBezTo>
                    <a:pt x="1435" y="17254"/>
                    <a:pt x="2850" y="17777"/>
                    <a:pt x="4421" y="17777"/>
                  </a:cubicBezTo>
                  <a:cubicBezTo>
                    <a:pt x="5972" y="17777"/>
                    <a:pt x="7290" y="17273"/>
                    <a:pt x="8356" y="16304"/>
                  </a:cubicBezTo>
                  <a:cubicBezTo>
                    <a:pt x="9422" y="15335"/>
                    <a:pt x="9965" y="14171"/>
                    <a:pt x="9965" y="12795"/>
                  </a:cubicBezTo>
                  <a:cubicBezTo>
                    <a:pt x="9965" y="11341"/>
                    <a:pt x="9422" y="10062"/>
                    <a:pt x="8337" y="8957"/>
                  </a:cubicBezTo>
                  <a:cubicBezTo>
                    <a:pt x="7251" y="7852"/>
                    <a:pt x="6010" y="7289"/>
                    <a:pt x="4615" y="7289"/>
                  </a:cubicBezTo>
                  <a:cubicBezTo>
                    <a:pt x="4169" y="7289"/>
                    <a:pt x="3723" y="7348"/>
                    <a:pt x="3258" y="7444"/>
                  </a:cubicBezTo>
                  <a:cubicBezTo>
                    <a:pt x="3645" y="5370"/>
                    <a:pt x="3955" y="3432"/>
                    <a:pt x="4207" y="1609"/>
                  </a:cubicBezTo>
                  <a:cubicBezTo>
                    <a:pt x="4615" y="1551"/>
                    <a:pt x="5564" y="1532"/>
                    <a:pt x="7057" y="1532"/>
                  </a:cubicBezTo>
                  <a:cubicBezTo>
                    <a:pt x="8065" y="1532"/>
                    <a:pt x="8957" y="1454"/>
                    <a:pt x="9752" y="1318"/>
                  </a:cubicBezTo>
                  <a:lnTo>
                    <a:pt x="9480" y="233"/>
                  </a:lnTo>
                  <a:cubicBezTo>
                    <a:pt x="8744" y="117"/>
                    <a:pt x="7619" y="78"/>
                    <a:pt x="6107" y="78"/>
                  </a:cubicBezTo>
                  <a:cubicBezTo>
                    <a:pt x="4615" y="78"/>
                    <a:pt x="3587" y="39"/>
                    <a:pt x="3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4335" name="Google Shape;4335;p21"/>
          <p:cNvGrpSpPr/>
          <p:nvPr/>
        </p:nvGrpSpPr>
        <p:grpSpPr>
          <a:xfrm>
            <a:off x="2312873" y="4608488"/>
            <a:ext cx="403476" cy="465482"/>
            <a:chOff x="7970425" y="1897700"/>
            <a:chExt cx="68975" cy="79575"/>
          </a:xfrm>
        </p:grpSpPr>
        <p:sp>
          <p:nvSpPr>
            <p:cNvPr id="4336" name="Google Shape;4336;p21"/>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21"/>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21"/>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9" name="Google Shape;4339;p21"/>
          <p:cNvGrpSpPr/>
          <p:nvPr/>
        </p:nvGrpSpPr>
        <p:grpSpPr>
          <a:xfrm>
            <a:off x="5388138" y="229679"/>
            <a:ext cx="310468" cy="358288"/>
            <a:chOff x="8375825" y="2031150"/>
            <a:chExt cx="53075" cy="61250"/>
          </a:xfrm>
        </p:grpSpPr>
        <p:sp>
          <p:nvSpPr>
            <p:cNvPr id="4340" name="Google Shape;4340;p21"/>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21"/>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21"/>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3" name="Google Shape;4343;p21"/>
          <p:cNvSpPr/>
          <p:nvPr/>
        </p:nvSpPr>
        <p:spPr>
          <a:xfrm>
            <a:off x="7771174" y="2109116"/>
            <a:ext cx="975713" cy="925260"/>
          </a:xfrm>
          <a:custGeom>
            <a:avLst/>
            <a:gdLst/>
            <a:ahLst/>
            <a:cxnLst/>
            <a:rect l="l" t="t" r="r" b="b"/>
            <a:pathLst>
              <a:path w="6672" h="6327" extrusionOk="0">
                <a:moveTo>
                  <a:pt x="3350" y="13"/>
                </a:moveTo>
                <a:cubicBezTo>
                  <a:pt x="3531" y="593"/>
                  <a:pt x="3696" y="1166"/>
                  <a:pt x="3874" y="1743"/>
                </a:cubicBezTo>
                <a:lnTo>
                  <a:pt x="3911" y="1718"/>
                </a:lnTo>
                <a:lnTo>
                  <a:pt x="5285" y="875"/>
                </a:lnTo>
                <a:lnTo>
                  <a:pt x="5285" y="875"/>
                </a:lnTo>
                <a:lnTo>
                  <a:pt x="4671" y="2366"/>
                </a:lnTo>
                <a:lnTo>
                  <a:pt x="4643" y="2435"/>
                </a:lnTo>
                <a:cubicBezTo>
                  <a:pt x="5063" y="2495"/>
                  <a:pt x="5792" y="2599"/>
                  <a:pt x="6286" y="2665"/>
                </a:cubicBezTo>
                <a:lnTo>
                  <a:pt x="6286" y="2665"/>
                </a:lnTo>
                <a:cubicBezTo>
                  <a:pt x="5851" y="2897"/>
                  <a:pt x="5201" y="3247"/>
                  <a:pt x="4836" y="3447"/>
                </a:cubicBezTo>
                <a:lnTo>
                  <a:pt x="4880" y="3491"/>
                </a:lnTo>
                <a:lnTo>
                  <a:pt x="6013" y="4722"/>
                </a:lnTo>
                <a:lnTo>
                  <a:pt x="6013" y="4722"/>
                </a:lnTo>
                <a:cubicBezTo>
                  <a:pt x="5468" y="4612"/>
                  <a:pt x="4923" y="4494"/>
                  <a:pt x="4375" y="4379"/>
                </a:cubicBezTo>
                <a:lnTo>
                  <a:pt x="4347" y="4373"/>
                </a:lnTo>
                <a:lnTo>
                  <a:pt x="4347" y="4373"/>
                </a:lnTo>
                <a:lnTo>
                  <a:pt x="4350" y="4401"/>
                </a:lnTo>
                <a:cubicBezTo>
                  <a:pt x="4371" y="4893"/>
                  <a:pt x="4389" y="5575"/>
                  <a:pt x="4410" y="6094"/>
                </a:cubicBezTo>
                <a:lnTo>
                  <a:pt x="4410" y="6094"/>
                </a:lnTo>
                <a:lnTo>
                  <a:pt x="3381" y="4750"/>
                </a:lnTo>
                <a:lnTo>
                  <a:pt x="3350" y="4712"/>
                </a:lnTo>
                <a:lnTo>
                  <a:pt x="3322" y="4750"/>
                </a:lnTo>
                <a:lnTo>
                  <a:pt x="2323" y="6010"/>
                </a:lnTo>
                <a:lnTo>
                  <a:pt x="2323" y="6010"/>
                </a:lnTo>
                <a:lnTo>
                  <a:pt x="2393" y="4404"/>
                </a:lnTo>
                <a:lnTo>
                  <a:pt x="2397" y="4323"/>
                </a:lnTo>
                <a:lnTo>
                  <a:pt x="2316" y="4339"/>
                </a:lnTo>
                <a:lnTo>
                  <a:pt x="795" y="4659"/>
                </a:lnTo>
                <a:lnTo>
                  <a:pt x="795" y="4659"/>
                </a:lnTo>
                <a:cubicBezTo>
                  <a:pt x="1145" y="4276"/>
                  <a:pt x="1494" y="3892"/>
                  <a:pt x="1839" y="3507"/>
                </a:cubicBezTo>
                <a:lnTo>
                  <a:pt x="1901" y="3438"/>
                </a:lnTo>
                <a:lnTo>
                  <a:pt x="1820" y="3394"/>
                </a:lnTo>
                <a:lnTo>
                  <a:pt x="442" y="2671"/>
                </a:lnTo>
                <a:lnTo>
                  <a:pt x="442" y="2671"/>
                </a:lnTo>
                <a:cubicBezTo>
                  <a:pt x="957" y="2601"/>
                  <a:pt x="1469" y="2524"/>
                  <a:pt x="1982" y="2450"/>
                </a:cubicBezTo>
                <a:lnTo>
                  <a:pt x="2063" y="2441"/>
                </a:lnTo>
                <a:lnTo>
                  <a:pt x="2032" y="2366"/>
                </a:lnTo>
                <a:lnTo>
                  <a:pt x="1416" y="875"/>
                </a:lnTo>
                <a:lnTo>
                  <a:pt x="2789" y="1718"/>
                </a:lnTo>
                <a:lnTo>
                  <a:pt x="2827" y="1740"/>
                </a:lnTo>
                <a:cubicBezTo>
                  <a:pt x="3004" y="1166"/>
                  <a:pt x="3169" y="590"/>
                  <a:pt x="3350" y="13"/>
                </a:cubicBezTo>
                <a:close/>
                <a:moveTo>
                  <a:pt x="3350" y="1"/>
                </a:moveTo>
                <a:cubicBezTo>
                  <a:pt x="3170" y="546"/>
                  <a:pt x="2973" y="1095"/>
                  <a:pt x="2789" y="1643"/>
                </a:cubicBezTo>
                <a:lnTo>
                  <a:pt x="2789" y="1643"/>
                </a:lnTo>
                <a:lnTo>
                  <a:pt x="1334" y="708"/>
                </a:lnTo>
                <a:lnTo>
                  <a:pt x="1203" y="621"/>
                </a:lnTo>
                <a:lnTo>
                  <a:pt x="1203" y="621"/>
                </a:lnTo>
                <a:lnTo>
                  <a:pt x="1262" y="768"/>
                </a:lnTo>
                <a:lnTo>
                  <a:pt x="1887" y="2339"/>
                </a:lnTo>
                <a:lnTo>
                  <a:pt x="1887" y="2339"/>
                </a:lnTo>
                <a:cubicBezTo>
                  <a:pt x="1259" y="2420"/>
                  <a:pt x="628" y="2504"/>
                  <a:pt x="0" y="2594"/>
                </a:cubicBezTo>
                <a:lnTo>
                  <a:pt x="190" y="2693"/>
                </a:lnTo>
                <a:lnTo>
                  <a:pt x="1670" y="3479"/>
                </a:lnTo>
                <a:lnTo>
                  <a:pt x="1670" y="3479"/>
                </a:lnTo>
                <a:cubicBezTo>
                  <a:pt x="1295" y="3892"/>
                  <a:pt x="921" y="4309"/>
                  <a:pt x="549" y="4725"/>
                </a:cubicBezTo>
                <a:lnTo>
                  <a:pt x="405" y="4887"/>
                </a:lnTo>
                <a:lnTo>
                  <a:pt x="614" y="4840"/>
                </a:lnTo>
                <a:lnTo>
                  <a:pt x="2263" y="4481"/>
                </a:lnTo>
                <a:lnTo>
                  <a:pt x="2263" y="4481"/>
                </a:lnTo>
                <a:lnTo>
                  <a:pt x="2213" y="6168"/>
                </a:lnTo>
                <a:lnTo>
                  <a:pt x="2210" y="6327"/>
                </a:lnTo>
                <a:lnTo>
                  <a:pt x="2210" y="6327"/>
                </a:lnTo>
                <a:lnTo>
                  <a:pt x="2303" y="6202"/>
                </a:lnTo>
                <a:lnTo>
                  <a:pt x="3352" y="4835"/>
                </a:lnTo>
                <a:lnTo>
                  <a:pt x="3352" y="4835"/>
                </a:lnTo>
                <a:lnTo>
                  <a:pt x="4419" y="6183"/>
                </a:lnTo>
                <a:lnTo>
                  <a:pt x="4466" y="6246"/>
                </a:lnTo>
                <a:lnTo>
                  <a:pt x="4462" y="6168"/>
                </a:lnTo>
                <a:lnTo>
                  <a:pt x="4428" y="5283"/>
                </a:lnTo>
                <a:cubicBezTo>
                  <a:pt x="4416" y="4999"/>
                  <a:pt x="4404" y="4713"/>
                  <a:pt x="4395" y="4429"/>
                </a:cubicBezTo>
                <a:lnTo>
                  <a:pt x="4395" y="4429"/>
                </a:lnTo>
                <a:cubicBezTo>
                  <a:pt x="4962" y="4554"/>
                  <a:pt x="5528" y="4674"/>
                  <a:pt x="6095" y="4803"/>
                </a:cubicBezTo>
                <a:lnTo>
                  <a:pt x="6192" y="4825"/>
                </a:lnTo>
                <a:lnTo>
                  <a:pt x="6192" y="4825"/>
                </a:lnTo>
                <a:lnTo>
                  <a:pt x="6126" y="4750"/>
                </a:lnTo>
                <a:lnTo>
                  <a:pt x="4995" y="3475"/>
                </a:lnTo>
                <a:lnTo>
                  <a:pt x="4995" y="3475"/>
                </a:lnTo>
                <a:cubicBezTo>
                  <a:pt x="5402" y="3264"/>
                  <a:pt x="6135" y="2880"/>
                  <a:pt x="6507" y="2684"/>
                </a:cubicBezTo>
                <a:lnTo>
                  <a:pt x="6672" y="2600"/>
                </a:lnTo>
                <a:lnTo>
                  <a:pt x="6488" y="2572"/>
                </a:lnTo>
                <a:cubicBezTo>
                  <a:pt x="6075" y="2513"/>
                  <a:pt x="5263" y="2404"/>
                  <a:pt x="4808" y="2342"/>
                </a:cubicBezTo>
                <a:lnTo>
                  <a:pt x="4808" y="2342"/>
                </a:lnTo>
                <a:lnTo>
                  <a:pt x="5441" y="768"/>
                </a:lnTo>
                <a:lnTo>
                  <a:pt x="5497" y="621"/>
                </a:lnTo>
                <a:lnTo>
                  <a:pt x="5497" y="621"/>
                </a:lnTo>
                <a:lnTo>
                  <a:pt x="5366" y="708"/>
                </a:lnTo>
                <a:lnTo>
                  <a:pt x="3913" y="1639"/>
                </a:lnTo>
                <a:lnTo>
                  <a:pt x="3913" y="1639"/>
                </a:lnTo>
                <a:cubicBezTo>
                  <a:pt x="3730" y="1092"/>
                  <a:pt x="3532" y="542"/>
                  <a:pt x="335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21"/>
          <p:cNvSpPr/>
          <p:nvPr/>
        </p:nvSpPr>
        <p:spPr>
          <a:xfrm>
            <a:off x="2336150" y="429622"/>
            <a:ext cx="627223" cy="594466"/>
          </a:xfrm>
          <a:custGeom>
            <a:avLst/>
            <a:gdLst/>
            <a:ahLst/>
            <a:cxnLst/>
            <a:rect l="l" t="t" r="r" b="b"/>
            <a:pathLst>
              <a:path w="4289" h="4065" extrusionOk="0">
                <a:moveTo>
                  <a:pt x="2154" y="10"/>
                </a:moveTo>
                <a:cubicBezTo>
                  <a:pt x="2272" y="381"/>
                  <a:pt x="2375" y="752"/>
                  <a:pt x="2490" y="1120"/>
                </a:cubicBezTo>
                <a:lnTo>
                  <a:pt x="2515" y="1107"/>
                </a:lnTo>
                <a:lnTo>
                  <a:pt x="3397" y="563"/>
                </a:lnTo>
                <a:lnTo>
                  <a:pt x="3004" y="1522"/>
                </a:lnTo>
                <a:lnTo>
                  <a:pt x="2986" y="1565"/>
                </a:lnTo>
                <a:cubicBezTo>
                  <a:pt x="3255" y="1604"/>
                  <a:pt x="3723" y="1671"/>
                  <a:pt x="4039" y="1714"/>
                </a:cubicBezTo>
                <a:lnTo>
                  <a:pt x="4039" y="1714"/>
                </a:lnTo>
                <a:cubicBezTo>
                  <a:pt x="3760" y="1862"/>
                  <a:pt x="3343" y="2087"/>
                  <a:pt x="3107" y="2213"/>
                </a:cubicBezTo>
                <a:lnTo>
                  <a:pt x="3135" y="2244"/>
                </a:lnTo>
                <a:lnTo>
                  <a:pt x="3865" y="3033"/>
                </a:lnTo>
                <a:lnTo>
                  <a:pt x="3865" y="3033"/>
                </a:lnTo>
                <a:cubicBezTo>
                  <a:pt x="3512" y="2962"/>
                  <a:pt x="3165" y="2888"/>
                  <a:pt x="2814" y="2815"/>
                </a:cubicBezTo>
                <a:lnTo>
                  <a:pt x="2796" y="2808"/>
                </a:lnTo>
                <a:lnTo>
                  <a:pt x="2796" y="2827"/>
                </a:lnTo>
                <a:cubicBezTo>
                  <a:pt x="2810" y="3144"/>
                  <a:pt x="2822" y="3579"/>
                  <a:pt x="2834" y="3913"/>
                </a:cubicBezTo>
                <a:lnTo>
                  <a:pt x="2834" y="3913"/>
                </a:lnTo>
                <a:lnTo>
                  <a:pt x="2172" y="3052"/>
                </a:lnTo>
                <a:lnTo>
                  <a:pt x="2154" y="3027"/>
                </a:lnTo>
                <a:lnTo>
                  <a:pt x="2135" y="3052"/>
                </a:lnTo>
                <a:lnTo>
                  <a:pt x="1494" y="3862"/>
                </a:lnTo>
                <a:lnTo>
                  <a:pt x="1494" y="3862"/>
                </a:lnTo>
                <a:lnTo>
                  <a:pt x="1540" y="2830"/>
                </a:lnTo>
                <a:lnTo>
                  <a:pt x="1540" y="2777"/>
                </a:lnTo>
                <a:lnTo>
                  <a:pt x="1490" y="2787"/>
                </a:lnTo>
                <a:lnTo>
                  <a:pt x="512" y="2995"/>
                </a:lnTo>
                <a:lnTo>
                  <a:pt x="512" y="2995"/>
                </a:lnTo>
                <a:cubicBezTo>
                  <a:pt x="735" y="2748"/>
                  <a:pt x="960" y="2504"/>
                  <a:pt x="1185" y="2254"/>
                </a:cubicBezTo>
                <a:lnTo>
                  <a:pt x="1222" y="2210"/>
                </a:lnTo>
                <a:lnTo>
                  <a:pt x="1172" y="2182"/>
                </a:lnTo>
                <a:lnTo>
                  <a:pt x="289" y="1717"/>
                </a:lnTo>
                <a:lnTo>
                  <a:pt x="289" y="1717"/>
                </a:lnTo>
                <a:cubicBezTo>
                  <a:pt x="619" y="1671"/>
                  <a:pt x="947" y="1624"/>
                  <a:pt x="1275" y="1575"/>
                </a:cubicBezTo>
                <a:lnTo>
                  <a:pt x="1328" y="1568"/>
                </a:lnTo>
                <a:lnTo>
                  <a:pt x="1306" y="1522"/>
                </a:lnTo>
                <a:lnTo>
                  <a:pt x="911" y="564"/>
                </a:lnTo>
                <a:lnTo>
                  <a:pt x="1795" y="1104"/>
                </a:lnTo>
                <a:lnTo>
                  <a:pt x="1817" y="1120"/>
                </a:lnTo>
                <a:cubicBezTo>
                  <a:pt x="1932" y="752"/>
                  <a:pt x="2038" y="381"/>
                  <a:pt x="2154" y="10"/>
                </a:cubicBezTo>
                <a:close/>
                <a:moveTo>
                  <a:pt x="2154" y="1"/>
                </a:moveTo>
                <a:cubicBezTo>
                  <a:pt x="2038" y="351"/>
                  <a:pt x="1913" y="702"/>
                  <a:pt x="1794" y="1055"/>
                </a:cubicBezTo>
                <a:lnTo>
                  <a:pt x="1794" y="1055"/>
                </a:lnTo>
                <a:lnTo>
                  <a:pt x="861" y="456"/>
                </a:lnTo>
                <a:lnTo>
                  <a:pt x="776" y="400"/>
                </a:lnTo>
                <a:lnTo>
                  <a:pt x="776" y="400"/>
                </a:lnTo>
                <a:lnTo>
                  <a:pt x="814" y="493"/>
                </a:lnTo>
                <a:lnTo>
                  <a:pt x="1216" y="1503"/>
                </a:lnTo>
                <a:lnTo>
                  <a:pt x="1216" y="1503"/>
                </a:lnTo>
                <a:cubicBezTo>
                  <a:pt x="812" y="1557"/>
                  <a:pt x="405" y="1608"/>
                  <a:pt x="1" y="1665"/>
                </a:cubicBezTo>
                <a:lnTo>
                  <a:pt x="125" y="1730"/>
                </a:lnTo>
                <a:lnTo>
                  <a:pt x="1076" y="2235"/>
                </a:lnTo>
                <a:lnTo>
                  <a:pt x="1076" y="2235"/>
                </a:lnTo>
                <a:cubicBezTo>
                  <a:pt x="834" y="2501"/>
                  <a:pt x="595" y="2770"/>
                  <a:pt x="356" y="3036"/>
                </a:cubicBezTo>
                <a:lnTo>
                  <a:pt x="262" y="3139"/>
                </a:lnTo>
                <a:lnTo>
                  <a:pt x="396" y="3111"/>
                </a:lnTo>
                <a:lnTo>
                  <a:pt x="1457" y="2879"/>
                </a:lnTo>
                <a:lnTo>
                  <a:pt x="1457" y="2879"/>
                </a:lnTo>
                <a:lnTo>
                  <a:pt x="1425" y="3961"/>
                </a:lnTo>
                <a:lnTo>
                  <a:pt x="1421" y="4064"/>
                </a:lnTo>
                <a:lnTo>
                  <a:pt x="1421" y="4064"/>
                </a:lnTo>
                <a:lnTo>
                  <a:pt x="1484" y="3983"/>
                </a:lnTo>
                <a:lnTo>
                  <a:pt x="2154" y="3104"/>
                </a:lnTo>
                <a:lnTo>
                  <a:pt x="2154" y="3104"/>
                </a:lnTo>
                <a:lnTo>
                  <a:pt x="2839" y="3974"/>
                </a:lnTo>
                <a:lnTo>
                  <a:pt x="2870" y="4011"/>
                </a:lnTo>
                <a:lnTo>
                  <a:pt x="2867" y="3961"/>
                </a:lnTo>
                <a:lnTo>
                  <a:pt x="2845" y="3394"/>
                </a:lnTo>
                <a:cubicBezTo>
                  <a:pt x="2839" y="3211"/>
                  <a:pt x="2831" y="3030"/>
                  <a:pt x="2824" y="2846"/>
                </a:cubicBezTo>
                <a:lnTo>
                  <a:pt x="2824" y="2846"/>
                </a:lnTo>
                <a:cubicBezTo>
                  <a:pt x="3187" y="2926"/>
                  <a:pt x="3552" y="3003"/>
                  <a:pt x="3917" y="3086"/>
                </a:cubicBezTo>
                <a:lnTo>
                  <a:pt x="3980" y="3101"/>
                </a:lnTo>
                <a:lnTo>
                  <a:pt x="3936" y="3052"/>
                </a:lnTo>
                <a:lnTo>
                  <a:pt x="3210" y="2232"/>
                </a:lnTo>
                <a:lnTo>
                  <a:pt x="3210" y="2232"/>
                </a:lnTo>
                <a:cubicBezTo>
                  <a:pt x="3472" y="2099"/>
                  <a:pt x="3942" y="1852"/>
                  <a:pt x="4182" y="1727"/>
                </a:cubicBezTo>
                <a:lnTo>
                  <a:pt x="4288" y="1671"/>
                </a:lnTo>
                <a:lnTo>
                  <a:pt x="4170" y="1656"/>
                </a:lnTo>
                <a:cubicBezTo>
                  <a:pt x="3905" y="1617"/>
                  <a:pt x="3384" y="1546"/>
                  <a:pt x="3090" y="1506"/>
                </a:cubicBezTo>
                <a:lnTo>
                  <a:pt x="3090" y="1506"/>
                </a:lnTo>
                <a:lnTo>
                  <a:pt x="3497" y="496"/>
                </a:lnTo>
                <a:lnTo>
                  <a:pt x="3534" y="400"/>
                </a:lnTo>
                <a:lnTo>
                  <a:pt x="3450" y="456"/>
                </a:lnTo>
                <a:lnTo>
                  <a:pt x="2516" y="1055"/>
                </a:lnTo>
                <a:lnTo>
                  <a:pt x="2516" y="1055"/>
                </a:lnTo>
                <a:cubicBezTo>
                  <a:pt x="2397" y="703"/>
                  <a:pt x="2272" y="350"/>
                  <a:pt x="215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21"/>
          <p:cNvSpPr/>
          <p:nvPr/>
        </p:nvSpPr>
        <p:spPr>
          <a:xfrm>
            <a:off x="-429085" y="330020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21"/>
          <p:cNvSpPr/>
          <p:nvPr/>
        </p:nvSpPr>
        <p:spPr>
          <a:xfrm>
            <a:off x="282300" y="282300"/>
            <a:ext cx="8579400" cy="4578900"/>
          </a:xfrm>
          <a:prstGeom prst="rect">
            <a:avLst/>
          </a:prstGeom>
          <a:solidFill>
            <a:schemeClr val="dk2"/>
          </a:solidFill>
          <a:ln w="762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347"/>
        <p:cNvGrpSpPr/>
        <p:nvPr/>
      </p:nvGrpSpPr>
      <p:grpSpPr>
        <a:xfrm>
          <a:off x="0" y="0"/>
          <a:ext cx="0" cy="0"/>
          <a:chOff x="0" y="0"/>
          <a:chExt cx="0" cy="0"/>
        </a:xfrm>
      </p:grpSpPr>
      <p:grpSp>
        <p:nvGrpSpPr>
          <p:cNvPr id="4348" name="Google Shape;4348;p22"/>
          <p:cNvGrpSpPr/>
          <p:nvPr/>
        </p:nvGrpSpPr>
        <p:grpSpPr>
          <a:xfrm rot="5400000">
            <a:off x="2000366" y="-2000218"/>
            <a:ext cx="5143458" cy="9143926"/>
            <a:chOff x="238200" y="1684775"/>
            <a:chExt cx="1136525" cy="2020400"/>
          </a:xfrm>
        </p:grpSpPr>
        <p:sp>
          <p:nvSpPr>
            <p:cNvPr id="4349" name="Google Shape;4349;p22"/>
            <p:cNvSpPr/>
            <p:nvPr/>
          </p:nvSpPr>
          <p:spPr>
            <a:xfrm>
              <a:off x="126105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22"/>
            <p:cNvSpPr/>
            <p:nvPr/>
          </p:nvSpPr>
          <p:spPr>
            <a:xfrm>
              <a:off x="126105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22"/>
            <p:cNvSpPr/>
            <p:nvPr/>
          </p:nvSpPr>
          <p:spPr>
            <a:xfrm>
              <a:off x="126105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22"/>
            <p:cNvSpPr/>
            <p:nvPr/>
          </p:nvSpPr>
          <p:spPr>
            <a:xfrm>
              <a:off x="126105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22"/>
            <p:cNvSpPr/>
            <p:nvPr/>
          </p:nvSpPr>
          <p:spPr>
            <a:xfrm>
              <a:off x="126105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22"/>
            <p:cNvSpPr/>
            <p:nvPr/>
          </p:nvSpPr>
          <p:spPr>
            <a:xfrm>
              <a:off x="126105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22"/>
            <p:cNvSpPr/>
            <p:nvPr/>
          </p:nvSpPr>
          <p:spPr>
            <a:xfrm>
              <a:off x="126105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22"/>
            <p:cNvSpPr/>
            <p:nvPr/>
          </p:nvSpPr>
          <p:spPr>
            <a:xfrm>
              <a:off x="126105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22"/>
            <p:cNvSpPr/>
            <p:nvPr/>
          </p:nvSpPr>
          <p:spPr>
            <a:xfrm>
              <a:off x="126105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22"/>
            <p:cNvSpPr/>
            <p:nvPr/>
          </p:nvSpPr>
          <p:spPr>
            <a:xfrm>
              <a:off x="126105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22"/>
            <p:cNvSpPr/>
            <p:nvPr/>
          </p:nvSpPr>
          <p:spPr>
            <a:xfrm>
              <a:off x="126105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22"/>
            <p:cNvSpPr/>
            <p:nvPr/>
          </p:nvSpPr>
          <p:spPr>
            <a:xfrm>
              <a:off x="126105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22"/>
            <p:cNvSpPr/>
            <p:nvPr/>
          </p:nvSpPr>
          <p:spPr>
            <a:xfrm>
              <a:off x="126105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22"/>
            <p:cNvSpPr/>
            <p:nvPr/>
          </p:nvSpPr>
          <p:spPr>
            <a:xfrm>
              <a:off x="126105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22"/>
            <p:cNvSpPr/>
            <p:nvPr/>
          </p:nvSpPr>
          <p:spPr>
            <a:xfrm>
              <a:off x="126105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22"/>
            <p:cNvSpPr/>
            <p:nvPr/>
          </p:nvSpPr>
          <p:spPr>
            <a:xfrm>
              <a:off x="126105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22"/>
            <p:cNvSpPr/>
            <p:nvPr/>
          </p:nvSpPr>
          <p:spPr>
            <a:xfrm>
              <a:off x="126105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22"/>
            <p:cNvSpPr/>
            <p:nvPr/>
          </p:nvSpPr>
          <p:spPr>
            <a:xfrm>
              <a:off x="126105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22"/>
            <p:cNvSpPr/>
            <p:nvPr/>
          </p:nvSpPr>
          <p:spPr>
            <a:xfrm>
              <a:off x="126105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22"/>
            <p:cNvSpPr/>
            <p:nvPr/>
          </p:nvSpPr>
          <p:spPr>
            <a:xfrm>
              <a:off x="126105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22"/>
            <p:cNvSpPr/>
            <p:nvPr/>
          </p:nvSpPr>
          <p:spPr>
            <a:xfrm>
              <a:off x="11473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22"/>
            <p:cNvSpPr/>
            <p:nvPr/>
          </p:nvSpPr>
          <p:spPr>
            <a:xfrm>
              <a:off x="11473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22"/>
            <p:cNvSpPr/>
            <p:nvPr/>
          </p:nvSpPr>
          <p:spPr>
            <a:xfrm>
              <a:off x="11473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22"/>
            <p:cNvSpPr/>
            <p:nvPr/>
          </p:nvSpPr>
          <p:spPr>
            <a:xfrm>
              <a:off x="11473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22"/>
            <p:cNvSpPr/>
            <p:nvPr/>
          </p:nvSpPr>
          <p:spPr>
            <a:xfrm>
              <a:off x="11473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22"/>
            <p:cNvSpPr/>
            <p:nvPr/>
          </p:nvSpPr>
          <p:spPr>
            <a:xfrm>
              <a:off x="11473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22"/>
            <p:cNvSpPr/>
            <p:nvPr/>
          </p:nvSpPr>
          <p:spPr>
            <a:xfrm>
              <a:off x="11473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22"/>
            <p:cNvSpPr/>
            <p:nvPr/>
          </p:nvSpPr>
          <p:spPr>
            <a:xfrm>
              <a:off x="11473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22"/>
            <p:cNvSpPr/>
            <p:nvPr/>
          </p:nvSpPr>
          <p:spPr>
            <a:xfrm>
              <a:off x="11473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22"/>
            <p:cNvSpPr/>
            <p:nvPr/>
          </p:nvSpPr>
          <p:spPr>
            <a:xfrm>
              <a:off x="11473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22"/>
            <p:cNvSpPr/>
            <p:nvPr/>
          </p:nvSpPr>
          <p:spPr>
            <a:xfrm>
              <a:off x="11473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22"/>
            <p:cNvSpPr/>
            <p:nvPr/>
          </p:nvSpPr>
          <p:spPr>
            <a:xfrm>
              <a:off x="11473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22"/>
            <p:cNvSpPr/>
            <p:nvPr/>
          </p:nvSpPr>
          <p:spPr>
            <a:xfrm>
              <a:off x="11473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22"/>
            <p:cNvSpPr/>
            <p:nvPr/>
          </p:nvSpPr>
          <p:spPr>
            <a:xfrm>
              <a:off x="11473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22"/>
            <p:cNvSpPr/>
            <p:nvPr/>
          </p:nvSpPr>
          <p:spPr>
            <a:xfrm>
              <a:off x="11473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22"/>
            <p:cNvSpPr/>
            <p:nvPr/>
          </p:nvSpPr>
          <p:spPr>
            <a:xfrm>
              <a:off x="11473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22"/>
            <p:cNvSpPr/>
            <p:nvPr/>
          </p:nvSpPr>
          <p:spPr>
            <a:xfrm>
              <a:off x="11473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22"/>
            <p:cNvSpPr/>
            <p:nvPr/>
          </p:nvSpPr>
          <p:spPr>
            <a:xfrm>
              <a:off x="11473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22"/>
            <p:cNvSpPr/>
            <p:nvPr/>
          </p:nvSpPr>
          <p:spPr>
            <a:xfrm>
              <a:off x="11473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22"/>
            <p:cNvSpPr/>
            <p:nvPr/>
          </p:nvSpPr>
          <p:spPr>
            <a:xfrm>
              <a:off x="11473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22"/>
            <p:cNvSpPr/>
            <p:nvPr/>
          </p:nvSpPr>
          <p:spPr>
            <a:xfrm>
              <a:off x="103372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22"/>
            <p:cNvSpPr/>
            <p:nvPr/>
          </p:nvSpPr>
          <p:spPr>
            <a:xfrm>
              <a:off x="103372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22"/>
            <p:cNvSpPr/>
            <p:nvPr/>
          </p:nvSpPr>
          <p:spPr>
            <a:xfrm>
              <a:off x="103372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22"/>
            <p:cNvSpPr/>
            <p:nvPr/>
          </p:nvSpPr>
          <p:spPr>
            <a:xfrm>
              <a:off x="103372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22"/>
            <p:cNvSpPr/>
            <p:nvPr/>
          </p:nvSpPr>
          <p:spPr>
            <a:xfrm>
              <a:off x="103372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22"/>
            <p:cNvSpPr/>
            <p:nvPr/>
          </p:nvSpPr>
          <p:spPr>
            <a:xfrm>
              <a:off x="103372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22"/>
            <p:cNvSpPr/>
            <p:nvPr/>
          </p:nvSpPr>
          <p:spPr>
            <a:xfrm>
              <a:off x="103372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22"/>
            <p:cNvSpPr/>
            <p:nvPr/>
          </p:nvSpPr>
          <p:spPr>
            <a:xfrm>
              <a:off x="103372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22"/>
            <p:cNvSpPr/>
            <p:nvPr/>
          </p:nvSpPr>
          <p:spPr>
            <a:xfrm>
              <a:off x="103372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22"/>
            <p:cNvSpPr/>
            <p:nvPr/>
          </p:nvSpPr>
          <p:spPr>
            <a:xfrm>
              <a:off x="103372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22"/>
            <p:cNvSpPr/>
            <p:nvPr/>
          </p:nvSpPr>
          <p:spPr>
            <a:xfrm>
              <a:off x="103372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22"/>
            <p:cNvSpPr/>
            <p:nvPr/>
          </p:nvSpPr>
          <p:spPr>
            <a:xfrm>
              <a:off x="103372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22"/>
            <p:cNvSpPr/>
            <p:nvPr/>
          </p:nvSpPr>
          <p:spPr>
            <a:xfrm>
              <a:off x="103372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22"/>
            <p:cNvSpPr/>
            <p:nvPr/>
          </p:nvSpPr>
          <p:spPr>
            <a:xfrm>
              <a:off x="103372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22"/>
            <p:cNvSpPr/>
            <p:nvPr/>
          </p:nvSpPr>
          <p:spPr>
            <a:xfrm>
              <a:off x="103372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22"/>
            <p:cNvSpPr/>
            <p:nvPr/>
          </p:nvSpPr>
          <p:spPr>
            <a:xfrm>
              <a:off x="103372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22"/>
            <p:cNvSpPr/>
            <p:nvPr/>
          </p:nvSpPr>
          <p:spPr>
            <a:xfrm>
              <a:off x="103372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22"/>
            <p:cNvSpPr/>
            <p:nvPr/>
          </p:nvSpPr>
          <p:spPr>
            <a:xfrm>
              <a:off x="103372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22"/>
            <p:cNvSpPr/>
            <p:nvPr/>
          </p:nvSpPr>
          <p:spPr>
            <a:xfrm>
              <a:off x="103372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22"/>
            <p:cNvSpPr/>
            <p:nvPr/>
          </p:nvSpPr>
          <p:spPr>
            <a:xfrm>
              <a:off x="103372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22"/>
            <p:cNvSpPr/>
            <p:nvPr/>
          </p:nvSpPr>
          <p:spPr>
            <a:xfrm>
              <a:off x="920075"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22"/>
            <p:cNvSpPr/>
            <p:nvPr/>
          </p:nvSpPr>
          <p:spPr>
            <a:xfrm>
              <a:off x="920075"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22"/>
            <p:cNvSpPr/>
            <p:nvPr/>
          </p:nvSpPr>
          <p:spPr>
            <a:xfrm>
              <a:off x="920075"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22"/>
            <p:cNvSpPr/>
            <p:nvPr/>
          </p:nvSpPr>
          <p:spPr>
            <a:xfrm>
              <a:off x="920075"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22"/>
            <p:cNvSpPr/>
            <p:nvPr/>
          </p:nvSpPr>
          <p:spPr>
            <a:xfrm>
              <a:off x="920075"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22"/>
            <p:cNvSpPr/>
            <p:nvPr/>
          </p:nvSpPr>
          <p:spPr>
            <a:xfrm>
              <a:off x="920075"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22"/>
            <p:cNvSpPr/>
            <p:nvPr/>
          </p:nvSpPr>
          <p:spPr>
            <a:xfrm>
              <a:off x="920075"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22"/>
            <p:cNvSpPr/>
            <p:nvPr/>
          </p:nvSpPr>
          <p:spPr>
            <a:xfrm>
              <a:off x="920075"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22"/>
            <p:cNvSpPr/>
            <p:nvPr/>
          </p:nvSpPr>
          <p:spPr>
            <a:xfrm>
              <a:off x="920075"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22"/>
            <p:cNvSpPr/>
            <p:nvPr/>
          </p:nvSpPr>
          <p:spPr>
            <a:xfrm>
              <a:off x="920075"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22"/>
            <p:cNvSpPr/>
            <p:nvPr/>
          </p:nvSpPr>
          <p:spPr>
            <a:xfrm>
              <a:off x="920075"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22"/>
            <p:cNvSpPr/>
            <p:nvPr/>
          </p:nvSpPr>
          <p:spPr>
            <a:xfrm>
              <a:off x="920075"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22"/>
            <p:cNvSpPr/>
            <p:nvPr/>
          </p:nvSpPr>
          <p:spPr>
            <a:xfrm>
              <a:off x="920075"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22"/>
            <p:cNvSpPr/>
            <p:nvPr/>
          </p:nvSpPr>
          <p:spPr>
            <a:xfrm>
              <a:off x="920075"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22"/>
            <p:cNvSpPr/>
            <p:nvPr/>
          </p:nvSpPr>
          <p:spPr>
            <a:xfrm>
              <a:off x="920075"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22"/>
            <p:cNvSpPr/>
            <p:nvPr/>
          </p:nvSpPr>
          <p:spPr>
            <a:xfrm>
              <a:off x="920075"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22"/>
            <p:cNvSpPr/>
            <p:nvPr/>
          </p:nvSpPr>
          <p:spPr>
            <a:xfrm>
              <a:off x="920075"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22"/>
            <p:cNvSpPr/>
            <p:nvPr/>
          </p:nvSpPr>
          <p:spPr>
            <a:xfrm>
              <a:off x="920075"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22"/>
            <p:cNvSpPr/>
            <p:nvPr/>
          </p:nvSpPr>
          <p:spPr>
            <a:xfrm>
              <a:off x="920075"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22"/>
            <p:cNvSpPr/>
            <p:nvPr/>
          </p:nvSpPr>
          <p:spPr>
            <a:xfrm>
              <a:off x="920075"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22"/>
            <p:cNvSpPr/>
            <p:nvPr/>
          </p:nvSpPr>
          <p:spPr>
            <a:xfrm>
              <a:off x="8064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22"/>
            <p:cNvSpPr/>
            <p:nvPr/>
          </p:nvSpPr>
          <p:spPr>
            <a:xfrm>
              <a:off x="8064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22"/>
            <p:cNvSpPr/>
            <p:nvPr/>
          </p:nvSpPr>
          <p:spPr>
            <a:xfrm>
              <a:off x="8064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22"/>
            <p:cNvSpPr/>
            <p:nvPr/>
          </p:nvSpPr>
          <p:spPr>
            <a:xfrm>
              <a:off x="8064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22"/>
            <p:cNvSpPr/>
            <p:nvPr/>
          </p:nvSpPr>
          <p:spPr>
            <a:xfrm>
              <a:off x="8064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22"/>
            <p:cNvSpPr/>
            <p:nvPr/>
          </p:nvSpPr>
          <p:spPr>
            <a:xfrm>
              <a:off x="8064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22"/>
            <p:cNvSpPr/>
            <p:nvPr/>
          </p:nvSpPr>
          <p:spPr>
            <a:xfrm>
              <a:off x="8064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22"/>
            <p:cNvSpPr/>
            <p:nvPr/>
          </p:nvSpPr>
          <p:spPr>
            <a:xfrm>
              <a:off x="8064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22"/>
            <p:cNvSpPr/>
            <p:nvPr/>
          </p:nvSpPr>
          <p:spPr>
            <a:xfrm>
              <a:off x="8064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22"/>
            <p:cNvSpPr/>
            <p:nvPr/>
          </p:nvSpPr>
          <p:spPr>
            <a:xfrm>
              <a:off x="8064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22"/>
            <p:cNvSpPr/>
            <p:nvPr/>
          </p:nvSpPr>
          <p:spPr>
            <a:xfrm>
              <a:off x="8064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22"/>
            <p:cNvSpPr/>
            <p:nvPr/>
          </p:nvSpPr>
          <p:spPr>
            <a:xfrm>
              <a:off x="8064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22"/>
            <p:cNvSpPr/>
            <p:nvPr/>
          </p:nvSpPr>
          <p:spPr>
            <a:xfrm>
              <a:off x="8064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22"/>
            <p:cNvSpPr/>
            <p:nvPr/>
          </p:nvSpPr>
          <p:spPr>
            <a:xfrm>
              <a:off x="8064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22"/>
            <p:cNvSpPr/>
            <p:nvPr/>
          </p:nvSpPr>
          <p:spPr>
            <a:xfrm>
              <a:off x="8064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22"/>
            <p:cNvSpPr/>
            <p:nvPr/>
          </p:nvSpPr>
          <p:spPr>
            <a:xfrm>
              <a:off x="8064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22"/>
            <p:cNvSpPr/>
            <p:nvPr/>
          </p:nvSpPr>
          <p:spPr>
            <a:xfrm>
              <a:off x="8064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22"/>
            <p:cNvSpPr/>
            <p:nvPr/>
          </p:nvSpPr>
          <p:spPr>
            <a:xfrm>
              <a:off x="8064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22"/>
            <p:cNvSpPr/>
            <p:nvPr/>
          </p:nvSpPr>
          <p:spPr>
            <a:xfrm>
              <a:off x="8064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22"/>
            <p:cNvSpPr/>
            <p:nvPr/>
          </p:nvSpPr>
          <p:spPr>
            <a:xfrm>
              <a:off x="8064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22"/>
            <p:cNvSpPr/>
            <p:nvPr/>
          </p:nvSpPr>
          <p:spPr>
            <a:xfrm>
              <a:off x="692825" y="16847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22"/>
            <p:cNvSpPr/>
            <p:nvPr/>
          </p:nvSpPr>
          <p:spPr>
            <a:xfrm>
              <a:off x="692825" y="1785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22"/>
            <p:cNvSpPr/>
            <p:nvPr/>
          </p:nvSpPr>
          <p:spPr>
            <a:xfrm>
              <a:off x="692825" y="188685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22"/>
            <p:cNvSpPr/>
            <p:nvPr/>
          </p:nvSpPr>
          <p:spPr>
            <a:xfrm>
              <a:off x="692825" y="1987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22"/>
            <p:cNvSpPr/>
            <p:nvPr/>
          </p:nvSpPr>
          <p:spPr>
            <a:xfrm>
              <a:off x="692825" y="2088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22"/>
            <p:cNvSpPr/>
            <p:nvPr/>
          </p:nvSpPr>
          <p:spPr>
            <a:xfrm>
              <a:off x="692825" y="2189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22"/>
            <p:cNvSpPr/>
            <p:nvPr/>
          </p:nvSpPr>
          <p:spPr>
            <a:xfrm>
              <a:off x="692825" y="2290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22"/>
            <p:cNvSpPr/>
            <p:nvPr/>
          </p:nvSpPr>
          <p:spPr>
            <a:xfrm>
              <a:off x="692825" y="2391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22"/>
            <p:cNvSpPr/>
            <p:nvPr/>
          </p:nvSpPr>
          <p:spPr>
            <a:xfrm>
              <a:off x="692825" y="249292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22"/>
            <p:cNvSpPr/>
            <p:nvPr/>
          </p:nvSpPr>
          <p:spPr>
            <a:xfrm>
              <a:off x="692825" y="2593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22"/>
            <p:cNvSpPr/>
            <p:nvPr/>
          </p:nvSpPr>
          <p:spPr>
            <a:xfrm>
              <a:off x="692825" y="269500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22"/>
            <p:cNvSpPr/>
            <p:nvPr/>
          </p:nvSpPr>
          <p:spPr>
            <a:xfrm>
              <a:off x="692825" y="2795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22"/>
            <p:cNvSpPr/>
            <p:nvPr/>
          </p:nvSpPr>
          <p:spPr>
            <a:xfrm>
              <a:off x="692825" y="2897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22"/>
            <p:cNvSpPr/>
            <p:nvPr/>
          </p:nvSpPr>
          <p:spPr>
            <a:xfrm>
              <a:off x="692825" y="2998050"/>
              <a:ext cx="113675" cy="100975"/>
            </a:xfrm>
            <a:custGeom>
              <a:avLst/>
              <a:gdLst/>
              <a:ahLst/>
              <a:cxnLst/>
              <a:rect l="l" t="t" r="r" b="b"/>
              <a:pathLst>
                <a:path w="4547"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22"/>
            <p:cNvSpPr/>
            <p:nvPr/>
          </p:nvSpPr>
          <p:spPr>
            <a:xfrm>
              <a:off x="692825" y="3099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22"/>
            <p:cNvSpPr/>
            <p:nvPr/>
          </p:nvSpPr>
          <p:spPr>
            <a:xfrm>
              <a:off x="692825" y="3200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22"/>
            <p:cNvSpPr/>
            <p:nvPr/>
          </p:nvSpPr>
          <p:spPr>
            <a:xfrm>
              <a:off x="692825" y="3301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22"/>
            <p:cNvSpPr/>
            <p:nvPr/>
          </p:nvSpPr>
          <p:spPr>
            <a:xfrm>
              <a:off x="692825" y="3402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22"/>
            <p:cNvSpPr/>
            <p:nvPr/>
          </p:nvSpPr>
          <p:spPr>
            <a:xfrm>
              <a:off x="692825" y="3503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22"/>
            <p:cNvSpPr/>
            <p:nvPr/>
          </p:nvSpPr>
          <p:spPr>
            <a:xfrm>
              <a:off x="692825" y="36041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22"/>
            <p:cNvSpPr/>
            <p:nvPr/>
          </p:nvSpPr>
          <p:spPr>
            <a:xfrm>
              <a:off x="57917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22"/>
            <p:cNvSpPr/>
            <p:nvPr/>
          </p:nvSpPr>
          <p:spPr>
            <a:xfrm>
              <a:off x="57917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22"/>
            <p:cNvSpPr/>
            <p:nvPr/>
          </p:nvSpPr>
          <p:spPr>
            <a:xfrm>
              <a:off x="57917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22"/>
            <p:cNvSpPr/>
            <p:nvPr/>
          </p:nvSpPr>
          <p:spPr>
            <a:xfrm>
              <a:off x="57917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22"/>
            <p:cNvSpPr/>
            <p:nvPr/>
          </p:nvSpPr>
          <p:spPr>
            <a:xfrm>
              <a:off x="57917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22"/>
            <p:cNvSpPr/>
            <p:nvPr/>
          </p:nvSpPr>
          <p:spPr>
            <a:xfrm>
              <a:off x="57917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22"/>
            <p:cNvSpPr/>
            <p:nvPr/>
          </p:nvSpPr>
          <p:spPr>
            <a:xfrm>
              <a:off x="57917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22"/>
            <p:cNvSpPr/>
            <p:nvPr/>
          </p:nvSpPr>
          <p:spPr>
            <a:xfrm>
              <a:off x="57917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22"/>
            <p:cNvSpPr/>
            <p:nvPr/>
          </p:nvSpPr>
          <p:spPr>
            <a:xfrm>
              <a:off x="57917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22"/>
            <p:cNvSpPr/>
            <p:nvPr/>
          </p:nvSpPr>
          <p:spPr>
            <a:xfrm>
              <a:off x="57917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22"/>
            <p:cNvSpPr/>
            <p:nvPr/>
          </p:nvSpPr>
          <p:spPr>
            <a:xfrm>
              <a:off x="57917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22"/>
            <p:cNvSpPr/>
            <p:nvPr/>
          </p:nvSpPr>
          <p:spPr>
            <a:xfrm>
              <a:off x="57917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22"/>
            <p:cNvSpPr/>
            <p:nvPr/>
          </p:nvSpPr>
          <p:spPr>
            <a:xfrm>
              <a:off x="57917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22"/>
            <p:cNvSpPr/>
            <p:nvPr/>
          </p:nvSpPr>
          <p:spPr>
            <a:xfrm>
              <a:off x="57917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22"/>
            <p:cNvSpPr/>
            <p:nvPr/>
          </p:nvSpPr>
          <p:spPr>
            <a:xfrm>
              <a:off x="57917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22"/>
            <p:cNvSpPr/>
            <p:nvPr/>
          </p:nvSpPr>
          <p:spPr>
            <a:xfrm>
              <a:off x="57917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22"/>
            <p:cNvSpPr/>
            <p:nvPr/>
          </p:nvSpPr>
          <p:spPr>
            <a:xfrm>
              <a:off x="57917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22"/>
            <p:cNvSpPr/>
            <p:nvPr/>
          </p:nvSpPr>
          <p:spPr>
            <a:xfrm>
              <a:off x="57917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22"/>
            <p:cNvSpPr/>
            <p:nvPr/>
          </p:nvSpPr>
          <p:spPr>
            <a:xfrm>
              <a:off x="57917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22"/>
            <p:cNvSpPr/>
            <p:nvPr/>
          </p:nvSpPr>
          <p:spPr>
            <a:xfrm>
              <a:off x="57917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22"/>
            <p:cNvSpPr/>
            <p:nvPr/>
          </p:nvSpPr>
          <p:spPr>
            <a:xfrm>
              <a:off x="465500"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22"/>
            <p:cNvSpPr/>
            <p:nvPr/>
          </p:nvSpPr>
          <p:spPr>
            <a:xfrm>
              <a:off x="465500"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22"/>
            <p:cNvSpPr/>
            <p:nvPr/>
          </p:nvSpPr>
          <p:spPr>
            <a:xfrm>
              <a:off x="465500"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22"/>
            <p:cNvSpPr/>
            <p:nvPr/>
          </p:nvSpPr>
          <p:spPr>
            <a:xfrm>
              <a:off x="465500"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22"/>
            <p:cNvSpPr/>
            <p:nvPr/>
          </p:nvSpPr>
          <p:spPr>
            <a:xfrm>
              <a:off x="465500"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22"/>
            <p:cNvSpPr/>
            <p:nvPr/>
          </p:nvSpPr>
          <p:spPr>
            <a:xfrm>
              <a:off x="465500"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22"/>
            <p:cNvSpPr/>
            <p:nvPr/>
          </p:nvSpPr>
          <p:spPr>
            <a:xfrm>
              <a:off x="465500"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22"/>
            <p:cNvSpPr/>
            <p:nvPr/>
          </p:nvSpPr>
          <p:spPr>
            <a:xfrm>
              <a:off x="465500"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22"/>
            <p:cNvSpPr/>
            <p:nvPr/>
          </p:nvSpPr>
          <p:spPr>
            <a:xfrm>
              <a:off x="465500"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22"/>
            <p:cNvSpPr/>
            <p:nvPr/>
          </p:nvSpPr>
          <p:spPr>
            <a:xfrm>
              <a:off x="465500"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22"/>
            <p:cNvSpPr/>
            <p:nvPr/>
          </p:nvSpPr>
          <p:spPr>
            <a:xfrm>
              <a:off x="465500"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22"/>
            <p:cNvSpPr/>
            <p:nvPr/>
          </p:nvSpPr>
          <p:spPr>
            <a:xfrm>
              <a:off x="465500"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22"/>
            <p:cNvSpPr/>
            <p:nvPr/>
          </p:nvSpPr>
          <p:spPr>
            <a:xfrm>
              <a:off x="465500"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22"/>
            <p:cNvSpPr/>
            <p:nvPr/>
          </p:nvSpPr>
          <p:spPr>
            <a:xfrm>
              <a:off x="465500"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22"/>
            <p:cNvSpPr/>
            <p:nvPr/>
          </p:nvSpPr>
          <p:spPr>
            <a:xfrm>
              <a:off x="465500"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22"/>
            <p:cNvSpPr/>
            <p:nvPr/>
          </p:nvSpPr>
          <p:spPr>
            <a:xfrm>
              <a:off x="465500"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22"/>
            <p:cNvSpPr/>
            <p:nvPr/>
          </p:nvSpPr>
          <p:spPr>
            <a:xfrm>
              <a:off x="465500"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22"/>
            <p:cNvSpPr/>
            <p:nvPr/>
          </p:nvSpPr>
          <p:spPr>
            <a:xfrm>
              <a:off x="465500"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22"/>
            <p:cNvSpPr/>
            <p:nvPr/>
          </p:nvSpPr>
          <p:spPr>
            <a:xfrm>
              <a:off x="465500"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22"/>
            <p:cNvSpPr/>
            <p:nvPr/>
          </p:nvSpPr>
          <p:spPr>
            <a:xfrm>
              <a:off x="465500"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22"/>
            <p:cNvSpPr/>
            <p:nvPr/>
          </p:nvSpPr>
          <p:spPr>
            <a:xfrm>
              <a:off x="351850"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22"/>
            <p:cNvSpPr/>
            <p:nvPr/>
          </p:nvSpPr>
          <p:spPr>
            <a:xfrm>
              <a:off x="351850"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22"/>
            <p:cNvSpPr/>
            <p:nvPr/>
          </p:nvSpPr>
          <p:spPr>
            <a:xfrm>
              <a:off x="351850"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22"/>
            <p:cNvSpPr/>
            <p:nvPr/>
          </p:nvSpPr>
          <p:spPr>
            <a:xfrm>
              <a:off x="351850"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22"/>
            <p:cNvSpPr/>
            <p:nvPr/>
          </p:nvSpPr>
          <p:spPr>
            <a:xfrm>
              <a:off x="351850"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22"/>
            <p:cNvSpPr/>
            <p:nvPr/>
          </p:nvSpPr>
          <p:spPr>
            <a:xfrm>
              <a:off x="351850"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22"/>
            <p:cNvSpPr/>
            <p:nvPr/>
          </p:nvSpPr>
          <p:spPr>
            <a:xfrm>
              <a:off x="351850"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22"/>
            <p:cNvSpPr/>
            <p:nvPr/>
          </p:nvSpPr>
          <p:spPr>
            <a:xfrm>
              <a:off x="351850"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22"/>
            <p:cNvSpPr/>
            <p:nvPr/>
          </p:nvSpPr>
          <p:spPr>
            <a:xfrm>
              <a:off x="351850"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22"/>
            <p:cNvSpPr/>
            <p:nvPr/>
          </p:nvSpPr>
          <p:spPr>
            <a:xfrm>
              <a:off x="351850"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22"/>
            <p:cNvSpPr/>
            <p:nvPr/>
          </p:nvSpPr>
          <p:spPr>
            <a:xfrm>
              <a:off x="351850"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22"/>
            <p:cNvSpPr/>
            <p:nvPr/>
          </p:nvSpPr>
          <p:spPr>
            <a:xfrm>
              <a:off x="351850"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22"/>
            <p:cNvSpPr/>
            <p:nvPr/>
          </p:nvSpPr>
          <p:spPr>
            <a:xfrm>
              <a:off x="351850"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22"/>
            <p:cNvSpPr/>
            <p:nvPr/>
          </p:nvSpPr>
          <p:spPr>
            <a:xfrm>
              <a:off x="351850"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22"/>
            <p:cNvSpPr/>
            <p:nvPr/>
          </p:nvSpPr>
          <p:spPr>
            <a:xfrm>
              <a:off x="351850"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22"/>
            <p:cNvSpPr/>
            <p:nvPr/>
          </p:nvSpPr>
          <p:spPr>
            <a:xfrm>
              <a:off x="351850"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22"/>
            <p:cNvSpPr/>
            <p:nvPr/>
          </p:nvSpPr>
          <p:spPr>
            <a:xfrm>
              <a:off x="351850"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22"/>
            <p:cNvSpPr/>
            <p:nvPr/>
          </p:nvSpPr>
          <p:spPr>
            <a:xfrm>
              <a:off x="351850"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22"/>
            <p:cNvSpPr/>
            <p:nvPr/>
          </p:nvSpPr>
          <p:spPr>
            <a:xfrm>
              <a:off x="351850"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22"/>
            <p:cNvSpPr/>
            <p:nvPr/>
          </p:nvSpPr>
          <p:spPr>
            <a:xfrm>
              <a:off x="351850"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22"/>
            <p:cNvSpPr/>
            <p:nvPr/>
          </p:nvSpPr>
          <p:spPr>
            <a:xfrm>
              <a:off x="23820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22"/>
            <p:cNvSpPr/>
            <p:nvPr/>
          </p:nvSpPr>
          <p:spPr>
            <a:xfrm>
              <a:off x="23820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22"/>
            <p:cNvSpPr/>
            <p:nvPr/>
          </p:nvSpPr>
          <p:spPr>
            <a:xfrm>
              <a:off x="23820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22"/>
            <p:cNvSpPr/>
            <p:nvPr/>
          </p:nvSpPr>
          <p:spPr>
            <a:xfrm>
              <a:off x="23820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22"/>
            <p:cNvSpPr/>
            <p:nvPr/>
          </p:nvSpPr>
          <p:spPr>
            <a:xfrm>
              <a:off x="23820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22"/>
            <p:cNvSpPr/>
            <p:nvPr/>
          </p:nvSpPr>
          <p:spPr>
            <a:xfrm>
              <a:off x="23820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22"/>
            <p:cNvSpPr/>
            <p:nvPr/>
          </p:nvSpPr>
          <p:spPr>
            <a:xfrm>
              <a:off x="23820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22"/>
            <p:cNvSpPr/>
            <p:nvPr/>
          </p:nvSpPr>
          <p:spPr>
            <a:xfrm>
              <a:off x="23820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22"/>
            <p:cNvSpPr/>
            <p:nvPr/>
          </p:nvSpPr>
          <p:spPr>
            <a:xfrm>
              <a:off x="23820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22"/>
            <p:cNvSpPr/>
            <p:nvPr/>
          </p:nvSpPr>
          <p:spPr>
            <a:xfrm>
              <a:off x="23820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22"/>
            <p:cNvSpPr/>
            <p:nvPr/>
          </p:nvSpPr>
          <p:spPr>
            <a:xfrm>
              <a:off x="23820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22"/>
            <p:cNvSpPr/>
            <p:nvPr/>
          </p:nvSpPr>
          <p:spPr>
            <a:xfrm>
              <a:off x="23820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22"/>
            <p:cNvSpPr/>
            <p:nvPr/>
          </p:nvSpPr>
          <p:spPr>
            <a:xfrm>
              <a:off x="23820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22"/>
            <p:cNvSpPr/>
            <p:nvPr/>
          </p:nvSpPr>
          <p:spPr>
            <a:xfrm>
              <a:off x="23820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22"/>
            <p:cNvSpPr/>
            <p:nvPr/>
          </p:nvSpPr>
          <p:spPr>
            <a:xfrm>
              <a:off x="23820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22"/>
            <p:cNvSpPr/>
            <p:nvPr/>
          </p:nvSpPr>
          <p:spPr>
            <a:xfrm>
              <a:off x="23820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22"/>
            <p:cNvSpPr/>
            <p:nvPr/>
          </p:nvSpPr>
          <p:spPr>
            <a:xfrm>
              <a:off x="23820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22"/>
            <p:cNvSpPr/>
            <p:nvPr/>
          </p:nvSpPr>
          <p:spPr>
            <a:xfrm>
              <a:off x="23820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22"/>
            <p:cNvSpPr/>
            <p:nvPr/>
          </p:nvSpPr>
          <p:spPr>
            <a:xfrm>
              <a:off x="23820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22"/>
            <p:cNvSpPr/>
            <p:nvPr/>
          </p:nvSpPr>
          <p:spPr>
            <a:xfrm>
              <a:off x="23820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9" name="Google Shape;4549;p22"/>
          <p:cNvGrpSpPr/>
          <p:nvPr/>
        </p:nvGrpSpPr>
        <p:grpSpPr>
          <a:xfrm rot="143873">
            <a:off x="5575" y="124072"/>
            <a:ext cx="1593034" cy="300329"/>
            <a:chOff x="380125" y="2453775"/>
            <a:chExt cx="3622300" cy="682900"/>
          </a:xfrm>
        </p:grpSpPr>
        <p:sp>
          <p:nvSpPr>
            <p:cNvPr id="4550" name="Google Shape;4550;p22"/>
            <p:cNvSpPr/>
            <p:nvPr/>
          </p:nvSpPr>
          <p:spPr>
            <a:xfrm>
              <a:off x="380125" y="2529375"/>
              <a:ext cx="249125" cy="443975"/>
            </a:xfrm>
            <a:custGeom>
              <a:avLst/>
              <a:gdLst/>
              <a:ahLst/>
              <a:cxnLst/>
              <a:rect l="l" t="t" r="r" b="b"/>
              <a:pathLst>
                <a:path w="9965" h="17759" extrusionOk="0">
                  <a:moveTo>
                    <a:pt x="3024" y="1"/>
                  </a:moveTo>
                  <a:cubicBezTo>
                    <a:pt x="2637" y="1125"/>
                    <a:pt x="2307" y="2405"/>
                    <a:pt x="2074" y="3839"/>
                  </a:cubicBezTo>
                  <a:cubicBezTo>
                    <a:pt x="1842" y="5274"/>
                    <a:pt x="1532" y="6708"/>
                    <a:pt x="1163" y="8143"/>
                  </a:cubicBezTo>
                  <a:cubicBezTo>
                    <a:pt x="1415" y="8279"/>
                    <a:pt x="1745" y="8434"/>
                    <a:pt x="2113" y="8608"/>
                  </a:cubicBezTo>
                  <a:cubicBezTo>
                    <a:pt x="2501" y="8783"/>
                    <a:pt x="2850" y="8957"/>
                    <a:pt x="3179" y="9131"/>
                  </a:cubicBezTo>
                  <a:cubicBezTo>
                    <a:pt x="3548" y="9073"/>
                    <a:pt x="3935" y="9035"/>
                    <a:pt x="4343" y="9035"/>
                  </a:cubicBezTo>
                  <a:cubicBezTo>
                    <a:pt x="5486" y="9035"/>
                    <a:pt x="6359" y="9345"/>
                    <a:pt x="6960" y="9984"/>
                  </a:cubicBezTo>
                  <a:cubicBezTo>
                    <a:pt x="7561" y="10624"/>
                    <a:pt x="7871" y="11400"/>
                    <a:pt x="7871" y="12291"/>
                  </a:cubicBezTo>
                  <a:cubicBezTo>
                    <a:pt x="7871" y="13261"/>
                    <a:pt x="7541" y="14152"/>
                    <a:pt x="6902" y="14928"/>
                  </a:cubicBezTo>
                  <a:cubicBezTo>
                    <a:pt x="6262" y="15703"/>
                    <a:pt x="5428" y="16091"/>
                    <a:pt x="4459" y="16091"/>
                  </a:cubicBezTo>
                  <a:cubicBezTo>
                    <a:pt x="3490" y="16091"/>
                    <a:pt x="2462" y="15684"/>
                    <a:pt x="1357" y="14850"/>
                  </a:cubicBezTo>
                  <a:cubicBezTo>
                    <a:pt x="1260" y="14773"/>
                    <a:pt x="1163" y="14734"/>
                    <a:pt x="1047" y="14734"/>
                  </a:cubicBezTo>
                  <a:cubicBezTo>
                    <a:pt x="814" y="14734"/>
                    <a:pt x="601" y="14967"/>
                    <a:pt x="368" y="15471"/>
                  </a:cubicBezTo>
                  <a:cubicBezTo>
                    <a:pt x="136" y="15975"/>
                    <a:pt x="0" y="16227"/>
                    <a:pt x="0" y="16246"/>
                  </a:cubicBezTo>
                  <a:cubicBezTo>
                    <a:pt x="1435" y="17254"/>
                    <a:pt x="2850" y="17758"/>
                    <a:pt x="4420" y="17758"/>
                  </a:cubicBezTo>
                  <a:cubicBezTo>
                    <a:pt x="5971" y="17758"/>
                    <a:pt x="7289" y="17274"/>
                    <a:pt x="8355" y="16304"/>
                  </a:cubicBezTo>
                  <a:cubicBezTo>
                    <a:pt x="9422" y="15335"/>
                    <a:pt x="9965" y="14152"/>
                    <a:pt x="9965" y="12795"/>
                  </a:cubicBezTo>
                  <a:cubicBezTo>
                    <a:pt x="9965" y="11341"/>
                    <a:pt x="9422" y="10062"/>
                    <a:pt x="8336" y="8957"/>
                  </a:cubicBezTo>
                  <a:cubicBezTo>
                    <a:pt x="7250" y="7852"/>
                    <a:pt x="6010" y="7290"/>
                    <a:pt x="4614" y="7290"/>
                  </a:cubicBezTo>
                  <a:cubicBezTo>
                    <a:pt x="4187" y="7290"/>
                    <a:pt x="3722" y="7329"/>
                    <a:pt x="3276" y="7426"/>
                  </a:cubicBezTo>
                  <a:cubicBezTo>
                    <a:pt x="3645" y="5371"/>
                    <a:pt x="3955" y="3432"/>
                    <a:pt x="4207" y="1590"/>
                  </a:cubicBezTo>
                  <a:cubicBezTo>
                    <a:pt x="4614" y="1552"/>
                    <a:pt x="5564" y="1532"/>
                    <a:pt x="7076" y="1532"/>
                  </a:cubicBezTo>
                  <a:cubicBezTo>
                    <a:pt x="8084" y="1532"/>
                    <a:pt x="8976" y="1455"/>
                    <a:pt x="9751" y="1300"/>
                  </a:cubicBezTo>
                  <a:lnTo>
                    <a:pt x="9480" y="233"/>
                  </a:lnTo>
                  <a:cubicBezTo>
                    <a:pt x="8743" y="117"/>
                    <a:pt x="7619" y="59"/>
                    <a:pt x="6107" y="59"/>
                  </a:cubicBezTo>
                  <a:cubicBezTo>
                    <a:pt x="4614" y="59"/>
                    <a:pt x="3587" y="39"/>
                    <a:pt x="3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51" name="Google Shape;4551;p22"/>
            <p:cNvSpPr/>
            <p:nvPr/>
          </p:nvSpPr>
          <p:spPr>
            <a:xfrm>
              <a:off x="665575" y="2504175"/>
              <a:ext cx="83875" cy="522475"/>
            </a:xfrm>
            <a:custGeom>
              <a:avLst/>
              <a:gdLst/>
              <a:ahLst/>
              <a:cxnLst/>
              <a:rect l="l" t="t" r="r" b="b"/>
              <a:pathLst>
                <a:path w="3355" h="20899" extrusionOk="0">
                  <a:moveTo>
                    <a:pt x="1765" y="1"/>
                  </a:moveTo>
                  <a:cubicBezTo>
                    <a:pt x="582" y="4401"/>
                    <a:pt x="0" y="7736"/>
                    <a:pt x="0" y="10043"/>
                  </a:cubicBezTo>
                  <a:cubicBezTo>
                    <a:pt x="0" y="10605"/>
                    <a:pt x="20" y="11186"/>
                    <a:pt x="78" y="11807"/>
                  </a:cubicBezTo>
                  <a:cubicBezTo>
                    <a:pt x="117" y="12427"/>
                    <a:pt x="175" y="12970"/>
                    <a:pt x="233" y="13454"/>
                  </a:cubicBezTo>
                  <a:cubicBezTo>
                    <a:pt x="311" y="13920"/>
                    <a:pt x="408" y="14501"/>
                    <a:pt x="524" y="15199"/>
                  </a:cubicBezTo>
                  <a:cubicBezTo>
                    <a:pt x="660" y="15897"/>
                    <a:pt x="757" y="16440"/>
                    <a:pt x="834" y="16789"/>
                  </a:cubicBezTo>
                  <a:cubicBezTo>
                    <a:pt x="912" y="17157"/>
                    <a:pt x="1047" y="17719"/>
                    <a:pt x="1202" y="18514"/>
                  </a:cubicBezTo>
                  <a:cubicBezTo>
                    <a:pt x="1377" y="19290"/>
                    <a:pt x="1493" y="19813"/>
                    <a:pt x="1551" y="20085"/>
                  </a:cubicBezTo>
                  <a:cubicBezTo>
                    <a:pt x="1648" y="20337"/>
                    <a:pt x="1803" y="20530"/>
                    <a:pt x="2017" y="20685"/>
                  </a:cubicBezTo>
                  <a:cubicBezTo>
                    <a:pt x="2210" y="20821"/>
                    <a:pt x="2424" y="20899"/>
                    <a:pt x="2618" y="20899"/>
                  </a:cubicBezTo>
                  <a:cubicBezTo>
                    <a:pt x="3083" y="20899"/>
                    <a:pt x="3335" y="20530"/>
                    <a:pt x="3354" y="19794"/>
                  </a:cubicBezTo>
                  <a:cubicBezTo>
                    <a:pt x="3160" y="18941"/>
                    <a:pt x="2928" y="17933"/>
                    <a:pt x="2637" y="16770"/>
                  </a:cubicBezTo>
                  <a:cubicBezTo>
                    <a:pt x="2366" y="15587"/>
                    <a:pt x="2172" y="14715"/>
                    <a:pt x="2036" y="14133"/>
                  </a:cubicBezTo>
                  <a:cubicBezTo>
                    <a:pt x="1900" y="13532"/>
                    <a:pt x="1784" y="12834"/>
                    <a:pt x="1668" y="12020"/>
                  </a:cubicBezTo>
                  <a:cubicBezTo>
                    <a:pt x="1571" y="11186"/>
                    <a:pt x="1513" y="10392"/>
                    <a:pt x="1513" y="9616"/>
                  </a:cubicBezTo>
                  <a:cubicBezTo>
                    <a:pt x="1513" y="7464"/>
                    <a:pt x="1939" y="4362"/>
                    <a:pt x="2831" y="311"/>
                  </a:cubicBezTo>
                  <a:lnTo>
                    <a:pt x="1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52" name="Google Shape;4552;p22"/>
            <p:cNvSpPr/>
            <p:nvPr/>
          </p:nvSpPr>
          <p:spPr>
            <a:xfrm>
              <a:off x="761525" y="2529375"/>
              <a:ext cx="249150" cy="443975"/>
            </a:xfrm>
            <a:custGeom>
              <a:avLst/>
              <a:gdLst/>
              <a:ahLst/>
              <a:cxnLst/>
              <a:rect l="l" t="t" r="r" b="b"/>
              <a:pathLst>
                <a:path w="9966" h="17759" extrusionOk="0">
                  <a:moveTo>
                    <a:pt x="3025" y="1"/>
                  </a:moveTo>
                  <a:cubicBezTo>
                    <a:pt x="2637" y="1125"/>
                    <a:pt x="2308" y="2405"/>
                    <a:pt x="2075" y="3839"/>
                  </a:cubicBezTo>
                  <a:cubicBezTo>
                    <a:pt x="1843" y="5274"/>
                    <a:pt x="1532" y="6708"/>
                    <a:pt x="1164" y="8143"/>
                  </a:cubicBezTo>
                  <a:cubicBezTo>
                    <a:pt x="1416" y="8279"/>
                    <a:pt x="1746" y="8434"/>
                    <a:pt x="2133" y="8608"/>
                  </a:cubicBezTo>
                  <a:cubicBezTo>
                    <a:pt x="2502" y="8783"/>
                    <a:pt x="2851" y="8957"/>
                    <a:pt x="3180" y="9131"/>
                  </a:cubicBezTo>
                  <a:cubicBezTo>
                    <a:pt x="3549" y="9073"/>
                    <a:pt x="3936" y="9035"/>
                    <a:pt x="4343" y="9035"/>
                  </a:cubicBezTo>
                  <a:cubicBezTo>
                    <a:pt x="5507" y="9035"/>
                    <a:pt x="6379" y="9345"/>
                    <a:pt x="6980" y="9984"/>
                  </a:cubicBezTo>
                  <a:cubicBezTo>
                    <a:pt x="7561" y="10624"/>
                    <a:pt x="7872" y="11400"/>
                    <a:pt x="7872" y="12291"/>
                  </a:cubicBezTo>
                  <a:cubicBezTo>
                    <a:pt x="7872" y="13261"/>
                    <a:pt x="7542" y="14152"/>
                    <a:pt x="6902" y="14928"/>
                  </a:cubicBezTo>
                  <a:cubicBezTo>
                    <a:pt x="6263" y="15703"/>
                    <a:pt x="5448" y="16091"/>
                    <a:pt x="4479" y="16091"/>
                  </a:cubicBezTo>
                  <a:cubicBezTo>
                    <a:pt x="3490" y="16091"/>
                    <a:pt x="2463" y="15684"/>
                    <a:pt x="1358" y="14850"/>
                  </a:cubicBezTo>
                  <a:cubicBezTo>
                    <a:pt x="1261" y="14773"/>
                    <a:pt x="1164" y="14734"/>
                    <a:pt x="1048" y="14734"/>
                  </a:cubicBezTo>
                  <a:cubicBezTo>
                    <a:pt x="835" y="14734"/>
                    <a:pt x="602" y="14967"/>
                    <a:pt x="369" y="15471"/>
                  </a:cubicBezTo>
                  <a:cubicBezTo>
                    <a:pt x="137" y="15975"/>
                    <a:pt x="20" y="16227"/>
                    <a:pt x="1" y="16246"/>
                  </a:cubicBezTo>
                  <a:cubicBezTo>
                    <a:pt x="1435" y="17254"/>
                    <a:pt x="2870" y="17758"/>
                    <a:pt x="4421" y="17758"/>
                  </a:cubicBezTo>
                  <a:cubicBezTo>
                    <a:pt x="5991" y="17758"/>
                    <a:pt x="7309" y="17274"/>
                    <a:pt x="8376" y="16304"/>
                  </a:cubicBezTo>
                  <a:cubicBezTo>
                    <a:pt x="9442" y="15335"/>
                    <a:pt x="9965" y="14152"/>
                    <a:pt x="9965" y="12795"/>
                  </a:cubicBezTo>
                  <a:cubicBezTo>
                    <a:pt x="9965" y="11341"/>
                    <a:pt x="9423" y="10062"/>
                    <a:pt x="8337" y="8957"/>
                  </a:cubicBezTo>
                  <a:cubicBezTo>
                    <a:pt x="7251" y="7852"/>
                    <a:pt x="6011" y="7290"/>
                    <a:pt x="4615" y="7290"/>
                  </a:cubicBezTo>
                  <a:cubicBezTo>
                    <a:pt x="4188" y="7290"/>
                    <a:pt x="3742" y="7329"/>
                    <a:pt x="3277" y="7426"/>
                  </a:cubicBezTo>
                  <a:cubicBezTo>
                    <a:pt x="3665" y="5371"/>
                    <a:pt x="3975" y="3432"/>
                    <a:pt x="4208" y="1590"/>
                  </a:cubicBezTo>
                  <a:cubicBezTo>
                    <a:pt x="4615" y="1552"/>
                    <a:pt x="5584" y="1532"/>
                    <a:pt x="7077" y="1532"/>
                  </a:cubicBezTo>
                  <a:cubicBezTo>
                    <a:pt x="8085" y="1532"/>
                    <a:pt x="8977" y="1455"/>
                    <a:pt x="9752" y="1300"/>
                  </a:cubicBezTo>
                  <a:lnTo>
                    <a:pt x="9481" y="233"/>
                  </a:lnTo>
                  <a:lnTo>
                    <a:pt x="9500" y="233"/>
                  </a:lnTo>
                  <a:cubicBezTo>
                    <a:pt x="8744" y="117"/>
                    <a:pt x="7620" y="59"/>
                    <a:pt x="6127" y="59"/>
                  </a:cubicBezTo>
                  <a:cubicBezTo>
                    <a:pt x="4615" y="59"/>
                    <a:pt x="3587" y="39"/>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53" name="Google Shape;4553;p22"/>
            <p:cNvSpPr/>
            <p:nvPr/>
          </p:nvSpPr>
          <p:spPr>
            <a:xfrm>
              <a:off x="1022750" y="2453775"/>
              <a:ext cx="274825" cy="568025"/>
            </a:xfrm>
            <a:custGeom>
              <a:avLst/>
              <a:gdLst/>
              <a:ahLst/>
              <a:cxnLst/>
              <a:rect l="l" t="t" r="r" b="b"/>
              <a:pathLst>
                <a:path w="10993" h="22721" extrusionOk="0">
                  <a:moveTo>
                    <a:pt x="9927" y="0"/>
                  </a:moveTo>
                  <a:cubicBezTo>
                    <a:pt x="9578" y="1028"/>
                    <a:pt x="8570" y="3180"/>
                    <a:pt x="6902" y="6495"/>
                  </a:cubicBezTo>
                  <a:cubicBezTo>
                    <a:pt x="5216" y="9790"/>
                    <a:pt x="3646" y="12931"/>
                    <a:pt x="2192" y="15936"/>
                  </a:cubicBezTo>
                  <a:cubicBezTo>
                    <a:pt x="718" y="18921"/>
                    <a:pt x="1" y="20782"/>
                    <a:pt x="1" y="21480"/>
                  </a:cubicBezTo>
                  <a:cubicBezTo>
                    <a:pt x="1" y="21810"/>
                    <a:pt x="117" y="22101"/>
                    <a:pt x="331" y="22353"/>
                  </a:cubicBezTo>
                  <a:cubicBezTo>
                    <a:pt x="563" y="22605"/>
                    <a:pt x="815" y="22721"/>
                    <a:pt x="1145" y="22721"/>
                  </a:cubicBezTo>
                  <a:cubicBezTo>
                    <a:pt x="1474" y="22721"/>
                    <a:pt x="1765" y="22585"/>
                    <a:pt x="1978" y="22314"/>
                  </a:cubicBezTo>
                  <a:cubicBezTo>
                    <a:pt x="2599" y="20220"/>
                    <a:pt x="4111" y="16575"/>
                    <a:pt x="6495" y="11361"/>
                  </a:cubicBezTo>
                  <a:cubicBezTo>
                    <a:pt x="8899" y="6126"/>
                    <a:pt x="10392" y="2482"/>
                    <a:pt x="10993" y="408"/>
                  </a:cubicBezTo>
                  <a:lnTo>
                    <a:pt x="9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54" name="Google Shape;4554;p22"/>
            <p:cNvSpPr/>
            <p:nvPr/>
          </p:nvSpPr>
          <p:spPr>
            <a:xfrm>
              <a:off x="1297075" y="2526950"/>
              <a:ext cx="251075" cy="447375"/>
            </a:xfrm>
            <a:custGeom>
              <a:avLst/>
              <a:gdLst/>
              <a:ahLst/>
              <a:cxnLst/>
              <a:rect l="l" t="t" r="r" b="b"/>
              <a:pathLst>
                <a:path w="10043" h="17895" extrusionOk="0">
                  <a:moveTo>
                    <a:pt x="6844" y="2094"/>
                  </a:moveTo>
                  <a:lnTo>
                    <a:pt x="6844" y="2094"/>
                  </a:lnTo>
                  <a:cubicBezTo>
                    <a:pt x="6805" y="3006"/>
                    <a:pt x="6766" y="4363"/>
                    <a:pt x="6727" y="6146"/>
                  </a:cubicBezTo>
                  <a:cubicBezTo>
                    <a:pt x="6669" y="7930"/>
                    <a:pt x="6630" y="9267"/>
                    <a:pt x="6572" y="10178"/>
                  </a:cubicBezTo>
                  <a:lnTo>
                    <a:pt x="1765" y="10043"/>
                  </a:lnTo>
                  <a:cubicBezTo>
                    <a:pt x="2017" y="9674"/>
                    <a:pt x="2773" y="8414"/>
                    <a:pt x="4013" y="6301"/>
                  </a:cubicBezTo>
                  <a:cubicBezTo>
                    <a:pt x="5235" y="4169"/>
                    <a:pt x="6185" y="2773"/>
                    <a:pt x="6844" y="2094"/>
                  </a:cubicBezTo>
                  <a:close/>
                  <a:moveTo>
                    <a:pt x="6475" y="1"/>
                  </a:moveTo>
                  <a:cubicBezTo>
                    <a:pt x="4847" y="2172"/>
                    <a:pt x="2695" y="5487"/>
                    <a:pt x="20" y="9965"/>
                  </a:cubicBezTo>
                  <a:cubicBezTo>
                    <a:pt x="20" y="10081"/>
                    <a:pt x="20" y="10237"/>
                    <a:pt x="39" y="10450"/>
                  </a:cubicBezTo>
                  <a:cubicBezTo>
                    <a:pt x="39" y="10663"/>
                    <a:pt x="39" y="10838"/>
                    <a:pt x="39" y="10915"/>
                  </a:cubicBezTo>
                  <a:cubicBezTo>
                    <a:pt x="39" y="11070"/>
                    <a:pt x="39" y="11322"/>
                    <a:pt x="0" y="11710"/>
                  </a:cubicBezTo>
                  <a:cubicBezTo>
                    <a:pt x="388" y="11691"/>
                    <a:pt x="679" y="11671"/>
                    <a:pt x="912" y="11671"/>
                  </a:cubicBezTo>
                  <a:cubicBezTo>
                    <a:pt x="1377" y="11671"/>
                    <a:pt x="2094" y="11691"/>
                    <a:pt x="3102" y="11749"/>
                  </a:cubicBezTo>
                  <a:cubicBezTo>
                    <a:pt x="4091" y="11807"/>
                    <a:pt x="4828" y="11846"/>
                    <a:pt x="5312" y="11846"/>
                  </a:cubicBezTo>
                  <a:cubicBezTo>
                    <a:pt x="5603" y="11846"/>
                    <a:pt x="6010" y="11826"/>
                    <a:pt x="6534" y="11787"/>
                  </a:cubicBezTo>
                  <a:lnTo>
                    <a:pt x="6534" y="11787"/>
                  </a:lnTo>
                  <a:cubicBezTo>
                    <a:pt x="6437" y="14540"/>
                    <a:pt x="6378" y="16169"/>
                    <a:pt x="6359" y="16673"/>
                  </a:cubicBezTo>
                  <a:cubicBezTo>
                    <a:pt x="6417" y="17002"/>
                    <a:pt x="6592" y="17293"/>
                    <a:pt x="6863" y="17526"/>
                  </a:cubicBezTo>
                  <a:cubicBezTo>
                    <a:pt x="7135" y="17758"/>
                    <a:pt x="7406" y="17894"/>
                    <a:pt x="7697" y="17894"/>
                  </a:cubicBezTo>
                  <a:cubicBezTo>
                    <a:pt x="8104" y="17894"/>
                    <a:pt x="8375" y="17642"/>
                    <a:pt x="8511" y="17138"/>
                  </a:cubicBezTo>
                  <a:cubicBezTo>
                    <a:pt x="8492" y="16421"/>
                    <a:pt x="8453" y="15510"/>
                    <a:pt x="8414" y="14385"/>
                  </a:cubicBezTo>
                  <a:cubicBezTo>
                    <a:pt x="8356" y="13280"/>
                    <a:pt x="8317" y="12350"/>
                    <a:pt x="8278" y="11613"/>
                  </a:cubicBezTo>
                  <a:cubicBezTo>
                    <a:pt x="8627" y="11594"/>
                    <a:pt x="9209" y="11516"/>
                    <a:pt x="10042" y="11419"/>
                  </a:cubicBezTo>
                  <a:lnTo>
                    <a:pt x="9810" y="10353"/>
                  </a:lnTo>
                  <a:cubicBezTo>
                    <a:pt x="9461" y="10295"/>
                    <a:pt x="8937" y="10256"/>
                    <a:pt x="8220" y="10237"/>
                  </a:cubicBezTo>
                  <a:cubicBezTo>
                    <a:pt x="8278" y="9345"/>
                    <a:pt x="8336" y="7658"/>
                    <a:pt x="8375" y="5177"/>
                  </a:cubicBezTo>
                  <a:cubicBezTo>
                    <a:pt x="8433" y="2676"/>
                    <a:pt x="8492" y="1048"/>
                    <a:pt x="8511" y="311"/>
                  </a:cubicBezTo>
                  <a:cubicBezTo>
                    <a:pt x="7658" y="98"/>
                    <a:pt x="6979" y="1"/>
                    <a:pt x="6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55" name="Google Shape;4555;p22"/>
            <p:cNvSpPr/>
            <p:nvPr/>
          </p:nvSpPr>
          <p:spPr>
            <a:xfrm>
              <a:off x="1571875" y="2504175"/>
              <a:ext cx="84350" cy="522475"/>
            </a:xfrm>
            <a:custGeom>
              <a:avLst/>
              <a:gdLst/>
              <a:ahLst/>
              <a:cxnLst/>
              <a:rect l="l" t="t" r="r" b="b"/>
              <a:pathLst>
                <a:path w="3374" h="20899" extrusionOk="0">
                  <a:moveTo>
                    <a:pt x="1609" y="1"/>
                  </a:moveTo>
                  <a:lnTo>
                    <a:pt x="563" y="311"/>
                  </a:lnTo>
                  <a:cubicBezTo>
                    <a:pt x="1416" y="4324"/>
                    <a:pt x="1842" y="7425"/>
                    <a:pt x="1842" y="9616"/>
                  </a:cubicBezTo>
                  <a:cubicBezTo>
                    <a:pt x="1842" y="10392"/>
                    <a:pt x="1803" y="11206"/>
                    <a:pt x="1687" y="12020"/>
                  </a:cubicBezTo>
                  <a:cubicBezTo>
                    <a:pt x="1571" y="12834"/>
                    <a:pt x="1454" y="13551"/>
                    <a:pt x="1319" y="14133"/>
                  </a:cubicBezTo>
                  <a:cubicBezTo>
                    <a:pt x="1202" y="14734"/>
                    <a:pt x="989" y="15606"/>
                    <a:pt x="718" y="16770"/>
                  </a:cubicBezTo>
                  <a:cubicBezTo>
                    <a:pt x="427" y="17933"/>
                    <a:pt x="194" y="18941"/>
                    <a:pt x="0" y="19813"/>
                  </a:cubicBezTo>
                  <a:cubicBezTo>
                    <a:pt x="20" y="20181"/>
                    <a:pt x="97" y="20453"/>
                    <a:pt x="252" y="20627"/>
                  </a:cubicBezTo>
                  <a:cubicBezTo>
                    <a:pt x="388" y="20821"/>
                    <a:pt x="563" y="20899"/>
                    <a:pt x="776" y="20899"/>
                  </a:cubicBezTo>
                  <a:cubicBezTo>
                    <a:pt x="1241" y="20899"/>
                    <a:pt x="1571" y="20627"/>
                    <a:pt x="1803" y="20085"/>
                  </a:cubicBezTo>
                  <a:cubicBezTo>
                    <a:pt x="1842" y="19988"/>
                    <a:pt x="1939" y="19522"/>
                    <a:pt x="2113" y="18708"/>
                  </a:cubicBezTo>
                  <a:cubicBezTo>
                    <a:pt x="2288" y="17894"/>
                    <a:pt x="2404" y="17390"/>
                    <a:pt x="2443" y="17177"/>
                  </a:cubicBezTo>
                  <a:cubicBezTo>
                    <a:pt x="2501" y="16963"/>
                    <a:pt x="2579" y="16517"/>
                    <a:pt x="2714" y="15839"/>
                  </a:cubicBezTo>
                  <a:cubicBezTo>
                    <a:pt x="2850" y="15141"/>
                    <a:pt x="2947" y="14637"/>
                    <a:pt x="3005" y="14307"/>
                  </a:cubicBezTo>
                  <a:cubicBezTo>
                    <a:pt x="3044" y="13959"/>
                    <a:pt x="3102" y="13513"/>
                    <a:pt x="3180" y="12970"/>
                  </a:cubicBezTo>
                  <a:cubicBezTo>
                    <a:pt x="3277" y="12408"/>
                    <a:pt x="3315" y="11884"/>
                    <a:pt x="3335" y="11438"/>
                  </a:cubicBezTo>
                  <a:cubicBezTo>
                    <a:pt x="3374" y="10973"/>
                    <a:pt x="3374" y="10508"/>
                    <a:pt x="3374" y="10043"/>
                  </a:cubicBezTo>
                  <a:cubicBezTo>
                    <a:pt x="3374" y="7755"/>
                    <a:pt x="2792" y="4401"/>
                    <a:pt x="1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56" name="Google Shape;4556;p22"/>
            <p:cNvSpPr/>
            <p:nvPr/>
          </p:nvSpPr>
          <p:spPr>
            <a:xfrm>
              <a:off x="1851525" y="2618075"/>
              <a:ext cx="271900" cy="292750"/>
            </a:xfrm>
            <a:custGeom>
              <a:avLst/>
              <a:gdLst/>
              <a:ahLst/>
              <a:cxnLst/>
              <a:rect l="l" t="t" r="r" b="b"/>
              <a:pathLst>
                <a:path w="10876" h="11710" extrusionOk="0">
                  <a:moveTo>
                    <a:pt x="4246" y="0"/>
                  </a:moveTo>
                  <a:lnTo>
                    <a:pt x="4246" y="20"/>
                  </a:lnTo>
                  <a:cubicBezTo>
                    <a:pt x="4187" y="911"/>
                    <a:pt x="4149" y="1939"/>
                    <a:pt x="4149" y="3044"/>
                  </a:cubicBezTo>
                  <a:cubicBezTo>
                    <a:pt x="4149" y="3897"/>
                    <a:pt x="4168" y="4537"/>
                    <a:pt x="4187" y="4963"/>
                  </a:cubicBezTo>
                  <a:lnTo>
                    <a:pt x="0" y="5196"/>
                  </a:lnTo>
                  <a:lnTo>
                    <a:pt x="233" y="6262"/>
                  </a:lnTo>
                  <a:lnTo>
                    <a:pt x="4226" y="6475"/>
                  </a:lnTo>
                  <a:cubicBezTo>
                    <a:pt x="4265" y="7774"/>
                    <a:pt x="4284" y="8511"/>
                    <a:pt x="4284" y="8685"/>
                  </a:cubicBezTo>
                  <a:cubicBezTo>
                    <a:pt x="4284" y="9480"/>
                    <a:pt x="4265" y="10100"/>
                    <a:pt x="4246" y="10508"/>
                  </a:cubicBezTo>
                  <a:cubicBezTo>
                    <a:pt x="4323" y="10837"/>
                    <a:pt x="4478" y="11128"/>
                    <a:pt x="4750" y="11361"/>
                  </a:cubicBezTo>
                  <a:cubicBezTo>
                    <a:pt x="5002" y="11593"/>
                    <a:pt x="5273" y="11709"/>
                    <a:pt x="5564" y="11709"/>
                  </a:cubicBezTo>
                  <a:cubicBezTo>
                    <a:pt x="5990" y="11709"/>
                    <a:pt x="6262" y="11457"/>
                    <a:pt x="6397" y="10953"/>
                  </a:cubicBezTo>
                  <a:cubicBezTo>
                    <a:pt x="6359" y="10314"/>
                    <a:pt x="6281" y="9499"/>
                    <a:pt x="6165" y="8530"/>
                  </a:cubicBezTo>
                  <a:cubicBezTo>
                    <a:pt x="6049" y="7541"/>
                    <a:pt x="5971" y="6882"/>
                    <a:pt x="5952" y="6533"/>
                  </a:cubicBezTo>
                  <a:lnTo>
                    <a:pt x="5952" y="6533"/>
                  </a:lnTo>
                  <a:cubicBezTo>
                    <a:pt x="7890" y="6669"/>
                    <a:pt x="9208" y="6747"/>
                    <a:pt x="9926" y="6785"/>
                  </a:cubicBezTo>
                  <a:cubicBezTo>
                    <a:pt x="10236" y="6747"/>
                    <a:pt x="10469" y="6650"/>
                    <a:pt x="10643" y="6495"/>
                  </a:cubicBezTo>
                  <a:cubicBezTo>
                    <a:pt x="10798" y="6340"/>
                    <a:pt x="10876" y="6146"/>
                    <a:pt x="10876" y="5952"/>
                  </a:cubicBezTo>
                  <a:cubicBezTo>
                    <a:pt x="10876" y="5642"/>
                    <a:pt x="10740" y="5351"/>
                    <a:pt x="10449" y="5079"/>
                  </a:cubicBezTo>
                  <a:cubicBezTo>
                    <a:pt x="10178" y="4808"/>
                    <a:pt x="9829" y="4672"/>
                    <a:pt x="9441" y="4653"/>
                  </a:cubicBezTo>
                  <a:lnTo>
                    <a:pt x="5777" y="4866"/>
                  </a:lnTo>
                  <a:cubicBezTo>
                    <a:pt x="5758" y="4575"/>
                    <a:pt x="5680" y="3819"/>
                    <a:pt x="5544" y="2598"/>
                  </a:cubicBezTo>
                  <a:cubicBezTo>
                    <a:pt x="5428" y="1357"/>
                    <a:pt x="5351" y="582"/>
                    <a:pt x="5331" y="252"/>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57" name="Google Shape;4557;p22"/>
            <p:cNvSpPr/>
            <p:nvPr/>
          </p:nvSpPr>
          <p:spPr>
            <a:xfrm>
              <a:off x="2318225" y="2507575"/>
              <a:ext cx="254000" cy="459950"/>
            </a:xfrm>
            <a:custGeom>
              <a:avLst/>
              <a:gdLst/>
              <a:ahLst/>
              <a:cxnLst/>
              <a:rect l="l" t="t" r="r" b="b"/>
              <a:pathLst>
                <a:path w="10160" h="18398" extrusionOk="0">
                  <a:moveTo>
                    <a:pt x="5293" y="1319"/>
                  </a:moveTo>
                  <a:cubicBezTo>
                    <a:pt x="6146" y="1474"/>
                    <a:pt x="6844" y="1900"/>
                    <a:pt x="7368" y="2559"/>
                  </a:cubicBezTo>
                  <a:cubicBezTo>
                    <a:pt x="7872" y="3238"/>
                    <a:pt x="8143" y="3955"/>
                    <a:pt x="8143" y="4730"/>
                  </a:cubicBezTo>
                  <a:cubicBezTo>
                    <a:pt x="8143" y="5525"/>
                    <a:pt x="7872" y="6184"/>
                    <a:pt x="7329" y="6727"/>
                  </a:cubicBezTo>
                  <a:cubicBezTo>
                    <a:pt x="6786" y="7289"/>
                    <a:pt x="5991" y="7561"/>
                    <a:pt x="4964" y="7580"/>
                  </a:cubicBezTo>
                  <a:cubicBezTo>
                    <a:pt x="4072" y="7580"/>
                    <a:pt x="3355" y="7270"/>
                    <a:pt x="2812" y="6669"/>
                  </a:cubicBezTo>
                  <a:cubicBezTo>
                    <a:pt x="2288" y="6068"/>
                    <a:pt x="2017" y="5331"/>
                    <a:pt x="2017" y="4517"/>
                  </a:cubicBezTo>
                  <a:cubicBezTo>
                    <a:pt x="2017" y="3703"/>
                    <a:pt x="2288" y="2986"/>
                    <a:pt x="2851" y="2365"/>
                  </a:cubicBezTo>
                  <a:cubicBezTo>
                    <a:pt x="3413" y="1745"/>
                    <a:pt x="4227" y="1396"/>
                    <a:pt x="5293" y="1319"/>
                  </a:cubicBezTo>
                  <a:close/>
                  <a:moveTo>
                    <a:pt x="4770" y="9616"/>
                  </a:moveTo>
                  <a:cubicBezTo>
                    <a:pt x="5875" y="9635"/>
                    <a:pt x="6747" y="9984"/>
                    <a:pt x="7406" y="10682"/>
                  </a:cubicBezTo>
                  <a:cubicBezTo>
                    <a:pt x="8046" y="11380"/>
                    <a:pt x="8376" y="12213"/>
                    <a:pt x="8376" y="13163"/>
                  </a:cubicBezTo>
                  <a:cubicBezTo>
                    <a:pt x="8376" y="14113"/>
                    <a:pt x="8085" y="14947"/>
                    <a:pt x="7484" y="15625"/>
                  </a:cubicBezTo>
                  <a:cubicBezTo>
                    <a:pt x="6902" y="16323"/>
                    <a:pt x="6166" y="16672"/>
                    <a:pt x="5274" y="16672"/>
                  </a:cubicBezTo>
                  <a:cubicBezTo>
                    <a:pt x="4305" y="16672"/>
                    <a:pt x="3510" y="16304"/>
                    <a:pt x="2870" y="15587"/>
                  </a:cubicBezTo>
                  <a:cubicBezTo>
                    <a:pt x="2230" y="14850"/>
                    <a:pt x="1920" y="13997"/>
                    <a:pt x="1920" y="13047"/>
                  </a:cubicBezTo>
                  <a:cubicBezTo>
                    <a:pt x="1920" y="12272"/>
                    <a:pt x="2153" y="11593"/>
                    <a:pt x="2637" y="10973"/>
                  </a:cubicBezTo>
                  <a:cubicBezTo>
                    <a:pt x="3103" y="10352"/>
                    <a:pt x="3820" y="9907"/>
                    <a:pt x="4770" y="9616"/>
                  </a:cubicBezTo>
                  <a:close/>
                  <a:moveTo>
                    <a:pt x="4847" y="0"/>
                  </a:moveTo>
                  <a:cubicBezTo>
                    <a:pt x="3335" y="0"/>
                    <a:pt x="2172" y="427"/>
                    <a:pt x="1358" y="1299"/>
                  </a:cubicBezTo>
                  <a:cubicBezTo>
                    <a:pt x="524" y="2152"/>
                    <a:pt x="117" y="3335"/>
                    <a:pt x="117" y="4827"/>
                  </a:cubicBezTo>
                  <a:cubicBezTo>
                    <a:pt x="117" y="5816"/>
                    <a:pt x="350" y="6630"/>
                    <a:pt x="815" y="7270"/>
                  </a:cubicBezTo>
                  <a:cubicBezTo>
                    <a:pt x="1280" y="7929"/>
                    <a:pt x="1959" y="8259"/>
                    <a:pt x="2870" y="8278"/>
                  </a:cubicBezTo>
                  <a:cubicBezTo>
                    <a:pt x="1978" y="8414"/>
                    <a:pt x="1280" y="8957"/>
                    <a:pt x="776" y="9907"/>
                  </a:cubicBezTo>
                  <a:cubicBezTo>
                    <a:pt x="253" y="10837"/>
                    <a:pt x="1" y="11942"/>
                    <a:pt x="1" y="13183"/>
                  </a:cubicBezTo>
                  <a:cubicBezTo>
                    <a:pt x="1" y="16653"/>
                    <a:pt x="1668" y="18398"/>
                    <a:pt x="5022" y="18398"/>
                  </a:cubicBezTo>
                  <a:cubicBezTo>
                    <a:pt x="6767" y="18398"/>
                    <a:pt x="8046" y="17971"/>
                    <a:pt x="8899" y="17138"/>
                  </a:cubicBezTo>
                  <a:cubicBezTo>
                    <a:pt x="9752" y="16304"/>
                    <a:pt x="10159" y="15024"/>
                    <a:pt x="10159" y="13280"/>
                  </a:cubicBezTo>
                  <a:cubicBezTo>
                    <a:pt x="10159" y="12039"/>
                    <a:pt x="9907" y="10934"/>
                    <a:pt x="9384" y="9984"/>
                  </a:cubicBezTo>
                  <a:cubicBezTo>
                    <a:pt x="8860" y="9015"/>
                    <a:pt x="8143" y="8472"/>
                    <a:pt x="7232" y="8336"/>
                  </a:cubicBezTo>
                  <a:cubicBezTo>
                    <a:pt x="8124" y="8317"/>
                    <a:pt x="8821" y="7987"/>
                    <a:pt x="9287" y="7328"/>
                  </a:cubicBezTo>
                  <a:cubicBezTo>
                    <a:pt x="9752" y="6669"/>
                    <a:pt x="9965" y="5855"/>
                    <a:pt x="9965" y="4886"/>
                  </a:cubicBezTo>
                  <a:cubicBezTo>
                    <a:pt x="9965" y="3218"/>
                    <a:pt x="9519" y="1997"/>
                    <a:pt x="8608" y="1202"/>
                  </a:cubicBezTo>
                  <a:cubicBezTo>
                    <a:pt x="7697" y="407"/>
                    <a:pt x="6456" y="0"/>
                    <a:pt x="4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58" name="Google Shape;4558;p22"/>
            <p:cNvSpPr/>
            <p:nvPr/>
          </p:nvSpPr>
          <p:spPr>
            <a:xfrm>
              <a:off x="2608050" y="2647150"/>
              <a:ext cx="249625" cy="489525"/>
            </a:xfrm>
            <a:custGeom>
              <a:avLst/>
              <a:gdLst/>
              <a:ahLst/>
              <a:cxnLst/>
              <a:rect l="l" t="t" r="r" b="b"/>
              <a:pathLst>
                <a:path w="9985" h="19581" extrusionOk="0">
                  <a:moveTo>
                    <a:pt x="8123" y="0"/>
                  </a:moveTo>
                  <a:lnTo>
                    <a:pt x="8123" y="252"/>
                  </a:lnTo>
                  <a:cubicBezTo>
                    <a:pt x="8123" y="2986"/>
                    <a:pt x="6999" y="6475"/>
                    <a:pt x="4789" y="10740"/>
                  </a:cubicBezTo>
                  <a:cubicBezTo>
                    <a:pt x="4266" y="10062"/>
                    <a:pt x="3800" y="9248"/>
                    <a:pt x="3393" y="8259"/>
                  </a:cubicBezTo>
                  <a:cubicBezTo>
                    <a:pt x="2986" y="7270"/>
                    <a:pt x="2695" y="6456"/>
                    <a:pt x="2540" y="5797"/>
                  </a:cubicBezTo>
                  <a:cubicBezTo>
                    <a:pt x="2385" y="5157"/>
                    <a:pt x="2172" y="4149"/>
                    <a:pt x="1900" y="2773"/>
                  </a:cubicBezTo>
                  <a:cubicBezTo>
                    <a:pt x="1648" y="1416"/>
                    <a:pt x="1474" y="543"/>
                    <a:pt x="1396" y="156"/>
                  </a:cubicBezTo>
                  <a:lnTo>
                    <a:pt x="1" y="97"/>
                  </a:lnTo>
                  <a:lnTo>
                    <a:pt x="1" y="97"/>
                  </a:lnTo>
                  <a:cubicBezTo>
                    <a:pt x="156" y="2424"/>
                    <a:pt x="563" y="4750"/>
                    <a:pt x="1261" y="7076"/>
                  </a:cubicBezTo>
                  <a:cubicBezTo>
                    <a:pt x="1939" y="9403"/>
                    <a:pt x="2928" y="11128"/>
                    <a:pt x="4227" y="12291"/>
                  </a:cubicBezTo>
                  <a:cubicBezTo>
                    <a:pt x="2560" y="15451"/>
                    <a:pt x="1396" y="17603"/>
                    <a:pt x="757" y="18747"/>
                  </a:cubicBezTo>
                  <a:lnTo>
                    <a:pt x="2230" y="19580"/>
                  </a:lnTo>
                  <a:cubicBezTo>
                    <a:pt x="3180" y="17894"/>
                    <a:pt x="3955" y="16440"/>
                    <a:pt x="4595" y="15257"/>
                  </a:cubicBezTo>
                  <a:cubicBezTo>
                    <a:pt x="5216" y="14055"/>
                    <a:pt x="5933" y="12582"/>
                    <a:pt x="6747" y="10818"/>
                  </a:cubicBezTo>
                  <a:cubicBezTo>
                    <a:pt x="7561" y="9054"/>
                    <a:pt x="8240" y="7309"/>
                    <a:pt x="8783" y="5564"/>
                  </a:cubicBezTo>
                  <a:cubicBezTo>
                    <a:pt x="9325" y="3820"/>
                    <a:pt x="9732" y="2114"/>
                    <a:pt x="9984" y="446"/>
                  </a:cubicBezTo>
                  <a:cubicBezTo>
                    <a:pt x="9558" y="272"/>
                    <a:pt x="8938" y="117"/>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59" name="Google Shape;4559;p22"/>
            <p:cNvSpPr/>
            <p:nvPr/>
          </p:nvSpPr>
          <p:spPr>
            <a:xfrm>
              <a:off x="3040350" y="2642300"/>
              <a:ext cx="340250" cy="211825"/>
            </a:xfrm>
            <a:custGeom>
              <a:avLst/>
              <a:gdLst/>
              <a:ahLst/>
              <a:cxnLst/>
              <a:rect l="l" t="t" r="r" b="b"/>
              <a:pathLst>
                <a:path w="13610" h="8473" extrusionOk="0">
                  <a:moveTo>
                    <a:pt x="12175" y="1"/>
                  </a:moveTo>
                  <a:cubicBezTo>
                    <a:pt x="11303" y="39"/>
                    <a:pt x="9500" y="98"/>
                    <a:pt x="6747" y="175"/>
                  </a:cubicBezTo>
                  <a:cubicBezTo>
                    <a:pt x="4014" y="253"/>
                    <a:pt x="1881" y="350"/>
                    <a:pt x="389" y="446"/>
                  </a:cubicBezTo>
                  <a:lnTo>
                    <a:pt x="621" y="1513"/>
                  </a:lnTo>
                  <a:cubicBezTo>
                    <a:pt x="1707" y="1590"/>
                    <a:pt x="5720" y="1804"/>
                    <a:pt x="12660" y="2133"/>
                  </a:cubicBezTo>
                  <a:cubicBezTo>
                    <a:pt x="12970" y="2094"/>
                    <a:pt x="13222" y="1997"/>
                    <a:pt x="13377" y="1842"/>
                  </a:cubicBezTo>
                  <a:cubicBezTo>
                    <a:pt x="13532" y="1687"/>
                    <a:pt x="13610" y="1513"/>
                    <a:pt x="13610" y="1299"/>
                  </a:cubicBezTo>
                  <a:cubicBezTo>
                    <a:pt x="13610" y="989"/>
                    <a:pt x="13474" y="699"/>
                    <a:pt x="13203" y="427"/>
                  </a:cubicBezTo>
                  <a:cubicBezTo>
                    <a:pt x="12912" y="156"/>
                    <a:pt x="12583" y="20"/>
                    <a:pt x="12175" y="1"/>
                  </a:cubicBezTo>
                  <a:close/>
                  <a:moveTo>
                    <a:pt x="12175" y="6340"/>
                  </a:moveTo>
                  <a:cubicBezTo>
                    <a:pt x="5662" y="6631"/>
                    <a:pt x="1610" y="6844"/>
                    <a:pt x="1" y="6980"/>
                  </a:cubicBezTo>
                  <a:lnTo>
                    <a:pt x="272" y="8046"/>
                  </a:lnTo>
                  <a:cubicBezTo>
                    <a:pt x="1823" y="8143"/>
                    <a:pt x="4053" y="8240"/>
                    <a:pt x="6902" y="8298"/>
                  </a:cubicBezTo>
                  <a:cubicBezTo>
                    <a:pt x="9772" y="8356"/>
                    <a:pt x="11691" y="8414"/>
                    <a:pt x="12660" y="8472"/>
                  </a:cubicBezTo>
                  <a:cubicBezTo>
                    <a:pt x="12970" y="8434"/>
                    <a:pt x="13222" y="8337"/>
                    <a:pt x="13377" y="8182"/>
                  </a:cubicBezTo>
                  <a:cubicBezTo>
                    <a:pt x="13532" y="8026"/>
                    <a:pt x="13610" y="7852"/>
                    <a:pt x="13610" y="7639"/>
                  </a:cubicBezTo>
                  <a:cubicBezTo>
                    <a:pt x="13610" y="7329"/>
                    <a:pt x="13474" y="7038"/>
                    <a:pt x="13203" y="6766"/>
                  </a:cubicBezTo>
                  <a:cubicBezTo>
                    <a:pt x="12912" y="6495"/>
                    <a:pt x="12583" y="6359"/>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60" name="Google Shape;4560;p22"/>
            <p:cNvSpPr/>
            <p:nvPr/>
          </p:nvSpPr>
          <p:spPr>
            <a:xfrm>
              <a:off x="3563775" y="2502725"/>
              <a:ext cx="215700" cy="456575"/>
            </a:xfrm>
            <a:custGeom>
              <a:avLst/>
              <a:gdLst/>
              <a:ahLst/>
              <a:cxnLst/>
              <a:rect l="l" t="t" r="r" b="b"/>
              <a:pathLst>
                <a:path w="8628" h="18263" extrusionOk="0">
                  <a:moveTo>
                    <a:pt x="4130" y="0"/>
                  </a:moveTo>
                  <a:cubicBezTo>
                    <a:pt x="3859" y="272"/>
                    <a:pt x="3471" y="621"/>
                    <a:pt x="2986" y="1047"/>
                  </a:cubicBezTo>
                  <a:cubicBezTo>
                    <a:pt x="2482" y="1474"/>
                    <a:pt x="1940" y="1939"/>
                    <a:pt x="1319" y="2462"/>
                  </a:cubicBezTo>
                  <a:cubicBezTo>
                    <a:pt x="679" y="2967"/>
                    <a:pt x="253" y="3335"/>
                    <a:pt x="1" y="3548"/>
                  </a:cubicBezTo>
                  <a:lnTo>
                    <a:pt x="757" y="4343"/>
                  </a:lnTo>
                  <a:cubicBezTo>
                    <a:pt x="1435" y="3819"/>
                    <a:pt x="2482" y="3160"/>
                    <a:pt x="3936" y="2327"/>
                  </a:cubicBezTo>
                  <a:lnTo>
                    <a:pt x="3936" y="2327"/>
                  </a:lnTo>
                  <a:cubicBezTo>
                    <a:pt x="3897" y="3238"/>
                    <a:pt x="3878" y="4576"/>
                    <a:pt x="3878" y="6340"/>
                  </a:cubicBezTo>
                  <a:cubicBezTo>
                    <a:pt x="3878" y="7096"/>
                    <a:pt x="3878" y="8201"/>
                    <a:pt x="3897" y="9674"/>
                  </a:cubicBezTo>
                  <a:cubicBezTo>
                    <a:pt x="3917" y="11147"/>
                    <a:pt x="3917" y="12252"/>
                    <a:pt x="3917" y="12989"/>
                  </a:cubicBezTo>
                  <a:cubicBezTo>
                    <a:pt x="3917" y="14152"/>
                    <a:pt x="3897" y="15315"/>
                    <a:pt x="3839" y="16459"/>
                  </a:cubicBezTo>
                  <a:cubicBezTo>
                    <a:pt x="3529" y="16517"/>
                    <a:pt x="3083" y="16595"/>
                    <a:pt x="2521" y="16692"/>
                  </a:cubicBezTo>
                  <a:cubicBezTo>
                    <a:pt x="1959" y="16808"/>
                    <a:pt x="1474" y="16886"/>
                    <a:pt x="1106" y="16944"/>
                  </a:cubicBezTo>
                  <a:lnTo>
                    <a:pt x="1106" y="18204"/>
                  </a:lnTo>
                  <a:cubicBezTo>
                    <a:pt x="1087" y="18223"/>
                    <a:pt x="1358" y="18243"/>
                    <a:pt x="1901" y="18243"/>
                  </a:cubicBezTo>
                  <a:cubicBezTo>
                    <a:pt x="2444" y="18262"/>
                    <a:pt x="3219" y="18262"/>
                    <a:pt x="4188" y="18262"/>
                  </a:cubicBezTo>
                  <a:lnTo>
                    <a:pt x="8628" y="18262"/>
                  </a:lnTo>
                  <a:lnTo>
                    <a:pt x="8240" y="16983"/>
                  </a:lnTo>
                  <a:cubicBezTo>
                    <a:pt x="7949" y="16963"/>
                    <a:pt x="7523" y="16886"/>
                    <a:pt x="6960" y="16789"/>
                  </a:cubicBezTo>
                  <a:cubicBezTo>
                    <a:pt x="6418" y="16692"/>
                    <a:pt x="6069" y="16634"/>
                    <a:pt x="5933" y="16614"/>
                  </a:cubicBezTo>
                  <a:cubicBezTo>
                    <a:pt x="5875" y="15335"/>
                    <a:pt x="5855" y="13222"/>
                    <a:pt x="5855" y="10294"/>
                  </a:cubicBezTo>
                  <a:cubicBezTo>
                    <a:pt x="5855" y="5370"/>
                    <a:pt x="5817" y="1978"/>
                    <a:pt x="5720" y="136"/>
                  </a:cubicBezTo>
                  <a:cubicBezTo>
                    <a:pt x="5448" y="97"/>
                    <a:pt x="5196" y="78"/>
                    <a:pt x="4925" y="59"/>
                  </a:cubicBezTo>
                  <a:cubicBezTo>
                    <a:pt x="4654" y="59"/>
                    <a:pt x="4382" y="39"/>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61" name="Google Shape;4561;p22"/>
            <p:cNvSpPr/>
            <p:nvPr/>
          </p:nvSpPr>
          <p:spPr>
            <a:xfrm>
              <a:off x="3779450" y="2511450"/>
              <a:ext cx="222975" cy="452675"/>
            </a:xfrm>
            <a:custGeom>
              <a:avLst/>
              <a:gdLst/>
              <a:ahLst/>
              <a:cxnLst/>
              <a:rect l="l" t="t" r="r" b="b"/>
              <a:pathLst>
                <a:path w="8919" h="18107" extrusionOk="0">
                  <a:moveTo>
                    <a:pt x="4731" y="0"/>
                  </a:moveTo>
                  <a:cubicBezTo>
                    <a:pt x="4401" y="0"/>
                    <a:pt x="4033" y="20"/>
                    <a:pt x="3665" y="78"/>
                  </a:cubicBezTo>
                  <a:cubicBezTo>
                    <a:pt x="3277" y="136"/>
                    <a:pt x="2967" y="194"/>
                    <a:pt x="2715" y="252"/>
                  </a:cubicBezTo>
                  <a:cubicBezTo>
                    <a:pt x="2463" y="311"/>
                    <a:pt x="2133" y="407"/>
                    <a:pt x="1687" y="543"/>
                  </a:cubicBezTo>
                  <a:cubicBezTo>
                    <a:pt x="1261" y="679"/>
                    <a:pt x="951" y="756"/>
                    <a:pt x="757" y="815"/>
                  </a:cubicBezTo>
                  <a:lnTo>
                    <a:pt x="1144" y="1881"/>
                  </a:lnTo>
                  <a:cubicBezTo>
                    <a:pt x="1280" y="1861"/>
                    <a:pt x="1571" y="1823"/>
                    <a:pt x="2056" y="1765"/>
                  </a:cubicBezTo>
                  <a:cubicBezTo>
                    <a:pt x="2540" y="1706"/>
                    <a:pt x="2967" y="1648"/>
                    <a:pt x="3374" y="1609"/>
                  </a:cubicBezTo>
                  <a:cubicBezTo>
                    <a:pt x="3781" y="1571"/>
                    <a:pt x="4169" y="1551"/>
                    <a:pt x="4518" y="1551"/>
                  </a:cubicBezTo>
                  <a:cubicBezTo>
                    <a:pt x="5293" y="1551"/>
                    <a:pt x="5913" y="1803"/>
                    <a:pt x="6379" y="2307"/>
                  </a:cubicBezTo>
                  <a:cubicBezTo>
                    <a:pt x="6863" y="2831"/>
                    <a:pt x="7096" y="3509"/>
                    <a:pt x="7096" y="4343"/>
                  </a:cubicBezTo>
                  <a:cubicBezTo>
                    <a:pt x="7096" y="5467"/>
                    <a:pt x="6650" y="6281"/>
                    <a:pt x="5739" y="6785"/>
                  </a:cubicBezTo>
                  <a:cubicBezTo>
                    <a:pt x="4808" y="7290"/>
                    <a:pt x="3626" y="7561"/>
                    <a:pt x="2172" y="7561"/>
                  </a:cubicBezTo>
                  <a:cubicBezTo>
                    <a:pt x="1881" y="7561"/>
                    <a:pt x="1649" y="7542"/>
                    <a:pt x="1513" y="7522"/>
                  </a:cubicBezTo>
                  <a:lnTo>
                    <a:pt x="1513" y="8705"/>
                  </a:lnTo>
                  <a:cubicBezTo>
                    <a:pt x="1629" y="8685"/>
                    <a:pt x="1823" y="8685"/>
                    <a:pt x="2075" y="8685"/>
                  </a:cubicBezTo>
                  <a:cubicBezTo>
                    <a:pt x="3703" y="8685"/>
                    <a:pt x="4925" y="9131"/>
                    <a:pt x="5778" y="10023"/>
                  </a:cubicBezTo>
                  <a:cubicBezTo>
                    <a:pt x="6631" y="10934"/>
                    <a:pt x="7057" y="12000"/>
                    <a:pt x="7057" y="13241"/>
                  </a:cubicBezTo>
                  <a:cubicBezTo>
                    <a:pt x="7057" y="14152"/>
                    <a:pt x="6805" y="14947"/>
                    <a:pt x="6282" y="15626"/>
                  </a:cubicBezTo>
                  <a:cubicBezTo>
                    <a:pt x="5758" y="16323"/>
                    <a:pt x="5041" y="16653"/>
                    <a:pt x="4149" y="16653"/>
                  </a:cubicBezTo>
                  <a:cubicBezTo>
                    <a:pt x="3781" y="16653"/>
                    <a:pt x="3354" y="16634"/>
                    <a:pt x="2889" y="16575"/>
                  </a:cubicBezTo>
                  <a:cubicBezTo>
                    <a:pt x="2424" y="16498"/>
                    <a:pt x="1881" y="16401"/>
                    <a:pt x="1280" y="16285"/>
                  </a:cubicBezTo>
                  <a:cubicBezTo>
                    <a:pt x="679" y="16149"/>
                    <a:pt x="330" y="16091"/>
                    <a:pt x="195" y="16071"/>
                  </a:cubicBezTo>
                  <a:lnTo>
                    <a:pt x="1" y="17157"/>
                  </a:lnTo>
                  <a:cubicBezTo>
                    <a:pt x="1513" y="17797"/>
                    <a:pt x="3199" y="18107"/>
                    <a:pt x="5060" y="18107"/>
                  </a:cubicBezTo>
                  <a:cubicBezTo>
                    <a:pt x="6359" y="18107"/>
                    <a:pt x="7329" y="17622"/>
                    <a:pt x="7968" y="16653"/>
                  </a:cubicBezTo>
                  <a:cubicBezTo>
                    <a:pt x="8608" y="15684"/>
                    <a:pt x="8918" y="14521"/>
                    <a:pt x="8918" y="13163"/>
                  </a:cubicBezTo>
                  <a:cubicBezTo>
                    <a:pt x="8918" y="12000"/>
                    <a:pt x="8666" y="10973"/>
                    <a:pt x="8162" y="10101"/>
                  </a:cubicBezTo>
                  <a:cubicBezTo>
                    <a:pt x="7658" y="9228"/>
                    <a:pt x="6941" y="8608"/>
                    <a:pt x="5972" y="8220"/>
                  </a:cubicBezTo>
                  <a:cubicBezTo>
                    <a:pt x="6902" y="8084"/>
                    <a:pt x="7600" y="7697"/>
                    <a:pt x="8046" y="7096"/>
                  </a:cubicBezTo>
                  <a:cubicBezTo>
                    <a:pt x="8492" y="6495"/>
                    <a:pt x="8724" y="5719"/>
                    <a:pt x="8724" y="4769"/>
                  </a:cubicBezTo>
                  <a:cubicBezTo>
                    <a:pt x="8724" y="3296"/>
                    <a:pt x="8375" y="2133"/>
                    <a:pt x="7658" y="1280"/>
                  </a:cubicBezTo>
                  <a:cubicBezTo>
                    <a:pt x="6941" y="427"/>
                    <a:pt x="5972"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4562" name="Google Shape;4562;p22"/>
          <p:cNvGrpSpPr/>
          <p:nvPr/>
        </p:nvGrpSpPr>
        <p:grpSpPr>
          <a:xfrm rot="232328">
            <a:off x="7185489" y="4691060"/>
            <a:ext cx="1738677" cy="300342"/>
            <a:chOff x="238125" y="3591725"/>
            <a:chExt cx="3953300" cy="682900"/>
          </a:xfrm>
        </p:grpSpPr>
        <p:sp>
          <p:nvSpPr>
            <p:cNvPr id="4563" name="Google Shape;4563;p22"/>
            <p:cNvSpPr/>
            <p:nvPr/>
          </p:nvSpPr>
          <p:spPr>
            <a:xfrm>
              <a:off x="238125" y="3659575"/>
              <a:ext cx="242825" cy="438150"/>
            </a:xfrm>
            <a:custGeom>
              <a:avLst/>
              <a:gdLst/>
              <a:ahLst/>
              <a:cxnLst/>
              <a:rect l="l" t="t" r="r" b="b"/>
              <a:pathLst>
                <a:path w="9713" h="17526" extrusionOk="0">
                  <a:moveTo>
                    <a:pt x="5486" y="1"/>
                  </a:moveTo>
                  <a:cubicBezTo>
                    <a:pt x="4226" y="1"/>
                    <a:pt x="3141" y="427"/>
                    <a:pt x="2191" y="1280"/>
                  </a:cubicBezTo>
                  <a:cubicBezTo>
                    <a:pt x="1241" y="2153"/>
                    <a:pt x="737" y="3355"/>
                    <a:pt x="679" y="4886"/>
                  </a:cubicBezTo>
                  <a:lnTo>
                    <a:pt x="1745" y="5274"/>
                  </a:lnTo>
                  <a:cubicBezTo>
                    <a:pt x="2016" y="3917"/>
                    <a:pt x="2501" y="2909"/>
                    <a:pt x="3199" y="2230"/>
                  </a:cubicBezTo>
                  <a:cubicBezTo>
                    <a:pt x="3897" y="1571"/>
                    <a:pt x="4633" y="1242"/>
                    <a:pt x="5447" y="1242"/>
                  </a:cubicBezTo>
                  <a:cubicBezTo>
                    <a:pt x="6165" y="1242"/>
                    <a:pt x="6746" y="1455"/>
                    <a:pt x="7250" y="1901"/>
                  </a:cubicBezTo>
                  <a:cubicBezTo>
                    <a:pt x="7735" y="2327"/>
                    <a:pt x="7987" y="2909"/>
                    <a:pt x="7987" y="3607"/>
                  </a:cubicBezTo>
                  <a:cubicBezTo>
                    <a:pt x="7987" y="4712"/>
                    <a:pt x="7774" y="5778"/>
                    <a:pt x="7347" y="6825"/>
                  </a:cubicBezTo>
                  <a:cubicBezTo>
                    <a:pt x="6921" y="7891"/>
                    <a:pt x="6359" y="8822"/>
                    <a:pt x="5680" y="9674"/>
                  </a:cubicBezTo>
                  <a:cubicBezTo>
                    <a:pt x="5002" y="10527"/>
                    <a:pt x="4304" y="11303"/>
                    <a:pt x="3606" y="12001"/>
                  </a:cubicBezTo>
                  <a:cubicBezTo>
                    <a:pt x="2908" y="12718"/>
                    <a:pt x="2210" y="13435"/>
                    <a:pt x="1512" y="14191"/>
                  </a:cubicBezTo>
                  <a:cubicBezTo>
                    <a:pt x="795" y="14928"/>
                    <a:pt x="310" y="15568"/>
                    <a:pt x="0" y="16091"/>
                  </a:cubicBezTo>
                  <a:cubicBezTo>
                    <a:pt x="0" y="16285"/>
                    <a:pt x="0" y="16537"/>
                    <a:pt x="19" y="16847"/>
                  </a:cubicBezTo>
                  <a:cubicBezTo>
                    <a:pt x="19" y="17177"/>
                    <a:pt x="19" y="17390"/>
                    <a:pt x="19" y="17526"/>
                  </a:cubicBezTo>
                  <a:cubicBezTo>
                    <a:pt x="174" y="17526"/>
                    <a:pt x="1531" y="17526"/>
                    <a:pt x="4090" y="17506"/>
                  </a:cubicBezTo>
                  <a:cubicBezTo>
                    <a:pt x="6649" y="17506"/>
                    <a:pt x="8510" y="17487"/>
                    <a:pt x="9712" y="17448"/>
                  </a:cubicBezTo>
                  <a:lnTo>
                    <a:pt x="8976" y="15878"/>
                  </a:lnTo>
                  <a:cubicBezTo>
                    <a:pt x="8375" y="15839"/>
                    <a:pt x="7871" y="15820"/>
                    <a:pt x="7483" y="15820"/>
                  </a:cubicBezTo>
                  <a:cubicBezTo>
                    <a:pt x="7076" y="15820"/>
                    <a:pt x="6436" y="15839"/>
                    <a:pt x="5603" y="15859"/>
                  </a:cubicBezTo>
                  <a:cubicBezTo>
                    <a:pt x="4750" y="15878"/>
                    <a:pt x="4110" y="15897"/>
                    <a:pt x="3742" y="15897"/>
                  </a:cubicBezTo>
                  <a:cubicBezTo>
                    <a:pt x="3354" y="15897"/>
                    <a:pt x="2889" y="15878"/>
                    <a:pt x="2346" y="15859"/>
                  </a:cubicBezTo>
                  <a:cubicBezTo>
                    <a:pt x="2675" y="15490"/>
                    <a:pt x="3218" y="14928"/>
                    <a:pt x="4013" y="14114"/>
                  </a:cubicBezTo>
                  <a:cubicBezTo>
                    <a:pt x="4788" y="13319"/>
                    <a:pt x="5447" y="12602"/>
                    <a:pt x="5990" y="11981"/>
                  </a:cubicBezTo>
                  <a:cubicBezTo>
                    <a:pt x="6514" y="11380"/>
                    <a:pt x="7076" y="10644"/>
                    <a:pt x="7677" y="9771"/>
                  </a:cubicBezTo>
                  <a:cubicBezTo>
                    <a:pt x="8278" y="8918"/>
                    <a:pt x="8743" y="7988"/>
                    <a:pt x="9073" y="7019"/>
                  </a:cubicBezTo>
                  <a:cubicBezTo>
                    <a:pt x="9383" y="6030"/>
                    <a:pt x="9538" y="5022"/>
                    <a:pt x="9538" y="3994"/>
                  </a:cubicBezTo>
                  <a:cubicBezTo>
                    <a:pt x="9538" y="2734"/>
                    <a:pt x="9150" y="1746"/>
                    <a:pt x="8355" y="1048"/>
                  </a:cubicBezTo>
                  <a:cubicBezTo>
                    <a:pt x="7561" y="350"/>
                    <a:pt x="6591" y="1"/>
                    <a:pt x="54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64" name="Google Shape;4564;p22"/>
            <p:cNvSpPr/>
            <p:nvPr/>
          </p:nvSpPr>
          <p:spPr>
            <a:xfrm>
              <a:off x="480450" y="3667350"/>
              <a:ext cx="249125" cy="443950"/>
            </a:xfrm>
            <a:custGeom>
              <a:avLst/>
              <a:gdLst/>
              <a:ahLst/>
              <a:cxnLst/>
              <a:rect l="l" t="t" r="r" b="b"/>
              <a:pathLst>
                <a:path w="9965" h="17758" extrusionOk="0">
                  <a:moveTo>
                    <a:pt x="3024" y="0"/>
                  </a:moveTo>
                  <a:cubicBezTo>
                    <a:pt x="2637" y="1124"/>
                    <a:pt x="2307" y="2404"/>
                    <a:pt x="2074" y="3838"/>
                  </a:cubicBezTo>
                  <a:cubicBezTo>
                    <a:pt x="1842" y="5273"/>
                    <a:pt x="1532" y="6708"/>
                    <a:pt x="1163" y="8142"/>
                  </a:cubicBezTo>
                  <a:cubicBezTo>
                    <a:pt x="1415" y="8278"/>
                    <a:pt x="1745" y="8433"/>
                    <a:pt x="2132" y="8607"/>
                  </a:cubicBezTo>
                  <a:cubicBezTo>
                    <a:pt x="2501" y="8782"/>
                    <a:pt x="2850" y="8956"/>
                    <a:pt x="3179" y="9131"/>
                  </a:cubicBezTo>
                  <a:cubicBezTo>
                    <a:pt x="3548" y="9053"/>
                    <a:pt x="3935" y="9034"/>
                    <a:pt x="4342" y="9034"/>
                  </a:cubicBezTo>
                  <a:cubicBezTo>
                    <a:pt x="5506" y="9034"/>
                    <a:pt x="6378" y="9344"/>
                    <a:pt x="6960" y="9984"/>
                  </a:cubicBezTo>
                  <a:cubicBezTo>
                    <a:pt x="7561" y="10624"/>
                    <a:pt x="7871" y="11399"/>
                    <a:pt x="7871" y="12291"/>
                  </a:cubicBezTo>
                  <a:cubicBezTo>
                    <a:pt x="7871" y="13260"/>
                    <a:pt x="7541" y="14152"/>
                    <a:pt x="6901" y="14927"/>
                  </a:cubicBezTo>
                  <a:cubicBezTo>
                    <a:pt x="6262" y="15703"/>
                    <a:pt x="5447" y="16090"/>
                    <a:pt x="4478" y="16090"/>
                  </a:cubicBezTo>
                  <a:cubicBezTo>
                    <a:pt x="3489" y="16090"/>
                    <a:pt x="2462" y="15683"/>
                    <a:pt x="1357" y="14850"/>
                  </a:cubicBezTo>
                  <a:cubicBezTo>
                    <a:pt x="1260" y="14772"/>
                    <a:pt x="1163" y="14733"/>
                    <a:pt x="1047" y="14733"/>
                  </a:cubicBezTo>
                  <a:cubicBezTo>
                    <a:pt x="834" y="14733"/>
                    <a:pt x="601" y="14966"/>
                    <a:pt x="368" y="15470"/>
                  </a:cubicBezTo>
                  <a:cubicBezTo>
                    <a:pt x="136" y="15974"/>
                    <a:pt x="19" y="16226"/>
                    <a:pt x="0" y="16246"/>
                  </a:cubicBezTo>
                  <a:cubicBezTo>
                    <a:pt x="1435" y="17254"/>
                    <a:pt x="2869" y="17758"/>
                    <a:pt x="4420" y="17758"/>
                  </a:cubicBezTo>
                  <a:cubicBezTo>
                    <a:pt x="5990" y="17758"/>
                    <a:pt x="7309" y="17273"/>
                    <a:pt x="8375" y="16304"/>
                  </a:cubicBezTo>
                  <a:cubicBezTo>
                    <a:pt x="9441" y="15334"/>
                    <a:pt x="9964" y="14152"/>
                    <a:pt x="9964" y="12795"/>
                  </a:cubicBezTo>
                  <a:cubicBezTo>
                    <a:pt x="9964" y="11341"/>
                    <a:pt x="9422" y="10061"/>
                    <a:pt x="8336" y="8956"/>
                  </a:cubicBezTo>
                  <a:cubicBezTo>
                    <a:pt x="7250" y="7851"/>
                    <a:pt x="6010" y="7289"/>
                    <a:pt x="4614" y="7289"/>
                  </a:cubicBezTo>
                  <a:cubicBezTo>
                    <a:pt x="4187" y="7289"/>
                    <a:pt x="3742" y="7328"/>
                    <a:pt x="3276" y="7425"/>
                  </a:cubicBezTo>
                  <a:cubicBezTo>
                    <a:pt x="3664" y="5370"/>
                    <a:pt x="3974" y="3431"/>
                    <a:pt x="4207" y="1590"/>
                  </a:cubicBezTo>
                  <a:cubicBezTo>
                    <a:pt x="4614" y="1551"/>
                    <a:pt x="5583" y="1532"/>
                    <a:pt x="7076" y="1532"/>
                  </a:cubicBezTo>
                  <a:cubicBezTo>
                    <a:pt x="8084" y="1532"/>
                    <a:pt x="8976" y="1454"/>
                    <a:pt x="9751" y="1299"/>
                  </a:cubicBezTo>
                  <a:lnTo>
                    <a:pt x="9480" y="233"/>
                  </a:lnTo>
                  <a:lnTo>
                    <a:pt x="9499" y="233"/>
                  </a:lnTo>
                  <a:cubicBezTo>
                    <a:pt x="8743" y="116"/>
                    <a:pt x="7619" y="58"/>
                    <a:pt x="6126" y="58"/>
                  </a:cubicBezTo>
                  <a:cubicBezTo>
                    <a:pt x="4614" y="58"/>
                    <a:pt x="3586" y="39"/>
                    <a:pt x="3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65" name="Google Shape;4565;p22"/>
            <p:cNvSpPr/>
            <p:nvPr/>
          </p:nvSpPr>
          <p:spPr>
            <a:xfrm>
              <a:off x="741675" y="3591725"/>
              <a:ext cx="274800" cy="568050"/>
            </a:xfrm>
            <a:custGeom>
              <a:avLst/>
              <a:gdLst/>
              <a:ahLst/>
              <a:cxnLst/>
              <a:rect l="l" t="t" r="r" b="b"/>
              <a:pathLst>
                <a:path w="10992" h="22722" extrusionOk="0">
                  <a:moveTo>
                    <a:pt x="9926" y="1"/>
                  </a:moveTo>
                  <a:cubicBezTo>
                    <a:pt x="9596" y="1028"/>
                    <a:pt x="8588" y="3180"/>
                    <a:pt x="6902" y="6476"/>
                  </a:cubicBezTo>
                  <a:cubicBezTo>
                    <a:pt x="5215" y="9771"/>
                    <a:pt x="3645" y="12931"/>
                    <a:pt x="2191" y="15936"/>
                  </a:cubicBezTo>
                  <a:cubicBezTo>
                    <a:pt x="737" y="18922"/>
                    <a:pt x="0" y="20783"/>
                    <a:pt x="0" y="21481"/>
                  </a:cubicBezTo>
                  <a:cubicBezTo>
                    <a:pt x="0" y="21810"/>
                    <a:pt x="116" y="22101"/>
                    <a:pt x="349" y="22353"/>
                  </a:cubicBezTo>
                  <a:cubicBezTo>
                    <a:pt x="562" y="22605"/>
                    <a:pt x="834" y="22721"/>
                    <a:pt x="1163" y="22721"/>
                  </a:cubicBezTo>
                  <a:cubicBezTo>
                    <a:pt x="1493" y="22721"/>
                    <a:pt x="1764" y="22586"/>
                    <a:pt x="1977" y="22314"/>
                  </a:cubicBezTo>
                  <a:cubicBezTo>
                    <a:pt x="2598" y="20220"/>
                    <a:pt x="4110" y="16576"/>
                    <a:pt x="6494" y="11342"/>
                  </a:cubicBezTo>
                  <a:cubicBezTo>
                    <a:pt x="8898" y="6127"/>
                    <a:pt x="10391" y="2482"/>
                    <a:pt x="10992" y="408"/>
                  </a:cubicBezTo>
                  <a:lnTo>
                    <a:pt x="9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66" name="Google Shape;4566;p22"/>
            <p:cNvSpPr/>
            <p:nvPr/>
          </p:nvSpPr>
          <p:spPr>
            <a:xfrm>
              <a:off x="1015975" y="3664925"/>
              <a:ext cx="251075" cy="446850"/>
            </a:xfrm>
            <a:custGeom>
              <a:avLst/>
              <a:gdLst/>
              <a:ahLst/>
              <a:cxnLst/>
              <a:rect l="l" t="t" r="r" b="b"/>
              <a:pathLst>
                <a:path w="10043" h="17874" extrusionOk="0">
                  <a:moveTo>
                    <a:pt x="6844" y="2094"/>
                  </a:moveTo>
                  <a:lnTo>
                    <a:pt x="6844" y="2094"/>
                  </a:lnTo>
                  <a:cubicBezTo>
                    <a:pt x="6805" y="3005"/>
                    <a:pt x="6766" y="4362"/>
                    <a:pt x="6728" y="6145"/>
                  </a:cubicBezTo>
                  <a:cubicBezTo>
                    <a:pt x="6669" y="7929"/>
                    <a:pt x="6631" y="9267"/>
                    <a:pt x="6572" y="10178"/>
                  </a:cubicBezTo>
                  <a:lnTo>
                    <a:pt x="1765" y="10042"/>
                  </a:lnTo>
                  <a:cubicBezTo>
                    <a:pt x="2017" y="9674"/>
                    <a:pt x="2773" y="8414"/>
                    <a:pt x="4013" y="6301"/>
                  </a:cubicBezTo>
                  <a:cubicBezTo>
                    <a:pt x="5235" y="4168"/>
                    <a:pt x="6185" y="2772"/>
                    <a:pt x="6844" y="2094"/>
                  </a:cubicBezTo>
                  <a:close/>
                  <a:moveTo>
                    <a:pt x="6476" y="0"/>
                  </a:moveTo>
                  <a:cubicBezTo>
                    <a:pt x="4847" y="2171"/>
                    <a:pt x="2695" y="5486"/>
                    <a:pt x="20" y="9965"/>
                  </a:cubicBezTo>
                  <a:cubicBezTo>
                    <a:pt x="20" y="10081"/>
                    <a:pt x="39" y="10236"/>
                    <a:pt x="39" y="10449"/>
                  </a:cubicBezTo>
                  <a:cubicBezTo>
                    <a:pt x="39" y="10662"/>
                    <a:pt x="59" y="10837"/>
                    <a:pt x="59" y="10914"/>
                  </a:cubicBezTo>
                  <a:cubicBezTo>
                    <a:pt x="59" y="11070"/>
                    <a:pt x="39" y="11322"/>
                    <a:pt x="1" y="11709"/>
                  </a:cubicBezTo>
                  <a:cubicBezTo>
                    <a:pt x="388" y="11690"/>
                    <a:pt x="698" y="11670"/>
                    <a:pt x="912" y="11670"/>
                  </a:cubicBezTo>
                  <a:cubicBezTo>
                    <a:pt x="1377" y="11670"/>
                    <a:pt x="2094" y="11690"/>
                    <a:pt x="3102" y="11748"/>
                  </a:cubicBezTo>
                  <a:cubicBezTo>
                    <a:pt x="4091" y="11806"/>
                    <a:pt x="4828" y="11826"/>
                    <a:pt x="5312" y="11826"/>
                  </a:cubicBezTo>
                  <a:cubicBezTo>
                    <a:pt x="5623" y="11826"/>
                    <a:pt x="6010" y="11826"/>
                    <a:pt x="6534" y="11787"/>
                  </a:cubicBezTo>
                  <a:lnTo>
                    <a:pt x="6534" y="11787"/>
                  </a:lnTo>
                  <a:cubicBezTo>
                    <a:pt x="6437" y="14540"/>
                    <a:pt x="6379" y="16168"/>
                    <a:pt x="6359" y="16672"/>
                  </a:cubicBezTo>
                  <a:cubicBezTo>
                    <a:pt x="6417" y="17002"/>
                    <a:pt x="6592" y="17292"/>
                    <a:pt x="6863" y="17525"/>
                  </a:cubicBezTo>
                  <a:cubicBezTo>
                    <a:pt x="7135" y="17758"/>
                    <a:pt x="7406" y="17874"/>
                    <a:pt x="7697" y="17874"/>
                  </a:cubicBezTo>
                  <a:cubicBezTo>
                    <a:pt x="8104" y="17874"/>
                    <a:pt x="8375" y="17641"/>
                    <a:pt x="8511" y="17137"/>
                  </a:cubicBezTo>
                  <a:cubicBezTo>
                    <a:pt x="8492" y="16420"/>
                    <a:pt x="8472" y="15509"/>
                    <a:pt x="8414" y="14385"/>
                  </a:cubicBezTo>
                  <a:cubicBezTo>
                    <a:pt x="8356" y="13280"/>
                    <a:pt x="8317" y="12349"/>
                    <a:pt x="8278" y="11612"/>
                  </a:cubicBezTo>
                  <a:cubicBezTo>
                    <a:pt x="8627" y="11593"/>
                    <a:pt x="9228" y="11515"/>
                    <a:pt x="10043" y="11418"/>
                  </a:cubicBezTo>
                  <a:lnTo>
                    <a:pt x="9810" y="10352"/>
                  </a:lnTo>
                  <a:cubicBezTo>
                    <a:pt x="9461" y="10294"/>
                    <a:pt x="8938" y="10255"/>
                    <a:pt x="8240" y="10236"/>
                  </a:cubicBezTo>
                  <a:cubicBezTo>
                    <a:pt x="8278" y="9344"/>
                    <a:pt x="8337" y="7658"/>
                    <a:pt x="8395" y="5176"/>
                  </a:cubicBezTo>
                  <a:cubicBezTo>
                    <a:pt x="8433" y="2675"/>
                    <a:pt x="8492" y="1047"/>
                    <a:pt x="8511" y="310"/>
                  </a:cubicBezTo>
                  <a:cubicBezTo>
                    <a:pt x="7658" y="97"/>
                    <a:pt x="6980" y="0"/>
                    <a:pt x="6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67" name="Google Shape;4567;p22"/>
            <p:cNvSpPr/>
            <p:nvPr/>
          </p:nvSpPr>
          <p:spPr>
            <a:xfrm>
              <a:off x="1450225" y="3756025"/>
              <a:ext cx="271925" cy="292750"/>
            </a:xfrm>
            <a:custGeom>
              <a:avLst/>
              <a:gdLst/>
              <a:ahLst/>
              <a:cxnLst/>
              <a:rect l="l" t="t" r="r" b="b"/>
              <a:pathLst>
                <a:path w="10877" h="11710" extrusionOk="0">
                  <a:moveTo>
                    <a:pt x="4246" y="1"/>
                  </a:moveTo>
                  <a:lnTo>
                    <a:pt x="4246" y="20"/>
                  </a:lnTo>
                  <a:cubicBezTo>
                    <a:pt x="4188" y="912"/>
                    <a:pt x="4149" y="1939"/>
                    <a:pt x="4149" y="3044"/>
                  </a:cubicBezTo>
                  <a:cubicBezTo>
                    <a:pt x="4149" y="3897"/>
                    <a:pt x="4168" y="4537"/>
                    <a:pt x="4188" y="4964"/>
                  </a:cubicBezTo>
                  <a:lnTo>
                    <a:pt x="0" y="5196"/>
                  </a:lnTo>
                  <a:lnTo>
                    <a:pt x="233" y="6262"/>
                  </a:lnTo>
                  <a:lnTo>
                    <a:pt x="4227" y="6476"/>
                  </a:lnTo>
                  <a:cubicBezTo>
                    <a:pt x="4265" y="7774"/>
                    <a:pt x="4285" y="8511"/>
                    <a:pt x="4285" y="8686"/>
                  </a:cubicBezTo>
                  <a:cubicBezTo>
                    <a:pt x="4285" y="9480"/>
                    <a:pt x="4265" y="10101"/>
                    <a:pt x="4246" y="10508"/>
                  </a:cubicBezTo>
                  <a:cubicBezTo>
                    <a:pt x="4324" y="10837"/>
                    <a:pt x="4479" y="11128"/>
                    <a:pt x="4750" y="11361"/>
                  </a:cubicBezTo>
                  <a:cubicBezTo>
                    <a:pt x="5002" y="11594"/>
                    <a:pt x="5273" y="11710"/>
                    <a:pt x="5564" y="11710"/>
                  </a:cubicBezTo>
                  <a:cubicBezTo>
                    <a:pt x="5991" y="11710"/>
                    <a:pt x="6262" y="11458"/>
                    <a:pt x="6398" y="10954"/>
                  </a:cubicBezTo>
                  <a:cubicBezTo>
                    <a:pt x="6359" y="10314"/>
                    <a:pt x="6282" y="9500"/>
                    <a:pt x="6165" y="8531"/>
                  </a:cubicBezTo>
                  <a:cubicBezTo>
                    <a:pt x="6049" y="7542"/>
                    <a:pt x="5971" y="6883"/>
                    <a:pt x="5952" y="6534"/>
                  </a:cubicBezTo>
                  <a:lnTo>
                    <a:pt x="5952" y="6534"/>
                  </a:lnTo>
                  <a:cubicBezTo>
                    <a:pt x="7891" y="6669"/>
                    <a:pt x="9209" y="6747"/>
                    <a:pt x="9926" y="6786"/>
                  </a:cubicBezTo>
                  <a:cubicBezTo>
                    <a:pt x="10236" y="6747"/>
                    <a:pt x="10469" y="6650"/>
                    <a:pt x="10643" y="6495"/>
                  </a:cubicBezTo>
                  <a:cubicBezTo>
                    <a:pt x="10798" y="6340"/>
                    <a:pt x="10876" y="6146"/>
                    <a:pt x="10876" y="5952"/>
                  </a:cubicBezTo>
                  <a:cubicBezTo>
                    <a:pt x="10876" y="5642"/>
                    <a:pt x="10740" y="5351"/>
                    <a:pt x="10450" y="5080"/>
                  </a:cubicBezTo>
                  <a:cubicBezTo>
                    <a:pt x="10178" y="4808"/>
                    <a:pt x="9829" y="4673"/>
                    <a:pt x="9441" y="4653"/>
                  </a:cubicBezTo>
                  <a:lnTo>
                    <a:pt x="5777" y="4867"/>
                  </a:lnTo>
                  <a:cubicBezTo>
                    <a:pt x="5758" y="4576"/>
                    <a:pt x="5681" y="3820"/>
                    <a:pt x="5564" y="2598"/>
                  </a:cubicBezTo>
                  <a:cubicBezTo>
                    <a:pt x="5429" y="1358"/>
                    <a:pt x="5351" y="582"/>
                    <a:pt x="5332" y="253"/>
                  </a:cubicBezTo>
                  <a:lnTo>
                    <a:pt x="4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68" name="Google Shape;4568;p22"/>
            <p:cNvSpPr/>
            <p:nvPr/>
          </p:nvSpPr>
          <p:spPr>
            <a:xfrm>
              <a:off x="1916950" y="3645525"/>
              <a:ext cx="254450" cy="459950"/>
            </a:xfrm>
            <a:custGeom>
              <a:avLst/>
              <a:gdLst/>
              <a:ahLst/>
              <a:cxnLst/>
              <a:rect l="l" t="t" r="r" b="b"/>
              <a:pathLst>
                <a:path w="10178" h="18398" extrusionOk="0">
                  <a:moveTo>
                    <a:pt x="5293" y="1319"/>
                  </a:moveTo>
                  <a:cubicBezTo>
                    <a:pt x="6146" y="1474"/>
                    <a:pt x="6843" y="1900"/>
                    <a:pt x="7367" y="2560"/>
                  </a:cubicBezTo>
                  <a:cubicBezTo>
                    <a:pt x="7871" y="3238"/>
                    <a:pt x="8142" y="3955"/>
                    <a:pt x="8142" y="4731"/>
                  </a:cubicBezTo>
                  <a:cubicBezTo>
                    <a:pt x="8142" y="5526"/>
                    <a:pt x="7871" y="6185"/>
                    <a:pt x="7328" y="6728"/>
                  </a:cubicBezTo>
                  <a:cubicBezTo>
                    <a:pt x="6785" y="7290"/>
                    <a:pt x="5990" y="7561"/>
                    <a:pt x="4963" y="7581"/>
                  </a:cubicBezTo>
                  <a:cubicBezTo>
                    <a:pt x="4071" y="7581"/>
                    <a:pt x="3354" y="7270"/>
                    <a:pt x="2811" y="6669"/>
                  </a:cubicBezTo>
                  <a:cubicBezTo>
                    <a:pt x="2288" y="6068"/>
                    <a:pt x="2016" y="5332"/>
                    <a:pt x="2016" y="4518"/>
                  </a:cubicBezTo>
                  <a:cubicBezTo>
                    <a:pt x="2016" y="3703"/>
                    <a:pt x="2288" y="2986"/>
                    <a:pt x="2850" y="2366"/>
                  </a:cubicBezTo>
                  <a:cubicBezTo>
                    <a:pt x="3412" y="1745"/>
                    <a:pt x="4226" y="1396"/>
                    <a:pt x="5293" y="1319"/>
                  </a:cubicBezTo>
                  <a:close/>
                  <a:moveTo>
                    <a:pt x="4769" y="9616"/>
                  </a:moveTo>
                  <a:cubicBezTo>
                    <a:pt x="5874" y="9636"/>
                    <a:pt x="6747" y="9984"/>
                    <a:pt x="7406" y="10682"/>
                  </a:cubicBezTo>
                  <a:cubicBezTo>
                    <a:pt x="8045" y="11380"/>
                    <a:pt x="8375" y="12194"/>
                    <a:pt x="8375" y="13164"/>
                  </a:cubicBezTo>
                  <a:cubicBezTo>
                    <a:pt x="8375" y="14114"/>
                    <a:pt x="8084" y="14947"/>
                    <a:pt x="7483" y="15626"/>
                  </a:cubicBezTo>
                  <a:cubicBezTo>
                    <a:pt x="6902" y="16324"/>
                    <a:pt x="6165" y="16673"/>
                    <a:pt x="5273" y="16673"/>
                  </a:cubicBezTo>
                  <a:cubicBezTo>
                    <a:pt x="4304" y="16673"/>
                    <a:pt x="3509" y="16304"/>
                    <a:pt x="2869" y="15568"/>
                  </a:cubicBezTo>
                  <a:cubicBezTo>
                    <a:pt x="2230" y="14850"/>
                    <a:pt x="1919" y="13997"/>
                    <a:pt x="1919" y="13047"/>
                  </a:cubicBezTo>
                  <a:cubicBezTo>
                    <a:pt x="1919" y="12272"/>
                    <a:pt x="2152" y="11594"/>
                    <a:pt x="2637" y="10973"/>
                  </a:cubicBezTo>
                  <a:cubicBezTo>
                    <a:pt x="3102" y="10353"/>
                    <a:pt x="3819" y="9907"/>
                    <a:pt x="4769" y="9616"/>
                  </a:cubicBezTo>
                  <a:close/>
                  <a:moveTo>
                    <a:pt x="4866" y="1"/>
                  </a:moveTo>
                  <a:cubicBezTo>
                    <a:pt x="3335" y="1"/>
                    <a:pt x="2171" y="427"/>
                    <a:pt x="1357" y="1300"/>
                  </a:cubicBezTo>
                  <a:cubicBezTo>
                    <a:pt x="524" y="2153"/>
                    <a:pt x="117" y="3335"/>
                    <a:pt x="117" y="4828"/>
                  </a:cubicBezTo>
                  <a:cubicBezTo>
                    <a:pt x="117" y="5816"/>
                    <a:pt x="349" y="6611"/>
                    <a:pt x="814" y="7270"/>
                  </a:cubicBezTo>
                  <a:cubicBezTo>
                    <a:pt x="1280" y="7930"/>
                    <a:pt x="1958" y="8259"/>
                    <a:pt x="2869" y="8278"/>
                  </a:cubicBezTo>
                  <a:cubicBezTo>
                    <a:pt x="1978" y="8414"/>
                    <a:pt x="1280" y="8957"/>
                    <a:pt x="776" y="9907"/>
                  </a:cubicBezTo>
                  <a:cubicBezTo>
                    <a:pt x="252" y="10837"/>
                    <a:pt x="0" y="11942"/>
                    <a:pt x="0" y="13183"/>
                  </a:cubicBezTo>
                  <a:cubicBezTo>
                    <a:pt x="0" y="16653"/>
                    <a:pt x="1667" y="18398"/>
                    <a:pt x="5021" y="18398"/>
                  </a:cubicBezTo>
                  <a:cubicBezTo>
                    <a:pt x="6766" y="18398"/>
                    <a:pt x="8045" y="17972"/>
                    <a:pt x="8898" y="17138"/>
                  </a:cubicBezTo>
                  <a:cubicBezTo>
                    <a:pt x="9751" y="16304"/>
                    <a:pt x="10178" y="15005"/>
                    <a:pt x="10178" y="13280"/>
                  </a:cubicBezTo>
                  <a:cubicBezTo>
                    <a:pt x="10158" y="12039"/>
                    <a:pt x="9906" y="10934"/>
                    <a:pt x="9383" y="9984"/>
                  </a:cubicBezTo>
                  <a:cubicBezTo>
                    <a:pt x="8879" y="9015"/>
                    <a:pt x="8142" y="8472"/>
                    <a:pt x="7231" y="8317"/>
                  </a:cubicBezTo>
                  <a:cubicBezTo>
                    <a:pt x="8142" y="8317"/>
                    <a:pt x="8821" y="7968"/>
                    <a:pt x="9286" y="7329"/>
                  </a:cubicBezTo>
                  <a:cubicBezTo>
                    <a:pt x="9751" y="6669"/>
                    <a:pt x="9984" y="5855"/>
                    <a:pt x="9984" y="4886"/>
                  </a:cubicBezTo>
                  <a:cubicBezTo>
                    <a:pt x="9984" y="3219"/>
                    <a:pt x="9519" y="1997"/>
                    <a:pt x="8608" y="1203"/>
                  </a:cubicBezTo>
                  <a:cubicBezTo>
                    <a:pt x="7696" y="408"/>
                    <a:pt x="6456" y="1"/>
                    <a:pt x="4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69" name="Google Shape;4569;p22"/>
            <p:cNvSpPr/>
            <p:nvPr/>
          </p:nvSpPr>
          <p:spPr>
            <a:xfrm>
              <a:off x="2207250" y="3784625"/>
              <a:ext cx="249125" cy="490000"/>
            </a:xfrm>
            <a:custGeom>
              <a:avLst/>
              <a:gdLst/>
              <a:ahLst/>
              <a:cxnLst/>
              <a:rect l="l" t="t" r="r" b="b"/>
              <a:pathLst>
                <a:path w="9965" h="19600" extrusionOk="0">
                  <a:moveTo>
                    <a:pt x="8104" y="0"/>
                  </a:moveTo>
                  <a:lnTo>
                    <a:pt x="8104" y="272"/>
                  </a:lnTo>
                  <a:cubicBezTo>
                    <a:pt x="8104" y="3005"/>
                    <a:pt x="6979" y="6495"/>
                    <a:pt x="4769" y="10740"/>
                  </a:cubicBezTo>
                  <a:cubicBezTo>
                    <a:pt x="4246" y="10081"/>
                    <a:pt x="3781" y="9248"/>
                    <a:pt x="3374" y="8278"/>
                  </a:cubicBezTo>
                  <a:cubicBezTo>
                    <a:pt x="2966" y="7290"/>
                    <a:pt x="2695" y="6475"/>
                    <a:pt x="2521" y="5816"/>
                  </a:cubicBezTo>
                  <a:cubicBezTo>
                    <a:pt x="2366" y="5177"/>
                    <a:pt x="2152" y="4149"/>
                    <a:pt x="1900" y="2792"/>
                  </a:cubicBezTo>
                  <a:cubicBezTo>
                    <a:pt x="1629" y="1435"/>
                    <a:pt x="1454" y="563"/>
                    <a:pt x="1377" y="175"/>
                  </a:cubicBezTo>
                  <a:lnTo>
                    <a:pt x="0" y="97"/>
                  </a:lnTo>
                  <a:lnTo>
                    <a:pt x="0" y="97"/>
                  </a:lnTo>
                  <a:cubicBezTo>
                    <a:pt x="136" y="2424"/>
                    <a:pt x="543" y="4769"/>
                    <a:pt x="1241" y="7096"/>
                  </a:cubicBezTo>
                  <a:cubicBezTo>
                    <a:pt x="1920" y="9422"/>
                    <a:pt x="2908" y="11147"/>
                    <a:pt x="4207" y="12311"/>
                  </a:cubicBezTo>
                  <a:cubicBezTo>
                    <a:pt x="2540" y="15470"/>
                    <a:pt x="1396" y="17622"/>
                    <a:pt x="737" y="18766"/>
                  </a:cubicBezTo>
                  <a:lnTo>
                    <a:pt x="2210" y="19600"/>
                  </a:lnTo>
                  <a:cubicBezTo>
                    <a:pt x="3160" y="17913"/>
                    <a:pt x="3936" y="16459"/>
                    <a:pt x="4576" y="15257"/>
                  </a:cubicBezTo>
                  <a:cubicBezTo>
                    <a:pt x="5196" y="14075"/>
                    <a:pt x="5913" y="12582"/>
                    <a:pt x="6727" y="10837"/>
                  </a:cubicBezTo>
                  <a:cubicBezTo>
                    <a:pt x="7542" y="9073"/>
                    <a:pt x="8220" y="7309"/>
                    <a:pt x="8763" y="5584"/>
                  </a:cubicBezTo>
                  <a:cubicBezTo>
                    <a:pt x="9306" y="3839"/>
                    <a:pt x="9713" y="2133"/>
                    <a:pt x="9965" y="466"/>
                  </a:cubicBezTo>
                  <a:cubicBezTo>
                    <a:pt x="9558" y="291"/>
                    <a:pt x="8918" y="136"/>
                    <a:pt x="8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70" name="Google Shape;4570;p22"/>
            <p:cNvSpPr/>
            <p:nvPr/>
          </p:nvSpPr>
          <p:spPr>
            <a:xfrm>
              <a:off x="2639075" y="3780250"/>
              <a:ext cx="340250" cy="211825"/>
            </a:xfrm>
            <a:custGeom>
              <a:avLst/>
              <a:gdLst/>
              <a:ahLst/>
              <a:cxnLst/>
              <a:rect l="l" t="t" r="r" b="b"/>
              <a:pathLst>
                <a:path w="13610" h="8473" extrusionOk="0">
                  <a:moveTo>
                    <a:pt x="12175" y="1"/>
                  </a:moveTo>
                  <a:cubicBezTo>
                    <a:pt x="11302" y="40"/>
                    <a:pt x="9500" y="98"/>
                    <a:pt x="6747" y="175"/>
                  </a:cubicBezTo>
                  <a:cubicBezTo>
                    <a:pt x="4013" y="253"/>
                    <a:pt x="1881" y="331"/>
                    <a:pt x="388" y="447"/>
                  </a:cubicBezTo>
                  <a:lnTo>
                    <a:pt x="640" y="1513"/>
                  </a:lnTo>
                  <a:lnTo>
                    <a:pt x="621" y="1513"/>
                  </a:lnTo>
                  <a:cubicBezTo>
                    <a:pt x="1706" y="1591"/>
                    <a:pt x="5719" y="1784"/>
                    <a:pt x="12659" y="2114"/>
                  </a:cubicBezTo>
                  <a:cubicBezTo>
                    <a:pt x="12970" y="2095"/>
                    <a:pt x="13222" y="1998"/>
                    <a:pt x="13377" y="1843"/>
                  </a:cubicBezTo>
                  <a:cubicBezTo>
                    <a:pt x="13532" y="1688"/>
                    <a:pt x="13609" y="1494"/>
                    <a:pt x="13609" y="1300"/>
                  </a:cubicBezTo>
                  <a:cubicBezTo>
                    <a:pt x="13609" y="990"/>
                    <a:pt x="13474" y="699"/>
                    <a:pt x="13202" y="427"/>
                  </a:cubicBezTo>
                  <a:cubicBezTo>
                    <a:pt x="12911" y="156"/>
                    <a:pt x="12582" y="20"/>
                    <a:pt x="12175" y="1"/>
                  </a:cubicBezTo>
                  <a:close/>
                  <a:moveTo>
                    <a:pt x="12175" y="6340"/>
                  </a:moveTo>
                  <a:cubicBezTo>
                    <a:pt x="5661" y="6631"/>
                    <a:pt x="1609" y="6844"/>
                    <a:pt x="0" y="6980"/>
                  </a:cubicBezTo>
                  <a:lnTo>
                    <a:pt x="272" y="8046"/>
                  </a:lnTo>
                  <a:cubicBezTo>
                    <a:pt x="1842" y="8143"/>
                    <a:pt x="4052" y="8240"/>
                    <a:pt x="6902" y="8298"/>
                  </a:cubicBezTo>
                  <a:cubicBezTo>
                    <a:pt x="9771" y="8356"/>
                    <a:pt x="11690" y="8415"/>
                    <a:pt x="12659" y="8473"/>
                  </a:cubicBezTo>
                  <a:cubicBezTo>
                    <a:pt x="12970" y="8434"/>
                    <a:pt x="13222" y="8337"/>
                    <a:pt x="13377" y="8182"/>
                  </a:cubicBezTo>
                  <a:cubicBezTo>
                    <a:pt x="13532" y="8027"/>
                    <a:pt x="13609" y="7833"/>
                    <a:pt x="13609" y="7639"/>
                  </a:cubicBezTo>
                  <a:cubicBezTo>
                    <a:pt x="13609" y="7329"/>
                    <a:pt x="13474" y="7038"/>
                    <a:pt x="13202" y="6767"/>
                  </a:cubicBezTo>
                  <a:cubicBezTo>
                    <a:pt x="12911" y="6495"/>
                    <a:pt x="12582" y="6360"/>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71" name="Google Shape;4571;p22"/>
            <p:cNvSpPr/>
            <p:nvPr/>
          </p:nvSpPr>
          <p:spPr>
            <a:xfrm>
              <a:off x="3162500" y="3667350"/>
              <a:ext cx="249625" cy="443950"/>
            </a:xfrm>
            <a:custGeom>
              <a:avLst/>
              <a:gdLst/>
              <a:ahLst/>
              <a:cxnLst/>
              <a:rect l="l" t="t" r="r" b="b"/>
              <a:pathLst>
                <a:path w="9985" h="17758" extrusionOk="0">
                  <a:moveTo>
                    <a:pt x="3044" y="0"/>
                  </a:moveTo>
                  <a:cubicBezTo>
                    <a:pt x="2637" y="1124"/>
                    <a:pt x="2327" y="2404"/>
                    <a:pt x="2094" y="3838"/>
                  </a:cubicBezTo>
                  <a:cubicBezTo>
                    <a:pt x="1842" y="5273"/>
                    <a:pt x="1551" y="6708"/>
                    <a:pt x="1183" y="8142"/>
                  </a:cubicBezTo>
                  <a:cubicBezTo>
                    <a:pt x="1435" y="8278"/>
                    <a:pt x="1745" y="8433"/>
                    <a:pt x="2133" y="8607"/>
                  </a:cubicBezTo>
                  <a:cubicBezTo>
                    <a:pt x="2520" y="8782"/>
                    <a:pt x="2869" y="8956"/>
                    <a:pt x="3180" y="9131"/>
                  </a:cubicBezTo>
                  <a:cubicBezTo>
                    <a:pt x="3548" y="9053"/>
                    <a:pt x="3936" y="9034"/>
                    <a:pt x="4362" y="9034"/>
                  </a:cubicBezTo>
                  <a:cubicBezTo>
                    <a:pt x="5506" y="9034"/>
                    <a:pt x="6378" y="9344"/>
                    <a:pt x="6979" y="9984"/>
                  </a:cubicBezTo>
                  <a:cubicBezTo>
                    <a:pt x="7580" y="10624"/>
                    <a:pt x="7871" y="11399"/>
                    <a:pt x="7871" y="12291"/>
                  </a:cubicBezTo>
                  <a:cubicBezTo>
                    <a:pt x="7871" y="13260"/>
                    <a:pt x="7561" y="14152"/>
                    <a:pt x="6921" y="14927"/>
                  </a:cubicBezTo>
                  <a:cubicBezTo>
                    <a:pt x="6281" y="15703"/>
                    <a:pt x="5448" y="16090"/>
                    <a:pt x="4478" y="16090"/>
                  </a:cubicBezTo>
                  <a:cubicBezTo>
                    <a:pt x="3509" y="16090"/>
                    <a:pt x="2462" y="15683"/>
                    <a:pt x="1357" y="14850"/>
                  </a:cubicBezTo>
                  <a:cubicBezTo>
                    <a:pt x="1280" y="14772"/>
                    <a:pt x="1163" y="14733"/>
                    <a:pt x="1067" y="14733"/>
                  </a:cubicBezTo>
                  <a:cubicBezTo>
                    <a:pt x="834" y="14733"/>
                    <a:pt x="601" y="14966"/>
                    <a:pt x="369" y="15470"/>
                  </a:cubicBezTo>
                  <a:cubicBezTo>
                    <a:pt x="155" y="15974"/>
                    <a:pt x="20" y="16226"/>
                    <a:pt x="0" y="16246"/>
                  </a:cubicBezTo>
                  <a:cubicBezTo>
                    <a:pt x="1435" y="17254"/>
                    <a:pt x="2869" y="17758"/>
                    <a:pt x="4440" y="17758"/>
                  </a:cubicBezTo>
                  <a:cubicBezTo>
                    <a:pt x="5991" y="17758"/>
                    <a:pt x="7309" y="17273"/>
                    <a:pt x="8375" y="16304"/>
                  </a:cubicBezTo>
                  <a:cubicBezTo>
                    <a:pt x="9441" y="15334"/>
                    <a:pt x="9984" y="14152"/>
                    <a:pt x="9984" y="12795"/>
                  </a:cubicBezTo>
                  <a:cubicBezTo>
                    <a:pt x="9984" y="11341"/>
                    <a:pt x="9441" y="10061"/>
                    <a:pt x="8356" y="8956"/>
                  </a:cubicBezTo>
                  <a:cubicBezTo>
                    <a:pt x="7270" y="7851"/>
                    <a:pt x="6029" y="7289"/>
                    <a:pt x="4614" y="7289"/>
                  </a:cubicBezTo>
                  <a:cubicBezTo>
                    <a:pt x="4188" y="7289"/>
                    <a:pt x="3742" y="7328"/>
                    <a:pt x="3277" y="7425"/>
                  </a:cubicBezTo>
                  <a:cubicBezTo>
                    <a:pt x="3664" y="5370"/>
                    <a:pt x="3974" y="3431"/>
                    <a:pt x="4207" y="1590"/>
                  </a:cubicBezTo>
                  <a:cubicBezTo>
                    <a:pt x="4634" y="1551"/>
                    <a:pt x="5583" y="1532"/>
                    <a:pt x="7076" y="1532"/>
                  </a:cubicBezTo>
                  <a:cubicBezTo>
                    <a:pt x="8084" y="1532"/>
                    <a:pt x="8976" y="1454"/>
                    <a:pt x="9751" y="1299"/>
                  </a:cubicBezTo>
                  <a:lnTo>
                    <a:pt x="9499" y="233"/>
                  </a:lnTo>
                  <a:cubicBezTo>
                    <a:pt x="8743" y="116"/>
                    <a:pt x="7619" y="58"/>
                    <a:pt x="6126" y="58"/>
                  </a:cubicBezTo>
                  <a:cubicBezTo>
                    <a:pt x="4634" y="58"/>
                    <a:pt x="3606" y="39"/>
                    <a:pt x="3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72" name="Google Shape;4572;p22"/>
            <p:cNvSpPr/>
            <p:nvPr/>
          </p:nvSpPr>
          <p:spPr>
            <a:xfrm>
              <a:off x="3423725" y="3659575"/>
              <a:ext cx="242825" cy="438150"/>
            </a:xfrm>
            <a:custGeom>
              <a:avLst/>
              <a:gdLst/>
              <a:ahLst/>
              <a:cxnLst/>
              <a:rect l="l" t="t" r="r" b="b"/>
              <a:pathLst>
                <a:path w="9713" h="17526" extrusionOk="0">
                  <a:moveTo>
                    <a:pt x="5487" y="1"/>
                  </a:moveTo>
                  <a:cubicBezTo>
                    <a:pt x="4246" y="1"/>
                    <a:pt x="3141" y="427"/>
                    <a:pt x="2191" y="1280"/>
                  </a:cubicBezTo>
                  <a:cubicBezTo>
                    <a:pt x="1241" y="2153"/>
                    <a:pt x="737" y="3355"/>
                    <a:pt x="679" y="4886"/>
                  </a:cubicBezTo>
                  <a:lnTo>
                    <a:pt x="1745" y="5274"/>
                  </a:lnTo>
                  <a:cubicBezTo>
                    <a:pt x="2016" y="3917"/>
                    <a:pt x="2501" y="2909"/>
                    <a:pt x="3199" y="2230"/>
                  </a:cubicBezTo>
                  <a:cubicBezTo>
                    <a:pt x="3897" y="1571"/>
                    <a:pt x="4653" y="1242"/>
                    <a:pt x="5467" y="1242"/>
                  </a:cubicBezTo>
                  <a:cubicBezTo>
                    <a:pt x="6165" y="1242"/>
                    <a:pt x="6766" y="1455"/>
                    <a:pt x="7251" y="1901"/>
                  </a:cubicBezTo>
                  <a:cubicBezTo>
                    <a:pt x="7755" y="2327"/>
                    <a:pt x="7987" y="2909"/>
                    <a:pt x="7987" y="3607"/>
                  </a:cubicBezTo>
                  <a:cubicBezTo>
                    <a:pt x="7987" y="4712"/>
                    <a:pt x="7774" y="5778"/>
                    <a:pt x="7348" y="6825"/>
                  </a:cubicBezTo>
                  <a:cubicBezTo>
                    <a:pt x="6921" y="7891"/>
                    <a:pt x="6359" y="8822"/>
                    <a:pt x="5680" y="9674"/>
                  </a:cubicBezTo>
                  <a:cubicBezTo>
                    <a:pt x="5002" y="10527"/>
                    <a:pt x="4323" y="11303"/>
                    <a:pt x="3606" y="12001"/>
                  </a:cubicBezTo>
                  <a:cubicBezTo>
                    <a:pt x="2908" y="12718"/>
                    <a:pt x="2210" y="13435"/>
                    <a:pt x="1512" y="14191"/>
                  </a:cubicBezTo>
                  <a:cubicBezTo>
                    <a:pt x="815" y="14928"/>
                    <a:pt x="311" y="15568"/>
                    <a:pt x="0" y="16091"/>
                  </a:cubicBezTo>
                  <a:cubicBezTo>
                    <a:pt x="0" y="16285"/>
                    <a:pt x="0" y="16537"/>
                    <a:pt x="20" y="16847"/>
                  </a:cubicBezTo>
                  <a:cubicBezTo>
                    <a:pt x="20" y="17177"/>
                    <a:pt x="20" y="17390"/>
                    <a:pt x="20" y="17526"/>
                  </a:cubicBezTo>
                  <a:cubicBezTo>
                    <a:pt x="175" y="17526"/>
                    <a:pt x="1532" y="17526"/>
                    <a:pt x="4091" y="17506"/>
                  </a:cubicBezTo>
                  <a:cubicBezTo>
                    <a:pt x="6650" y="17506"/>
                    <a:pt x="8511" y="17487"/>
                    <a:pt x="9713" y="17448"/>
                  </a:cubicBezTo>
                  <a:lnTo>
                    <a:pt x="8976" y="15878"/>
                  </a:lnTo>
                  <a:cubicBezTo>
                    <a:pt x="8375" y="15839"/>
                    <a:pt x="7871" y="15820"/>
                    <a:pt x="7483" y="15820"/>
                  </a:cubicBezTo>
                  <a:cubicBezTo>
                    <a:pt x="7076" y="15820"/>
                    <a:pt x="6456" y="15839"/>
                    <a:pt x="5603" y="15859"/>
                  </a:cubicBezTo>
                  <a:cubicBezTo>
                    <a:pt x="4750" y="15878"/>
                    <a:pt x="4110" y="15897"/>
                    <a:pt x="3742" y="15897"/>
                  </a:cubicBezTo>
                  <a:cubicBezTo>
                    <a:pt x="3354" y="15897"/>
                    <a:pt x="2889" y="15878"/>
                    <a:pt x="2346" y="15859"/>
                  </a:cubicBezTo>
                  <a:cubicBezTo>
                    <a:pt x="2676" y="15490"/>
                    <a:pt x="3218" y="14928"/>
                    <a:pt x="4013" y="14114"/>
                  </a:cubicBezTo>
                  <a:cubicBezTo>
                    <a:pt x="4808" y="13319"/>
                    <a:pt x="5467" y="12602"/>
                    <a:pt x="5991" y="11981"/>
                  </a:cubicBezTo>
                  <a:cubicBezTo>
                    <a:pt x="6514" y="11380"/>
                    <a:pt x="7076" y="10644"/>
                    <a:pt x="7677" y="9771"/>
                  </a:cubicBezTo>
                  <a:cubicBezTo>
                    <a:pt x="8298" y="8918"/>
                    <a:pt x="8743" y="7988"/>
                    <a:pt x="9073" y="7019"/>
                  </a:cubicBezTo>
                  <a:cubicBezTo>
                    <a:pt x="9383" y="6030"/>
                    <a:pt x="9538" y="5022"/>
                    <a:pt x="9538" y="3994"/>
                  </a:cubicBezTo>
                  <a:cubicBezTo>
                    <a:pt x="9538" y="2734"/>
                    <a:pt x="9151" y="1746"/>
                    <a:pt x="8356" y="1048"/>
                  </a:cubicBezTo>
                  <a:cubicBezTo>
                    <a:pt x="7561" y="350"/>
                    <a:pt x="6592" y="1"/>
                    <a:pt x="54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73" name="Google Shape;4573;p22"/>
            <p:cNvSpPr/>
            <p:nvPr/>
          </p:nvSpPr>
          <p:spPr>
            <a:xfrm>
              <a:off x="3666050" y="3591725"/>
              <a:ext cx="274825" cy="568050"/>
            </a:xfrm>
            <a:custGeom>
              <a:avLst/>
              <a:gdLst/>
              <a:ahLst/>
              <a:cxnLst/>
              <a:rect l="l" t="t" r="r" b="b"/>
              <a:pathLst>
                <a:path w="10993" h="22722" extrusionOk="0">
                  <a:moveTo>
                    <a:pt x="9926" y="1"/>
                  </a:moveTo>
                  <a:cubicBezTo>
                    <a:pt x="9577" y="1028"/>
                    <a:pt x="8569" y="3180"/>
                    <a:pt x="6902" y="6476"/>
                  </a:cubicBezTo>
                  <a:cubicBezTo>
                    <a:pt x="5215" y="9771"/>
                    <a:pt x="3645" y="12931"/>
                    <a:pt x="2191" y="15936"/>
                  </a:cubicBezTo>
                  <a:cubicBezTo>
                    <a:pt x="718" y="18922"/>
                    <a:pt x="0" y="20783"/>
                    <a:pt x="0" y="21481"/>
                  </a:cubicBezTo>
                  <a:cubicBezTo>
                    <a:pt x="0" y="21810"/>
                    <a:pt x="117" y="22101"/>
                    <a:pt x="330" y="22353"/>
                  </a:cubicBezTo>
                  <a:cubicBezTo>
                    <a:pt x="563" y="22605"/>
                    <a:pt x="834" y="22721"/>
                    <a:pt x="1164" y="22721"/>
                  </a:cubicBezTo>
                  <a:cubicBezTo>
                    <a:pt x="1493" y="22721"/>
                    <a:pt x="1764" y="22586"/>
                    <a:pt x="1978" y="22314"/>
                  </a:cubicBezTo>
                  <a:cubicBezTo>
                    <a:pt x="2598" y="20220"/>
                    <a:pt x="4110" y="16576"/>
                    <a:pt x="6495" y="11342"/>
                  </a:cubicBezTo>
                  <a:cubicBezTo>
                    <a:pt x="8899" y="6127"/>
                    <a:pt x="10391" y="2482"/>
                    <a:pt x="10992" y="408"/>
                  </a:cubicBezTo>
                  <a:lnTo>
                    <a:pt x="9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74" name="Google Shape;4574;p22"/>
            <p:cNvSpPr/>
            <p:nvPr/>
          </p:nvSpPr>
          <p:spPr>
            <a:xfrm>
              <a:off x="3940350" y="3664925"/>
              <a:ext cx="251075" cy="446850"/>
            </a:xfrm>
            <a:custGeom>
              <a:avLst/>
              <a:gdLst/>
              <a:ahLst/>
              <a:cxnLst/>
              <a:rect l="l" t="t" r="r" b="b"/>
              <a:pathLst>
                <a:path w="10043" h="17874" extrusionOk="0">
                  <a:moveTo>
                    <a:pt x="6844" y="2094"/>
                  </a:moveTo>
                  <a:cubicBezTo>
                    <a:pt x="6805" y="3005"/>
                    <a:pt x="6767" y="4362"/>
                    <a:pt x="6728" y="6145"/>
                  </a:cubicBezTo>
                  <a:cubicBezTo>
                    <a:pt x="6670" y="7929"/>
                    <a:pt x="6631" y="9267"/>
                    <a:pt x="6573" y="10178"/>
                  </a:cubicBezTo>
                  <a:lnTo>
                    <a:pt x="1765" y="10042"/>
                  </a:lnTo>
                  <a:cubicBezTo>
                    <a:pt x="2017" y="9674"/>
                    <a:pt x="2773" y="8414"/>
                    <a:pt x="4014" y="6301"/>
                  </a:cubicBezTo>
                  <a:cubicBezTo>
                    <a:pt x="5235" y="4168"/>
                    <a:pt x="6185" y="2772"/>
                    <a:pt x="6844" y="2094"/>
                  </a:cubicBezTo>
                  <a:close/>
                  <a:moveTo>
                    <a:pt x="6476" y="0"/>
                  </a:moveTo>
                  <a:cubicBezTo>
                    <a:pt x="4847" y="2171"/>
                    <a:pt x="2696" y="5486"/>
                    <a:pt x="20" y="9965"/>
                  </a:cubicBezTo>
                  <a:cubicBezTo>
                    <a:pt x="20" y="10081"/>
                    <a:pt x="40" y="10236"/>
                    <a:pt x="40" y="10449"/>
                  </a:cubicBezTo>
                  <a:cubicBezTo>
                    <a:pt x="40" y="10662"/>
                    <a:pt x="59" y="10837"/>
                    <a:pt x="59" y="10914"/>
                  </a:cubicBezTo>
                  <a:cubicBezTo>
                    <a:pt x="59" y="11070"/>
                    <a:pt x="40" y="11322"/>
                    <a:pt x="1" y="11709"/>
                  </a:cubicBezTo>
                  <a:cubicBezTo>
                    <a:pt x="389" y="11690"/>
                    <a:pt x="679" y="11670"/>
                    <a:pt x="912" y="11670"/>
                  </a:cubicBezTo>
                  <a:cubicBezTo>
                    <a:pt x="1377" y="11670"/>
                    <a:pt x="2095" y="11690"/>
                    <a:pt x="3103" y="11748"/>
                  </a:cubicBezTo>
                  <a:cubicBezTo>
                    <a:pt x="4091" y="11806"/>
                    <a:pt x="4828" y="11826"/>
                    <a:pt x="5313" y="11826"/>
                  </a:cubicBezTo>
                  <a:cubicBezTo>
                    <a:pt x="5623" y="11826"/>
                    <a:pt x="6011" y="11826"/>
                    <a:pt x="6534" y="11787"/>
                  </a:cubicBezTo>
                  <a:lnTo>
                    <a:pt x="6534" y="11787"/>
                  </a:lnTo>
                  <a:cubicBezTo>
                    <a:pt x="6437" y="14540"/>
                    <a:pt x="6379" y="16168"/>
                    <a:pt x="6359" y="16672"/>
                  </a:cubicBezTo>
                  <a:cubicBezTo>
                    <a:pt x="6418" y="17002"/>
                    <a:pt x="6592" y="17292"/>
                    <a:pt x="6864" y="17525"/>
                  </a:cubicBezTo>
                  <a:cubicBezTo>
                    <a:pt x="7135" y="17758"/>
                    <a:pt x="7406" y="17874"/>
                    <a:pt x="7697" y="17874"/>
                  </a:cubicBezTo>
                  <a:cubicBezTo>
                    <a:pt x="8104" y="17874"/>
                    <a:pt x="8376" y="17641"/>
                    <a:pt x="8511" y="17137"/>
                  </a:cubicBezTo>
                  <a:cubicBezTo>
                    <a:pt x="8492" y="16420"/>
                    <a:pt x="8473" y="15509"/>
                    <a:pt x="8414" y="14385"/>
                  </a:cubicBezTo>
                  <a:cubicBezTo>
                    <a:pt x="8356" y="13280"/>
                    <a:pt x="8317" y="12349"/>
                    <a:pt x="8279" y="11612"/>
                  </a:cubicBezTo>
                  <a:cubicBezTo>
                    <a:pt x="8628" y="11593"/>
                    <a:pt x="9209" y="11515"/>
                    <a:pt x="10043" y="11418"/>
                  </a:cubicBezTo>
                  <a:lnTo>
                    <a:pt x="9810" y="10352"/>
                  </a:lnTo>
                  <a:cubicBezTo>
                    <a:pt x="9461" y="10294"/>
                    <a:pt x="8938" y="10255"/>
                    <a:pt x="8240" y="10236"/>
                  </a:cubicBezTo>
                  <a:cubicBezTo>
                    <a:pt x="8279" y="9344"/>
                    <a:pt x="8337" y="7658"/>
                    <a:pt x="8395" y="5176"/>
                  </a:cubicBezTo>
                  <a:cubicBezTo>
                    <a:pt x="8434" y="2675"/>
                    <a:pt x="8492" y="1047"/>
                    <a:pt x="8511" y="310"/>
                  </a:cubicBezTo>
                  <a:cubicBezTo>
                    <a:pt x="7658" y="97"/>
                    <a:pt x="6980" y="0"/>
                    <a:pt x="6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4575" name="Google Shape;4575;p22"/>
          <p:cNvGrpSpPr/>
          <p:nvPr/>
        </p:nvGrpSpPr>
        <p:grpSpPr>
          <a:xfrm rot="-562468">
            <a:off x="7497381" y="135021"/>
            <a:ext cx="1218588" cy="278446"/>
            <a:chOff x="4592225" y="328100"/>
            <a:chExt cx="2772225" cy="633450"/>
          </a:xfrm>
        </p:grpSpPr>
        <p:sp>
          <p:nvSpPr>
            <p:cNvPr id="4576" name="Google Shape;4576;p22"/>
            <p:cNvSpPr/>
            <p:nvPr/>
          </p:nvSpPr>
          <p:spPr>
            <a:xfrm>
              <a:off x="4592225" y="336325"/>
              <a:ext cx="222950" cy="452700"/>
            </a:xfrm>
            <a:custGeom>
              <a:avLst/>
              <a:gdLst/>
              <a:ahLst/>
              <a:cxnLst/>
              <a:rect l="l" t="t" r="r" b="b"/>
              <a:pathLst>
                <a:path w="8918" h="18108" extrusionOk="0">
                  <a:moveTo>
                    <a:pt x="4730" y="1"/>
                  </a:moveTo>
                  <a:cubicBezTo>
                    <a:pt x="4401" y="1"/>
                    <a:pt x="4032" y="20"/>
                    <a:pt x="3664" y="78"/>
                  </a:cubicBezTo>
                  <a:cubicBezTo>
                    <a:pt x="3276" y="137"/>
                    <a:pt x="2966" y="195"/>
                    <a:pt x="2714" y="253"/>
                  </a:cubicBezTo>
                  <a:cubicBezTo>
                    <a:pt x="2462" y="331"/>
                    <a:pt x="2133" y="408"/>
                    <a:pt x="1706" y="544"/>
                  </a:cubicBezTo>
                  <a:cubicBezTo>
                    <a:pt x="1260" y="679"/>
                    <a:pt x="950" y="757"/>
                    <a:pt x="756" y="815"/>
                  </a:cubicBezTo>
                  <a:lnTo>
                    <a:pt x="1144" y="1881"/>
                  </a:lnTo>
                  <a:cubicBezTo>
                    <a:pt x="1280" y="1862"/>
                    <a:pt x="1570" y="1823"/>
                    <a:pt x="2055" y="1765"/>
                  </a:cubicBezTo>
                  <a:cubicBezTo>
                    <a:pt x="2540" y="1707"/>
                    <a:pt x="2985" y="1649"/>
                    <a:pt x="3393" y="1610"/>
                  </a:cubicBezTo>
                  <a:cubicBezTo>
                    <a:pt x="3800" y="1571"/>
                    <a:pt x="4168" y="1552"/>
                    <a:pt x="4517" y="1552"/>
                  </a:cubicBezTo>
                  <a:cubicBezTo>
                    <a:pt x="5292" y="1552"/>
                    <a:pt x="5913" y="1804"/>
                    <a:pt x="6397" y="2308"/>
                  </a:cubicBezTo>
                  <a:cubicBezTo>
                    <a:pt x="6863" y="2831"/>
                    <a:pt x="7115" y="3510"/>
                    <a:pt x="7115" y="4343"/>
                  </a:cubicBezTo>
                  <a:cubicBezTo>
                    <a:pt x="7115" y="5468"/>
                    <a:pt x="6649" y="6282"/>
                    <a:pt x="5738" y="6786"/>
                  </a:cubicBezTo>
                  <a:cubicBezTo>
                    <a:pt x="4808" y="7309"/>
                    <a:pt x="3625" y="7561"/>
                    <a:pt x="2171" y="7561"/>
                  </a:cubicBezTo>
                  <a:cubicBezTo>
                    <a:pt x="1880" y="7561"/>
                    <a:pt x="1648" y="7542"/>
                    <a:pt x="1512" y="7523"/>
                  </a:cubicBezTo>
                  <a:lnTo>
                    <a:pt x="1512" y="8705"/>
                  </a:lnTo>
                  <a:cubicBezTo>
                    <a:pt x="1648" y="8686"/>
                    <a:pt x="1822" y="8686"/>
                    <a:pt x="2094" y="8686"/>
                  </a:cubicBezTo>
                  <a:cubicBezTo>
                    <a:pt x="3703" y="8686"/>
                    <a:pt x="4924" y="9132"/>
                    <a:pt x="5777" y="10024"/>
                  </a:cubicBezTo>
                  <a:cubicBezTo>
                    <a:pt x="6630" y="10935"/>
                    <a:pt x="7057" y="12001"/>
                    <a:pt x="7057" y="13242"/>
                  </a:cubicBezTo>
                  <a:cubicBezTo>
                    <a:pt x="7057" y="14153"/>
                    <a:pt x="6805" y="14948"/>
                    <a:pt x="6281" y="15645"/>
                  </a:cubicBezTo>
                  <a:cubicBezTo>
                    <a:pt x="5758" y="16324"/>
                    <a:pt x="5060" y="16673"/>
                    <a:pt x="4149" y="16673"/>
                  </a:cubicBezTo>
                  <a:cubicBezTo>
                    <a:pt x="3780" y="16673"/>
                    <a:pt x="3354" y="16634"/>
                    <a:pt x="2889" y="16576"/>
                  </a:cubicBezTo>
                  <a:cubicBezTo>
                    <a:pt x="2423" y="16498"/>
                    <a:pt x="1880" y="16421"/>
                    <a:pt x="1280" y="16285"/>
                  </a:cubicBezTo>
                  <a:cubicBezTo>
                    <a:pt x="679" y="16150"/>
                    <a:pt x="330" y="16091"/>
                    <a:pt x="194" y="16072"/>
                  </a:cubicBezTo>
                  <a:lnTo>
                    <a:pt x="0" y="17177"/>
                  </a:lnTo>
                  <a:cubicBezTo>
                    <a:pt x="1512" y="17797"/>
                    <a:pt x="3199" y="18107"/>
                    <a:pt x="5060" y="18107"/>
                  </a:cubicBezTo>
                  <a:cubicBezTo>
                    <a:pt x="6359" y="18107"/>
                    <a:pt x="7328" y="17623"/>
                    <a:pt x="7968" y="16654"/>
                  </a:cubicBezTo>
                  <a:cubicBezTo>
                    <a:pt x="8607" y="15684"/>
                    <a:pt x="8918" y="14521"/>
                    <a:pt x="8918" y="13183"/>
                  </a:cubicBezTo>
                  <a:cubicBezTo>
                    <a:pt x="8918" y="12001"/>
                    <a:pt x="8666" y="10973"/>
                    <a:pt x="8162" y="10101"/>
                  </a:cubicBezTo>
                  <a:cubicBezTo>
                    <a:pt x="7658" y="9229"/>
                    <a:pt x="6940" y="8608"/>
                    <a:pt x="5971" y="8221"/>
                  </a:cubicBezTo>
                  <a:cubicBezTo>
                    <a:pt x="6901" y="8085"/>
                    <a:pt x="7599" y="7697"/>
                    <a:pt x="8045" y="7096"/>
                  </a:cubicBezTo>
                  <a:cubicBezTo>
                    <a:pt x="8491" y="6495"/>
                    <a:pt x="8724" y="5720"/>
                    <a:pt x="8724" y="4789"/>
                  </a:cubicBezTo>
                  <a:cubicBezTo>
                    <a:pt x="8724" y="3297"/>
                    <a:pt x="8375" y="2133"/>
                    <a:pt x="7658" y="1280"/>
                  </a:cubicBezTo>
                  <a:cubicBezTo>
                    <a:pt x="6940" y="427"/>
                    <a:pt x="5971" y="1"/>
                    <a:pt x="47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77" name="Google Shape;4577;p22"/>
            <p:cNvSpPr/>
            <p:nvPr/>
          </p:nvSpPr>
          <p:spPr>
            <a:xfrm>
              <a:off x="4839375" y="477850"/>
              <a:ext cx="218125" cy="321825"/>
            </a:xfrm>
            <a:custGeom>
              <a:avLst/>
              <a:gdLst/>
              <a:ahLst/>
              <a:cxnLst/>
              <a:rect l="l" t="t" r="r" b="b"/>
              <a:pathLst>
                <a:path w="8725" h="12873" extrusionOk="0">
                  <a:moveTo>
                    <a:pt x="98" y="1"/>
                  </a:moveTo>
                  <a:cubicBezTo>
                    <a:pt x="1280" y="2928"/>
                    <a:pt x="2327" y="5041"/>
                    <a:pt x="3258" y="6301"/>
                  </a:cubicBezTo>
                  <a:cubicBezTo>
                    <a:pt x="1494" y="9267"/>
                    <a:pt x="408" y="11283"/>
                    <a:pt x="1" y="12330"/>
                  </a:cubicBezTo>
                  <a:lnTo>
                    <a:pt x="1028" y="12873"/>
                  </a:lnTo>
                  <a:cubicBezTo>
                    <a:pt x="1319" y="12330"/>
                    <a:pt x="1901" y="11497"/>
                    <a:pt x="2734" y="10314"/>
                  </a:cubicBezTo>
                  <a:cubicBezTo>
                    <a:pt x="3568" y="9151"/>
                    <a:pt x="4130" y="8337"/>
                    <a:pt x="4402" y="7891"/>
                  </a:cubicBezTo>
                  <a:cubicBezTo>
                    <a:pt x="5623" y="9636"/>
                    <a:pt x="6379" y="10993"/>
                    <a:pt x="6670" y="11962"/>
                  </a:cubicBezTo>
                  <a:cubicBezTo>
                    <a:pt x="6961" y="12485"/>
                    <a:pt x="7368" y="12737"/>
                    <a:pt x="7910" y="12737"/>
                  </a:cubicBezTo>
                  <a:cubicBezTo>
                    <a:pt x="8453" y="12737"/>
                    <a:pt x="8725" y="12446"/>
                    <a:pt x="8725" y="11846"/>
                  </a:cubicBezTo>
                  <a:cubicBezTo>
                    <a:pt x="8143" y="10644"/>
                    <a:pt x="6999" y="8860"/>
                    <a:pt x="5313" y="6495"/>
                  </a:cubicBezTo>
                  <a:cubicBezTo>
                    <a:pt x="5468" y="6262"/>
                    <a:pt x="5875" y="5584"/>
                    <a:pt x="6553" y="4440"/>
                  </a:cubicBezTo>
                  <a:cubicBezTo>
                    <a:pt x="7213" y="3316"/>
                    <a:pt x="7775" y="2482"/>
                    <a:pt x="8201" y="1959"/>
                  </a:cubicBezTo>
                  <a:cubicBezTo>
                    <a:pt x="8318" y="1745"/>
                    <a:pt x="8376" y="1513"/>
                    <a:pt x="8376" y="1261"/>
                  </a:cubicBezTo>
                  <a:cubicBezTo>
                    <a:pt x="8376" y="834"/>
                    <a:pt x="8085" y="466"/>
                    <a:pt x="7503" y="136"/>
                  </a:cubicBezTo>
                  <a:cubicBezTo>
                    <a:pt x="7038" y="524"/>
                    <a:pt x="6612" y="970"/>
                    <a:pt x="6224" y="1474"/>
                  </a:cubicBezTo>
                  <a:cubicBezTo>
                    <a:pt x="5856" y="1997"/>
                    <a:pt x="5468" y="2598"/>
                    <a:pt x="5080" y="3296"/>
                  </a:cubicBezTo>
                  <a:cubicBezTo>
                    <a:pt x="4692" y="3994"/>
                    <a:pt x="4382" y="4518"/>
                    <a:pt x="4130" y="4867"/>
                  </a:cubicBezTo>
                  <a:cubicBezTo>
                    <a:pt x="2734" y="2870"/>
                    <a:pt x="1726" y="1241"/>
                    <a:pt x="1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78" name="Google Shape;4578;p22"/>
            <p:cNvSpPr/>
            <p:nvPr/>
          </p:nvSpPr>
          <p:spPr>
            <a:xfrm>
              <a:off x="5228075" y="443450"/>
              <a:ext cx="271925" cy="292275"/>
            </a:xfrm>
            <a:custGeom>
              <a:avLst/>
              <a:gdLst/>
              <a:ahLst/>
              <a:cxnLst/>
              <a:rect l="l" t="t" r="r" b="b"/>
              <a:pathLst>
                <a:path w="10877" h="11691" extrusionOk="0">
                  <a:moveTo>
                    <a:pt x="4246" y="0"/>
                  </a:moveTo>
                  <a:cubicBezTo>
                    <a:pt x="4188" y="911"/>
                    <a:pt x="4149" y="1919"/>
                    <a:pt x="4149" y="3024"/>
                  </a:cubicBezTo>
                  <a:cubicBezTo>
                    <a:pt x="4149" y="3877"/>
                    <a:pt x="4169" y="4517"/>
                    <a:pt x="4188" y="4944"/>
                  </a:cubicBezTo>
                  <a:lnTo>
                    <a:pt x="1" y="5176"/>
                  </a:lnTo>
                  <a:lnTo>
                    <a:pt x="233" y="6243"/>
                  </a:lnTo>
                  <a:lnTo>
                    <a:pt x="4227" y="6456"/>
                  </a:lnTo>
                  <a:cubicBezTo>
                    <a:pt x="4265" y="7755"/>
                    <a:pt x="4285" y="8491"/>
                    <a:pt x="4285" y="8666"/>
                  </a:cubicBezTo>
                  <a:cubicBezTo>
                    <a:pt x="4285" y="9480"/>
                    <a:pt x="4265" y="10081"/>
                    <a:pt x="4246" y="10488"/>
                  </a:cubicBezTo>
                  <a:cubicBezTo>
                    <a:pt x="4324" y="10818"/>
                    <a:pt x="4479" y="11108"/>
                    <a:pt x="4750" y="11341"/>
                  </a:cubicBezTo>
                  <a:cubicBezTo>
                    <a:pt x="5002" y="11574"/>
                    <a:pt x="5274" y="11690"/>
                    <a:pt x="5564" y="11690"/>
                  </a:cubicBezTo>
                  <a:cubicBezTo>
                    <a:pt x="5991" y="11690"/>
                    <a:pt x="6262" y="11438"/>
                    <a:pt x="6398" y="10953"/>
                  </a:cubicBezTo>
                  <a:cubicBezTo>
                    <a:pt x="6359" y="10294"/>
                    <a:pt x="6282" y="9480"/>
                    <a:pt x="6165" y="8511"/>
                  </a:cubicBezTo>
                  <a:cubicBezTo>
                    <a:pt x="6049" y="7541"/>
                    <a:pt x="5991" y="6882"/>
                    <a:pt x="5952" y="6514"/>
                  </a:cubicBezTo>
                  <a:lnTo>
                    <a:pt x="5952" y="6514"/>
                  </a:lnTo>
                  <a:cubicBezTo>
                    <a:pt x="7891" y="6650"/>
                    <a:pt x="9209" y="6727"/>
                    <a:pt x="9926" y="6766"/>
                  </a:cubicBezTo>
                  <a:cubicBezTo>
                    <a:pt x="10236" y="6727"/>
                    <a:pt x="10469" y="6630"/>
                    <a:pt x="10643" y="6475"/>
                  </a:cubicBezTo>
                  <a:cubicBezTo>
                    <a:pt x="10799" y="6320"/>
                    <a:pt x="10876" y="6146"/>
                    <a:pt x="10876" y="5932"/>
                  </a:cubicBezTo>
                  <a:cubicBezTo>
                    <a:pt x="10876" y="5622"/>
                    <a:pt x="10740" y="5331"/>
                    <a:pt x="10450" y="5060"/>
                  </a:cubicBezTo>
                  <a:cubicBezTo>
                    <a:pt x="10178" y="4789"/>
                    <a:pt x="9849" y="4653"/>
                    <a:pt x="9442" y="4634"/>
                  </a:cubicBezTo>
                  <a:lnTo>
                    <a:pt x="5778" y="4847"/>
                  </a:lnTo>
                  <a:cubicBezTo>
                    <a:pt x="5758" y="4556"/>
                    <a:pt x="5681" y="3800"/>
                    <a:pt x="5564" y="2579"/>
                  </a:cubicBezTo>
                  <a:cubicBezTo>
                    <a:pt x="5429" y="1357"/>
                    <a:pt x="5351" y="562"/>
                    <a:pt x="5332" y="233"/>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79" name="Google Shape;4579;p22"/>
            <p:cNvSpPr/>
            <p:nvPr/>
          </p:nvSpPr>
          <p:spPr>
            <a:xfrm>
              <a:off x="5670550" y="354275"/>
              <a:ext cx="249150" cy="444450"/>
            </a:xfrm>
            <a:custGeom>
              <a:avLst/>
              <a:gdLst/>
              <a:ahLst/>
              <a:cxnLst/>
              <a:rect l="l" t="t" r="r" b="b"/>
              <a:pathLst>
                <a:path w="9966" h="17778" extrusionOk="0">
                  <a:moveTo>
                    <a:pt x="3045" y="0"/>
                  </a:moveTo>
                  <a:cubicBezTo>
                    <a:pt x="2637" y="1125"/>
                    <a:pt x="2327" y="2404"/>
                    <a:pt x="2075" y="3839"/>
                  </a:cubicBezTo>
                  <a:cubicBezTo>
                    <a:pt x="1843" y="5273"/>
                    <a:pt x="1532" y="6708"/>
                    <a:pt x="1164" y="8142"/>
                  </a:cubicBezTo>
                  <a:cubicBezTo>
                    <a:pt x="1416" y="8278"/>
                    <a:pt x="1746" y="8433"/>
                    <a:pt x="2133" y="8608"/>
                  </a:cubicBezTo>
                  <a:cubicBezTo>
                    <a:pt x="2502" y="8782"/>
                    <a:pt x="2851" y="8957"/>
                    <a:pt x="3180" y="9131"/>
                  </a:cubicBezTo>
                  <a:cubicBezTo>
                    <a:pt x="3549" y="9073"/>
                    <a:pt x="3936" y="9034"/>
                    <a:pt x="4343" y="9034"/>
                  </a:cubicBezTo>
                  <a:cubicBezTo>
                    <a:pt x="5507" y="9034"/>
                    <a:pt x="6379" y="9364"/>
                    <a:pt x="6980" y="9984"/>
                  </a:cubicBezTo>
                  <a:cubicBezTo>
                    <a:pt x="7562" y="10624"/>
                    <a:pt x="7872" y="11399"/>
                    <a:pt x="7872" y="12310"/>
                  </a:cubicBezTo>
                  <a:cubicBezTo>
                    <a:pt x="7872" y="13280"/>
                    <a:pt x="7542" y="14152"/>
                    <a:pt x="6902" y="14927"/>
                  </a:cubicBezTo>
                  <a:cubicBezTo>
                    <a:pt x="6263" y="15703"/>
                    <a:pt x="5448" y="16091"/>
                    <a:pt x="4479" y="16091"/>
                  </a:cubicBezTo>
                  <a:cubicBezTo>
                    <a:pt x="3490" y="16091"/>
                    <a:pt x="2463" y="15684"/>
                    <a:pt x="1358" y="14850"/>
                  </a:cubicBezTo>
                  <a:cubicBezTo>
                    <a:pt x="1261" y="14772"/>
                    <a:pt x="1164" y="14734"/>
                    <a:pt x="1048" y="14734"/>
                  </a:cubicBezTo>
                  <a:cubicBezTo>
                    <a:pt x="835" y="14734"/>
                    <a:pt x="602" y="14986"/>
                    <a:pt x="369" y="15470"/>
                  </a:cubicBezTo>
                  <a:cubicBezTo>
                    <a:pt x="137" y="15974"/>
                    <a:pt x="20" y="16226"/>
                    <a:pt x="1" y="16246"/>
                  </a:cubicBezTo>
                  <a:cubicBezTo>
                    <a:pt x="1436" y="17254"/>
                    <a:pt x="2870" y="17777"/>
                    <a:pt x="4421" y="17777"/>
                  </a:cubicBezTo>
                  <a:cubicBezTo>
                    <a:pt x="5991" y="17777"/>
                    <a:pt x="7309" y="17273"/>
                    <a:pt x="8376" y="16304"/>
                  </a:cubicBezTo>
                  <a:cubicBezTo>
                    <a:pt x="9442" y="15335"/>
                    <a:pt x="9965" y="14171"/>
                    <a:pt x="9965" y="12795"/>
                  </a:cubicBezTo>
                  <a:cubicBezTo>
                    <a:pt x="9965" y="11341"/>
                    <a:pt x="9423" y="10062"/>
                    <a:pt x="8337" y="8957"/>
                  </a:cubicBezTo>
                  <a:cubicBezTo>
                    <a:pt x="7251" y="7852"/>
                    <a:pt x="6011" y="7289"/>
                    <a:pt x="4615" y="7289"/>
                  </a:cubicBezTo>
                  <a:cubicBezTo>
                    <a:pt x="4188" y="7289"/>
                    <a:pt x="3742" y="7348"/>
                    <a:pt x="3277" y="7444"/>
                  </a:cubicBezTo>
                  <a:cubicBezTo>
                    <a:pt x="3665" y="5370"/>
                    <a:pt x="3975" y="3432"/>
                    <a:pt x="4208" y="1609"/>
                  </a:cubicBezTo>
                  <a:cubicBezTo>
                    <a:pt x="4615" y="1551"/>
                    <a:pt x="5584" y="1532"/>
                    <a:pt x="7077" y="1532"/>
                  </a:cubicBezTo>
                  <a:cubicBezTo>
                    <a:pt x="8085" y="1532"/>
                    <a:pt x="8977" y="1454"/>
                    <a:pt x="9752" y="1318"/>
                  </a:cubicBezTo>
                  <a:lnTo>
                    <a:pt x="9481" y="233"/>
                  </a:lnTo>
                  <a:lnTo>
                    <a:pt x="9500" y="233"/>
                  </a:lnTo>
                  <a:cubicBezTo>
                    <a:pt x="8744" y="117"/>
                    <a:pt x="7620" y="78"/>
                    <a:pt x="6127" y="78"/>
                  </a:cubicBezTo>
                  <a:cubicBezTo>
                    <a:pt x="4615" y="78"/>
                    <a:pt x="3587" y="39"/>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80" name="Google Shape;4580;p22"/>
            <p:cNvSpPr/>
            <p:nvPr/>
          </p:nvSpPr>
          <p:spPr>
            <a:xfrm>
              <a:off x="5943425" y="472050"/>
              <a:ext cx="249625" cy="489500"/>
            </a:xfrm>
            <a:custGeom>
              <a:avLst/>
              <a:gdLst/>
              <a:ahLst/>
              <a:cxnLst/>
              <a:rect l="l" t="t" r="r" b="b"/>
              <a:pathLst>
                <a:path w="9985" h="19580" extrusionOk="0">
                  <a:moveTo>
                    <a:pt x="8123" y="0"/>
                  </a:moveTo>
                  <a:lnTo>
                    <a:pt x="8123" y="252"/>
                  </a:lnTo>
                  <a:cubicBezTo>
                    <a:pt x="8123" y="2985"/>
                    <a:pt x="6999" y="6475"/>
                    <a:pt x="4789" y="10740"/>
                  </a:cubicBezTo>
                  <a:cubicBezTo>
                    <a:pt x="4265" y="10061"/>
                    <a:pt x="3800" y="9247"/>
                    <a:pt x="3393" y="8258"/>
                  </a:cubicBezTo>
                  <a:cubicBezTo>
                    <a:pt x="2986" y="7289"/>
                    <a:pt x="2695" y="6456"/>
                    <a:pt x="2540" y="5816"/>
                  </a:cubicBezTo>
                  <a:cubicBezTo>
                    <a:pt x="2385" y="5157"/>
                    <a:pt x="2172" y="4149"/>
                    <a:pt x="1900" y="2792"/>
                  </a:cubicBezTo>
                  <a:cubicBezTo>
                    <a:pt x="1648" y="1415"/>
                    <a:pt x="1474" y="543"/>
                    <a:pt x="1396" y="175"/>
                  </a:cubicBezTo>
                  <a:lnTo>
                    <a:pt x="0" y="97"/>
                  </a:lnTo>
                  <a:lnTo>
                    <a:pt x="0" y="97"/>
                  </a:lnTo>
                  <a:cubicBezTo>
                    <a:pt x="155" y="2423"/>
                    <a:pt x="562" y="4750"/>
                    <a:pt x="1260" y="7076"/>
                  </a:cubicBezTo>
                  <a:cubicBezTo>
                    <a:pt x="1939" y="9402"/>
                    <a:pt x="2928" y="11147"/>
                    <a:pt x="4226" y="12291"/>
                  </a:cubicBezTo>
                  <a:cubicBezTo>
                    <a:pt x="2559" y="15470"/>
                    <a:pt x="1396" y="17622"/>
                    <a:pt x="756" y="18746"/>
                  </a:cubicBezTo>
                  <a:lnTo>
                    <a:pt x="2230" y="19580"/>
                  </a:lnTo>
                  <a:cubicBezTo>
                    <a:pt x="3180" y="17893"/>
                    <a:pt x="3955" y="16459"/>
                    <a:pt x="4595" y="15257"/>
                  </a:cubicBezTo>
                  <a:cubicBezTo>
                    <a:pt x="5215" y="14055"/>
                    <a:pt x="5932" y="12582"/>
                    <a:pt x="6747" y="10817"/>
                  </a:cubicBezTo>
                  <a:cubicBezTo>
                    <a:pt x="7561" y="9053"/>
                    <a:pt x="8239" y="7309"/>
                    <a:pt x="8782" y="5564"/>
                  </a:cubicBezTo>
                  <a:cubicBezTo>
                    <a:pt x="9325" y="3838"/>
                    <a:pt x="9732" y="2132"/>
                    <a:pt x="9984" y="446"/>
                  </a:cubicBezTo>
                  <a:cubicBezTo>
                    <a:pt x="9558" y="271"/>
                    <a:pt x="8937" y="116"/>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81" name="Google Shape;4581;p22"/>
            <p:cNvSpPr/>
            <p:nvPr/>
          </p:nvSpPr>
          <p:spPr>
            <a:xfrm>
              <a:off x="6375725" y="467200"/>
              <a:ext cx="340250" cy="211800"/>
            </a:xfrm>
            <a:custGeom>
              <a:avLst/>
              <a:gdLst/>
              <a:ahLst/>
              <a:cxnLst/>
              <a:rect l="l" t="t" r="r" b="b"/>
              <a:pathLst>
                <a:path w="13610" h="8472" extrusionOk="0">
                  <a:moveTo>
                    <a:pt x="12175" y="0"/>
                  </a:moveTo>
                  <a:cubicBezTo>
                    <a:pt x="11303" y="58"/>
                    <a:pt x="9500" y="97"/>
                    <a:pt x="6747" y="175"/>
                  </a:cubicBezTo>
                  <a:cubicBezTo>
                    <a:pt x="4014" y="252"/>
                    <a:pt x="1881" y="349"/>
                    <a:pt x="388" y="446"/>
                  </a:cubicBezTo>
                  <a:lnTo>
                    <a:pt x="621" y="1512"/>
                  </a:lnTo>
                  <a:cubicBezTo>
                    <a:pt x="1707" y="1590"/>
                    <a:pt x="5719" y="1803"/>
                    <a:pt x="12660" y="2133"/>
                  </a:cubicBezTo>
                  <a:cubicBezTo>
                    <a:pt x="12970" y="2094"/>
                    <a:pt x="13222" y="1997"/>
                    <a:pt x="13377" y="1842"/>
                  </a:cubicBezTo>
                  <a:cubicBezTo>
                    <a:pt x="13532" y="1687"/>
                    <a:pt x="13610" y="1512"/>
                    <a:pt x="13610" y="1299"/>
                  </a:cubicBezTo>
                  <a:cubicBezTo>
                    <a:pt x="13610" y="989"/>
                    <a:pt x="13474" y="698"/>
                    <a:pt x="13203" y="427"/>
                  </a:cubicBezTo>
                  <a:cubicBezTo>
                    <a:pt x="12912" y="155"/>
                    <a:pt x="12582" y="20"/>
                    <a:pt x="12175" y="0"/>
                  </a:cubicBezTo>
                  <a:close/>
                  <a:moveTo>
                    <a:pt x="12175" y="6339"/>
                  </a:moveTo>
                  <a:cubicBezTo>
                    <a:pt x="5661" y="6650"/>
                    <a:pt x="1610" y="6843"/>
                    <a:pt x="1" y="6979"/>
                  </a:cubicBezTo>
                  <a:lnTo>
                    <a:pt x="272" y="8045"/>
                  </a:lnTo>
                  <a:cubicBezTo>
                    <a:pt x="1823" y="8162"/>
                    <a:pt x="4052" y="8239"/>
                    <a:pt x="6902" y="8297"/>
                  </a:cubicBezTo>
                  <a:cubicBezTo>
                    <a:pt x="9771" y="8375"/>
                    <a:pt x="11690" y="8414"/>
                    <a:pt x="12660" y="8472"/>
                  </a:cubicBezTo>
                  <a:cubicBezTo>
                    <a:pt x="12970" y="8433"/>
                    <a:pt x="13222" y="8336"/>
                    <a:pt x="13377" y="8181"/>
                  </a:cubicBezTo>
                  <a:cubicBezTo>
                    <a:pt x="13532" y="8026"/>
                    <a:pt x="13610" y="7852"/>
                    <a:pt x="13610" y="7638"/>
                  </a:cubicBezTo>
                  <a:cubicBezTo>
                    <a:pt x="13610" y="7328"/>
                    <a:pt x="13474" y="7037"/>
                    <a:pt x="13203" y="6766"/>
                  </a:cubicBezTo>
                  <a:cubicBezTo>
                    <a:pt x="12912" y="6494"/>
                    <a:pt x="12582" y="6359"/>
                    <a:pt x="12175" y="63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82" name="Google Shape;4582;p22"/>
            <p:cNvSpPr/>
            <p:nvPr/>
          </p:nvSpPr>
          <p:spPr>
            <a:xfrm>
              <a:off x="6899150" y="328100"/>
              <a:ext cx="215700" cy="456075"/>
            </a:xfrm>
            <a:custGeom>
              <a:avLst/>
              <a:gdLst/>
              <a:ahLst/>
              <a:cxnLst/>
              <a:rect l="l" t="t" r="r" b="b"/>
              <a:pathLst>
                <a:path w="8628" h="18243" extrusionOk="0">
                  <a:moveTo>
                    <a:pt x="4130" y="0"/>
                  </a:moveTo>
                  <a:cubicBezTo>
                    <a:pt x="3858" y="272"/>
                    <a:pt x="3471" y="601"/>
                    <a:pt x="2986" y="1028"/>
                  </a:cubicBezTo>
                  <a:cubicBezTo>
                    <a:pt x="2482" y="1454"/>
                    <a:pt x="1939" y="1920"/>
                    <a:pt x="1319" y="2443"/>
                  </a:cubicBezTo>
                  <a:cubicBezTo>
                    <a:pt x="679" y="2966"/>
                    <a:pt x="253" y="3315"/>
                    <a:pt x="1" y="3529"/>
                  </a:cubicBezTo>
                  <a:lnTo>
                    <a:pt x="757" y="4323"/>
                  </a:lnTo>
                  <a:cubicBezTo>
                    <a:pt x="1435" y="3819"/>
                    <a:pt x="2501" y="3141"/>
                    <a:pt x="3936" y="2307"/>
                  </a:cubicBezTo>
                  <a:lnTo>
                    <a:pt x="3936" y="2307"/>
                  </a:lnTo>
                  <a:cubicBezTo>
                    <a:pt x="3897" y="3218"/>
                    <a:pt x="3878" y="4556"/>
                    <a:pt x="3878" y="6320"/>
                  </a:cubicBezTo>
                  <a:cubicBezTo>
                    <a:pt x="3878" y="7076"/>
                    <a:pt x="3878" y="8201"/>
                    <a:pt x="3897" y="9674"/>
                  </a:cubicBezTo>
                  <a:cubicBezTo>
                    <a:pt x="3917" y="11147"/>
                    <a:pt x="3917" y="12252"/>
                    <a:pt x="3917" y="12970"/>
                  </a:cubicBezTo>
                  <a:cubicBezTo>
                    <a:pt x="3917" y="14133"/>
                    <a:pt x="3897" y="15296"/>
                    <a:pt x="3839" y="16440"/>
                  </a:cubicBezTo>
                  <a:cubicBezTo>
                    <a:pt x="3529" y="16498"/>
                    <a:pt x="3083" y="16575"/>
                    <a:pt x="2521" y="16692"/>
                  </a:cubicBezTo>
                  <a:cubicBezTo>
                    <a:pt x="1959" y="16789"/>
                    <a:pt x="1474" y="16886"/>
                    <a:pt x="1106" y="16924"/>
                  </a:cubicBezTo>
                  <a:lnTo>
                    <a:pt x="1106" y="18184"/>
                  </a:lnTo>
                  <a:lnTo>
                    <a:pt x="1106" y="18204"/>
                  </a:lnTo>
                  <a:cubicBezTo>
                    <a:pt x="1086" y="18204"/>
                    <a:pt x="1358" y="18223"/>
                    <a:pt x="1900" y="18223"/>
                  </a:cubicBezTo>
                  <a:cubicBezTo>
                    <a:pt x="2443" y="18243"/>
                    <a:pt x="3219" y="18243"/>
                    <a:pt x="4188" y="18243"/>
                  </a:cubicBezTo>
                  <a:lnTo>
                    <a:pt x="8627" y="18243"/>
                  </a:lnTo>
                  <a:lnTo>
                    <a:pt x="8240" y="16983"/>
                  </a:lnTo>
                  <a:cubicBezTo>
                    <a:pt x="7949" y="16944"/>
                    <a:pt x="7522" y="16886"/>
                    <a:pt x="6960" y="16769"/>
                  </a:cubicBezTo>
                  <a:cubicBezTo>
                    <a:pt x="6417" y="16672"/>
                    <a:pt x="6068" y="16614"/>
                    <a:pt x="5933" y="16595"/>
                  </a:cubicBezTo>
                  <a:cubicBezTo>
                    <a:pt x="5875" y="15315"/>
                    <a:pt x="5855" y="13222"/>
                    <a:pt x="5855" y="10275"/>
                  </a:cubicBezTo>
                  <a:cubicBezTo>
                    <a:pt x="5855" y="5351"/>
                    <a:pt x="5816" y="1958"/>
                    <a:pt x="5719" y="117"/>
                  </a:cubicBezTo>
                  <a:cubicBezTo>
                    <a:pt x="5467" y="78"/>
                    <a:pt x="5196" y="59"/>
                    <a:pt x="4925" y="59"/>
                  </a:cubicBezTo>
                  <a:cubicBezTo>
                    <a:pt x="4653" y="39"/>
                    <a:pt x="4382" y="20"/>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583" name="Google Shape;4583;p22"/>
            <p:cNvSpPr/>
            <p:nvPr/>
          </p:nvSpPr>
          <p:spPr>
            <a:xfrm>
              <a:off x="7115300" y="354275"/>
              <a:ext cx="249150" cy="444450"/>
            </a:xfrm>
            <a:custGeom>
              <a:avLst/>
              <a:gdLst/>
              <a:ahLst/>
              <a:cxnLst/>
              <a:rect l="l" t="t" r="r" b="b"/>
              <a:pathLst>
                <a:path w="9966" h="17778" extrusionOk="0">
                  <a:moveTo>
                    <a:pt x="3025" y="0"/>
                  </a:moveTo>
                  <a:cubicBezTo>
                    <a:pt x="2637" y="1125"/>
                    <a:pt x="2308" y="2404"/>
                    <a:pt x="2075" y="3839"/>
                  </a:cubicBezTo>
                  <a:cubicBezTo>
                    <a:pt x="1823" y="5273"/>
                    <a:pt x="1532" y="6708"/>
                    <a:pt x="1164" y="8142"/>
                  </a:cubicBezTo>
                  <a:cubicBezTo>
                    <a:pt x="1416" y="8278"/>
                    <a:pt x="1745" y="8433"/>
                    <a:pt x="2114" y="8608"/>
                  </a:cubicBezTo>
                  <a:cubicBezTo>
                    <a:pt x="2501" y="8782"/>
                    <a:pt x="2850" y="8957"/>
                    <a:pt x="3180" y="9131"/>
                  </a:cubicBezTo>
                  <a:cubicBezTo>
                    <a:pt x="3548" y="9073"/>
                    <a:pt x="3936" y="9034"/>
                    <a:pt x="4343" y="9034"/>
                  </a:cubicBezTo>
                  <a:cubicBezTo>
                    <a:pt x="5487" y="9034"/>
                    <a:pt x="6359" y="9364"/>
                    <a:pt x="6960" y="9984"/>
                  </a:cubicBezTo>
                  <a:cubicBezTo>
                    <a:pt x="7561" y="10624"/>
                    <a:pt x="7852" y="11399"/>
                    <a:pt x="7852" y="12310"/>
                  </a:cubicBezTo>
                  <a:cubicBezTo>
                    <a:pt x="7852" y="13280"/>
                    <a:pt x="7542" y="14152"/>
                    <a:pt x="6902" y="14927"/>
                  </a:cubicBezTo>
                  <a:cubicBezTo>
                    <a:pt x="6262" y="15703"/>
                    <a:pt x="5429" y="16091"/>
                    <a:pt x="4459" y="16091"/>
                  </a:cubicBezTo>
                  <a:cubicBezTo>
                    <a:pt x="3490" y="16091"/>
                    <a:pt x="2463" y="15684"/>
                    <a:pt x="1358" y="14850"/>
                  </a:cubicBezTo>
                  <a:cubicBezTo>
                    <a:pt x="1261" y="14772"/>
                    <a:pt x="1164" y="14734"/>
                    <a:pt x="1048" y="14734"/>
                  </a:cubicBezTo>
                  <a:cubicBezTo>
                    <a:pt x="815" y="14734"/>
                    <a:pt x="602" y="14986"/>
                    <a:pt x="369" y="15470"/>
                  </a:cubicBezTo>
                  <a:cubicBezTo>
                    <a:pt x="136" y="15974"/>
                    <a:pt x="1" y="16226"/>
                    <a:pt x="1" y="16246"/>
                  </a:cubicBezTo>
                  <a:cubicBezTo>
                    <a:pt x="1435" y="17254"/>
                    <a:pt x="2850" y="17777"/>
                    <a:pt x="4421" y="17777"/>
                  </a:cubicBezTo>
                  <a:cubicBezTo>
                    <a:pt x="5972" y="17777"/>
                    <a:pt x="7290" y="17273"/>
                    <a:pt x="8356" y="16304"/>
                  </a:cubicBezTo>
                  <a:cubicBezTo>
                    <a:pt x="9422" y="15335"/>
                    <a:pt x="9965" y="14171"/>
                    <a:pt x="9965" y="12795"/>
                  </a:cubicBezTo>
                  <a:cubicBezTo>
                    <a:pt x="9965" y="11341"/>
                    <a:pt x="9422" y="10062"/>
                    <a:pt x="8337" y="8957"/>
                  </a:cubicBezTo>
                  <a:cubicBezTo>
                    <a:pt x="7251" y="7852"/>
                    <a:pt x="6010" y="7289"/>
                    <a:pt x="4615" y="7289"/>
                  </a:cubicBezTo>
                  <a:cubicBezTo>
                    <a:pt x="4169" y="7289"/>
                    <a:pt x="3723" y="7348"/>
                    <a:pt x="3258" y="7444"/>
                  </a:cubicBezTo>
                  <a:cubicBezTo>
                    <a:pt x="3645" y="5370"/>
                    <a:pt x="3955" y="3432"/>
                    <a:pt x="4207" y="1609"/>
                  </a:cubicBezTo>
                  <a:cubicBezTo>
                    <a:pt x="4615" y="1551"/>
                    <a:pt x="5564" y="1532"/>
                    <a:pt x="7057" y="1532"/>
                  </a:cubicBezTo>
                  <a:cubicBezTo>
                    <a:pt x="8065" y="1532"/>
                    <a:pt x="8957" y="1454"/>
                    <a:pt x="9752" y="1318"/>
                  </a:cubicBezTo>
                  <a:lnTo>
                    <a:pt x="9480" y="233"/>
                  </a:lnTo>
                  <a:cubicBezTo>
                    <a:pt x="8744" y="117"/>
                    <a:pt x="7619" y="78"/>
                    <a:pt x="6107" y="78"/>
                  </a:cubicBezTo>
                  <a:cubicBezTo>
                    <a:pt x="4615" y="78"/>
                    <a:pt x="3587" y="39"/>
                    <a:pt x="3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4584" name="Google Shape;4584;p22"/>
          <p:cNvGrpSpPr/>
          <p:nvPr/>
        </p:nvGrpSpPr>
        <p:grpSpPr>
          <a:xfrm>
            <a:off x="2312873" y="4608488"/>
            <a:ext cx="403476" cy="465482"/>
            <a:chOff x="7970425" y="1897700"/>
            <a:chExt cx="68975" cy="79575"/>
          </a:xfrm>
        </p:grpSpPr>
        <p:sp>
          <p:nvSpPr>
            <p:cNvPr id="4585" name="Google Shape;4585;p22"/>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22"/>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22"/>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8" name="Google Shape;4588;p22"/>
          <p:cNvGrpSpPr/>
          <p:nvPr/>
        </p:nvGrpSpPr>
        <p:grpSpPr>
          <a:xfrm>
            <a:off x="5388138" y="229679"/>
            <a:ext cx="310468" cy="358288"/>
            <a:chOff x="8375825" y="2031150"/>
            <a:chExt cx="53075" cy="61250"/>
          </a:xfrm>
        </p:grpSpPr>
        <p:sp>
          <p:nvSpPr>
            <p:cNvPr id="4589" name="Google Shape;4589;p22"/>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22"/>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22"/>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2" name="Google Shape;4592;p22"/>
          <p:cNvSpPr/>
          <p:nvPr/>
        </p:nvSpPr>
        <p:spPr>
          <a:xfrm>
            <a:off x="7771174" y="2109116"/>
            <a:ext cx="975713" cy="925260"/>
          </a:xfrm>
          <a:custGeom>
            <a:avLst/>
            <a:gdLst/>
            <a:ahLst/>
            <a:cxnLst/>
            <a:rect l="l" t="t" r="r" b="b"/>
            <a:pathLst>
              <a:path w="6672" h="6327" extrusionOk="0">
                <a:moveTo>
                  <a:pt x="3350" y="13"/>
                </a:moveTo>
                <a:cubicBezTo>
                  <a:pt x="3531" y="593"/>
                  <a:pt x="3696" y="1166"/>
                  <a:pt x="3874" y="1743"/>
                </a:cubicBezTo>
                <a:lnTo>
                  <a:pt x="3911" y="1718"/>
                </a:lnTo>
                <a:lnTo>
                  <a:pt x="5285" y="875"/>
                </a:lnTo>
                <a:lnTo>
                  <a:pt x="5285" y="875"/>
                </a:lnTo>
                <a:lnTo>
                  <a:pt x="4671" y="2366"/>
                </a:lnTo>
                <a:lnTo>
                  <a:pt x="4643" y="2435"/>
                </a:lnTo>
                <a:cubicBezTo>
                  <a:pt x="5063" y="2495"/>
                  <a:pt x="5792" y="2599"/>
                  <a:pt x="6286" y="2665"/>
                </a:cubicBezTo>
                <a:lnTo>
                  <a:pt x="6286" y="2665"/>
                </a:lnTo>
                <a:cubicBezTo>
                  <a:pt x="5851" y="2897"/>
                  <a:pt x="5201" y="3247"/>
                  <a:pt x="4836" y="3447"/>
                </a:cubicBezTo>
                <a:lnTo>
                  <a:pt x="4880" y="3491"/>
                </a:lnTo>
                <a:lnTo>
                  <a:pt x="6013" y="4722"/>
                </a:lnTo>
                <a:lnTo>
                  <a:pt x="6013" y="4722"/>
                </a:lnTo>
                <a:cubicBezTo>
                  <a:pt x="5468" y="4612"/>
                  <a:pt x="4923" y="4494"/>
                  <a:pt x="4375" y="4379"/>
                </a:cubicBezTo>
                <a:lnTo>
                  <a:pt x="4347" y="4373"/>
                </a:lnTo>
                <a:lnTo>
                  <a:pt x="4347" y="4373"/>
                </a:lnTo>
                <a:lnTo>
                  <a:pt x="4350" y="4401"/>
                </a:lnTo>
                <a:cubicBezTo>
                  <a:pt x="4371" y="4893"/>
                  <a:pt x="4389" y="5575"/>
                  <a:pt x="4410" y="6094"/>
                </a:cubicBezTo>
                <a:lnTo>
                  <a:pt x="4410" y="6094"/>
                </a:lnTo>
                <a:lnTo>
                  <a:pt x="3381" y="4750"/>
                </a:lnTo>
                <a:lnTo>
                  <a:pt x="3350" y="4712"/>
                </a:lnTo>
                <a:lnTo>
                  <a:pt x="3322" y="4750"/>
                </a:lnTo>
                <a:lnTo>
                  <a:pt x="2323" y="6010"/>
                </a:lnTo>
                <a:lnTo>
                  <a:pt x="2323" y="6010"/>
                </a:lnTo>
                <a:lnTo>
                  <a:pt x="2393" y="4404"/>
                </a:lnTo>
                <a:lnTo>
                  <a:pt x="2397" y="4323"/>
                </a:lnTo>
                <a:lnTo>
                  <a:pt x="2316" y="4339"/>
                </a:lnTo>
                <a:lnTo>
                  <a:pt x="795" y="4659"/>
                </a:lnTo>
                <a:lnTo>
                  <a:pt x="795" y="4659"/>
                </a:lnTo>
                <a:cubicBezTo>
                  <a:pt x="1145" y="4276"/>
                  <a:pt x="1494" y="3892"/>
                  <a:pt x="1839" y="3507"/>
                </a:cubicBezTo>
                <a:lnTo>
                  <a:pt x="1901" y="3438"/>
                </a:lnTo>
                <a:lnTo>
                  <a:pt x="1820" y="3394"/>
                </a:lnTo>
                <a:lnTo>
                  <a:pt x="442" y="2671"/>
                </a:lnTo>
                <a:lnTo>
                  <a:pt x="442" y="2671"/>
                </a:lnTo>
                <a:cubicBezTo>
                  <a:pt x="957" y="2601"/>
                  <a:pt x="1469" y="2524"/>
                  <a:pt x="1982" y="2450"/>
                </a:cubicBezTo>
                <a:lnTo>
                  <a:pt x="2063" y="2441"/>
                </a:lnTo>
                <a:lnTo>
                  <a:pt x="2032" y="2366"/>
                </a:lnTo>
                <a:lnTo>
                  <a:pt x="1416" y="875"/>
                </a:lnTo>
                <a:lnTo>
                  <a:pt x="2789" y="1718"/>
                </a:lnTo>
                <a:lnTo>
                  <a:pt x="2827" y="1740"/>
                </a:lnTo>
                <a:cubicBezTo>
                  <a:pt x="3004" y="1166"/>
                  <a:pt x="3169" y="590"/>
                  <a:pt x="3350" y="13"/>
                </a:cubicBezTo>
                <a:close/>
                <a:moveTo>
                  <a:pt x="3350" y="1"/>
                </a:moveTo>
                <a:cubicBezTo>
                  <a:pt x="3170" y="546"/>
                  <a:pt x="2973" y="1095"/>
                  <a:pt x="2789" y="1643"/>
                </a:cubicBezTo>
                <a:lnTo>
                  <a:pt x="2789" y="1643"/>
                </a:lnTo>
                <a:lnTo>
                  <a:pt x="1334" y="708"/>
                </a:lnTo>
                <a:lnTo>
                  <a:pt x="1203" y="621"/>
                </a:lnTo>
                <a:lnTo>
                  <a:pt x="1203" y="621"/>
                </a:lnTo>
                <a:lnTo>
                  <a:pt x="1262" y="768"/>
                </a:lnTo>
                <a:lnTo>
                  <a:pt x="1887" y="2339"/>
                </a:lnTo>
                <a:lnTo>
                  <a:pt x="1887" y="2339"/>
                </a:lnTo>
                <a:cubicBezTo>
                  <a:pt x="1259" y="2420"/>
                  <a:pt x="628" y="2504"/>
                  <a:pt x="0" y="2594"/>
                </a:cubicBezTo>
                <a:lnTo>
                  <a:pt x="190" y="2693"/>
                </a:lnTo>
                <a:lnTo>
                  <a:pt x="1670" y="3479"/>
                </a:lnTo>
                <a:lnTo>
                  <a:pt x="1670" y="3479"/>
                </a:lnTo>
                <a:cubicBezTo>
                  <a:pt x="1295" y="3892"/>
                  <a:pt x="921" y="4309"/>
                  <a:pt x="549" y="4725"/>
                </a:cubicBezTo>
                <a:lnTo>
                  <a:pt x="405" y="4887"/>
                </a:lnTo>
                <a:lnTo>
                  <a:pt x="614" y="4840"/>
                </a:lnTo>
                <a:lnTo>
                  <a:pt x="2263" y="4481"/>
                </a:lnTo>
                <a:lnTo>
                  <a:pt x="2263" y="4481"/>
                </a:lnTo>
                <a:lnTo>
                  <a:pt x="2213" y="6168"/>
                </a:lnTo>
                <a:lnTo>
                  <a:pt x="2210" y="6327"/>
                </a:lnTo>
                <a:lnTo>
                  <a:pt x="2210" y="6327"/>
                </a:lnTo>
                <a:lnTo>
                  <a:pt x="2303" y="6202"/>
                </a:lnTo>
                <a:lnTo>
                  <a:pt x="3352" y="4835"/>
                </a:lnTo>
                <a:lnTo>
                  <a:pt x="3352" y="4835"/>
                </a:lnTo>
                <a:lnTo>
                  <a:pt x="4419" y="6183"/>
                </a:lnTo>
                <a:lnTo>
                  <a:pt x="4466" y="6246"/>
                </a:lnTo>
                <a:lnTo>
                  <a:pt x="4462" y="6168"/>
                </a:lnTo>
                <a:lnTo>
                  <a:pt x="4428" y="5283"/>
                </a:lnTo>
                <a:cubicBezTo>
                  <a:pt x="4416" y="4999"/>
                  <a:pt x="4404" y="4713"/>
                  <a:pt x="4395" y="4429"/>
                </a:cubicBezTo>
                <a:lnTo>
                  <a:pt x="4395" y="4429"/>
                </a:lnTo>
                <a:cubicBezTo>
                  <a:pt x="4962" y="4554"/>
                  <a:pt x="5528" y="4674"/>
                  <a:pt x="6095" y="4803"/>
                </a:cubicBezTo>
                <a:lnTo>
                  <a:pt x="6192" y="4825"/>
                </a:lnTo>
                <a:lnTo>
                  <a:pt x="6192" y="4825"/>
                </a:lnTo>
                <a:lnTo>
                  <a:pt x="6126" y="4750"/>
                </a:lnTo>
                <a:lnTo>
                  <a:pt x="4995" y="3475"/>
                </a:lnTo>
                <a:lnTo>
                  <a:pt x="4995" y="3475"/>
                </a:lnTo>
                <a:cubicBezTo>
                  <a:pt x="5402" y="3264"/>
                  <a:pt x="6135" y="2880"/>
                  <a:pt x="6507" y="2684"/>
                </a:cubicBezTo>
                <a:lnTo>
                  <a:pt x="6672" y="2600"/>
                </a:lnTo>
                <a:lnTo>
                  <a:pt x="6488" y="2572"/>
                </a:lnTo>
                <a:cubicBezTo>
                  <a:pt x="6075" y="2513"/>
                  <a:pt x="5263" y="2404"/>
                  <a:pt x="4808" y="2342"/>
                </a:cubicBezTo>
                <a:lnTo>
                  <a:pt x="4808" y="2342"/>
                </a:lnTo>
                <a:lnTo>
                  <a:pt x="5441" y="768"/>
                </a:lnTo>
                <a:lnTo>
                  <a:pt x="5497" y="621"/>
                </a:lnTo>
                <a:lnTo>
                  <a:pt x="5497" y="621"/>
                </a:lnTo>
                <a:lnTo>
                  <a:pt x="5366" y="708"/>
                </a:lnTo>
                <a:lnTo>
                  <a:pt x="3913" y="1639"/>
                </a:lnTo>
                <a:lnTo>
                  <a:pt x="3913" y="1639"/>
                </a:lnTo>
                <a:cubicBezTo>
                  <a:pt x="3730" y="1092"/>
                  <a:pt x="3532" y="542"/>
                  <a:pt x="335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22"/>
          <p:cNvSpPr/>
          <p:nvPr/>
        </p:nvSpPr>
        <p:spPr>
          <a:xfrm>
            <a:off x="2336150" y="429622"/>
            <a:ext cx="627223" cy="594466"/>
          </a:xfrm>
          <a:custGeom>
            <a:avLst/>
            <a:gdLst/>
            <a:ahLst/>
            <a:cxnLst/>
            <a:rect l="l" t="t" r="r" b="b"/>
            <a:pathLst>
              <a:path w="4289" h="4065" extrusionOk="0">
                <a:moveTo>
                  <a:pt x="2154" y="10"/>
                </a:moveTo>
                <a:cubicBezTo>
                  <a:pt x="2272" y="381"/>
                  <a:pt x="2375" y="752"/>
                  <a:pt x="2490" y="1120"/>
                </a:cubicBezTo>
                <a:lnTo>
                  <a:pt x="2515" y="1107"/>
                </a:lnTo>
                <a:lnTo>
                  <a:pt x="3397" y="563"/>
                </a:lnTo>
                <a:lnTo>
                  <a:pt x="3004" y="1522"/>
                </a:lnTo>
                <a:lnTo>
                  <a:pt x="2986" y="1565"/>
                </a:lnTo>
                <a:cubicBezTo>
                  <a:pt x="3255" y="1604"/>
                  <a:pt x="3723" y="1671"/>
                  <a:pt x="4039" y="1714"/>
                </a:cubicBezTo>
                <a:lnTo>
                  <a:pt x="4039" y="1714"/>
                </a:lnTo>
                <a:cubicBezTo>
                  <a:pt x="3760" y="1862"/>
                  <a:pt x="3343" y="2087"/>
                  <a:pt x="3107" y="2213"/>
                </a:cubicBezTo>
                <a:lnTo>
                  <a:pt x="3135" y="2244"/>
                </a:lnTo>
                <a:lnTo>
                  <a:pt x="3865" y="3033"/>
                </a:lnTo>
                <a:lnTo>
                  <a:pt x="3865" y="3033"/>
                </a:lnTo>
                <a:cubicBezTo>
                  <a:pt x="3512" y="2962"/>
                  <a:pt x="3165" y="2888"/>
                  <a:pt x="2814" y="2815"/>
                </a:cubicBezTo>
                <a:lnTo>
                  <a:pt x="2796" y="2808"/>
                </a:lnTo>
                <a:lnTo>
                  <a:pt x="2796" y="2827"/>
                </a:lnTo>
                <a:cubicBezTo>
                  <a:pt x="2810" y="3144"/>
                  <a:pt x="2822" y="3579"/>
                  <a:pt x="2834" y="3913"/>
                </a:cubicBezTo>
                <a:lnTo>
                  <a:pt x="2834" y="3913"/>
                </a:lnTo>
                <a:lnTo>
                  <a:pt x="2172" y="3052"/>
                </a:lnTo>
                <a:lnTo>
                  <a:pt x="2154" y="3027"/>
                </a:lnTo>
                <a:lnTo>
                  <a:pt x="2135" y="3052"/>
                </a:lnTo>
                <a:lnTo>
                  <a:pt x="1494" y="3862"/>
                </a:lnTo>
                <a:lnTo>
                  <a:pt x="1494" y="3862"/>
                </a:lnTo>
                <a:lnTo>
                  <a:pt x="1540" y="2830"/>
                </a:lnTo>
                <a:lnTo>
                  <a:pt x="1540" y="2777"/>
                </a:lnTo>
                <a:lnTo>
                  <a:pt x="1490" y="2787"/>
                </a:lnTo>
                <a:lnTo>
                  <a:pt x="512" y="2995"/>
                </a:lnTo>
                <a:lnTo>
                  <a:pt x="512" y="2995"/>
                </a:lnTo>
                <a:cubicBezTo>
                  <a:pt x="735" y="2748"/>
                  <a:pt x="960" y="2504"/>
                  <a:pt x="1185" y="2254"/>
                </a:cubicBezTo>
                <a:lnTo>
                  <a:pt x="1222" y="2210"/>
                </a:lnTo>
                <a:lnTo>
                  <a:pt x="1172" y="2182"/>
                </a:lnTo>
                <a:lnTo>
                  <a:pt x="289" y="1717"/>
                </a:lnTo>
                <a:lnTo>
                  <a:pt x="289" y="1717"/>
                </a:lnTo>
                <a:cubicBezTo>
                  <a:pt x="619" y="1671"/>
                  <a:pt x="947" y="1624"/>
                  <a:pt x="1275" y="1575"/>
                </a:cubicBezTo>
                <a:lnTo>
                  <a:pt x="1328" y="1568"/>
                </a:lnTo>
                <a:lnTo>
                  <a:pt x="1306" y="1522"/>
                </a:lnTo>
                <a:lnTo>
                  <a:pt x="911" y="564"/>
                </a:lnTo>
                <a:lnTo>
                  <a:pt x="1795" y="1104"/>
                </a:lnTo>
                <a:lnTo>
                  <a:pt x="1817" y="1120"/>
                </a:lnTo>
                <a:cubicBezTo>
                  <a:pt x="1932" y="752"/>
                  <a:pt x="2038" y="381"/>
                  <a:pt x="2154" y="10"/>
                </a:cubicBezTo>
                <a:close/>
                <a:moveTo>
                  <a:pt x="2154" y="1"/>
                </a:moveTo>
                <a:cubicBezTo>
                  <a:pt x="2038" y="351"/>
                  <a:pt x="1913" y="702"/>
                  <a:pt x="1794" y="1055"/>
                </a:cubicBezTo>
                <a:lnTo>
                  <a:pt x="1794" y="1055"/>
                </a:lnTo>
                <a:lnTo>
                  <a:pt x="861" y="456"/>
                </a:lnTo>
                <a:lnTo>
                  <a:pt x="776" y="400"/>
                </a:lnTo>
                <a:lnTo>
                  <a:pt x="776" y="400"/>
                </a:lnTo>
                <a:lnTo>
                  <a:pt x="814" y="493"/>
                </a:lnTo>
                <a:lnTo>
                  <a:pt x="1216" y="1503"/>
                </a:lnTo>
                <a:lnTo>
                  <a:pt x="1216" y="1503"/>
                </a:lnTo>
                <a:cubicBezTo>
                  <a:pt x="812" y="1557"/>
                  <a:pt x="405" y="1608"/>
                  <a:pt x="1" y="1665"/>
                </a:cubicBezTo>
                <a:lnTo>
                  <a:pt x="125" y="1730"/>
                </a:lnTo>
                <a:lnTo>
                  <a:pt x="1076" y="2235"/>
                </a:lnTo>
                <a:lnTo>
                  <a:pt x="1076" y="2235"/>
                </a:lnTo>
                <a:cubicBezTo>
                  <a:pt x="834" y="2501"/>
                  <a:pt x="595" y="2770"/>
                  <a:pt x="356" y="3036"/>
                </a:cubicBezTo>
                <a:lnTo>
                  <a:pt x="262" y="3139"/>
                </a:lnTo>
                <a:lnTo>
                  <a:pt x="396" y="3111"/>
                </a:lnTo>
                <a:lnTo>
                  <a:pt x="1457" y="2879"/>
                </a:lnTo>
                <a:lnTo>
                  <a:pt x="1457" y="2879"/>
                </a:lnTo>
                <a:lnTo>
                  <a:pt x="1425" y="3961"/>
                </a:lnTo>
                <a:lnTo>
                  <a:pt x="1421" y="4064"/>
                </a:lnTo>
                <a:lnTo>
                  <a:pt x="1421" y="4064"/>
                </a:lnTo>
                <a:lnTo>
                  <a:pt x="1484" y="3983"/>
                </a:lnTo>
                <a:lnTo>
                  <a:pt x="2154" y="3104"/>
                </a:lnTo>
                <a:lnTo>
                  <a:pt x="2154" y="3104"/>
                </a:lnTo>
                <a:lnTo>
                  <a:pt x="2839" y="3974"/>
                </a:lnTo>
                <a:lnTo>
                  <a:pt x="2870" y="4011"/>
                </a:lnTo>
                <a:lnTo>
                  <a:pt x="2867" y="3961"/>
                </a:lnTo>
                <a:lnTo>
                  <a:pt x="2845" y="3394"/>
                </a:lnTo>
                <a:cubicBezTo>
                  <a:pt x="2839" y="3211"/>
                  <a:pt x="2831" y="3030"/>
                  <a:pt x="2824" y="2846"/>
                </a:cubicBezTo>
                <a:lnTo>
                  <a:pt x="2824" y="2846"/>
                </a:lnTo>
                <a:cubicBezTo>
                  <a:pt x="3187" y="2926"/>
                  <a:pt x="3552" y="3003"/>
                  <a:pt x="3917" y="3086"/>
                </a:cubicBezTo>
                <a:lnTo>
                  <a:pt x="3980" y="3101"/>
                </a:lnTo>
                <a:lnTo>
                  <a:pt x="3936" y="3052"/>
                </a:lnTo>
                <a:lnTo>
                  <a:pt x="3210" y="2232"/>
                </a:lnTo>
                <a:lnTo>
                  <a:pt x="3210" y="2232"/>
                </a:lnTo>
                <a:cubicBezTo>
                  <a:pt x="3472" y="2099"/>
                  <a:pt x="3942" y="1852"/>
                  <a:pt x="4182" y="1727"/>
                </a:cubicBezTo>
                <a:lnTo>
                  <a:pt x="4288" y="1671"/>
                </a:lnTo>
                <a:lnTo>
                  <a:pt x="4170" y="1656"/>
                </a:lnTo>
                <a:cubicBezTo>
                  <a:pt x="3905" y="1617"/>
                  <a:pt x="3384" y="1546"/>
                  <a:pt x="3090" y="1506"/>
                </a:cubicBezTo>
                <a:lnTo>
                  <a:pt x="3090" y="1506"/>
                </a:lnTo>
                <a:lnTo>
                  <a:pt x="3497" y="496"/>
                </a:lnTo>
                <a:lnTo>
                  <a:pt x="3534" y="400"/>
                </a:lnTo>
                <a:lnTo>
                  <a:pt x="3450" y="456"/>
                </a:lnTo>
                <a:lnTo>
                  <a:pt x="2516" y="1055"/>
                </a:lnTo>
                <a:lnTo>
                  <a:pt x="2516" y="1055"/>
                </a:lnTo>
                <a:cubicBezTo>
                  <a:pt x="2397" y="703"/>
                  <a:pt x="2272" y="350"/>
                  <a:pt x="215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22"/>
          <p:cNvSpPr/>
          <p:nvPr/>
        </p:nvSpPr>
        <p:spPr>
          <a:xfrm>
            <a:off x="-429085" y="330020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22"/>
          <p:cNvSpPr/>
          <p:nvPr/>
        </p:nvSpPr>
        <p:spPr>
          <a:xfrm>
            <a:off x="939100" y="893274"/>
            <a:ext cx="7266000" cy="3357000"/>
          </a:xfrm>
          <a:prstGeom prst="rect">
            <a:avLst/>
          </a:prstGeom>
          <a:solidFill>
            <a:schemeClr val="dk2"/>
          </a:solidFill>
          <a:ln w="762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grpSp>
        <p:nvGrpSpPr>
          <p:cNvPr id="259" name="Google Shape;259;p3"/>
          <p:cNvGrpSpPr/>
          <p:nvPr/>
        </p:nvGrpSpPr>
        <p:grpSpPr>
          <a:xfrm rot="5400000">
            <a:off x="2000366" y="-2000218"/>
            <a:ext cx="5143458" cy="9143926"/>
            <a:chOff x="238200" y="1684775"/>
            <a:chExt cx="1136525" cy="2020400"/>
          </a:xfrm>
        </p:grpSpPr>
        <p:sp>
          <p:nvSpPr>
            <p:cNvPr id="260" name="Google Shape;260;p3"/>
            <p:cNvSpPr/>
            <p:nvPr/>
          </p:nvSpPr>
          <p:spPr>
            <a:xfrm>
              <a:off x="126105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126105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126105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126105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126105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126105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126105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126105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126105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126105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126105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126105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126105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126105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126105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126105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126105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126105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126105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126105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11473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11473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11473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11473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11473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11473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11473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11473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11473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11473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11473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11473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11473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11473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11473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11473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11473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11473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11473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11473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103372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103372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103372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103372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103372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103372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103372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103372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103372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103372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103372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103372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103372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103372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103372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103372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103372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103372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103372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103372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920075"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920075"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920075"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920075"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920075"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920075"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920075"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920075"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920075"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920075"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920075"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920075"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920075"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920075"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920075"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920075"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920075"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920075"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920075"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920075"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8064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8064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8064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8064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8064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8064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8064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8064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8064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8064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8064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8064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8064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8064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8064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8064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8064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8064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8064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8064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692825" y="16847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692825" y="1785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692825" y="188685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692825" y="1987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692825" y="2088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692825" y="2189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692825" y="2290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692825" y="2391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692825" y="249292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692825" y="2593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692825" y="269500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692825" y="2795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692825" y="2897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692825" y="2998050"/>
              <a:ext cx="113675" cy="100975"/>
            </a:xfrm>
            <a:custGeom>
              <a:avLst/>
              <a:gdLst/>
              <a:ahLst/>
              <a:cxnLst/>
              <a:rect l="l" t="t" r="r" b="b"/>
              <a:pathLst>
                <a:path w="4547"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692825" y="3099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a:off x="692825" y="3200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692825" y="3301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692825" y="3402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692825" y="3503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692825" y="36041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a:off x="57917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57917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57917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a:off x="57917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a:off x="57917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57917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57917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
            <p:cNvSpPr/>
            <p:nvPr/>
          </p:nvSpPr>
          <p:spPr>
            <a:xfrm>
              <a:off x="57917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
            <p:cNvSpPr/>
            <p:nvPr/>
          </p:nvSpPr>
          <p:spPr>
            <a:xfrm>
              <a:off x="57917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a:off x="57917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a:off x="57917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a:off x="57917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a:off x="57917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a:off x="57917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a:off x="57917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a:off x="57917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
            <p:cNvSpPr/>
            <p:nvPr/>
          </p:nvSpPr>
          <p:spPr>
            <a:xfrm>
              <a:off x="57917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a:off x="57917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a:off x="57917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a:off x="57917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
            <p:cNvSpPr/>
            <p:nvPr/>
          </p:nvSpPr>
          <p:spPr>
            <a:xfrm>
              <a:off x="465500"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
            <p:cNvSpPr/>
            <p:nvPr/>
          </p:nvSpPr>
          <p:spPr>
            <a:xfrm>
              <a:off x="465500"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a:off x="465500"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
            <p:cNvSpPr/>
            <p:nvPr/>
          </p:nvSpPr>
          <p:spPr>
            <a:xfrm>
              <a:off x="465500"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a:off x="465500"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465500"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a:off x="465500"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465500"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465500"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465500"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465500"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465500"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465500"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465500"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465500"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465500"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465500"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465500"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465500"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a:off x="465500"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a:off x="351850"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a:off x="351850"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a:off x="351850"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351850"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351850"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351850"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a:off x="351850"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a:off x="351850"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
            <p:cNvSpPr/>
            <p:nvPr/>
          </p:nvSpPr>
          <p:spPr>
            <a:xfrm>
              <a:off x="351850"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
            <p:cNvSpPr/>
            <p:nvPr/>
          </p:nvSpPr>
          <p:spPr>
            <a:xfrm>
              <a:off x="351850"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a:off x="351850"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a:off x="351850"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
            <p:cNvSpPr/>
            <p:nvPr/>
          </p:nvSpPr>
          <p:spPr>
            <a:xfrm>
              <a:off x="351850"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a:off x="351850"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a:off x="351850"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a:off x="351850"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a:off x="351850"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a:off x="351850"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a:off x="351850"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
            <p:cNvSpPr/>
            <p:nvPr/>
          </p:nvSpPr>
          <p:spPr>
            <a:xfrm>
              <a:off x="351850"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
            <p:cNvSpPr/>
            <p:nvPr/>
          </p:nvSpPr>
          <p:spPr>
            <a:xfrm>
              <a:off x="23820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a:off x="23820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a:off x="23820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a:off x="23820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a:off x="23820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a:off x="23820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a:off x="23820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a:off x="23820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a:off x="23820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a:off x="23820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23820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a:off x="23820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a:off x="23820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a:off x="23820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a:off x="23820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a:off x="23820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a:off x="23820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23820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23820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a:off x="23820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3"/>
          <p:cNvGrpSpPr/>
          <p:nvPr/>
        </p:nvGrpSpPr>
        <p:grpSpPr>
          <a:xfrm rot="143873">
            <a:off x="5575" y="124072"/>
            <a:ext cx="1593034" cy="300329"/>
            <a:chOff x="380125" y="2453775"/>
            <a:chExt cx="3622300" cy="682900"/>
          </a:xfrm>
        </p:grpSpPr>
        <p:sp>
          <p:nvSpPr>
            <p:cNvPr id="461" name="Google Shape;461;p3"/>
            <p:cNvSpPr/>
            <p:nvPr/>
          </p:nvSpPr>
          <p:spPr>
            <a:xfrm>
              <a:off x="380125" y="2529375"/>
              <a:ext cx="249125" cy="443975"/>
            </a:xfrm>
            <a:custGeom>
              <a:avLst/>
              <a:gdLst/>
              <a:ahLst/>
              <a:cxnLst/>
              <a:rect l="l" t="t" r="r" b="b"/>
              <a:pathLst>
                <a:path w="9965" h="17759" extrusionOk="0">
                  <a:moveTo>
                    <a:pt x="3024" y="1"/>
                  </a:moveTo>
                  <a:cubicBezTo>
                    <a:pt x="2637" y="1125"/>
                    <a:pt x="2307" y="2405"/>
                    <a:pt x="2074" y="3839"/>
                  </a:cubicBezTo>
                  <a:cubicBezTo>
                    <a:pt x="1842" y="5274"/>
                    <a:pt x="1532" y="6708"/>
                    <a:pt x="1163" y="8143"/>
                  </a:cubicBezTo>
                  <a:cubicBezTo>
                    <a:pt x="1415" y="8279"/>
                    <a:pt x="1745" y="8434"/>
                    <a:pt x="2113" y="8608"/>
                  </a:cubicBezTo>
                  <a:cubicBezTo>
                    <a:pt x="2501" y="8783"/>
                    <a:pt x="2850" y="8957"/>
                    <a:pt x="3179" y="9131"/>
                  </a:cubicBezTo>
                  <a:cubicBezTo>
                    <a:pt x="3548" y="9073"/>
                    <a:pt x="3935" y="9035"/>
                    <a:pt x="4343" y="9035"/>
                  </a:cubicBezTo>
                  <a:cubicBezTo>
                    <a:pt x="5486" y="9035"/>
                    <a:pt x="6359" y="9345"/>
                    <a:pt x="6960" y="9984"/>
                  </a:cubicBezTo>
                  <a:cubicBezTo>
                    <a:pt x="7561" y="10624"/>
                    <a:pt x="7871" y="11400"/>
                    <a:pt x="7871" y="12291"/>
                  </a:cubicBezTo>
                  <a:cubicBezTo>
                    <a:pt x="7871" y="13261"/>
                    <a:pt x="7541" y="14152"/>
                    <a:pt x="6902" y="14928"/>
                  </a:cubicBezTo>
                  <a:cubicBezTo>
                    <a:pt x="6262" y="15703"/>
                    <a:pt x="5428" y="16091"/>
                    <a:pt x="4459" y="16091"/>
                  </a:cubicBezTo>
                  <a:cubicBezTo>
                    <a:pt x="3490" y="16091"/>
                    <a:pt x="2462" y="15684"/>
                    <a:pt x="1357" y="14850"/>
                  </a:cubicBezTo>
                  <a:cubicBezTo>
                    <a:pt x="1260" y="14773"/>
                    <a:pt x="1163" y="14734"/>
                    <a:pt x="1047" y="14734"/>
                  </a:cubicBezTo>
                  <a:cubicBezTo>
                    <a:pt x="814" y="14734"/>
                    <a:pt x="601" y="14967"/>
                    <a:pt x="368" y="15471"/>
                  </a:cubicBezTo>
                  <a:cubicBezTo>
                    <a:pt x="136" y="15975"/>
                    <a:pt x="0" y="16227"/>
                    <a:pt x="0" y="16246"/>
                  </a:cubicBezTo>
                  <a:cubicBezTo>
                    <a:pt x="1435" y="17254"/>
                    <a:pt x="2850" y="17758"/>
                    <a:pt x="4420" y="17758"/>
                  </a:cubicBezTo>
                  <a:cubicBezTo>
                    <a:pt x="5971" y="17758"/>
                    <a:pt x="7289" y="17274"/>
                    <a:pt x="8355" y="16304"/>
                  </a:cubicBezTo>
                  <a:cubicBezTo>
                    <a:pt x="9422" y="15335"/>
                    <a:pt x="9965" y="14152"/>
                    <a:pt x="9965" y="12795"/>
                  </a:cubicBezTo>
                  <a:cubicBezTo>
                    <a:pt x="9965" y="11341"/>
                    <a:pt x="9422" y="10062"/>
                    <a:pt x="8336" y="8957"/>
                  </a:cubicBezTo>
                  <a:cubicBezTo>
                    <a:pt x="7250" y="7852"/>
                    <a:pt x="6010" y="7290"/>
                    <a:pt x="4614" y="7290"/>
                  </a:cubicBezTo>
                  <a:cubicBezTo>
                    <a:pt x="4187" y="7290"/>
                    <a:pt x="3722" y="7329"/>
                    <a:pt x="3276" y="7426"/>
                  </a:cubicBezTo>
                  <a:cubicBezTo>
                    <a:pt x="3645" y="5371"/>
                    <a:pt x="3955" y="3432"/>
                    <a:pt x="4207" y="1590"/>
                  </a:cubicBezTo>
                  <a:cubicBezTo>
                    <a:pt x="4614" y="1552"/>
                    <a:pt x="5564" y="1532"/>
                    <a:pt x="7076" y="1532"/>
                  </a:cubicBezTo>
                  <a:cubicBezTo>
                    <a:pt x="8084" y="1532"/>
                    <a:pt x="8976" y="1455"/>
                    <a:pt x="9751" y="1300"/>
                  </a:cubicBezTo>
                  <a:lnTo>
                    <a:pt x="9480" y="233"/>
                  </a:lnTo>
                  <a:cubicBezTo>
                    <a:pt x="8743" y="117"/>
                    <a:pt x="7619" y="59"/>
                    <a:pt x="6107" y="59"/>
                  </a:cubicBezTo>
                  <a:cubicBezTo>
                    <a:pt x="4614" y="59"/>
                    <a:pt x="3587" y="39"/>
                    <a:pt x="3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62" name="Google Shape;462;p3"/>
            <p:cNvSpPr/>
            <p:nvPr/>
          </p:nvSpPr>
          <p:spPr>
            <a:xfrm>
              <a:off x="665575" y="2504175"/>
              <a:ext cx="83875" cy="522475"/>
            </a:xfrm>
            <a:custGeom>
              <a:avLst/>
              <a:gdLst/>
              <a:ahLst/>
              <a:cxnLst/>
              <a:rect l="l" t="t" r="r" b="b"/>
              <a:pathLst>
                <a:path w="3355" h="20899" extrusionOk="0">
                  <a:moveTo>
                    <a:pt x="1765" y="1"/>
                  </a:moveTo>
                  <a:cubicBezTo>
                    <a:pt x="582" y="4401"/>
                    <a:pt x="0" y="7736"/>
                    <a:pt x="0" y="10043"/>
                  </a:cubicBezTo>
                  <a:cubicBezTo>
                    <a:pt x="0" y="10605"/>
                    <a:pt x="20" y="11186"/>
                    <a:pt x="78" y="11807"/>
                  </a:cubicBezTo>
                  <a:cubicBezTo>
                    <a:pt x="117" y="12427"/>
                    <a:pt x="175" y="12970"/>
                    <a:pt x="233" y="13454"/>
                  </a:cubicBezTo>
                  <a:cubicBezTo>
                    <a:pt x="311" y="13920"/>
                    <a:pt x="408" y="14501"/>
                    <a:pt x="524" y="15199"/>
                  </a:cubicBezTo>
                  <a:cubicBezTo>
                    <a:pt x="660" y="15897"/>
                    <a:pt x="757" y="16440"/>
                    <a:pt x="834" y="16789"/>
                  </a:cubicBezTo>
                  <a:cubicBezTo>
                    <a:pt x="912" y="17157"/>
                    <a:pt x="1047" y="17719"/>
                    <a:pt x="1202" y="18514"/>
                  </a:cubicBezTo>
                  <a:cubicBezTo>
                    <a:pt x="1377" y="19290"/>
                    <a:pt x="1493" y="19813"/>
                    <a:pt x="1551" y="20085"/>
                  </a:cubicBezTo>
                  <a:cubicBezTo>
                    <a:pt x="1648" y="20337"/>
                    <a:pt x="1803" y="20530"/>
                    <a:pt x="2017" y="20685"/>
                  </a:cubicBezTo>
                  <a:cubicBezTo>
                    <a:pt x="2210" y="20821"/>
                    <a:pt x="2424" y="20899"/>
                    <a:pt x="2618" y="20899"/>
                  </a:cubicBezTo>
                  <a:cubicBezTo>
                    <a:pt x="3083" y="20899"/>
                    <a:pt x="3335" y="20530"/>
                    <a:pt x="3354" y="19794"/>
                  </a:cubicBezTo>
                  <a:cubicBezTo>
                    <a:pt x="3160" y="18941"/>
                    <a:pt x="2928" y="17933"/>
                    <a:pt x="2637" y="16770"/>
                  </a:cubicBezTo>
                  <a:cubicBezTo>
                    <a:pt x="2366" y="15587"/>
                    <a:pt x="2172" y="14715"/>
                    <a:pt x="2036" y="14133"/>
                  </a:cubicBezTo>
                  <a:cubicBezTo>
                    <a:pt x="1900" y="13532"/>
                    <a:pt x="1784" y="12834"/>
                    <a:pt x="1668" y="12020"/>
                  </a:cubicBezTo>
                  <a:cubicBezTo>
                    <a:pt x="1571" y="11186"/>
                    <a:pt x="1513" y="10392"/>
                    <a:pt x="1513" y="9616"/>
                  </a:cubicBezTo>
                  <a:cubicBezTo>
                    <a:pt x="1513" y="7464"/>
                    <a:pt x="1939" y="4362"/>
                    <a:pt x="2831" y="311"/>
                  </a:cubicBezTo>
                  <a:lnTo>
                    <a:pt x="1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63" name="Google Shape;463;p3"/>
            <p:cNvSpPr/>
            <p:nvPr/>
          </p:nvSpPr>
          <p:spPr>
            <a:xfrm>
              <a:off x="761525" y="2529375"/>
              <a:ext cx="249150" cy="443975"/>
            </a:xfrm>
            <a:custGeom>
              <a:avLst/>
              <a:gdLst/>
              <a:ahLst/>
              <a:cxnLst/>
              <a:rect l="l" t="t" r="r" b="b"/>
              <a:pathLst>
                <a:path w="9966" h="17759" extrusionOk="0">
                  <a:moveTo>
                    <a:pt x="3025" y="1"/>
                  </a:moveTo>
                  <a:cubicBezTo>
                    <a:pt x="2637" y="1125"/>
                    <a:pt x="2308" y="2405"/>
                    <a:pt x="2075" y="3839"/>
                  </a:cubicBezTo>
                  <a:cubicBezTo>
                    <a:pt x="1843" y="5274"/>
                    <a:pt x="1532" y="6708"/>
                    <a:pt x="1164" y="8143"/>
                  </a:cubicBezTo>
                  <a:cubicBezTo>
                    <a:pt x="1416" y="8279"/>
                    <a:pt x="1746" y="8434"/>
                    <a:pt x="2133" y="8608"/>
                  </a:cubicBezTo>
                  <a:cubicBezTo>
                    <a:pt x="2502" y="8783"/>
                    <a:pt x="2851" y="8957"/>
                    <a:pt x="3180" y="9131"/>
                  </a:cubicBezTo>
                  <a:cubicBezTo>
                    <a:pt x="3549" y="9073"/>
                    <a:pt x="3936" y="9035"/>
                    <a:pt x="4343" y="9035"/>
                  </a:cubicBezTo>
                  <a:cubicBezTo>
                    <a:pt x="5507" y="9035"/>
                    <a:pt x="6379" y="9345"/>
                    <a:pt x="6980" y="9984"/>
                  </a:cubicBezTo>
                  <a:cubicBezTo>
                    <a:pt x="7561" y="10624"/>
                    <a:pt x="7872" y="11400"/>
                    <a:pt x="7872" y="12291"/>
                  </a:cubicBezTo>
                  <a:cubicBezTo>
                    <a:pt x="7872" y="13261"/>
                    <a:pt x="7542" y="14152"/>
                    <a:pt x="6902" y="14928"/>
                  </a:cubicBezTo>
                  <a:cubicBezTo>
                    <a:pt x="6263" y="15703"/>
                    <a:pt x="5448" y="16091"/>
                    <a:pt x="4479" y="16091"/>
                  </a:cubicBezTo>
                  <a:cubicBezTo>
                    <a:pt x="3490" y="16091"/>
                    <a:pt x="2463" y="15684"/>
                    <a:pt x="1358" y="14850"/>
                  </a:cubicBezTo>
                  <a:cubicBezTo>
                    <a:pt x="1261" y="14773"/>
                    <a:pt x="1164" y="14734"/>
                    <a:pt x="1048" y="14734"/>
                  </a:cubicBezTo>
                  <a:cubicBezTo>
                    <a:pt x="835" y="14734"/>
                    <a:pt x="602" y="14967"/>
                    <a:pt x="369" y="15471"/>
                  </a:cubicBezTo>
                  <a:cubicBezTo>
                    <a:pt x="137" y="15975"/>
                    <a:pt x="20" y="16227"/>
                    <a:pt x="1" y="16246"/>
                  </a:cubicBezTo>
                  <a:cubicBezTo>
                    <a:pt x="1435" y="17254"/>
                    <a:pt x="2870" y="17758"/>
                    <a:pt x="4421" y="17758"/>
                  </a:cubicBezTo>
                  <a:cubicBezTo>
                    <a:pt x="5991" y="17758"/>
                    <a:pt x="7309" y="17274"/>
                    <a:pt x="8376" y="16304"/>
                  </a:cubicBezTo>
                  <a:cubicBezTo>
                    <a:pt x="9442" y="15335"/>
                    <a:pt x="9965" y="14152"/>
                    <a:pt x="9965" y="12795"/>
                  </a:cubicBezTo>
                  <a:cubicBezTo>
                    <a:pt x="9965" y="11341"/>
                    <a:pt x="9423" y="10062"/>
                    <a:pt x="8337" y="8957"/>
                  </a:cubicBezTo>
                  <a:cubicBezTo>
                    <a:pt x="7251" y="7852"/>
                    <a:pt x="6011" y="7290"/>
                    <a:pt x="4615" y="7290"/>
                  </a:cubicBezTo>
                  <a:cubicBezTo>
                    <a:pt x="4188" y="7290"/>
                    <a:pt x="3742" y="7329"/>
                    <a:pt x="3277" y="7426"/>
                  </a:cubicBezTo>
                  <a:cubicBezTo>
                    <a:pt x="3665" y="5371"/>
                    <a:pt x="3975" y="3432"/>
                    <a:pt x="4208" y="1590"/>
                  </a:cubicBezTo>
                  <a:cubicBezTo>
                    <a:pt x="4615" y="1552"/>
                    <a:pt x="5584" y="1532"/>
                    <a:pt x="7077" y="1532"/>
                  </a:cubicBezTo>
                  <a:cubicBezTo>
                    <a:pt x="8085" y="1532"/>
                    <a:pt x="8977" y="1455"/>
                    <a:pt x="9752" y="1300"/>
                  </a:cubicBezTo>
                  <a:lnTo>
                    <a:pt x="9481" y="233"/>
                  </a:lnTo>
                  <a:lnTo>
                    <a:pt x="9500" y="233"/>
                  </a:lnTo>
                  <a:cubicBezTo>
                    <a:pt x="8744" y="117"/>
                    <a:pt x="7620" y="59"/>
                    <a:pt x="6127" y="59"/>
                  </a:cubicBezTo>
                  <a:cubicBezTo>
                    <a:pt x="4615" y="59"/>
                    <a:pt x="3587" y="39"/>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64" name="Google Shape;464;p3"/>
            <p:cNvSpPr/>
            <p:nvPr/>
          </p:nvSpPr>
          <p:spPr>
            <a:xfrm>
              <a:off x="1022750" y="2453775"/>
              <a:ext cx="274825" cy="568025"/>
            </a:xfrm>
            <a:custGeom>
              <a:avLst/>
              <a:gdLst/>
              <a:ahLst/>
              <a:cxnLst/>
              <a:rect l="l" t="t" r="r" b="b"/>
              <a:pathLst>
                <a:path w="10993" h="22721" extrusionOk="0">
                  <a:moveTo>
                    <a:pt x="9927" y="0"/>
                  </a:moveTo>
                  <a:cubicBezTo>
                    <a:pt x="9578" y="1028"/>
                    <a:pt x="8570" y="3180"/>
                    <a:pt x="6902" y="6495"/>
                  </a:cubicBezTo>
                  <a:cubicBezTo>
                    <a:pt x="5216" y="9790"/>
                    <a:pt x="3646" y="12931"/>
                    <a:pt x="2192" y="15936"/>
                  </a:cubicBezTo>
                  <a:cubicBezTo>
                    <a:pt x="718" y="18921"/>
                    <a:pt x="1" y="20782"/>
                    <a:pt x="1" y="21480"/>
                  </a:cubicBezTo>
                  <a:cubicBezTo>
                    <a:pt x="1" y="21810"/>
                    <a:pt x="117" y="22101"/>
                    <a:pt x="331" y="22353"/>
                  </a:cubicBezTo>
                  <a:cubicBezTo>
                    <a:pt x="563" y="22605"/>
                    <a:pt x="815" y="22721"/>
                    <a:pt x="1145" y="22721"/>
                  </a:cubicBezTo>
                  <a:cubicBezTo>
                    <a:pt x="1474" y="22721"/>
                    <a:pt x="1765" y="22585"/>
                    <a:pt x="1978" y="22314"/>
                  </a:cubicBezTo>
                  <a:cubicBezTo>
                    <a:pt x="2599" y="20220"/>
                    <a:pt x="4111" y="16575"/>
                    <a:pt x="6495" y="11361"/>
                  </a:cubicBezTo>
                  <a:cubicBezTo>
                    <a:pt x="8899" y="6126"/>
                    <a:pt x="10392" y="2482"/>
                    <a:pt x="10993" y="408"/>
                  </a:cubicBezTo>
                  <a:lnTo>
                    <a:pt x="9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65" name="Google Shape;465;p3"/>
            <p:cNvSpPr/>
            <p:nvPr/>
          </p:nvSpPr>
          <p:spPr>
            <a:xfrm>
              <a:off x="1297075" y="2526950"/>
              <a:ext cx="251075" cy="447375"/>
            </a:xfrm>
            <a:custGeom>
              <a:avLst/>
              <a:gdLst/>
              <a:ahLst/>
              <a:cxnLst/>
              <a:rect l="l" t="t" r="r" b="b"/>
              <a:pathLst>
                <a:path w="10043" h="17895" extrusionOk="0">
                  <a:moveTo>
                    <a:pt x="6844" y="2094"/>
                  </a:moveTo>
                  <a:lnTo>
                    <a:pt x="6844" y="2094"/>
                  </a:lnTo>
                  <a:cubicBezTo>
                    <a:pt x="6805" y="3006"/>
                    <a:pt x="6766" y="4363"/>
                    <a:pt x="6727" y="6146"/>
                  </a:cubicBezTo>
                  <a:cubicBezTo>
                    <a:pt x="6669" y="7930"/>
                    <a:pt x="6630" y="9267"/>
                    <a:pt x="6572" y="10178"/>
                  </a:cubicBezTo>
                  <a:lnTo>
                    <a:pt x="1765" y="10043"/>
                  </a:lnTo>
                  <a:cubicBezTo>
                    <a:pt x="2017" y="9674"/>
                    <a:pt x="2773" y="8414"/>
                    <a:pt x="4013" y="6301"/>
                  </a:cubicBezTo>
                  <a:cubicBezTo>
                    <a:pt x="5235" y="4169"/>
                    <a:pt x="6185" y="2773"/>
                    <a:pt x="6844" y="2094"/>
                  </a:cubicBezTo>
                  <a:close/>
                  <a:moveTo>
                    <a:pt x="6475" y="1"/>
                  </a:moveTo>
                  <a:cubicBezTo>
                    <a:pt x="4847" y="2172"/>
                    <a:pt x="2695" y="5487"/>
                    <a:pt x="20" y="9965"/>
                  </a:cubicBezTo>
                  <a:cubicBezTo>
                    <a:pt x="20" y="10081"/>
                    <a:pt x="20" y="10237"/>
                    <a:pt x="39" y="10450"/>
                  </a:cubicBezTo>
                  <a:cubicBezTo>
                    <a:pt x="39" y="10663"/>
                    <a:pt x="39" y="10838"/>
                    <a:pt x="39" y="10915"/>
                  </a:cubicBezTo>
                  <a:cubicBezTo>
                    <a:pt x="39" y="11070"/>
                    <a:pt x="39" y="11322"/>
                    <a:pt x="0" y="11710"/>
                  </a:cubicBezTo>
                  <a:cubicBezTo>
                    <a:pt x="388" y="11691"/>
                    <a:pt x="679" y="11671"/>
                    <a:pt x="912" y="11671"/>
                  </a:cubicBezTo>
                  <a:cubicBezTo>
                    <a:pt x="1377" y="11671"/>
                    <a:pt x="2094" y="11691"/>
                    <a:pt x="3102" y="11749"/>
                  </a:cubicBezTo>
                  <a:cubicBezTo>
                    <a:pt x="4091" y="11807"/>
                    <a:pt x="4828" y="11846"/>
                    <a:pt x="5312" y="11846"/>
                  </a:cubicBezTo>
                  <a:cubicBezTo>
                    <a:pt x="5603" y="11846"/>
                    <a:pt x="6010" y="11826"/>
                    <a:pt x="6534" y="11787"/>
                  </a:cubicBezTo>
                  <a:lnTo>
                    <a:pt x="6534" y="11787"/>
                  </a:lnTo>
                  <a:cubicBezTo>
                    <a:pt x="6437" y="14540"/>
                    <a:pt x="6378" y="16169"/>
                    <a:pt x="6359" y="16673"/>
                  </a:cubicBezTo>
                  <a:cubicBezTo>
                    <a:pt x="6417" y="17002"/>
                    <a:pt x="6592" y="17293"/>
                    <a:pt x="6863" y="17526"/>
                  </a:cubicBezTo>
                  <a:cubicBezTo>
                    <a:pt x="7135" y="17758"/>
                    <a:pt x="7406" y="17894"/>
                    <a:pt x="7697" y="17894"/>
                  </a:cubicBezTo>
                  <a:cubicBezTo>
                    <a:pt x="8104" y="17894"/>
                    <a:pt x="8375" y="17642"/>
                    <a:pt x="8511" y="17138"/>
                  </a:cubicBezTo>
                  <a:cubicBezTo>
                    <a:pt x="8492" y="16421"/>
                    <a:pt x="8453" y="15510"/>
                    <a:pt x="8414" y="14385"/>
                  </a:cubicBezTo>
                  <a:cubicBezTo>
                    <a:pt x="8356" y="13280"/>
                    <a:pt x="8317" y="12350"/>
                    <a:pt x="8278" y="11613"/>
                  </a:cubicBezTo>
                  <a:cubicBezTo>
                    <a:pt x="8627" y="11594"/>
                    <a:pt x="9209" y="11516"/>
                    <a:pt x="10042" y="11419"/>
                  </a:cubicBezTo>
                  <a:lnTo>
                    <a:pt x="9810" y="10353"/>
                  </a:lnTo>
                  <a:cubicBezTo>
                    <a:pt x="9461" y="10295"/>
                    <a:pt x="8937" y="10256"/>
                    <a:pt x="8220" y="10237"/>
                  </a:cubicBezTo>
                  <a:cubicBezTo>
                    <a:pt x="8278" y="9345"/>
                    <a:pt x="8336" y="7658"/>
                    <a:pt x="8375" y="5177"/>
                  </a:cubicBezTo>
                  <a:cubicBezTo>
                    <a:pt x="8433" y="2676"/>
                    <a:pt x="8492" y="1048"/>
                    <a:pt x="8511" y="311"/>
                  </a:cubicBezTo>
                  <a:cubicBezTo>
                    <a:pt x="7658" y="98"/>
                    <a:pt x="6979" y="1"/>
                    <a:pt x="6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66" name="Google Shape;466;p3"/>
            <p:cNvSpPr/>
            <p:nvPr/>
          </p:nvSpPr>
          <p:spPr>
            <a:xfrm>
              <a:off x="1571875" y="2504175"/>
              <a:ext cx="84350" cy="522475"/>
            </a:xfrm>
            <a:custGeom>
              <a:avLst/>
              <a:gdLst/>
              <a:ahLst/>
              <a:cxnLst/>
              <a:rect l="l" t="t" r="r" b="b"/>
              <a:pathLst>
                <a:path w="3374" h="20899" extrusionOk="0">
                  <a:moveTo>
                    <a:pt x="1609" y="1"/>
                  </a:moveTo>
                  <a:lnTo>
                    <a:pt x="563" y="311"/>
                  </a:lnTo>
                  <a:cubicBezTo>
                    <a:pt x="1416" y="4324"/>
                    <a:pt x="1842" y="7425"/>
                    <a:pt x="1842" y="9616"/>
                  </a:cubicBezTo>
                  <a:cubicBezTo>
                    <a:pt x="1842" y="10392"/>
                    <a:pt x="1803" y="11206"/>
                    <a:pt x="1687" y="12020"/>
                  </a:cubicBezTo>
                  <a:cubicBezTo>
                    <a:pt x="1571" y="12834"/>
                    <a:pt x="1454" y="13551"/>
                    <a:pt x="1319" y="14133"/>
                  </a:cubicBezTo>
                  <a:cubicBezTo>
                    <a:pt x="1202" y="14734"/>
                    <a:pt x="989" y="15606"/>
                    <a:pt x="718" y="16770"/>
                  </a:cubicBezTo>
                  <a:cubicBezTo>
                    <a:pt x="427" y="17933"/>
                    <a:pt x="194" y="18941"/>
                    <a:pt x="0" y="19813"/>
                  </a:cubicBezTo>
                  <a:cubicBezTo>
                    <a:pt x="20" y="20181"/>
                    <a:pt x="97" y="20453"/>
                    <a:pt x="252" y="20627"/>
                  </a:cubicBezTo>
                  <a:cubicBezTo>
                    <a:pt x="388" y="20821"/>
                    <a:pt x="563" y="20899"/>
                    <a:pt x="776" y="20899"/>
                  </a:cubicBezTo>
                  <a:cubicBezTo>
                    <a:pt x="1241" y="20899"/>
                    <a:pt x="1571" y="20627"/>
                    <a:pt x="1803" y="20085"/>
                  </a:cubicBezTo>
                  <a:cubicBezTo>
                    <a:pt x="1842" y="19988"/>
                    <a:pt x="1939" y="19522"/>
                    <a:pt x="2113" y="18708"/>
                  </a:cubicBezTo>
                  <a:cubicBezTo>
                    <a:pt x="2288" y="17894"/>
                    <a:pt x="2404" y="17390"/>
                    <a:pt x="2443" y="17177"/>
                  </a:cubicBezTo>
                  <a:cubicBezTo>
                    <a:pt x="2501" y="16963"/>
                    <a:pt x="2579" y="16517"/>
                    <a:pt x="2714" y="15839"/>
                  </a:cubicBezTo>
                  <a:cubicBezTo>
                    <a:pt x="2850" y="15141"/>
                    <a:pt x="2947" y="14637"/>
                    <a:pt x="3005" y="14307"/>
                  </a:cubicBezTo>
                  <a:cubicBezTo>
                    <a:pt x="3044" y="13959"/>
                    <a:pt x="3102" y="13513"/>
                    <a:pt x="3180" y="12970"/>
                  </a:cubicBezTo>
                  <a:cubicBezTo>
                    <a:pt x="3277" y="12408"/>
                    <a:pt x="3315" y="11884"/>
                    <a:pt x="3335" y="11438"/>
                  </a:cubicBezTo>
                  <a:cubicBezTo>
                    <a:pt x="3374" y="10973"/>
                    <a:pt x="3374" y="10508"/>
                    <a:pt x="3374" y="10043"/>
                  </a:cubicBezTo>
                  <a:cubicBezTo>
                    <a:pt x="3374" y="7755"/>
                    <a:pt x="2792" y="4401"/>
                    <a:pt x="1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67" name="Google Shape;467;p3"/>
            <p:cNvSpPr/>
            <p:nvPr/>
          </p:nvSpPr>
          <p:spPr>
            <a:xfrm>
              <a:off x="1851525" y="2618075"/>
              <a:ext cx="271900" cy="292750"/>
            </a:xfrm>
            <a:custGeom>
              <a:avLst/>
              <a:gdLst/>
              <a:ahLst/>
              <a:cxnLst/>
              <a:rect l="l" t="t" r="r" b="b"/>
              <a:pathLst>
                <a:path w="10876" h="11710" extrusionOk="0">
                  <a:moveTo>
                    <a:pt x="4246" y="0"/>
                  </a:moveTo>
                  <a:lnTo>
                    <a:pt x="4246" y="20"/>
                  </a:lnTo>
                  <a:cubicBezTo>
                    <a:pt x="4187" y="911"/>
                    <a:pt x="4149" y="1939"/>
                    <a:pt x="4149" y="3044"/>
                  </a:cubicBezTo>
                  <a:cubicBezTo>
                    <a:pt x="4149" y="3897"/>
                    <a:pt x="4168" y="4537"/>
                    <a:pt x="4187" y="4963"/>
                  </a:cubicBezTo>
                  <a:lnTo>
                    <a:pt x="0" y="5196"/>
                  </a:lnTo>
                  <a:lnTo>
                    <a:pt x="233" y="6262"/>
                  </a:lnTo>
                  <a:lnTo>
                    <a:pt x="4226" y="6475"/>
                  </a:lnTo>
                  <a:cubicBezTo>
                    <a:pt x="4265" y="7774"/>
                    <a:pt x="4284" y="8511"/>
                    <a:pt x="4284" y="8685"/>
                  </a:cubicBezTo>
                  <a:cubicBezTo>
                    <a:pt x="4284" y="9480"/>
                    <a:pt x="4265" y="10100"/>
                    <a:pt x="4246" y="10508"/>
                  </a:cubicBezTo>
                  <a:cubicBezTo>
                    <a:pt x="4323" y="10837"/>
                    <a:pt x="4478" y="11128"/>
                    <a:pt x="4750" y="11361"/>
                  </a:cubicBezTo>
                  <a:cubicBezTo>
                    <a:pt x="5002" y="11593"/>
                    <a:pt x="5273" y="11709"/>
                    <a:pt x="5564" y="11709"/>
                  </a:cubicBezTo>
                  <a:cubicBezTo>
                    <a:pt x="5990" y="11709"/>
                    <a:pt x="6262" y="11457"/>
                    <a:pt x="6397" y="10953"/>
                  </a:cubicBezTo>
                  <a:cubicBezTo>
                    <a:pt x="6359" y="10314"/>
                    <a:pt x="6281" y="9499"/>
                    <a:pt x="6165" y="8530"/>
                  </a:cubicBezTo>
                  <a:cubicBezTo>
                    <a:pt x="6049" y="7541"/>
                    <a:pt x="5971" y="6882"/>
                    <a:pt x="5952" y="6533"/>
                  </a:cubicBezTo>
                  <a:lnTo>
                    <a:pt x="5952" y="6533"/>
                  </a:lnTo>
                  <a:cubicBezTo>
                    <a:pt x="7890" y="6669"/>
                    <a:pt x="9208" y="6747"/>
                    <a:pt x="9926" y="6785"/>
                  </a:cubicBezTo>
                  <a:cubicBezTo>
                    <a:pt x="10236" y="6747"/>
                    <a:pt x="10469" y="6650"/>
                    <a:pt x="10643" y="6495"/>
                  </a:cubicBezTo>
                  <a:cubicBezTo>
                    <a:pt x="10798" y="6340"/>
                    <a:pt x="10876" y="6146"/>
                    <a:pt x="10876" y="5952"/>
                  </a:cubicBezTo>
                  <a:cubicBezTo>
                    <a:pt x="10876" y="5642"/>
                    <a:pt x="10740" y="5351"/>
                    <a:pt x="10449" y="5079"/>
                  </a:cubicBezTo>
                  <a:cubicBezTo>
                    <a:pt x="10178" y="4808"/>
                    <a:pt x="9829" y="4672"/>
                    <a:pt x="9441" y="4653"/>
                  </a:cubicBezTo>
                  <a:lnTo>
                    <a:pt x="5777" y="4866"/>
                  </a:lnTo>
                  <a:cubicBezTo>
                    <a:pt x="5758" y="4575"/>
                    <a:pt x="5680" y="3819"/>
                    <a:pt x="5544" y="2598"/>
                  </a:cubicBezTo>
                  <a:cubicBezTo>
                    <a:pt x="5428" y="1357"/>
                    <a:pt x="5351" y="582"/>
                    <a:pt x="5331" y="252"/>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68" name="Google Shape;468;p3"/>
            <p:cNvSpPr/>
            <p:nvPr/>
          </p:nvSpPr>
          <p:spPr>
            <a:xfrm>
              <a:off x="2318225" y="2507575"/>
              <a:ext cx="254000" cy="459950"/>
            </a:xfrm>
            <a:custGeom>
              <a:avLst/>
              <a:gdLst/>
              <a:ahLst/>
              <a:cxnLst/>
              <a:rect l="l" t="t" r="r" b="b"/>
              <a:pathLst>
                <a:path w="10160" h="18398" extrusionOk="0">
                  <a:moveTo>
                    <a:pt x="5293" y="1319"/>
                  </a:moveTo>
                  <a:cubicBezTo>
                    <a:pt x="6146" y="1474"/>
                    <a:pt x="6844" y="1900"/>
                    <a:pt x="7368" y="2559"/>
                  </a:cubicBezTo>
                  <a:cubicBezTo>
                    <a:pt x="7872" y="3238"/>
                    <a:pt x="8143" y="3955"/>
                    <a:pt x="8143" y="4730"/>
                  </a:cubicBezTo>
                  <a:cubicBezTo>
                    <a:pt x="8143" y="5525"/>
                    <a:pt x="7872" y="6184"/>
                    <a:pt x="7329" y="6727"/>
                  </a:cubicBezTo>
                  <a:cubicBezTo>
                    <a:pt x="6786" y="7289"/>
                    <a:pt x="5991" y="7561"/>
                    <a:pt x="4964" y="7580"/>
                  </a:cubicBezTo>
                  <a:cubicBezTo>
                    <a:pt x="4072" y="7580"/>
                    <a:pt x="3355" y="7270"/>
                    <a:pt x="2812" y="6669"/>
                  </a:cubicBezTo>
                  <a:cubicBezTo>
                    <a:pt x="2288" y="6068"/>
                    <a:pt x="2017" y="5331"/>
                    <a:pt x="2017" y="4517"/>
                  </a:cubicBezTo>
                  <a:cubicBezTo>
                    <a:pt x="2017" y="3703"/>
                    <a:pt x="2288" y="2986"/>
                    <a:pt x="2851" y="2365"/>
                  </a:cubicBezTo>
                  <a:cubicBezTo>
                    <a:pt x="3413" y="1745"/>
                    <a:pt x="4227" y="1396"/>
                    <a:pt x="5293" y="1319"/>
                  </a:cubicBezTo>
                  <a:close/>
                  <a:moveTo>
                    <a:pt x="4770" y="9616"/>
                  </a:moveTo>
                  <a:cubicBezTo>
                    <a:pt x="5875" y="9635"/>
                    <a:pt x="6747" y="9984"/>
                    <a:pt x="7406" y="10682"/>
                  </a:cubicBezTo>
                  <a:cubicBezTo>
                    <a:pt x="8046" y="11380"/>
                    <a:pt x="8376" y="12213"/>
                    <a:pt x="8376" y="13163"/>
                  </a:cubicBezTo>
                  <a:cubicBezTo>
                    <a:pt x="8376" y="14113"/>
                    <a:pt x="8085" y="14947"/>
                    <a:pt x="7484" y="15625"/>
                  </a:cubicBezTo>
                  <a:cubicBezTo>
                    <a:pt x="6902" y="16323"/>
                    <a:pt x="6166" y="16672"/>
                    <a:pt x="5274" y="16672"/>
                  </a:cubicBezTo>
                  <a:cubicBezTo>
                    <a:pt x="4305" y="16672"/>
                    <a:pt x="3510" y="16304"/>
                    <a:pt x="2870" y="15587"/>
                  </a:cubicBezTo>
                  <a:cubicBezTo>
                    <a:pt x="2230" y="14850"/>
                    <a:pt x="1920" y="13997"/>
                    <a:pt x="1920" y="13047"/>
                  </a:cubicBezTo>
                  <a:cubicBezTo>
                    <a:pt x="1920" y="12272"/>
                    <a:pt x="2153" y="11593"/>
                    <a:pt x="2637" y="10973"/>
                  </a:cubicBezTo>
                  <a:cubicBezTo>
                    <a:pt x="3103" y="10352"/>
                    <a:pt x="3820" y="9907"/>
                    <a:pt x="4770" y="9616"/>
                  </a:cubicBezTo>
                  <a:close/>
                  <a:moveTo>
                    <a:pt x="4847" y="0"/>
                  </a:moveTo>
                  <a:cubicBezTo>
                    <a:pt x="3335" y="0"/>
                    <a:pt x="2172" y="427"/>
                    <a:pt x="1358" y="1299"/>
                  </a:cubicBezTo>
                  <a:cubicBezTo>
                    <a:pt x="524" y="2152"/>
                    <a:pt x="117" y="3335"/>
                    <a:pt x="117" y="4827"/>
                  </a:cubicBezTo>
                  <a:cubicBezTo>
                    <a:pt x="117" y="5816"/>
                    <a:pt x="350" y="6630"/>
                    <a:pt x="815" y="7270"/>
                  </a:cubicBezTo>
                  <a:cubicBezTo>
                    <a:pt x="1280" y="7929"/>
                    <a:pt x="1959" y="8259"/>
                    <a:pt x="2870" y="8278"/>
                  </a:cubicBezTo>
                  <a:cubicBezTo>
                    <a:pt x="1978" y="8414"/>
                    <a:pt x="1280" y="8957"/>
                    <a:pt x="776" y="9907"/>
                  </a:cubicBezTo>
                  <a:cubicBezTo>
                    <a:pt x="253" y="10837"/>
                    <a:pt x="1" y="11942"/>
                    <a:pt x="1" y="13183"/>
                  </a:cubicBezTo>
                  <a:cubicBezTo>
                    <a:pt x="1" y="16653"/>
                    <a:pt x="1668" y="18398"/>
                    <a:pt x="5022" y="18398"/>
                  </a:cubicBezTo>
                  <a:cubicBezTo>
                    <a:pt x="6767" y="18398"/>
                    <a:pt x="8046" y="17971"/>
                    <a:pt x="8899" y="17138"/>
                  </a:cubicBezTo>
                  <a:cubicBezTo>
                    <a:pt x="9752" y="16304"/>
                    <a:pt x="10159" y="15024"/>
                    <a:pt x="10159" y="13280"/>
                  </a:cubicBezTo>
                  <a:cubicBezTo>
                    <a:pt x="10159" y="12039"/>
                    <a:pt x="9907" y="10934"/>
                    <a:pt x="9384" y="9984"/>
                  </a:cubicBezTo>
                  <a:cubicBezTo>
                    <a:pt x="8860" y="9015"/>
                    <a:pt x="8143" y="8472"/>
                    <a:pt x="7232" y="8336"/>
                  </a:cubicBezTo>
                  <a:cubicBezTo>
                    <a:pt x="8124" y="8317"/>
                    <a:pt x="8821" y="7987"/>
                    <a:pt x="9287" y="7328"/>
                  </a:cubicBezTo>
                  <a:cubicBezTo>
                    <a:pt x="9752" y="6669"/>
                    <a:pt x="9965" y="5855"/>
                    <a:pt x="9965" y="4886"/>
                  </a:cubicBezTo>
                  <a:cubicBezTo>
                    <a:pt x="9965" y="3218"/>
                    <a:pt x="9519" y="1997"/>
                    <a:pt x="8608" y="1202"/>
                  </a:cubicBezTo>
                  <a:cubicBezTo>
                    <a:pt x="7697" y="407"/>
                    <a:pt x="6456" y="0"/>
                    <a:pt x="4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69" name="Google Shape;469;p3"/>
            <p:cNvSpPr/>
            <p:nvPr/>
          </p:nvSpPr>
          <p:spPr>
            <a:xfrm>
              <a:off x="2608050" y="2647150"/>
              <a:ext cx="249625" cy="489525"/>
            </a:xfrm>
            <a:custGeom>
              <a:avLst/>
              <a:gdLst/>
              <a:ahLst/>
              <a:cxnLst/>
              <a:rect l="l" t="t" r="r" b="b"/>
              <a:pathLst>
                <a:path w="9985" h="19581" extrusionOk="0">
                  <a:moveTo>
                    <a:pt x="8123" y="0"/>
                  </a:moveTo>
                  <a:lnTo>
                    <a:pt x="8123" y="252"/>
                  </a:lnTo>
                  <a:cubicBezTo>
                    <a:pt x="8123" y="2986"/>
                    <a:pt x="6999" y="6475"/>
                    <a:pt x="4789" y="10740"/>
                  </a:cubicBezTo>
                  <a:cubicBezTo>
                    <a:pt x="4266" y="10062"/>
                    <a:pt x="3800" y="9248"/>
                    <a:pt x="3393" y="8259"/>
                  </a:cubicBezTo>
                  <a:cubicBezTo>
                    <a:pt x="2986" y="7270"/>
                    <a:pt x="2695" y="6456"/>
                    <a:pt x="2540" y="5797"/>
                  </a:cubicBezTo>
                  <a:cubicBezTo>
                    <a:pt x="2385" y="5157"/>
                    <a:pt x="2172" y="4149"/>
                    <a:pt x="1900" y="2773"/>
                  </a:cubicBezTo>
                  <a:cubicBezTo>
                    <a:pt x="1648" y="1416"/>
                    <a:pt x="1474" y="543"/>
                    <a:pt x="1396" y="156"/>
                  </a:cubicBezTo>
                  <a:lnTo>
                    <a:pt x="1" y="97"/>
                  </a:lnTo>
                  <a:lnTo>
                    <a:pt x="1" y="97"/>
                  </a:lnTo>
                  <a:cubicBezTo>
                    <a:pt x="156" y="2424"/>
                    <a:pt x="563" y="4750"/>
                    <a:pt x="1261" y="7076"/>
                  </a:cubicBezTo>
                  <a:cubicBezTo>
                    <a:pt x="1939" y="9403"/>
                    <a:pt x="2928" y="11128"/>
                    <a:pt x="4227" y="12291"/>
                  </a:cubicBezTo>
                  <a:cubicBezTo>
                    <a:pt x="2560" y="15451"/>
                    <a:pt x="1396" y="17603"/>
                    <a:pt x="757" y="18747"/>
                  </a:cubicBezTo>
                  <a:lnTo>
                    <a:pt x="2230" y="19580"/>
                  </a:lnTo>
                  <a:cubicBezTo>
                    <a:pt x="3180" y="17894"/>
                    <a:pt x="3955" y="16440"/>
                    <a:pt x="4595" y="15257"/>
                  </a:cubicBezTo>
                  <a:cubicBezTo>
                    <a:pt x="5216" y="14055"/>
                    <a:pt x="5933" y="12582"/>
                    <a:pt x="6747" y="10818"/>
                  </a:cubicBezTo>
                  <a:cubicBezTo>
                    <a:pt x="7561" y="9054"/>
                    <a:pt x="8240" y="7309"/>
                    <a:pt x="8783" y="5564"/>
                  </a:cubicBezTo>
                  <a:cubicBezTo>
                    <a:pt x="9325" y="3820"/>
                    <a:pt x="9732" y="2114"/>
                    <a:pt x="9984" y="446"/>
                  </a:cubicBezTo>
                  <a:cubicBezTo>
                    <a:pt x="9558" y="272"/>
                    <a:pt x="8938" y="117"/>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70" name="Google Shape;470;p3"/>
            <p:cNvSpPr/>
            <p:nvPr/>
          </p:nvSpPr>
          <p:spPr>
            <a:xfrm>
              <a:off x="3040350" y="2642300"/>
              <a:ext cx="340250" cy="211825"/>
            </a:xfrm>
            <a:custGeom>
              <a:avLst/>
              <a:gdLst/>
              <a:ahLst/>
              <a:cxnLst/>
              <a:rect l="l" t="t" r="r" b="b"/>
              <a:pathLst>
                <a:path w="13610" h="8473" extrusionOk="0">
                  <a:moveTo>
                    <a:pt x="12175" y="1"/>
                  </a:moveTo>
                  <a:cubicBezTo>
                    <a:pt x="11303" y="39"/>
                    <a:pt x="9500" y="98"/>
                    <a:pt x="6747" y="175"/>
                  </a:cubicBezTo>
                  <a:cubicBezTo>
                    <a:pt x="4014" y="253"/>
                    <a:pt x="1881" y="350"/>
                    <a:pt x="389" y="446"/>
                  </a:cubicBezTo>
                  <a:lnTo>
                    <a:pt x="621" y="1513"/>
                  </a:lnTo>
                  <a:cubicBezTo>
                    <a:pt x="1707" y="1590"/>
                    <a:pt x="5720" y="1804"/>
                    <a:pt x="12660" y="2133"/>
                  </a:cubicBezTo>
                  <a:cubicBezTo>
                    <a:pt x="12970" y="2094"/>
                    <a:pt x="13222" y="1997"/>
                    <a:pt x="13377" y="1842"/>
                  </a:cubicBezTo>
                  <a:cubicBezTo>
                    <a:pt x="13532" y="1687"/>
                    <a:pt x="13610" y="1513"/>
                    <a:pt x="13610" y="1299"/>
                  </a:cubicBezTo>
                  <a:cubicBezTo>
                    <a:pt x="13610" y="989"/>
                    <a:pt x="13474" y="699"/>
                    <a:pt x="13203" y="427"/>
                  </a:cubicBezTo>
                  <a:cubicBezTo>
                    <a:pt x="12912" y="156"/>
                    <a:pt x="12583" y="20"/>
                    <a:pt x="12175" y="1"/>
                  </a:cubicBezTo>
                  <a:close/>
                  <a:moveTo>
                    <a:pt x="12175" y="6340"/>
                  </a:moveTo>
                  <a:cubicBezTo>
                    <a:pt x="5662" y="6631"/>
                    <a:pt x="1610" y="6844"/>
                    <a:pt x="1" y="6980"/>
                  </a:cubicBezTo>
                  <a:lnTo>
                    <a:pt x="272" y="8046"/>
                  </a:lnTo>
                  <a:cubicBezTo>
                    <a:pt x="1823" y="8143"/>
                    <a:pt x="4053" y="8240"/>
                    <a:pt x="6902" y="8298"/>
                  </a:cubicBezTo>
                  <a:cubicBezTo>
                    <a:pt x="9772" y="8356"/>
                    <a:pt x="11691" y="8414"/>
                    <a:pt x="12660" y="8472"/>
                  </a:cubicBezTo>
                  <a:cubicBezTo>
                    <a:pt x="12970" y="8434"/>
                    <a:pt x="13222" y="8337"/>
                    <a:pt x="13377" y="8182"/>
                  </a:cubicBezTo>
                  <a:cubicBezTo>
                    <a:pt x="13532" y="8026"/>
                    <a:pt x="13610" y="7852"/>
                    <a:pt x="13610" y="7639"/>
                  </a:cubicBezTo>
                  <a:cubicBezTo>
                    <a:pt x="13610" y="7329"/>
                    <a:pt x="13474" y="7038"/>
                    <a:pt x="13203" y="6766"/>
                  </a:cubicBezTo>
                  <a:cubicBezTo>
                    <a:pt x="12912" y="6495"/>
                    <a:pt x="12583" y="6359"/>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71" name="Google Shape;471;p3"/>
            <p:cNvSpPr/>
            <p:nvPr/>
          </p:nvSpPr>
          <p:spPr>
            <a:xfrm>
              <a:off x="3563775" y="2502725"/>
              <a:ext cx="215700" cy="456575"/>
            </a:xfrm>
            <a:custGeom>
              <a:avLst/>
              <a:gdLst/>
              <a:ahLst/>
              <a:cxnLst/>
              <a:rect l="l" t="t" r="r" b="b"/>
              <a:pathLst>
                <a:path w="8628" h="18263" extrusionOk="0">
                  <a:moveTo>
                    <a:pt x="4130" y="0"/>
                  </a:moveTo>
                  <a:cubicBezTo>
                    <a:pt x="3859" y="272"/>
                    <a:pt x="3471" y="621"/>
                    <a:pt x="2986" y="1047"/>
                  </a:cubicBezTo>
                  <a:cubicBezTo>
                    <a:pt x="2482" y="1474"/>
                    <a:pt x="1940" y="1939"/>
                    <a:pt x="1319" y="2462"/>
                  </a:cubicBezTo>
                  <a:cubicBezTo>
                    <a:pt x="679" y="2967"/>
                    <a:pt x="253" y="3335"/>
                    <a:pt x="1" y="3548"/>
                  </a:cubicBezTo>
                  <a:lnTo>
                    <a:pt x="757" y="4343"/>
                  </a:lnTo>
                  <a:cubicBezTo>
                    <a:pt x="1435" y="3819"/>
                    <a:pt x="2482" y="3160"/>
                    <a:pt x="3936" y="2327"/>
                  </a:cubicBezTo>
                  <a:lnTo>
                    <a:pt x="3936" y="2327"/>
                  </a:lnTo>
                  <a:cubicBezTo>
                    <a:pt x="3897" y="3238"/>
                    <a:pt x="3878" y="4576"/>
                    <a:pt x="3878" y="6340"/>
                  </a:cubicBezTo>
                  <a:cubicBezTo>
                    <a:pt x="3878" y="7096"/>
                    <a:pt x="3878" y="8201"/>
                    <a:pt x="3897" y="9674"/>
                  </a:cubicBezTo>
                  <a:cubicBezTo>
                    <a:pt x="3917" y="11147"/>
                    <a:pt x="3917" y="12252"/>
                    <a:pt x="3917" y="12989"/>
                  </a:cubicBezTo>
                  <a:cubicBezTo>
                    <a:pt x="3917" y="14152"/>
                    <a:pt x="3897" y="15315"/>
                    <a:pt x="3839" y="16459"/>
                  </a:cubicBezTo>
                  <a:cubicBezTo>
                    <a:pt x="3529" y="16517"/>
                    <a:pt x="3083" y="16595"/>
                    <a:pt x="2521" y="16692"/>
                  </a:cubicBezTo>
                  <a:cubicBezTo>
                    <a:pt x="1959" y="16808"/>
                    <a:pt x="1474" y="16886"/>
                    <a:pt x="1106" y="16944"/>
                  </a:cubicBezTo>
                  <a:lnTo>
                    <a:pt x="1106" y="18204"/>
                  </a:lnTo>
                  <a:cubicBezTo>
                    <a:pt x="1087" y="18223"/>
                    <a:pt x="1358" y="18243"/>
                    <a:pt x="1901" y="18243"/>
                  </a:cubicBezTo>
                  <a:cubicBezTo>
                    <a:pt x="2444" y="18262"/>
                    <a:pt x="3219" y="18262"/>
                    <a:pt x="4188" y="18262"/>
                  </a:cubicBezTo>
                  <a:lnTo>
                    <a:pt x="8628" y="18262"/>
                  </a:lnTo>
                  <a:lnTo>
                    <a:pt x="8240" y="16983"/>
                  </a:lnTo>
                  <a:cubicBezTo>
                    <a:pt x="7949" y="16963"/>
                    <a:pt x="7523" y="16886"/>
                    <a:pt x="6960" y="16789"/>
                  </a:cubicBezTo>
                  <a:cubicBezTo>
                    <a:pt x="6418" y="16692"/>
                    <a:pt x="6069" y="16634"/>
                    <a:pt x="5933" y="16614"/>
                  </a:cubicBezTo>
                  <a:cubicBezTo>
                    <a:pt x="5875" y="15335"/>
                    <a:pt x="5855" y="13222"/>
                    <a:pt x="5855" y="10294"/>
                  </a:cubicBezTo>
                  <a:cubicBezTo>
                    <a:pt x="5855" y="5370"/>
                    <a:pt x="5817" y="1978"/>
                    <a:pt x="5720" y="136"/>
                  </a:cubicBezTo>
                  <a:cubicBezTo>
                    <a:pt x="5448" y="97"/>
                    <a:pt x="5196" y="78"/>
                    <a:pt x="4925" y="59"/>
                  </a:cubicBezTo>
                  <a:cubicBezTo>
                    <a:pt x="4654" y="59"/>
                    <a:pt x="4382" y="39"/>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72" name="Google Shape;472;p3"/>
            <p:cNvSpPr/>
            <p:nvPr/>
          </p:nvSpPr>
          <p:spPr>
            <a:xfrm>
              <a:off x="3779450" y="2511450"/>
              <a:ext cx="222975" cy="452675"/>
            </a:xfrm>
            <a:custGeom>
              <a:avLst/>
              <a:gdLst/>
              <a:ahLst/>
              <a:cxnLst/>
              <a:rect l="l" t="t" r="r" b="b"/>
              <a:pathLst>
                <a:path w="8919" h="18107" extrusionOk="0">
                  <a:moveTo>
                    <a:pt x="4731" y="0"/>
                  </a:moveTo>
                  <a:cubicBezTo>
                    <a:pt x="4401" y="0"/>
                    <a:pt x="4033" y="20"/>
                    <a:pt x="3665" y="78"/>
                  </a:cubicBezTo>
                  <a:cubicBezTo>
                    <a:pt x="3277" y="136"/>
                    <a:pt x="2967" y="194"/>
                    <a:pt x="2715" y="252"/>
                  </a:cubicBezTo>
                  <a:cubicBezTo>
                    <a:pt x="2463" y="311"/>
                    <a:pt x="2133" y="407"/>
                    <a:pt x="1687" y="543"/>
                  </a:cubicBezTo>
                  <a:cubicBezTo>
                    <a:pt x="1261" y="679"/>
                    <a:pt x="951" y="756"/>
                    <a:pt x="757" y="815"/>
                  </a:cubicBezTo>
                  <a:lnTo>
                    <a:pt x="1144" y="1881"/>
                  </a:lnTo>
                  <a:cubicBezTo>
                    <a:pt x="1280" y="1861"/>
                    <a:pt x="1571" y="1823"/>
                    <a:pt x="2056" y="1765"/>
                  </a:cubicBezTo>
                  <a:cubicBezTo>
                    <a:pt x="2540" y="1706"/>
                    <a:pt x="2967" y="1648"/>
                    <a:pt x="3374" y="1609"/>
                  </a:cubicBezTo>
                  <a:cubicBezTo>
                    <a:pt x="3781" y="1571"/>
                    <a:pt x="4169" y="1551"/>
                    <a:pt x="4518" y="1551"/>
                  </a:cubicBezTo>
                  <a:cubicBezTo>
                    <a:pt x="5293" y="1551"/>
                    <a:pt x="5913" y="1803"/>
                    <a:pt x="6379" y="2307"/>
                  </a:cubicBezTo>
                  <a:cubicBezTo>
                    <a:pt x="6863" y="2831"/>
                    <a:pt x="7096" y="3509"/>
                    <a:pt x="7096" y="4343"/>
                  </a:cubicBezTo>
                  <a:cubicBezTo>
                    <a:pt x="7096" y="5467"/>
                    <a:pt x="6650" y="6281"/>
                    <a:pt x="5739" y="6785"/>
                  </a:cubicBezTo>
                  <a:cubicBezTo>
                    <a:pt x="4808" y="7290"/>
                    <a:pt x="3626" y="7561"/>
                    <a:pt x="2172" y="7561"/>
                  </a:cubicBezTo>
                  <a:cubicBezTo>
                    <a:pt x="1881" y="7561"/>
                    <a:pt x="1649" y="7542"/>
                    <a:pt x="1513" y="7522"/>
                  </a:cubicBezTo>
                  <a:lnTo>
                    <a:pt x="1513" y="8705"/>
                  </a:lnTo>
                  <a:cubicBezTo>
                    <a:pt x="1629" y="8685"/>
                    <a:pt x="1823" y="8685"/>
                    <a:pt x="2075" y="8685"/>
                  </a:cubicBezTo>
                  <a:cubicBezTo>
                    <a:pt x="3703" y="8685"/>
                    <a:pt x="4925" y="9131"/>
                    <a:pt x="5778" y="10023"/>
                  </a:cubicBezTo>
                  <a:cubicBezTo>
                    <a:pt x="6631" y="10934"/>
                    <a:pt x="7057" y="12000"/>
                    <a:pt x="7057" y="13241"/>
                  </a:cubicBezTo>
                  <a:cubicBezTo>
                    <a:pt x="7057" y="14152"/>
                    <a:pt x="6805" y="14947"/>
                    <a:pt x="6282" y="15626"/>
                  </a:cubicBezTo>
                  <a:cubicBezTo>
                    <a:pt x="5758" y="16323"/>
                    <a:pt x="5041" y="16653"/>
                    <a:pt x="4149" y="16653"/>
                  </a:cubicBezTo>
                  <a:cubicBezTo>
                    <a:pt x="3781" y="16653"/>
                    <a:pt x="3354" y="16634"/>
                    <a:pt x="2889" y="16575"/>
                  </a:cubicBezTo>
                  <a:cubicBezTo>
                    <a:pt x="2424" y="16498"/>
                    <a:pt x="1881" y="16401"/>
                    <a:pt x="1280" y="16285"/>
                  </a:cubicBezTo>
                  <a:cubicBezTo>
                    <a:pt x="679" y="16149"/>
                    <a:pt x="330" y="16091"/>
                    <a:pt x="195" y="16071"/>
                  </a:cubicBezTo>
                  <a:lnTo>
                    <a:pt x="1" y="17157"/>
                  </a:lnTo>
                  <a:cubicBezTo>
                    <a:pt x="1513" y="17797"/>
                    <a:pt x="3199" y="18107"/>
                    <a:pt x="5060" y="18107"/>
                  </a:cubicBezTo>
                  <a:cubicBezTo>
                    <a:pt x="6359" y="18107"/>
                    <a:pt x="7329" y="17622"/>
                    <a:pt x="7968" y="16653"/>
                  </a:cubicBezTo>
                  <a:cubicBezTo>
                    <a:pt x="8608" y="15684"/>
                    <a:pt x="8918" y="14521"/>
                    <a:pt x="8918" y="13163"/>
                  </a:cubicBezTo>
                  <a:cubicBezTo>
                    <a:pt x="8918" y="12000"/>
                    <a:pt x="8666" y="10973"/>
                    <a:pt x="8162" y="10101"/>
                  </a:cubicBezTo>
                  <a:cubicBezTo>
                    <a:pt x="7658" y="9228"/>
                    <a:pt x="6941" y="8608"/>
                    <a:pt x="5972" y="8220"/>
                  </a:cubicBezTo>
                  <a:cubicBezTo>
                    <a:pt x="6902" y="8084"/>
                    <a:pt x="7600" y="7697"/>
                    <a:pt x="8046" y="7096"/>
                  </a:cubicBezTo>
                  <a:cubicBezTo>
                    <a:pt x="8492" y="6495"/>
                    <a:pt x="8724" y="5719"/>
                    <a:pt x="8724" y="4769"/>
                  </a:cubicBezTo>
                  <a:cubicBezTo>
                    <a:pt x="8724" y="3296"/>
                    <a:pt x="8375" y="2133"/>
                    <a:pt x="7658" y="1280"/>
                  </a:cubicBezTo>
                  <a:cubicBezTo>
                    <a:pt x="6941" y="427"/>
                    <a:pt x="5972"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473" name="Google Shape;473;p3"/>
          <p:cNvGrpSpPr/>
          <p:nvPr/>
        </p:nvGrpSpPr>
        <p:grpSpPr>
          <a:xfrm rot="232328">
            <a:off x="7185489" y="4691060"/>
            <a:ext cx="1738677" cy="300342"/>
            <a:chOff x="238125" y="3591725"/>
            <a:chExt cx="3953300" cy="682900"/>
          </a:xfrm>
        </p:grpSpPr>
        <p:sp>
          <p:nvSpPr>
            <p:cNvPr id="474" name="Google Shape;474;p3"/>
            <p:cNvSpPr/>
            <p:nvPr/>
          </p:nvSpPr>
          <p:spPr>
            <a:xfrm>
              <a:off x="238125" y="3659575"/>
              <a:ext cx="242825" cy="438150"/>
            </a:xfrm>
            <a:custGeom>
              <a:avLst/>
              <a:gdLst/>
              <a:ahLst/>
              <a:cxnLst/>
              <a:rect l="l" t="t" r="r" b="b"/>
              <a:pathLst>
                <a:path w="9713" h="17526" extrusionOk="0">
                  <a:moveTo>
                    <a:pt x="5486" y="1"/>
                  </a:moveTo>
                  <a:cubicBezTo>
                    <a:pt x="4226" y="1"/>
                    <a:pt x="3141" y="427"/>
                    <a:pt x="2191" y="1280"/>
                  </a:cubicBezTo>
                  <a:cubicBezTo>
                    <a:pt x="1241" y="2153"/>
                    <a:pt x="737" y="3355"/>
                    <a:pt x="679" y="4886"/>
                  </a:cubicBezTo>
                  <a:lnTo>
                    <a:pt x="1745" y="5274"/>
                  </a:lnTo>
                  <a:cubicBezTo>
                    <a:pt x="2016" y="3917"/>
                    <a:pt x="2501" y="2909"/>
                    <a:pt x="3199" y="2230"/>
                  </a:cubicBezTo>
                  <a:cubicBezTo>
                    <a:pt x="3897" y="1571"/>
                    <a:pt x="4633" y="1242"/>
                    <a:pt x="5447" y="1242"/>
                  </a:cubicBezTo>
                  <a:cubicBezTo>
                    <a:pt x="6165" y="1242"/>
                    <a:pt x="6746" y="1455"/>
                    <a:pt x="7250" y="1901"/>
                  </a:cubicBezTo>
                  <a:cubicBezTo>
                    <a:pt x="7735" y="2327"/>
                    <a:pt x="7987" y="2909"/>
                    <a:pt x="7987" y="3607"/>
                  </a:cubicBezTo>
                  <a:cubicBezTo>
                    <a:pt x="7987" y="4712"/>
                    <a:pt x="7774" y="5778"/>
                    <a:pt x="7347" y="6825"/>
                  </a:cubicBezTo>
                  <a:cubicBezTo>
                    <a:pt x="6921" y="7891"/>
                    <a:pt x="6359" y="8822"/>
                    <a:pt x="5680" y="9674"/>
                  </a:cubicBezTo>
                  <a:cubicBezTo>
                    <a:pt x="5002" y="10527"/>
                    <a:pt x="4304" y="11303"/>
                    <a:pt x="3606" y="12001"/>
                  </a:cubicBezTo>
                  <a:cubicBezTo>
                    <a:pt x="2908" y="12718"/>
                    <a:pt x="2210" y="13435"/>
                    <a:pt x="1512" y="14191"/>
                  </a:cubicBezTo>
                  <a:cubicBezTo>
                    <a:pt x="795" y="14928"/>
                    <a:pt x="310" y="15568"/>
                    <a:pt x="0" y="16091"/>
                  </a:cubicBezTo>
                  <a:cubicBezTo>
                    <a:pt x="0" y="16285"/>
                    <a:pt x="0" y="16537"/>
                    <a:pt x="19" y="16847"/>
                  </a:cubicBezTo>
                  <a:cubicBezTo>
                    <a:pt x="19" y="17177"/>
                    <a:pt x="19" y="17390"/>
                    <a:pt x="19" y="17526"/>
                  </a:cubicBezTo>
                  <a:cubicBezTo>
                    <a:pt x="174" y="17526"/>
                    <a:pt x="1531" y="17526"/>
                    <a:pt x="4090" y="17506"/>
                  </a:cubicBezTo>
                  <a:cubicBezTo>
                    <a:pt x="6649" y="17506"/>
                    <a:pt x="8510" y="17487"/>
                    <a:pt x="9712" y="17448"/>
                  </a:cubicBezTo>
                  <a:lnTo>
                    <a:pt x="8976" y="15878"/>
                  </a:lnTo>
                  <a:cubicBezTo>
                    <a:pt x="8375" y="15839"/>
                    <a:pt x="7871" y="15820"/>
                    <a:pt x="7483" y="15820"/>
                  </a:cubicBezTo>
                  <a:cubicBezTo>
                    <a:pt x="7076" y="15820"/>
                    <a:pt x="6436" y="15839"/>
                    <a:pt x="5603" y="15859"/>
                  </a:cubicBezTo>
                  <a:cubicBezTo>
                    <a:pt x="4750" y="15878"/>
                    <a:pt x="4110" y="15897"/>
                    <a:pt x="3742" y="15897"/>
                  </a:cubicBezTo>
                  <a:cubicBezTo>
                    <a:pt x="3354" y="15897"/>
                    <a:pt x="2889" y="15878"/>
                    <a:pt x="2346" y="15859"/>
                  </a:cubicBezTo>
                  <a:cubicBezTo>
                    <a:pt x="2675" y="15490"/>
                    <a:pt x="3218" y="14928"/>
                    <a:pt x="4013" y="14114"/>
                  </a:cubicBezTo>
                  <a:cubicBezTo>
                    <a:pt x="4788" y="13319"/>
                    <a:pt x="5447" y="12602"/>
                    <a:pt x="5990" y="11981"/>
                  </a:cubicBezTo>
                  <a:cubicBezTo>
                    <a:pt x="6514" y="11380"/>
                    <a:pt x="7076" y="10644"/>
                    <a:pt x="7677" y="9771"/>
                  </a:cubicBezTo>
                  <a:cubicBezTo>
                    <a:pt x="8278" y="8918"/>
                    <a:pt x="8743" y="7988"/>
                    <a:pt x="9073" y="7019"/>
                  </a:cubicBezTo>
                  <a:cubicBezTo>
                    <a:pt x="9383" y="6030"/>
                    <a:pt x="9538" y="5022"/>
                    <a:pt x="9538" y="3994"/>
                  </a:cubicBezTo>
                  <a:cubicBezTo>
                    <a:pt x="9538" y="2734"/>
                    <a:pt x="9150" y="1746"/>
                    <a:pt x="8355" y="1048"/>
                  </a:cubicBezTo>
                  <a:cubicBezTo>
                    <a:pt x="7561" y="350"/>
                    <a:pt x="6591" y="1"/>
                    <a:pt x="54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75" name="Google Shape;475;p3"/>
            <p:cNvSpPr/>
            <p:nvPr/>
          </p:nvSpPr>
          <p:spPr>
            <a:xfrm>
              <a:off x="480450" y="3667350"/>
              <a:ext cx="249125" cy="443950"/>
            </a:xfrm>
            <a:custGeom>
              <a:avLst/>
              <a:gdLst/>
              <a:ahLst/>
              <a:cxnLst/>
              <a:rect l="l" t="t" r="r" b="b"/>
              <a:pathLst>
                <a:path w="9965" h="17758" extrusionOk="0">
                  <a:moveTo>
                    <a:pt x="3024" y="0"/>
                  </a:moveTo>
                  <a:cubicBezTo>
                    <a:pt x="2637" y="1124"/>
                    <a:pt x="2307" y="2404"/>
                    <a:pt x="2074" y="3838"/>
                  </a:cubicBezTo>
                  <a:cubicBezTo>
                    <a:pt x="1842" y="5273"/>
                    <a:pt x="1532" y="6708"/>
                    <a:pt x="1163" y="8142"/>
                  </a:cubicBezTo>
                  <a:cubicBezTo>
                    <a:pt x="1415" y="8278"/>
                    <a:pt x="1745" y="8433"/>
                    <a:pt x="2132" y="8607"/>
                  </a:cubicBezTo>
                  <a:cubicBezTo>
                    <a:pt x="2501" y="8782"/>
                    <a:pt x="2850" y="8956"/>
                    <a:pt x="3179" y="9131"/>
                  </a:cubicBezTo>
                  <a:cubicBezTo>
                    <a:pt x="3548" y="9053"/>
                    <a:pt x="3935" y="9034"/>
                    <a:pt x="4342" y="9034"/>
                  </a:cubicBezTo>
                  <a:cubicBezTo>
                    <a:pt x="5506" y="9034"/>
                    <a:pt x="6378" y="9344"/>
                    <a:pt x="6960" y="9984"/>
                  </a:cubicBezTo>
                  <a:cubicBezTo>
                    <a:pt x="7561" y="10624"/>
                    <a:pt x="7871" y="11399"/>
                    <a:pt x="7871" y="12291"/>
                  </a:cubicBezTo>
                  <a:cubicBezTo>
                    <a:pt x="7871" y="13260"/>
                    <a:pt x="7541" y="14152"/>
                    <a:pt x="6901" y="14927"/>
                  </a:cubicBezTo>
                  <a:cubicBezTo>
                    <a:pt x="6262" y="15703"/>
                    <a:pt x="5447" y="16090"/>
                    <a:pt x="4478" y="16090"/>
                  </a:cubicBezTo>
                  <a:cubicBezTo>
                    <a:pt x="3489" y="16090"/>
                    <a:pt x="2462" y="15683"/>
                    <a:pt x="1357" y="14850"/>
                  </a:cubicBezTo>
                  <a:cubicBezTo>
                    <a:pt x="1260" y="14772"/>
                    <a:pt x="1163" y="14733"/>
                    <a:pt x="1047" y="14733"/>
                  </a:cubicBezTo>
                  <a:cubicBezTo>
                    <a:pt x="834" y="14733"/>
                    <a:pt x="601" y="14966"/>
                    <a:pt x="368" y="15470"/>
                  </a:cubicBezTo>
                  <a:cubicBezTo>
                    <a:pt x="136" y="15974"/>
                    <a:pt x="19" y="16226"/>
                    <a:pt x="0" y="16246"/>
                  </a:cubicBezTo>
                  <a:cubicBezTo>
                    <a:pt x="1435" y="17254"/>
                    <a:pt x="2869" y="17758"/>
                    <a:pt x="4420" y="17758"/>
                  </a:cubicBezTo>
                  <a:cubicBezTo>
                    <a:pt x="5990" y="17758"/>
                    <a:pt x="7309" y="17273"/>
                    <a:pt x="8375" y="16304"/>
                  </a:cubicBezTo>
                  <a:cubicBezTo>
                    <a:pt x="9441" y="15334"/>
                    <a:pt x="9964" y="14152"/>
                    <a:pt x="9964" y="12795"/>
                  </a:cubicBezTo>
                  <a:cubicBezTo>
                    <a:pt x="9964" y="11341"/>
                    <a:pt x="9422" y="10061"/>
                    <a:pt x="8336" y="8956"/>
                  </a:cubicBezTo>
                  <a:cubicBezTo>
                    <a:pt x="7250" y="7851"/>
                    <a:pt x="6010" y="7289"/>
                    <a:pt x="4614" y="7289"/>
                  </a:cubicBezTo>
                  <a:cubicBezTo>
                    <a:pt x="4187" y="7289"/>
                    <a:pt x="3742" y="7328"/>
                    <a:pt x="3276" y="7425"/>
                  </a:cubicBezTo>
                  <a:cubicBezTo>
                    <a:pt x="3664" y="5370"/>
                    <a:pt x="3974" y="3431"/>
                    <a:pt x="4207" y="1590"/>
                  </a:cubicBezTo>
                  <a:cubicBezTo>
                    <a:pt x="4614" y="1551"/>
                    <a:pt x="5583" y="1532"/>
                    <a:pt x="7076" y="1532"/>
                  </a:cubicBezTo>
                  <a:cubicBezTo>
                    <a:pt x="8084" y="1532"/>
                    <a:pt x="8976" y="1454"/>
                    <a:pt x="9751" y="1299"/>
                  </a:cubicBezTo>
                  <a:lnTo>
                    <a:pt x="9480" y="233"/>
                  </a:lnTo>
                  <a:lnTo>
                    <a:pt x="9499" y="233"/>
                  </a:lnTo>
                  <a:cubicBezTo>
                    <a:pt x="8743" y="116"/>
                    <a:pt x="7619" y="58"/>
                    <a:pt x="6126" y="58"/>
                  </a:cubicBezTo>
                  <a:cubicBezTo>
                    <a:pt x="4614" y="58"/>
                    <a:pt x="3586" y="39"/>
                    <a:pt x="3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76" name="Google Shape;476;p3"/>
            <p:cNvSpPr/>
            <p:nvPr/>
          </p:nvSpPr>
          <p:spPr>
            <a:xfrm>
              <a:off x="741675" y="3591725"/>
              <a:ext cx="274800" cy="568050"/>
            </a:xfrm>
            <a:custGeom>
              <a:avLst/>
              <a:gdLst/>
              <a:ahLst/>
              <a:cxnLst/>
              <a:rect l="l" t="t" r="r" b="b"/>
              <a:pathLst>
                <a:path w="10992" h="22722" extrusionOk="0">
                  <a:moveTo>
                    <a:pt x="9926" y="1"/>
                  </a:moveTo>
                  <a:cubicBezTo>
                    <a:pt x="9596" y="1028"/>
                    <a:pt x="8588" y="3180"/>
                    <a:pt x="6902" y="6476"/>
                  </a:cubicBezTo>
                  <a:cubicBezTo>
                    <a:pt x="5215" y="9771"/>
                    <a:pt x="3645" y="12931"/>
                    <a:pt x="2191" y="15936"/>
                  </a:cubicBezTo>
                  <a:cubicBezTo>
                    <a:pt x="737" y="18922"/>
                    <a:pt x="0" y="20783"/>
                    <a:pt x="0" y="21481"/>
                  </a:cubicBezTo>
                  <a:cubicBezTo>
                    <a:pt x="0" y="21810"/>
                    <a:pt x="116" y="22101"/>
                    <a:pt x="349" y="22353"/>
                  </a:cubicBezTo>
                  <a:cubicBezTo>
                    <a:pt x="562" y="22605"/>
                    <a:pt x="834" y="22721"/>
                    <a:pt x="1163" y="22721"/>
                  </a:cubicBezTo>
                  <a:cubicBezTo>
                    <a:pt x="1493" y="22721"/>
                    <a:pt x="1764" y="22586"/>
                    <a:pt x="1977" y="22314"/>
                  </a:cubicBezTo>
                  <a:cubicBezTo>
                    <a:pt x="2598" y="20220"/>
                    <a:pt x="4110" y="16576"/>
                    <a:pt x="6494" y="11342"/>
                  </a:cubicBezTo>
                  <a:cubicBezTo>
                    <a:pt x="8898" y="6127"/>
                    <a:pt x="10391" y="2482"/>
                    <a:pt x="10992" y="408"/>
                  </a:cubicBezTo>
                  <a:lnTo>
                    <a:pt x="9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77" name="Google Shape;477;p3"/>
            <p:cNvSpPr/>
            <p:nvPr/>
          </p:nvSpPr>
          <p:spPr>
            <a:xfrm>
              <a:off x="1015975" y="3664925"/>
              <a:ext cx="251075" cy="446850"/>
            </a:xfrm>
            <a:custGeom>
              <a:avLst/>
              <a:gdLst/>
              <a:ahLst/>
              <a:cxnLst/>
              <a:rect l="l" t="t" r="r" b="b"/>
              <a:pathLst>
                <a:path w="10043" h="17874" extrusionOk="0">
                  <a:moveTo>
                    <a:pt x="6844" y="2094"/>
                  </a:moveTo>
                  <a:lnTo>
                    <a:pt x="6844" y="2094"/>
                  </a:lnTo>
                  <a:cubicBezTo>
                    <a:pt x="6805" y="3005"/>
                    <a:pt x="6766" y="4362"/>
                    <a:pt x="6728" y="6145"/>
                  </a:cubicBezTo>
                  <a:cubicBezTo>
                    <a:pt x="6669" y="7929"/>
                    <a:pt x="6631" y="9267"/>
                    <a:pt x="6572" y="10178"/>
                  </a:cubicBezTo>
                  <a:lnTo>
                    <a:pt x="1765" y="10042"/>
                  </a:lnTo>
                  <a:cubicBezTo>
                    <a:pt x="2017" y="9674"/>
                    <a:pt x="2773" y="8414"/>
                    <a:pt x="4013" y="6301"/>
                  </a:cubicBezTo>
                  <a:cubicBezTo>
                    <a:pt x="5235" y="4168"/>
                    <a:pt x="6185" y="2772"/>
                    <a:pt x="6844" y="2094"/>
                  </a:cubicBezTo>
                  <a:close/>
                  <a:moveTo>
                    <a:pt x="6476" y="0"/>
                  </a:moveTo>
                  <a:cubicBezTo>
                    <a:pt x="4847" y="2171"/>
                    <a:pt x="2695" y="5486"/>
                    <a:pt x="20" y="9965"/>
                  </a:cubicBezTo>
                  <a:cubicBezTo>
                    <a:pt x="20" y="10081"/>
                    <a:pt x="39" y="10236"/>
                    <a:pt x="39" y="10449"/>
                  </a:cubicBezTo>
                  <a:cubicBezTo>
                    <a:pt x="39" y="10662"/>
                    <a:pt x="59" y="10837"/>
                    <a:pt x="59" y="10914"/>
                  </a:cubicBezTo>
                  <a:cubicBezTo>
                    <a:pt x="59" y="11070"/>
                    <a:pt x="39" y="11322"/>
                    <a:pt x="1" y="11709"/>
                  </a:cubicBezTo>
                  <a:cubicBezTo>
                    <a:pt x="388" y="11690"/>
                    <a:pt x="698" y="11670"/>
                    <a:pt x="912" y="11670"/>
                  </a:cubicBezTo>
                  <a:cubicBezTo>
                    <a:pt x="1377" y="11670"/>
                    <a:pt x="2094" y="11690"/>
                    <a:pt x="3102" y="11748"/>
                  </a:cubicBezTo>
                  <a:cubicBezTo>
                    <a:pt x="4091" y="11806"/>
                    <a:pt x="4828" y="11826"/>
                    <a:pt x="5312" y="11826"/>
                  </a:cubicBezTo>
                  <a:cubicBezTo>
                    <a:pt x="5623" y="11826"/>
                    <a:pt x="6010" y="11826"/>
                    <a:pt x="6534" y="11787"/>
                  </a:cubicBezTo>
                  <a:lnTo>
                    <a:pt x="6534" y="11787"/>
                  </a:lnTo>
                  <a:cubicBezTo>
                    <a:pt x="6437" y="14540"/>
                    <a:pt x="6379" y="16168"/>
                    <a:pt x="6359" y="16672"/>
                  </a:cubicBezTo>
                  <a:cubicBezTo>
                    <a:pt x="6417" y="17002"/>
                    <a:pt x="6592" y="17292"/>
                    <a:pt x="6863" y="17525"/>
                  </a:cubicBezTo>
                  <a:cubicBezTo>
                    <a:pt x="7135" y="17758"/>
                    <a:pt x="7406" y="17874"/>
                    <a:pt x="7697" y="17874"/>
                  </a:cubicBezTo>
                  <a:cubicBezTo>
                    <a:pt x="8104" y="17874"/>
                    <a:pt x="8375" y="17641"/>
                    <a:pt x="8511" y="17137"/>
                  </a:cubicBezTo>
                  <a:cubicBezTo>
                    <a:pt x="8492" y="16420"/>
                    <a:pt x="8472" y="15509"/>
                    <a:pt x="8414" y="14385"/>
                  </a:cubicBezTo>
                  <a:cubicBezTo>
                    <a:pt x="8356" y="13280"/>
                    <a:pt x="8317" y="12349"/>
                    <a:pt x="8278" y="11612"/>
                  </a:cubicBezTo>
                  <a:cubicBezTo>
                    <a:pt x="8627" y="11593"/>
                    <a:pt x="9228" y="11515"/>
                    <a:pt x="10043" y="11418"/>
                  </a:cubicBezTo>
                  <a:lnTo>
                    <a:pt x="9810" y="10352"/>
                  </a:lnTo>
                  <a:cubicBezTo>
                    <a:pt x="9461" y="10294"/>
                    <a:pt x="8938" y="10255"/>
                    <a:pt x="8240" y="10236"/>
                  </a:cubicBezTo>
                  <a:cubicBezTo>
                    <a:pt x="8278" y="9344"/>
                    <a:pt x="8337" y="7658"/>
                    <a:pt x="8395" y="5176"/>
                  </a:cubicBezTo>
                  <a:cubicBezTo>
                    <a:pt x="8433" y="2675"/>
                    <a:pt x="8492" y="1047"/>
                    <a:pt x="8511" y="310"/>
                  </a:cubicBezTo>
                  <a:cubicBezTo>
                    <a:pt x="7658" y="97"/>
                    <a:pt x="6980" y="0"/>
                    <a:pt x="6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78" name="Google Shape;478;p3"/>
            <p:cNvSpPr/>
            <p:nvPr/>
          </p:nvSpPr>
          <p:spPr>
            <a:xfrm>
              <a:off x="1450225" y="3756025"/>
              <a:ext cx="271925" cy="292750"/>
            </a:xfrm>
            <a:custGeom>
              <a:avLst/>
              <a:gdLst/>
              <a:ahLst/>
              <a:cxnLst/>
              <a:rect l="l" t="t" r="r" b="b"/>
              <a:pathLst>
                <a:path w="10877" h="11710" extrusionOk="0">
                  <a:moveTo>
                    <a:pt x="4246" y="1"/>
                  </a:moveTo>
                  <a:lnTo>
                    <a:pt x="4246" y="20"/>
                  </a:lnTo>
                  <a:cubicBezTo>
                    <a:pt x="4188" y="912"/>
                    <a:pt x="4149" y="1939"/>
                    <a:pt x="4149" y="3044"/>
                  </a:cubicBezTo>
                  <a:cubicBezTo>
                    <a:pt x="4149" y="3897"/>
                    <a:pt x="4168" y="4537"/>
                    <a:pt x="4188" y="4964"/>
                  </a:cubicBezTo>
                  <a:lnTo>
                    <a:pt x="0" y="5196"/>
                  </a:lnTo>
                  <a:lnTo>
                    <a:pt x="233" y="6262"/>
                  </a:lnTo>
                  <a:lnTo>
                    <a:pt x="4227" y="6476"/>
                  </a:lnTo>
                  <a:cubicBezTo>
                    <a:pt x="4265" y="7774"/>
                    <a:pt x="4285" y="8511"/>
                    <a:pt x="4285" y="8686"/>
                  </a:cubicBezTo>
                  <a:cubicBezTo>
                    <a:pt x="4285" y="9480"/>
                    <a:pt x="4265" y="10101"/>
                    <a:pt x="4246" y="10508"/>
                  </a:cubicBezTo>
                  <a:cubicBezTo>
                    <a:pt x="4324" y="10837"/>
                    <a:pt x="4479" y="11128"/>
                    <a:pt x="4750" y="11361"/>
                  </a:cubicBezTo>
                  <a:cubicBezTo>
                    <a:pt x="5002" y="11594"/>
                    <a:pt x="5273" y="11710"/>
                    <a:pt x="5564" y="11710"/>
                  </a:cubicBezTo>
                  <a:cubicBezTo>
                    <a:pt x="5991" y="11710"/>
                    <a:pt x="6262" y="11458"/>
                    <a:pt x="6398" y="10954"/>
                  </a:cubicBezTo>
                  <a:cubicBezTo>
                    <a:pt x="6359" y="10314"/>
                    <a:pt x="6282" y="9500"/>
                    <a:pt x="6165" y="8531"/>
                  </a:cubicBezTo>
                  <a:cubicBezTo>
                    <a:pt x="6049" y="7542"/>
                    <a:pt x="5971" y="6883"/>
                    <a:pt x="5952" y="6534"/>
                  </a:cubicBezTo>
                  <a:lnTo>
                    <a:pt x="5952" y="6534"/>
                  </a:lnTo>
                  <a:cubicBezTo>
                    <a:pt x="7891" y="6669"/>
                    <a:pt x="9209" y="6747"/>
                    <a:pt x="9926" y="6786"/>
                  </a:cubicBezTo>
                  <a:cubicBezTo>
                    <a:pt x="10236" y="6747"/>
                    <a:pt x="10469" y="6650"/>
                    <a:pt x="10643" y="6495"/>
                  </a:cubicBezTo>
                  <a:cubicBezTo>
                    <a:pt x="10798" y="6340"/>
                    <a:pt x="10876" y="6146"/>
                    <a:pt x="10876" y="5952"/>
                  </a:cubicBezTo>
                  <a:cubicBezTo>
                    <a:pt x="10876" y="5642"/>
                    <a:pt x="10740" y="5351"/>
                    <a:pt x="10450" y="5080"/>
                  </a:cubicBezTo>
                  <a:cubicBezTo>
                    <a:pt x="10178" y="4808"/>
                    <a:pt x="9829" y="4673"/>
                    <a:pt x="9441" y="4653"/>
                  </a:cubicBezTo>
                  <a:lnTo>
                    <a:pt x="5777" y="4867"/>
                  </a:lnTo>
                  <a:cubicBezTo>
                    <a:pt x="5758" y="4576"/>
                    <a:pt x="5681" y="3820"/>
                    <a:pt x="5564" y="2598"/>
                  </a:cubicBezTo>
                  <a:cubicBezTo>
                    <a:pt x="5429" y="1358"/>
                    <a:pt x="5351" y="582"/>
                    <a:pt x="5332" y="253"/>
                  </a:cubicBezTo>
                  <a:lnTo>
                    <a:pt x="4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79" name="Google Shape;479;p3"/>
            <p:cNvSpPr/>
            <p:nvPr/>
          </p:nvSpPr>
          <p:spPr>
            <a:xfrm>
              <a:off x="1916950" y="3645525"/>
              <a:ext cx="254450" cy="459950"/>
            </a:xfrm>
            <a:custGeom>
              <a:avLst/>
              <a:gdLst/>
              <a:ahLst/>
              <a:cxnLst/>
              <a:rect l="l" t="t" r="r" b="b"/>
              <a:pathLst>
                <a:path w="10178" h="18398" extrusionOk="0">
                  <a:moveTo>
                    <a:pt x="5293" y="1319"/>
                  </a:moveTo>
                  <a:cubicBezTo>
                    <a:pt x="6146" y="1474"/>
                    <a:pt x="6843" y="1900"/>
                    <a:pt x="7367" y="2560"/>
                  </a:cubicBezTo>
                  <a:cubicBezTo>
                    <a:pt x="7871" y="3238"/>
                    <a:pt x="8142" y="3955"/>
                    <a:pt x="8142" y="4731"/>
                  </a:cubicBezTo>
                  <a:cubicBezTo>
                    <a:pt x="8142" y="5526"/>
                    <a:pt x="7871" y="6185"/>
                    <a:pt x="7328" y="6728"/>
                  </a:cubicBezTo>
                  <a:cubicBezTo>
                    <a:pt x="6785" y="7290"/>
                    <a:pt x="5990" y="7561"/>
                    <a:pt x="4963" y="7581"/>
                  </a:cubicBezTo>
                  <a:cubicBezTo>
                    <a:pt x="4071" y="7581"/>
                    <a:pt x="3354" y="7270"/>
                    <a:pt x="2811" y="6669"/>
                  </a:cubicBezTo>
                  <a:cubicBezTo>
                    <a:pt x="2288" y="6068"/>
                    <a:pt x="2016" y="5332"/>
                    <a:pt x="2016" y="4518"/>
                  </a:cubicBezTo>
                  <a:cubicBezTo>
                    <a:pt x="2016" y="3703"/>
                    <a:pt x="2288" y="2986"/>
                    <a:pt x="2850" y="2366"/>
                  </a:cubicBezTo>
                  <a:cubicBezTo>
                    <a:pt x="3412" y="1745"/>
                    <a:pt x="4226" y="1396"/>
                    <a:pt x="5293" y="1319"/>
                  </a:cubicBezTo>
                  <a:close/>
                  <a:moveTo>
                    <a:pt x="4769" y="9616"/>
                  </a:moveTo>
                  <a:cubicBezTo>
                    <a:pt x="5874" y="9636"/>
                    <a:pt x="6747" y="9984"/>
                    <a:pt x="7406" y="10682"/>
                  </a:cubicBezTo>
                  <a:cubicBezTo>
                    <a:pt x="8045" y="11380"/>
                    <a:pt x="8375" y="12194"/>
                    <a:pt x="8375" y="13164"/>
                  </a:cubicBezTo>
                  <a:cubicBezTo>
                    <a:pt x="8375" y="14114"/>
                    <a:pt x="8084" y="14947"/>
                    <a:pt x="7483" y="15626"/>
                  </a:cubicBezTo>
                  <a:cubicBezTo>
                    <a:pt x="6902" y="16324"/>
                    <a:pt x="6165" y="16673"/>
                    <a:pt x="5273" y="16673"/>
                  </a:cubicBezTo>
                  <a:cubicBezTo>
                    <a:pt x="4304" y="16673"/>
                    <a:pt x="3509" y="16304"/>
                    <a:pt x="2869" y="15568"/>
                  </a:cubicBezTo>
                  <a:cubicBezTo>
                    <a:pt x="2230" y="14850"/>
                    <a:pt x="1919" y="13997"/>
                    <a:pt x="1919" y="13047"/>
                  </a:cubicBezTo>
                  <a:cubicBezTo>
                    <a:pt x="1919" y="12272"/>
                    <a:pt x="2152" y="11594"/>
                    <a:pt x="2637" y="10973"/>
                  </a:cubicBezTo>
                  <a:cubicBezTo>
                    <a:pt x="3102" y="10353"/>
                    <a:pt x="3819" y="9907"/>
                    <a:pt x="4769" y="9616"/>
                  </a:cubicBezTo>
                  <a:close/>
                  <a:moveTo>
                    <a:pt x="4866" y="1"/>
                  </a:moveTo>
                  <a:cubicBezTo>
                    <a:pt x="3335" y="1"/>
                    <a:pt x="2171" y="427"/>
                    <a:pt x="1357" y="1300"/>
                  </a:cubicBezTo>
                  <a:cubicBezTo>
                    <a:pt x="524" y="2153"/>
                    <a:pt x="117" y="3335"/>
                    <a:pt x="117" y="4828"/>
                  </a:cubicBezTo>
                  <a:cubicBezTo>
                    <a:pt x="117" y="5816"/>
                    <a:pt x="349" y="6611"/>
                    <a:pt x="814" y="7270"/>
                  </a:cubicBezTo>
                  <a:cubicBezTo>
                    <a:pt x="1280" y="7930"/>
                    <a:pt x="1958" y="8259"/>
                    <a:pt x="2869" y="8278"/>
                  </a:cubicBezTo>
                  <a:cubicBezTo>
                    <a:pt x="1978" y="8414"/>
                    <a:pt x="1280" y="8957"/>
                    <a:pt x="776" y="9907"/>
                  </a:cubicBezTo>
                  <a:cubicBezTo>
                    <a:pt x="252" y="10837"/>
                    <a:pt x="0" y="11942"/>
                    <a:pt x="0" y="13183"/>
                  </a:cubicBezTo>
                  <a:cubicBezTo>
                    <a:pt x="0" y="16653"/>
                    <a:pt x="1667" y="18398"/>
                    <a:pt x="5021" y="18398"/>
                  </a:cubicBezTo>
                  <a:cubicBezTo>
                    <a:pt x="6766" y="18398"/>
                    <a:pt x="8045" y="17972"/>
                    <a:pt x="8898" y="17138"/>
                  </a:cubicBezTo>
                  <a:cubicBezTo>
                    <a:pt x="9751" y="16304"/>
                    <a:pt x="10178" y="15005"/>
                    <a:pt x="10178" y="13280"/>
                  </a:cubicBezTo>
                  <a:cubicBezTo>
                    <a:pt x="10158" y="12039"/>
                    <a:pt x="9906" y="10934"/>
                    <a:pt x="9383" y="9984"/>
                  </a:cubicBezTo>
                  <a:cubicBezTo>
                    <a:pt x="8879" y="9015"/>
                    <a:pt x="8142" y="8472"/>
                    <a:pt x="7231" y="8317"/>
                  </a:cubicBezTo>
                  <a:cubicBezTo>
                    <a:pt x="8142" y="8317"/>
                    <a:pt x="8821" y="7968"/>
                    <a:pt x="9286" y="7329"/>
                  </a:cubicBezTo>
                  <a:cubicBezTo>
                    <a:pt x="9751" y="6669"/>
                    <a:pt x="9984" y="5855"/>
                    <a:pt x="9984" y="4886"/>
                  </a:cubicBezTo>
                  <a:cubicBezTo>
                    <a:pt x="9984" y="3219"/>
                    <a:pt x="9519" y="1997"/>
                    <a:pt x="8608" y="1203"/>
                  </a:cubicBezTo>
                  <a:cubicBezTo>
                    <a:pt x="7696" y="408"/>
                    <a:pt x="6456" y="1"/>
                    <a:pt x="4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80" name="Google Shape;480;p3"/>
            <p:cNvSpPr/>
            <p:nvPr/>
          </p:nvSpPr>
          <p:spPr>
            <a:xfrm>
              <a:off x="2207250" y="3784625"/>
              <a:ext cx="249125" cy="490000"/>
            </a:xfrm>
            <a:custGeom>
              <a:avLst/>
              <a:gdLst/>
              <a:ahLst/>
              <a:cxnLst/>
              <a:rect l="l" t="t" r="r" b="b"/>
              <a:pathLst>
                <a:path w="9965" h="19600" extrusionOk="0">
                  <a:moveTo>
                    <a:pt x="8104" y="0"/>
                  </a:moveTo>
                  <a:lnTo>
                    <a:pt x="8104" y="272"/>
                  </a:lnTo>
                  <a:cubicBezTo>
                    <a:pt x="8104" y="3005"/>
                    <a:pt x="6979" y="6495"/>
                    <a:pt x="4769" y="10740"/>
                  </a:cubicBezTo>
                  <a:cubicBezTo>
                    <a:pt x="4246" y="10081"/>
                    <a:pt x="3781" y="9248"/>
                    <a:pt x="3374" y="8278"/>
                  </a:cubicBezTo>
                  <a:cubicBezTo>
                    <a:pt x="2966" y="7290"/>
                    <a:pt x="2695" y="6475"/>
                    <a:pt x="2521" y="5816"/>
                  </a:cubicBezTo>
                  <a:cubicBezTo>
                    <a:pt x="2366" y="5177"/>
                    <a:pt x="2152" y="4149"/>
                    <a:pt x="1900" y="2792"/>
                  </a:cubicBezTo>
                  <a:cubicBezTo>
                    <a:pt x="1629" y="1435"/>
                    <a:pt x="1454" y="563"/>
                    <a:pt x="1377" y="175"/>
                  </a:cubicBezTo>
                  <a:lnTo>
                    <a:pt x="0" y="97"/>
                  </a:lnTo>
                  <a:lnTo>
                    <a:pt x="0" y="97"/>
                  </a:lnTo>
                  <a:cubicBezTo>
                    <a:pt x="136" y="2424"/>
                    <a:pt x="543" y="4769"/>
                    <a:pt x="1241" y="7096"/>
                  </a:cubicBezTo>
                  <a:cubicBezTo>
                    <a:pt x="1920" y="9422"/>
                    <a:pt x="2908" y="11147"/>
                    <a:pt x="4207" y="12311"/>
                  </a:cubicBezTo>
                  <a:cubicBezTo>
                    <a:pt x="2540" y="15470"/>
                    <a:pt x="1396" y="17622"/>
                    <a:pt x="737" y="18766"/>
                  </a:cubicBezTo>
                  <a:lnTo>
                    <a:pt x="2210" y="19600"/>
                  </a:lnTo>
                  <a:cubicBezTo>
                    <a:pt x="3160" y="17913"/>
                    <a:pt x="3936" y="16459"/>
                    <a:pt x="4576" y="15257"/>
                  </a:cubicBezTo>
                  <a:cubicBezTo>
                    <a:pt x="5196" y="14075"/>
                    <a:pt x="5913" y="12582"/>
                    <a:pt x="6727" y="10837"/>
                  </a:cubicBezTo>
                  <a:cubicBezTo>
                    <a:pt x="7542" y="9073"/>
                    <a:pt x="8220" y="7309"/>
                    <a:pt x="8763" y="5584"/>
                  </a:cubicBezTo>
                  <a:cubicBezTo>
                    <a:pt x="9306" y="3839"/>
                    <a:pt x="9713" y="2133"/>
                    <a:pt x="9965" y="466"/>
                  </a:cubicBezTo>
                  <a:cubicBezTo>
                    <a:pt x="9558" y="291"/>
                    <a:pt x="8918" y="136"/>
                    <a:pt x="8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81" name="Google Shape;481;p3"/>
            <p:cNvSpPr/>
            <p:nvPr/>
          </p:nvSpPr>
          <p:spPr>
            <a:xfrm>
              <a:off x="2639075" y="3780250"/>
              <a:ext cx="340250" cy="211825"/>
            </a:xfrm>
            <a:custGeom>
              <a:avLst/>
              <a:gdLst/>
              <a:ahLst/>
              <a:cxnLst/>
              <a:rect l="l" t="t" r="r" b="b"/>
              <a:pathLst>
                <a:path w="13610" h="8473" extrusionOk="0">
                  <a:moveTo>
                    <a:pt x="12175" y="1"/>
                  </a:moveTo>
                  <a:cubicBezTo>
                    <a:pt x="11302" y="40"/>
                    <a:pt x="9500" y="98"/>
                    <a:pt x="6747" y="175"/>
                  </a:cubicBezTo>
                  <a:cubicBezTo>
                    <a:pt x="4013" y="253"/>
                    <a:pt x="1881" y="331"/>
                    <a:pt x="388" y="447"/>
                  </a:cubicBezTo>
                  <a:lnTo>
                    <a:pt x="640" y="1513"/>
                  </a:lnTo>
                  <a:lnTo>
                    <a:pt x="621" y="1513"/>
                  </a:lnTo>
                  <a:cubicBezTo>
                    <a:pt x="1706" y="1591"/>
                    <a:pt x="5719" y="1784"/>
                    <a:pt x="12659" y="2114"/>
                  </a:cubicBezTo>
                  <a:cubicBezTo>
                    <a:pt x="12970" y="2095"/>
                    <a:pt x="13222" y="1998"/>
                    <a:pt x="13377" y="1843"/>
                  </a:cubicBezTo>
                  <a:cubicBezTo>
                    <a:pt x="13532" y="1688"/>
                    <a:pt x="13609" y="1494"/>
                    <a:pt x="13609" y="1300"/>
                  </a:cubicBezTo>
                  <a:cubicBezTo>
                    <a:pt x="13609" y="990"/>
                    <a:pt x="13474" y="699"/>
                    <a:pt x="13202" y="427"/>
                  </a:cubicBezTo>
                  <a:cubicBezTo>
                    <a:pt x="12911" y="156"/>
                    <a:pt x="12582" y="20"/>
                    <a:pt x="12175" y="1"/>
                  </a:cubicBezTo>
                  <a:close/>
                  <a:moveTo>
                    <a:pt x="12175" y="6340"/>
                  </a:moveTo>
                  <a:cubicBezTo>
                    <a:pt x="5661" y="6631"/>
                    <a:pt x="1609" y="6844"/>
                    <a:pt x="0" y="6980"/>
                  </a:cubicBezTo>
                  <a:lnTo>
                    <a:pt x="272" y="8046"/>
                  </a:lnTo>
                  <a:cubicBezTo>
                    <a:pt x="1842" y="8143"/>
                    <a:pt x="4052" y="8240"/>
                    <a:pt x="6902" y="8298"/>
                  </a:cubicBezTo>
                  <a:cubicBezTo>
                    <a:pt x="9771" y="8356"/>
                    <a:pt x="11690" y="8415"/>
                    <a:pt x="12659" y="8473"/>
                  </a:cubicBezTo>
                  <a:cubicBezTo>
                    <a:pt x="12970" y="8434"/>
                    <a:pt x="13222" y="8337"/>
                    <a:pt x="13377" y="8182"/>
                  </a:cubicBezTo>
                  <a:cubicBezTo>
                    <a:pt x="13532" y="8027"/>
                    <a:pt x="13609" y="7833"/>
                    <a:pt x="13609" y="7639"/>
                  </a:cubicBezTo>
                  <a:cubicBezTo>
                    <a:pt x="13609" y="7329"/>
                    <a:pt x="13474" y="7038"/>
                    <a:pt x="13202" y="6767"/>
                  </a:cubicBezTo>
                  <a:cubicBezTo>
                    <a:pt x="12911" y="6495"/>
                    <a:pt x="12582" y="6360"/>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82" name="Google Shape;482;p3"/>
            <p:cNvSpPr/>
            <p:nvPr/>
          </p:nvSpPr>
          <p:spPr>
            <a:xfrm>
              <a:off x="3162500" y="3667350"/>
              <a:ext cx="249625" cy="443950"/>
            </a:xfrm>
            <a:custGeom>
              <a:avLst/>
              <a:gdLst/>
              <a:ahLst/>
              <a:cxnLst/>
              <a:rect l="l" t="t" r="r" b="b"/>
              <a:pathLst>
                <a:path w="9985" h="17758" extrusionOk="0">
                  <a:moveTo>
                    <a:pt x="3044" y="0"/>
                  </a:moveTo>
                  <a:cubicBezTo>
                    <a:pt x="2637" y="1124"/>
                    <a:pt x="2327" y="2404"/>
                    <a:pt x="2094" y="3838"/>
                  </a:cubicBezTo>
                  <a:cubicBezTo>
                    <a:pt x="1842" y="5273"/>
                    <a:pt x="1551" y="6708"/>
                    <a:pt x="1183" y="8142"/>
                  </a:cubicBezTo>
                  <a:cubicBezTo>
                    <a:pt x="1435" y="8278"/>
                    <a:pt x="1745" y="8433"/>
                    <a:pt x="2133" y="8607"/>
                  </a:cubicBezTo>
                  <a:cubicBezTo>
                    <a:pt x="2520" y="8782"/>
                    <a:pt x="2869" y="8956"/>
                    <a:pt x="3180" y="9131"/>
                  </a:cubicBezTo>
                  <a:cubicBezTo>
                    <a:pt x="3548" y="9053"/>
                    <a:pt x="3936" y="9034"/>
                    <a:pt x="4362" y="9034"/>
                  </a:cubicBezTo>
                  <a:cubicBezTo>
                    <a:pt x="5506" y="9034"/>
                    <a:pt x="6378" y="9344"/>
                    <a:pt x="6979" y="9984"/>
                  </a:cubicBezTo>
                  <a:cubicBezTo>
                    <a:pt x="7580" y="10624"/>
                    <a:pt x="7871" y="11399"/>
                    <a:pt x="7871" y="12291"/>
                  </a:cubicBezTo>
                  <a:cubicBezTo>
                    <a:pt x="7871" y="13260"/>
                    <a:pt x="7561" y="14152"/>
                    <a:pt x="6921" y="14927"/>
                  </a:cubicBezTo>
                  <a:cubicBezTo>
                    <a:pt x="6281" y="15703"/>
                    <a:pt x="5448" y="16090"/>
                    <a:pt x="4478" y="16090"/>
                  </a:cubicBezTo>
                  <a:cubicBezTo>
                    <a:pt x="3509" y="16090"/>
                    <a:pt x="2462" y="15683"/>
                    <a:pt x="1357" y="14850"/>
                  </a:cubicBezTo>
                  <a:cubicBezTo>
                    <a:pt x="1280" y="14772"/>
                    <a:pt x="1163" y="14733"/>
                    <a:pt x="1067" y="14733"/>
                  </a:cubicBezTo>
                  <a:cubicBezTo>
                    <a:pt x="834" y="14733"/>
                    <a:pt x="601" y="14966"/>
                    <a:pt x="369" y="15470"/>
                  </a:cubicBezTo>
                  <a:cubicBezTo>
                    <a:pt x="155" y="15974"/>
                    <a:pt x="20" y="16226"/>
                    <a:pt x="0" y="16246"/>
                  </a:cubicBezTo>
                  <a:cubicBezTo>
                    <a:pt x="1435" y="17254"/>
                    <a:pt x="2869" y="17758"/>
                    <a:pt x="4440" y="17758"/>
                  </a:cubicBezTo>
                  <a:cubicBezTo>
                    <a:pt x="5991" y="17758"/>
                    <a:pt x="7309" y="17273"/>
                    <a:pt x="8375" y="16304"/>
                  </a:cubicBezTo>
                  <a:cubicBezTo>
                    <a:pt x="9441" y="15334"/>
                    <a:pt x="9984" y="14152"/>
                    <a:pt x="9984" y="12795"/>
                  </a:cubicBezTo>
                  <a:cubicBezTo>
                    <a:pt x="9984" y="11341"/>
                    <a:pt x="9441" y="10061"/>
                    <a:pt x="8356" y="8956"/>
                  </a:cubicBezTo>
                  <a:cubicBezTo>
                    <a:pt x="7270" y="7851"/>
                    <a:pt x="6029" y="7289"/>
                    <a:pt x="4614" y="7289"/>
                  </a:cubicBezTo>
                  <a:cubicBezTo>
                    <a:pt x="4188" y="7289"/>
                    <a:pt x="3742" y="7328"/>
                    <a:pt x="3277" y="7425"/>
                  </a:cubicBezTo>
                  <a:cubicBezTo>
                    <a:pt x="3664" y="5370"/>
                    <a:pt x="3974" y="3431"/>
                    <a:pt x="4207" y="1590"/>
                  </a:cubicBezTo>
                  <a:cubicBezTo>
                    <a:pt x="4634" y="1551"/>
                    <a:pt x="5583" y="1532"/>
                    <a:pt x="7076" y="1532"/>
                  </a:cubicBezTo>
                  <a:cubicBezTo>
                    <a:pt x="8084" y="1532"/>
                    <a:pt x="8976" y="1454"/>
                    <a:pt x="9751" y="1299"/>
                  </a:cubicBezTo>
                  <a:lnTo>
                    <a:pt x="9499" y="233"/>
                  </a:lnTo>
                  <a:cubicBezTo>
                    <a:pt x="8743" y="116"/>
                    <a:pt x="7619" y="58"/>
                    <a:pt x="6126" y="58"/>
                  </a:cubicBezTo>
                  <a:cubicBezTo>
                    <a:pt x="4634" y="58"/>
                    <a:pt x="3606" y="39"/>
                    <a:pt x="3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83" name="Google Shape;483;p3"/>
            <p:cNvSpPr/>
            <p:nvPr/>
          </p:nvSpPr>
          <p:spPr>
            <a:xfrm>
              <a:off x="3423725" y="3659575"/>
              <a:ext cx="242825" cy="438150"/>
            </a:xfrm>
            <a:custGeom>
              <a:avLst/>
              <a:gdLst/>
              <a:ahLst/>
              <a:cxnLst/>
              <a:rect l="l" t="t" r="r" b="b"/>
              <a:pathLst>
                <a:path w="9713" h="17526" extrusionOk="0">
                  <a:moveTo>
                    <a:pt x="5487" y="1"/>
                  </a:moveTo>
                  <a:cubicBezTo>
                    <a:pt x="4246" y="1"/>
                    <a:pt x="3141" y="427"/>
                    <a:pt x="2191" y="1280"/>
                  </a:cubicBezTo>
                  <a:cubicBezTo>
                    <a:pt x="1241" y="2153"/>
                    <a:pt x="737" y="3355"/>
                    <a:pt x="679" y="4886"/>
                  </a:cubicBezTo>
                  <a:lnTo>
                    <a:pt x="1745" y="5274"/>
                  </a:lnTo>
                  <a:cubicBezTo>
                    <a:pt x="2016" y="3917"/>
                    <a:pt x="2501" y="2909"/>
                    <a:pt x="3199" y="2230"/>
                  </a:cubicBezTo>
                  <a:cubicBezTo>
                    <a:pt x="3897" y="1571"/>
                    <a:pt x="4653" y="1242"/>
                    <a:pt x="5467" y="1242"/>
                  </a:cubicBezTo>
                  <a:cubicBezTo>
                    <a:pt x="6165" y="1242"/>
                    <a:pt x="6766" y="1455"/>
                    <a:pt x="7251" y="1901"/>
                  </a:cubicBezTo>
                  <a:cubicBezTo>
                    <a:pt x="7755" y="2327"/>
                    <a:pt x="7987" y="2909"/>
                    <a:pt x="7987" y="3607"/>
                  </a:cubicBezTo>
                  <a:cubicBezTo>
                    <a:pt x="7987" y="4712"/>
                    <a:pt x="7774" y="5778"/>
                    <a:pt x="7348" y="6825"/>
                  </a:cubicBezTo>
                  <a:cubicBezTo>
                    <a:pt x="6921" y="7891"/>
                    <a:pt x="6359" y="8822"/>
                    <a:pt x="5680" y="9674"/>
                  </a:cubicBezTo>
                  <a:cubicBezTo>
                    <a:pt x="5002" y="10527"/>
                    <a:pt x="4323" y="11303"/>
                    <a:pt x="3606" y="12001"/>
                  </a:cubicBezTo>
                  <a:cubicBezTo>
                    <a:pt x="2908" y="12718"/>
                    <a:pt x="2210" y="13435"/>
                    <a:pt x="1512" y="14191"/>
                  </a:cubicBezTo>
                  <a:cubicBezTo>
                    <a:pt x="815" y="14928"/>
                    <a:pt x="311" y="15568"/>
                    <a:pt x="0" y="16091"/>
                  </a:cubicBezTo>
                  <a:cubicBezTo>
                    <a:pt x="0" y="16285"/>
                    <a:pt x="0" y="16537"/>
                    <a:pt x="20" y="16847"/>
                  </a:cubicBezTo>
                  <a:cubicBezTo>
                    <a:pt x="20" y="17177"/>
                    <a:pt x="20" y="17390"/>
                    <a:pt x="20" y="17526"/>
                  </a:cubicBezTo>
                  <a:cubicBezTo>
                    <a:pt x="175" y="17526"/>
                    <a:pt x="1532" y="17526"/>
                    <a:pt x="4091" y="17506"/>
                  </a:cubicBezTo>
                  <a:cubicBezTo>
                    <a:pt x="6650" y="17506"/>
                    <a:pt x="8511" y="17487"/>
                    <a:pt x="9713" y="17448"/>
                  </a:cubicBezTo>
                  <a:lnTo>
                    <a:pt x="8976" y="15878"/>
                  </a:lnTo>
                  <a:cubicBezTo>
                    <a:pt x="8375" y="15839"/>
                    <a:pt x="7871" y="15820"/>
                    <a:pt x="7483" y="15820"/>
                  </a:cubicBezTo>
                  <a:cubicBezTo>
                    <a:pt x="7076" y="15820"/>
                    <a:pt x="6456" y="15839"/>
                    <a:pt x="5603" y="15859"/>
                  </a:cubicBezTo>
                  <a:cubicBezTo>
                    <a:pt x="4750" y="15878"/>
                    <a:pt x="4110" y="15897"/>
                    <a:pt x="3742" y="15897"/>
                  </a:cubicBezTo>
                  <a:cubicBezTo>
                    <a:pt x="3354" y="15897"/>
                    <a:pt x="2889" y="15878"/>
                    <a:pt x="2346" y="15859"/>
                  </a:cubicBezTo>
                  <a:cubicBezTo>
                    <a:pt x="2676" y="15490"/>
                    <a:pt x="3218" y="14928"/>
                    <a:pt x="4013" y="14114"/>
                  </a:cubicBezTo>
                  <a:cubicBezTo>
                    <a:pt x="4808" y="13319"/>
                    <a:pt x="5467" y="12602"/>
                    <a:pt x="5991" y="11981"/>
                  </a:cubicBezTo>
                  <a:cubicBezTo>
                    <a:pt x="6514" y="11380"/>
                    <a:pt x="7076" y="10644"/>
                    <a:pt x="7677" y="9771"/>
                  </a:cubicBezTo>
                  <a:cubicBezTo>
                    <a:pt x="8298" y="8918"/>
                    <a:pt x="8743" y="7988"/>
                    <a:pt x="9073" y="7019"/>
                  </a:cubicBezTo>
                  <a:cubicBezTo>
                    <a:pt x="9383" y="6030"/>
                    <a:pt x="9538" y="5022"/>
                    <a:pt x="9538" y="3994"/>
                  </a:cubicBezTo>
                  <a:cubicBezTo>
                    <a:pt x="9538" y="2734"/>
                    <a:pt x="9151" y="1746"/>
                    <a:pt x="8356" y="1048"/>
                  </a:cubicBezTo>
                  <a:cubicBezTo>
                    <a:pt x="7561" y="350"/>
                    <a:pt x="6592" y="1"/>
                    <a:pt x="54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84" name="Google Shape;484;p3"/>
            <p:cNvSpPr/>
            <p:nvPr/>
          </p:nvSpPr>
          <p:spPr>
            <a:xfrm>
              <a:off x="3666050" y="3591725"/>
              <a:ext cx="274825" cy="568050"/>
            </a:xfrm>
            <a:custGeom>
              <a:avLst/>
              <a:gdLst/>
              <a:ahLst/>
              <a:cxnLst/>
              <a:rect l="l" t="t" r="r" b="b"/>
              <a:pathLst>
                <a:path w="10993" h="22722" extrusionOk="0">
                  <a:moveTo>
                    <a:pt x="9926" y="1"/>
                  </a:moveTo>
                  <a:cubicBezTo>
                    <a:pt x="9577" y="1028"/>
                    <a:pt x="8569" y="3180"/>
                    <a:pt x="6902" y="6476"/>
                  </a:cubicBezTo>
                  <a:cubicBezTo>
                    <a:pt x="5215" y="9771"/>
                    <a:pt x="3645" y="12931"/>
                    <a:pt x="2191" y="15936"/>
                  </a:cubicBezTo>
                  <a:cubicBezTo>
                    <a:pt x="718" y="18922"/>
                    <a:pt x="0" y="20783"/>
                    <a:pt x="0" y="21481"/>
                  </a:cubicBezTo>
                  <a:cubicBezTo>
                    <a:pt x="0" y="21810"/>
                    <a:pt x="117" y="22101"/>
                    <a:pt x="330" y="22353"/>
                  </a:cubicBezTo>
                  <a:cubicBezTo>
                    <a:pt x="563" y="22605"/>
                    <a:pt x="834" y="22721"/>
                    <a:pt x="1164" y="22721"/>
                  </a:cubicBezTo>
                  <a:cubicBezTo>
                    <a:pt x="1493" y="22721"/>
                    <a:pt x="1764" y="22586"/>
                    <a:pt x="1978" y="22314"/>
                  </a:cubicBezTo>
                  <a:cubicBezTo>
                    <a:pt x="2598" y="20220"/>
                    <a:pt x="4110" y="16576"/>
                    <a:pt x="6495" y="11342"/>
                  </a:cubicBezTo>
                  <a:cubicBezTo>
                    <a:pt x="8899" y="6127"/>
                    <a:pt x="10391" y="2482"/>
                    <a:pt x="10992" y="408"/>
                  </a:cubicBezTo>
                  <a:lnTo>
                    <a:pt x="9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85" name="Google Shape;485;p3"/>
            <p:cNvSpPr/>
            <p:nvPr/>
          </p:nvSpPr>
          <p:spPr>
            <a:xfrm>
              <a:off x="3940350" y="3664925"/>
              <a:ext cx="251075" cy="446850"/>
            </a:xfrm>
            <a:custGeom>
              <a:avLst/>
              <a:gdLst/>
              <a:ahLst/>
              <a:cxnLst/>
              <a:rect l="l" t="t" r="r" b="b"/>
              <a:pathLst>
                <a:path w="10043" h="17874" extrusionOk="0">
                  <a:moveTo>
                    <a:pt x="6844" y="2094"/>
                  </a:moveTo>
                  <a:cubicBezTo>
                    <a:pt x="6805" y="3005"/>
                    <a:pt x="6767" y="4362"/>
                    <a:pt x="6728" y="6145"/>
                  </a:cubicBezTo>
                  <a:cubicBezTo>
                    <a:pt x="6670" y="7929"/>
                    <a:pt x="6631" y="9267"/>
                    <a:pt x="6573" y="10178"/>
                  </a:cubicBezTo>
                  <a:lnTo>
                    <a:pt x="1765" y="10042"/>
                  </a:lnTo>
                  <a:cubicBezTo>
                    <a:pt x="2017" y="9674"/>
                    <a:pt x="2773" y="8414"/>
                    <a:pt x="4014" y="6301"/>
                  </a:cubicBezTo>
                  <a:cubicBezTo>
                    <a:pt x="5235" y="4168"/>
                    <a:pt x="6185" y="2772"/>
                    <a:pt x="6844" y="2094"/>
                  </a:cubicBezTo>
                  <a:close/>
                  <a:moveTo>
                    <a:pt x="6476" y="0"/>
                  </a:moveTo>
                  <a:cubicBezTo>
                    <a:pt x="4847" y="2171"/>
                    <a:pt x="2696" y="5486"/>
                    <a:pt x="20" y="9965"/>
                  </a:cubicBezTo>
                  <a:cubicBezTo>
                    <a:pt x="20" y="10081"/>
                    <a:pt x="40" y="10236"/>
                    <a:pt x="40" y="10449"/>
                  </a:cubicBezTo>
                  <a:cubicBezTo>
                    <a:pt x="40" y="10662"/>
                    <a:pt x="59" y="10837"/>
                    <a:pt x="59" y="10914"/>
                  </a:cubicBezTo>
                  <a:cubicBezTo>
                    <a:pt x="59" y="11070"/>
                    <a:pt x="40" y="11322"/>
                    <a:pt x="1" y="11709"/>
                  </a:cubicBezTo>
                  <a:cubicBezTo>
                    <a:pt x="389" y="11690"/>
                    <a:pt x="679" y="11670"/>
                    <a:pt x="912" y="11670"/>
                  </a:cubicBezTo>
                  <a:cubicBezTo>
                    <a:pt x="1377" y="11670"/>
                    <a:pt x="2095" y="11690"/>
                    <a:pt x="3103" y="11748"/>
                  </a:cubicBezTo>
                  <a:cubicBezTo>
                    <a:pt x="4091" y="11806"/>
                    <a:pt x="4828" y="11826"/>
                    <a:pt x="5313" y="11826"/>
                  </a:cubicBezTo>
                  <a:cubicBezTo>
                    <a:pt x="5623" y="11826"/>
                    <a:pt x="6011" y="11826"/>
                    <a:pt x="6534" y="11787"/>
                  </a:cubicBezTo>
                  <a:lnTo>
                    <a:pt x="6534" y="11787"/>
                  </a:lnTo>
                  <a:cubicBezTo>
                    <a:pt x="6437" y="14540"/>
                    <a:pt x="6379" y="16168"/>
                    <a:pt x="6359" y="16672"/>
                  </a:cubicBezTo>
                  <a:cubicBezTo>
                    <a:pt x="6418" y="17002"/>
                    <a:pt x="6592" y="17292"/>
                    <a:pt x="6864" y="17525"/>
                  </a:cubicBezTo>
                  <a:cubicBezTo>
                    <a:pt x="7135" y="17758"/>
                    <a:pt x="7406" y="17874"/>
                    <a:pt x="7697" y="17874"/>
                  </a:cubicBezTo>
                  <a:cubicBezTo>
                    <a:pt x="8104" y="17874"/>
                    <a:pt x="8376" y="17641"/>
                    <a:pt x="8511" y="17137"/>
                  </a:cubicBezTo>
                  <a:cubicBezTo>
                    <a:pt x="8492" y="16420"/>
                    <a:pt x="8473" y="15509"/>
                    <a:pt x="8414" y="14385"/>
                  </a:cubicBezTo>
                  <a:cubicBezTo>
                    <a:pt x="8356" y="13280"/>
                    <a:pt x="8317" y="12349"/>
                    <a:pt x="8279" y="11612"/>
                  </a:cubicBezTo>
                  <a:cubicBezTo>
                    <a:pt x="8628" y="11593"/>
                    <a:pt x="9209" y="11515"/>
                    <a:pt x="10043" y="11418"/>
                  </a:cubicBezTo>
                  <a:lnTo>
                    <a:pt x="9810" y="10352"/>
                  </a:lnTo>
                  <a:cubicBezTo>
                    <a:pt x="9461" y="10294"/>
                    <a:pt x="8938" y="10255"/>
                    <a:pt x="8240" y="10236"/>
                  </a:cubicBezTo>
                  <a:cubicBezTo>
                    <a:pt x="8279" y="9344"/>
                    <a:pt x="8337" y="7658"/>
                    <a:pt x="8395" y="5176"/>
                  </a:cubicBezTo>
                  <a:cubicBezTo>
                    <a:pt x="8434" y="2675"/>
                    <a:pt x="8492" y="1047"/>
                    <a:pt x="8511" y="310"/>
                  </a:cubicBezTo>
                  <a:cubicBezTo>
                    <a:pt x="7658" y="97"/>
                    <a:pt x="6980" y="0"/>
                    <a:pt x="6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486" name="Google Shape;486;p3"/>
          <p:cNvGrpSpPr/>
          <p:nvPr/>
        </p:nvGrpSpPr>
        <p:grpSpPr>
          <a:xfrm rot="-562468">
            <a:off x="7497381" y="135021"/>
            <a:ext cx="1218588" cy="278446"/>
            <a:chOff x="4592225" y="328100"/>
            <a:chExt cx="2772225" cy="633450"/>
          </a:xfrm>
        </p:grpSpPr>
        <p:sp>
          <p:nvSpPr>
            <p:cNvPr id="487" name="Google Shape;487;p3"/>
            <p:cNvSpPr/>
            <p:nvPr/>
          </p:nvSpPr>
          <p:spPr>
            <a:xfrm>
              <a:off x="4592225" y="336325"/>
              <a:ext cx="222950" cy="452700"/>
            </a:xfrm>
            <a:custGeom>
              <a:avLst/>
              <a:gdLst/>
              <a:ahLst/>
              <a:cxnLst/>
              <a:rect l="l" t="t" r="r" b="b"/>
              <a:pathLst>
                <a:path w="8918" h="18108" extrusionOk="0">
                  <a:moveTo>
                    <a:pt x="4730" y="1"/>
                  </a:moveTo>
                  <a:cubicBezTo>
                    <a:pt x="4401" y="1"/>
                    <a:pt x="4032" y="20"/>
                    <a:pt x="3664" y="78"/>
                  </a:cubicBezTo>
                  <a:cubicBezTo>
                    <a:pt x="3276" y="137"/>
                    <a:pt x="2966" y="195"/>
                    <a:pt x="2714" y="253"/>
                  </a:cubicBezTo>
                  <a:cubicBezTo>
                    <a:pt x="2462" y="331"/>
                    <a:pt x="2133" y="408"/>
                    <a:pt x="1706" y="544"/>
                  </a:cubicBezTo>
                  <a:cubicBezTo>
                    <a:pt x="1260" y="679"/>
                    <a:pt x="950" y="757"/>
                    <a:pt x="756" y="815"/>
                  </a:cubicBezTo>
                  <a:lnTo>
                    <a:pt x="1144" y="1881"/>
                  </a:lnTo>
                  <a:cubicBezTo>
                    <a:pt x="1280" y="1862"/>
                    <a:pt x="1570" y="1823"/>
                    <a:pt x="2055" y="1765"/>
                  </a:cubicBezTo>
                  <a:cubicBezTo>
                    <a:pt x="2540" y="1707"/>
                    <a:pt x="2985" y="1649"/>
                    <a:pt x="3393" y="1610"/>
                  </a:cubicBezTo>
                  <a:cubicBezTo>
                    <a:pt x="3800" y="1571"/>
                    <a:pt x="4168" y="1552"/>
                    <a:pt x="4517" y="1552"/>
                  </a:cubicBezTo>
                  <a:cubicBezTo>
                    <a:pt x="5292" y="1552"/>
                    <a:pt x="5913" y="1804"/>
                    <a:pt x="6397" y="2308"/>
                  </a:cubicBezTo>
                  <a:cubicBezTo>
                    <a:pt x="6863" y="2831"/>
                    <a:pt x="7115" y="3510"/>
                    <a:pt x="7115" y="4343"/>
                  </a:cubicBezTo>
                  <a:cubicBezTo>
                    <a:pt x="7115" y="5468"/>
                    <a:pt x="6649" y="6282"/>
                    <a:pt x="5738" y="6786"/>
                  </a:cubicBezTo>
                  <a:cubicBezTo>
                    <a:pt x="4808" y="7309"/>
                    <a:pt x="3625" y="7561"/>
                    <a:pt x="2171" y="7561"/>
                  </a:cubicBezTo>
                  <a:cubicBezTo>
                    <a:pt x="1880" y="7561"/>
                    <a:pt x="1648" y="7542"/>
                    <a:pt x="1512" y="7523"/>
                  </a:cubicBezTo>
                  <a:lnTo>
                    <a:pt x="1512" y="8705"/>
                  </a:lnTo>
                  <a:cubicBezTo>
                    <a:pt x="1648" y="8686"/>
                    <a:pt x="1822" y="8686"/>
                    <a:pt x="2094" y="8686"/>
                  </a:cubicBezTo>
                  <a:cubicBezTo>
                    <a:pt x="3703" y="8686"/>
                    <a:pt x="4924" y="9132"/>
                    <a:pt x="5777" y="10024"/>
                  </a:cubicBezTo>
                  <a:cubicBezTo>
                    <a:pt x="6630" y="10935"/>
                    <a:pt x="7057" y="12001"/>
                    <a:pt x="7057" y="13242"/>
                  </a:cubicBezTo>
                  <a:cubicBezTo>
                    <a:pt x="7057" y="14153"/>
                    <a:pt x="6805" y="14948"/>
                    <a:pt x="6281" y="15645"/>
                  </a:cubicBezTo>
                  <a:cubicBezTo>
                    <a:pt x="5758" y="16324"/>
                    <a:pt x="5060" y="16673"/>
                    <a:pt x="4149" y="16673"/>
                  </a:cubicBezTo>
                  <a:cubicBezTo>
                    <a:pt x="3780" y="16673"/>
                    <a:pt x="3354" y="16634"/>
                    <a:pt x="2889" y="16576"/>
                  </a:cubicBezTo>
                  <a:cubicBezTo>
                    <a:pt x="2423" y="16498"/>
                    <a:pt x="1880" y="16421"/>
                    <a:pt x="1280" y="16285"/>
                  </a:cubicBezTo>
                  <a:cubicBezTo>
                    <a:pt x="679" y="16150"/>
                    <a:pt x="330" y="16091"/>
                    <a:pt x="194" y="16072"/>
                  </a:cubicBezTo>
                  <a:lnTo>
                    <a:pt x="0" y="17177"/>
                  </a:lnTo>
                  <a:cubicBezTo>
                    <a:pt x="1512" y="17797"/>
                    <a:pt x="3199" y="18107"/>
                    <a:pt x="5060" y="18107"/>
                  </a:cubicBezTo>
                  <a:cubicBezTo>
                    <a:pt x="6359" y="18107"/>
                    <a:pt x="7328" y="17623"/>
                    <a:pt x="7968" y="16654"/>
                  </a:cubicBezTo>
                  <a:cubicBezTo>
                    <a:pt x="8607" y="15684"/>
                    <a:pt x="8918" y="14521"/>
                    <a:pt x="8918" y="13183"/>
                  </a:cubicBezTo>
                  <a:cubicBezTo>
                    <a:pt x="8918" y="12001"/>
                    <a:pt x="8666" y="10973"/>
                    <a:pt x="8162" y="10101"/>
                  </a:cubicBezTo>
                  <a:cubicBezTo>
                    <a:pt x="7658" y="9229"/>
                    <a:pt x="6940" y="8608"/>
                    <a:pt x="5971" y="8221"/>
                  </a:cubicBezTo>
                  <a:cubicBezTo>
                    <a:pt x="6901" y="8085"/>
                    <a:pt x="7599" y="7697"/>
                    <a:pt x="8045" y="7096"/>
                  </a:cubicBezTo>
                  <a:cubicBezTo>
                    <a:pt x="8491" y="6495"/>
                    <a:pt x="8724" y="5720"/>
                    <a:pt x="8724" y="4789"/>
                  </a:cubicBezTo>
                  <a:cubicBezTo>
                    <a:pt x="8724" y="3297"/>
                    <a:pt x="8375" y="2133"/>
                    <a:pt x="7658" y="1280"/>
                  </a:cubicBezTo>
                  <a:cubicBezTo>
                    <a:pt x="6940" y="427"/>
                    <a:pt x="5971" y="1"/>
                    <a:pt x="47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88" name="Google Shape;488;p3"/>
            <p:cNvSpPr/>
            <p:nvPr/>
          </p:nvSpPr>
          <p:spPr>
            <a:xfrm>
              <a:off x="4839375" y="477850"/>
              <a:ext cx="218125" cy="321825"/>
            </a:xfrm>
            <a:custGeom>
              <a:avLst/>
              <a:gdLst/>
              <a:ahLst/>
              <a:cxnLst/>
              <a:rect l="l" t="t" r="r" b="b"/>
              <a:pathLst>
                <a:path w="8725" h="12873" extrusionOk="0">
                  <a:moveTo>
                    <a:pt x="98" y="1"/>
                  </a:moveTo>
                  <a:cubicBezTo>
                    <a:pt x="1280" y="2928"/>
                    <a:pt x="2327" y="5041"/>
                    <a:pt x="3258" y="6301"/>
                  </a:cubicBezTo>
                  <a:cubicBezTo>
                    <a:pt x="1494" y="9267"/>
                    <a:pt x="408" y="11283"/>
                    <a:pt x="1" y="12330"/>
                  </a:cubicBezTo>
                  <a:lnTo>
                    <a:pt x="1028" y="12873"/>
                  </a:lnTo>
                  <a:cubicBezTo>
                    <a:pt x="1319" y="12330"/>
                    <a:pt x="1901" y="11497"/>
                    <a:pt x="2734" y="10314"/>
                  </a:cubicBezTo>
                  <a:cubicBezTo>
                    <a:pt x="3568" y="9151"/>
                    <a:pt x="4130" y="8337"/>
                    <a:pt x="4402" y="7891"/>
                  </a:cubicBezTo>
                  <a:cubicBezTo>
                    <a:pt x="5623" y="9636"/>
                    <a:pt x="6379" y="10993"/>
                    <a:pt x="6670" y="11962"/>
                  </a:cubicBezTo>
                  <a:cubicBezTo>
                    <a:pt x="6961" y="12485"/>
                    <a:pt x="7368" y="12737"/>
                    <a:pt x="7910" y="12737"/>
                  </a:cubicBezTo>
                  <a:cubicBezTo>
                    <a:pt x="8453" y="12737"/>
                    <a:pt x="8725" y="12446"/>
                    <a:pt x="8725" y="11846"/>
                  </a:cubicBezTo>
                  <a:cubicBezTo>
                    <a:pt x="8143" y="10644"/>
                    <a:pt x="6999" y="8860"/>
                    <a:pt x="5313" y="6495"/>
                  </a:cubicBezTo>
                  <a:cubicBezTo>
                    <a:pt x="5468" y="6262"/>
                    <a:pt x="5875" y="5584"/>
                    <a:pt x="6553" y="4440"/>
                  </a:cubicBezTo>
                  <a:cubicBezTo>
                    <a:pt x="7213" y="3316"/>
                    <a:pt x="7775" y="2482"/>
                    <a:pt x="8201" y="1959"/>
                  </a:cubicBezTo>
                  <a:cubicBezTo>
                    <a:pt x="8318" y="1745"/>
                    <a:pt x="8376" y="1513"/>
                    <a:pt x="8376" y="1261"/>
                  </a:cubicBezTo>
                  <a:cubicBezTo>
                    <a:pt x="8376" y="834"/>
                    <a:pt x="8085" y="466"/>
                    <a:pt x="7503" y="136"/>
                  </a:cubicBezTo>
                  <a:cubicBezTo>
                    <a:pt x="7038" y="524"/>
                    <a:pt x="6612" y="970"/>
                    <a:pt x="6224" y="1474"/>
                  </a:cubicBezTo>
                  <a:cubicBezTo>
                    <a:pt x="5856" y="1997"/>
                    <a:pt x="5468" y="2598"/>
                    <a:pt x="5080" y="3296"/>
                  </a:cubicBezTo>
                  <a:cubicBezTo>
                    <a:pt x="4692" y="3994"/>
                    <a:pt x="4382" y="4518"/>
                    <a:pt x="4130" y="4867"/>
                  </a:cubicBezTo>
                  <a:cubicBezTo>
                    <a:pt x="2734" y="2870"/>
                    <a:pt x="1726" y="1241"/>
                    <a:pt x="1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89" name="Google Shape;489;p3"/>
            <p:cNvSpPr/>
            <p:nvPr/>
          </p:nvSpPr>
          <p:spPr>
            <a:xfrm>
              <a:off x="5228075" y="443450"/>
              <a:ext cx="271925" cy="292275"/>
            </a:xfrm>
            <a:custGeom>
              <a:avLst/>
              <a:gdLst/>
              <a:ahLst/>
              <a:cxnLst/>
              <a:rect l="l" t="t" r="r" b="b"/>
              <a:pathLst>
                <a:path w="10877" h="11691" extrusionOk="0">
                  <a:moveTo>
                    <a:pt x="4246" y="0"/>
                  </a:moveTo>
                  <a:cubicBezTo>
                    <a:pt x="4188" y="911"/>
                    <a:pt x="4149" y="1919"/>
                    <a:pt x="4149" y="3024"/>
                  </a:cubicBezTo>
                  <a:cubicBezTo>
                    <a:pt x="4149" y="3877"/>
                    <a:pt x="4169" y="4517"/>
                    <a:pt x="4188" y="4944"/>
                  </a:cubicBezTo>
                  <a:lnTo>
                    <a:pt x="1" y="5176"/>
                  </a:lnTo>
                  <a:lnTo>
                    <a:pt x="233" y="6243"/>
                  </a:lnTo>
                  <a:lnTo>
                    <a:pt x="4227" y="6456"/>
                  </a:lnTo>
                  <a:cubicBezTo>
                    <a:pt x="4265" y="7755"/>
                    <a:pt x="4285" y="8491"/>
                    <a:pt x="4285" y="8666"/>
                  </a:cubicBezTo>
                  <a:cubicBezTo>
                    <a:pt x="4285" y="9480"/>
                    <a:pt x="4265" y="10081"/>
                    <a:pt x="4246" y="10488"/>
                  </a:cubicBezTo>
                  <a:cubicBezTo>
                    <a:pt x="4324" y="10818"/>
                    <a:pt x="4479" y="11108"/>
                    <a:pt x="4750" y="11341"/>
                  </a:cubicBezTo>
                  <a:cubicBezTo>
                    <a:pt x="5002" y="11574"/>
                    <a:pt x="5274" y="11690"/>
                    <a:pt x="5564" y="11690"/>
                  </a:cubicBezTo>
                  <a:cubicBezTo>
                    <a:pt x="5991" y="11690"/>
                    <a:pt x="6262" y="11438"/>
                    <a:pt x="6398" y="10953"/>
                  </a:cubicBezTo>
                  <a:cubicBezTo>
                    <a:pt x="6359" y="10294"/>
                    <a:pt x="6282" y="9480"/>
                    <a:pt x="6165" y="8511"/>
                  </a:cubicBezTo>
                  <a:cubicBezTo>
                    <a:pt x="6049" y="7541"/>
                    <a:pt x="5991" y="6882"/>
                    <a:pt x="5952" y="6514"/>
                  </a:cubicBezTo>
                  <a:lnTo>
                    <a:pt x="5952" y="6514"/>
                  </a:lnTo>
                  <a:cubicBezTo>
                    <a:pt x="7891" y="6650"/>
                    <a:pt x="9209" y="6727"/>
                    <a:pt x="9926" y="6766"/>
                  </a:cubicBezTo>
                  <a:cubicBezTo>
                    <a:pt x="10236" y="6727"/>
                    <a:pt x="10469" y="6630"/>
                    <a:pt x="10643" y="6475"/>
                  </a:cubicBezTo>
                  <a:cubicBezTo>
                    <a:pt x="10799" y="6320"/>
                    <a:pt x="10876" y="6146"/>
                    <a:pt x="10876" y="5932"/>
                  </a:cubicBezTo>
                  <a:cubicBezTo>
                    <a:pt x="10876" y="5622"/>
                    <a:pt x="10740" y="5331"/>
                    <a:pt x="10450" y="5060"/>
                  </a:cubicBezTo>
                  <a:cubicBezTo>
                    <a:pt x="10178" y="4789"/>
                    <a:pt x="9849" y="4653"/>
                    <a:pt x="9442" y="4634"/>
                  </a:cubicBezTo>
                  <a:lnTo>
                    <a:pt x="5778" y="4847"/>
                  </a:lnTo>
                  <a:cubicBezTo>
                    <a:pt x="5758" y="4556"/>
                    <a:pt x="5681" y="3800"/>
                    <a:pt x="5564" y="2579"/>
                  </a:cubicBezTo>
                  <a:cubicBezTo>
                    <a:pt x="5429" y="1357"/>
                    <a:pt x="5351" y="562"/>
                    <a:pt x="5332" y="233"/>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90" name="Google Shape;490;p3"/>
            <p:cNvSpPr/>
            <p:nvPr/>
          </p:nvSpPr>
          <p:spPr>
            <a:xfrm>
              <a:off x="5670550" y="354275"/>
              <a:ext cx="249150" cy="444450"/>
            </a:xfrm>
            <a:custGeom>
              <a:avLst/>
              <a:gdLst/>
              <a:ahLst/>
              <a:cxnLst/>
              <a:rect l="l" t="t" r="r" b="b"/>
              <a:pathLst>
                <a:path w="9966" h="17778" extrusionOk="0">
                  <a:moveTo>
                    <a:pt x="3045" y="0"/>
                  </a:moveTo>
                  <a:cubicBezTo>
                    <a:pt x="2637" y="1125"/>
                    <a:pt x="2327" y="2404"/>
                    <a:pt x="2075" y="3839"/>
                  </a:cubicBezTo>
                  <a:cubicBezTo>
                    <a:pt x="1843" y="5273"/>
                    <a:pt x="1532" y="6708"/>
                    <a:pt x="1164" y="8142"/>
                  </a:cubicBezTo>
                  <a:cubicBezTo>
                    <a:pt x="1416" y="8278"/>
                    <a:pt x="1746" y="8433"/>
                    <a:pt x="2133" y="8608"/>
                  </a:cubicBezTo>
                  <a:cubicBezTo>
                    <a:pt x="2502" y="8782"/>
                    <a:pt x="2851" y="8957"/>
                    <a:pt x="3180" y="9131"/>
                  </a:cubicBezTo>
                  <a:cubicBezTo>
                    <a:pt x="3549" y="9073"/>
                    <a:pt x="3936" y="9034"/>
                    <a:pt x="4343" y="9034"/>
                  </a:cubicBezTo>
                  <a:cubicBezTo>
                    <a:pt x="5507" y="9034"/>
                    <a:pt x="6379" y="9364"/>
                    <a:pt x="6980" y="9984"/>
                  </a:cubicBezTo>
                  <a:cubicBezTo>
                    <a:pt x="7562" y="10624"/>
                    <a:pt x="7872" y="11399"/>
                    <a:pt x="7872" y="12310"/>
                  </a:cubicBezTo>
                  <a:cubicBezTo>
                    <a:pt x="7872" y="13280"/>
                    <a:pt x="7542" y="14152"/>
                    <a:pt x="6902" y="14927"/>
                  </a:cubicBezTo>
                  <a:cubicBezTo>
                    <a:pt x="6263" y="15703"/>
                    <a:pt x="5448" y="16091"/>
                    <a:pt x="4479" y="16091"/>
                  </a:cubicBezTo>
                  <a:cubicBezTo>
                    <a:pt x="3490" y="16091"/>
                    <a:pt x="2463" y="15684"/>
                    <a:pt x="1358" y="14850"/>
                  </a:cubicBezTo>
                  <a:cubicBezTo>
                    <a:pt x="1261" y="14772"/>
                    <a:pt x="1164" y="14734"/>
                    <a:pt x="1048" y="14734"/>
                  </a:cubicBezTo>
                  <a:cubicBezTo>
                    <a:pt x="835" y="14734"/>
                    <a:pt x="602" y="14986"/>
                    <a:pt x="369" y="15470"/>
                  </a:cubicBezTo>
                  <a:cubicBezTo>
                    <a:pt x="137" y="15974"/>
                    <a:pt x="20" y="16226"/>
                    <a:pt x="1" y="16246"/>
                  </a:cubicBezTo>
                  <a:cubicBezTo>
                    <a:pt x="1436" y="17254"/>
                    <a:pt x="2870" y="17777"/>
                    <a:pt x="4421" y="17777"/>
                  </a:cubicBezTo>
                  <a:cubicBezTo>
                    <a:pt x="5991" y="17777"/>
                    <a:pt x="7309" y="17273"/>
                    <a:pt x="8376" y="16304"/>
                  </a:cubicBezTo>
                  <a:cubicBezTo>
                    <a:pt x="9442" y="15335"/>
                    <a:pt x="9965" y="14171"/>
                    <a:pt x="9965" y="12795"/>
                  </a:cubicBezTo>
                  <a:cubicBezTo>
                    <a:pt x="9965" y="11341"/>
                    <a:pt x="9423" y="10062"/>
                    <a:pt x="8337" y="8957"/>
                  </a:cubicBezTo>
                  <a:cubicBezTo>
                    <a:pt x="7251" y="7852"/>
                    <a:pt x="6011" y="7289"/>
                    <a:pt x="4615" y="7289"/>
                  </a:cubicBezTo>
                  <a:cubicBezTo>
                    <a:pt x="4188" y="7289"/>
                    <a:pt x="3742" y="7348"/>
                    <a:pt x="3277" y="7444"/>
                  </a:cubicBezTo>
                  <a:cubicBezTo>
                    <a:pt x="3665" y="5370"/>
                    <a:pt x="3975" y="3432"/>
                    <a:pt x="4208" y="1609"/>
                  </a:cubicBezTo>
                  <a:cubicBezTo>
                    <a:pt x="4615" y="1551"/>
                    <a:pt x="5584" y="1532"/>
                    <a:pt x="7077" y="1532"/>
                  </a:cubicBezTo>
                  <a:cubicBezTo>
                    <a:pt x="8085" y="1532"/>
                    <a:pt x="8977" y="1454"/>
                    <a:pt x="9752" y="1318"/>
                  </a:cubicBezTo>
                  <a:lnTo>
                    <a:pt x="9481" y="233"/>
                  </a:lnTo>
                  <a:lnTo>
                    <a:pt x="9500" y="233"/>
                  </a:lnTo>
                  <a:cubicBezTo>
                    <a:pt x="8744" y="117"/>
                    <a:pt x="7620" y="78"/>
                    <a:pt x="6127" y="78"/>
                  </a:cubicBezTo>
                  <a:cubicBezTo>
                    <a:pt x="4615" y="78"/>
                    <a:pt x="3587" y="39"/>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91" name="Google Shape;491;p3"/>
            <p:cNvSpPr/>
            <p:nvPr/>
          </p:nvSpPr>
          <p:spPr>
            <a:xfrm>
              <a:off x="5943425" y="472050"/>
              <a:ext cx="249625" cy="489500"/>
            </a:xfrm>
            <a:custGeom>
              <a:avLst/>
              <a:gdLst/>
              <a:ahLst/>
              <a:cxnLst/>
              <a:rect l="l" t="t" r="r" b="b"/>
              <a:pathLst>
                <a:path w="9985" h="19580" extrusionOk="0">
                  <a:moveTo>
                    <a:pt x="8123" y="0"/>
                  </a:moveTo>
                  <a:lnTo>
                    <a:pt x="8123" y="252"/>
                  </a:lnTo>
                  <a:cubicBezTo>
                    <a:pt x="8123" y="2985"/>
                    <a:pt x="6999" y="6475"/>
                    <a:pt x="4789" y="10740"/>
                  </a:cubicBezTo>
                  <a:cubicBezTo>
                    <a:pt x="4265" y="10061"/>
                    <a:pt x="3800" y="9247"/>
                    <a:pt x="3393" y="8258"/>
                  </a:cubicBezTo>
                  <a:cubicBezTo>
                    <a:pt x="2986" y="7289"/>
                    <a:pt x="2695" y="6456"/>
                    <a:pt x="2540" y="5816"/>
                  </a:cubicBezTo>
                  <a:cubicBezTo>
                    <a:pt x="2385" y="5157"/>
                    <a:pt x="2172" y="4149"/>
                    <a:pt x="1900" y="2792"/>
                  </a:cubicBezTo>
                  <a:cubicBezTo>
                    <a:pt x="1648" y="1415"/>
                    <a:pt x="1474" y="543"/>
                    <a:pt x="1396" y="175"/>
                  </a:cubicBezTo>
                  <a:lnTo>
                    <a:pt x="0" y="97"/>
                  </a:lnTo>
                  <a:lnTo>
                    <a:pt x="0" y="97"/>
                  </a:lnTo>
                  <a:cubicBezTo>
                    <a:pt x="155" y="2423"/>
                    <a:pt x="562" y="4750"/>
                    <a:pt x="1260" y="7076"/>
                  </a:cubicBezTo>
                  <a:cubicBezTo>
                    <a:pt x="1939" y="9402"/>
                    <a:pt x="2928" y="11147"/>
                    <a:pt x="4226" y="12291"/>
                  </a:cubicBezTo>
                  <a:cubicBezTo>
                    <a:pt x="2559" y="15470"/>
                    <a:pt x="1396" y="17622"/>
                    <a:pt x="756" y="18746"/>
                  </a:cubicBezTo>
                  <a:lnTo>
                    <a:pt x="2230" y="19580"/>
                  </a:lnTo>
                  <a:cubicBezTo>
                    <a:pt x="3180" y="17893"/>
                    <a:pt x="3955" y="16459"/>
                    <a:pt x="4595" y="15257"/>
                  </a:cubicBezTo>
                  <a:cubicBezTo>
                    <a:pt x="5215" y="14055"/>
                    <a:pt x="5932" y="12582"/>
                    <a:pt x="6747" y="10817"/>
                  </a:cubicBezTo>
                  <a:cubicBezTo>
                    <a:pt x="7561" y="9053"/>
                    <a:pt x="8239" y="7309"/>
                    <a:pt x="8782" y="5564"/>
                  </a:cubicBezTo>
                  <a:cubicBezTo>
                    <a:pt x="9325" y="3838"/>
                    <a:pt x="9732" y="2132"/>
                    <a:pt x="9984" y="446"/>
                  </a:cubicBezTo>
                  <a:cubicBezTo>
                    <a:pt x="9558" y="271"/>
                    <a:pt x="8937" y="116"/>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92" name="Google Shape;492;p3"/>
            <p:cNvSpPr/>
            <p:nvPr/>
          </p:nvSpPr>
          <p:spPr>
            <a:xfrm>
              <a:off x="6375725" y="467200"/>
              <a:ext cx="340250" cy="211800"/>
            </a:xfrm>
            <a:custGeom>
              <a:avLst/>
              <a:gdLst/>
              <a:ahLst/>
              <a:cxnLst/>
              <a:rect l="l" t="t" r="r" b="b"/>
              <a:pathLst>
                <a:path w="13610" h="8472" extrusionOk="0">
                  <a:moveTo>
                    <a:pt x="12175" y="0"/>
                  </a:moveTo>
                  <a:cubicBezTo>
                    <a:pt x="11303" y="58"/>
                    <a:pt x="9500" y="97"/>
                    <a:pt x="6747" y="175"/>
                  </a:cubicBezTo>
                  <a:cubicBezTo>
                    <a:pt x="4014" y="252"/>
                    <a:pt x="1881" y="349"/>
                    <a:pt x="388" y="446"/>
                  </a:cubicBezTo>
                  <a:lnTo>
                    <a:pt x="621" y="1512"/>
                  </a:lnTo>
                  <a:cubicBezTo>
                    <a:pt x="1707" y="1590"/>
                    <a:pt x="5719" y="1803"/>
                    <a:pt x="12660" y="2133"/>
                  </a:cubicBezTo>
                  <a:cubicBezTo>
                    <a:pt x="12970" y="2094"/>
                    <a:pt x="13222" y="1997"/>
                    <a:pt x="13377" y="1842"/>
                  </a:cubicBezTo>
                  <a:cubicBezTo>
                    <a:pt x="13532" y="1687"/>
                    <a:pt x="13610" y="1512"/>
                    <a:pt x="13610" y="1299"/>
                  </a:cubicBezTo>
                  <a:cubicBezTo>
                    <a:pt x="13610" y="989"/>
                    <a:pt x="13474" y="698"/>
                    <a:pt x="13203" y="427"/>
                  </a:cubicBezTo>
                  <a:cubicBezTo>
                    <a:pt x="12912" y="155"/>
                    <a:pt x="12582" y="20"/>
                    <a:pt x="12175" y="0"/>
                  </a:cubicBezTo>
                  <a:close/>
                  <a:moveTo>
                    <a:pt x="12175" y="6339"/>
                  </a:moveTo>
                  <a:cubicBezTo>
                    <a:pt x="5661" y="6650"/>
                    <a:pt x="1610" y="6843"/>
                    <a:pt x="1" y="6979"/>
                  </a:cubicBezTo>
                  <a:lnTo>
                    <a:pt x="272" y="8045"/>
                  </a:lnTo>
                  <a:cubicBezTo>
                    <a:pt x="1823" y="8162"/>
                    <a:pt x="4052" y="8239"/>
                    <a:pt x="6902" y="8297"/>
                  </a:cubicBezTo>
                  <a:cubicBezTo>
                    <a:pt x="9771" y="8375"/>
                    <a:pt x="11690" y="8414"/>
                    <a:pt x="12660" y="8472"/>
                  </a:cubicBezTo>
                  <a:cubicBezTo>
                    <a:pt x="12970" y="8433"/>
                    <a:pt x="13222" y="8336"/>
                    <a:pt x="13377" y="8181"/>
                  </a:cubicBezTo>
                  <a:cubicBezTo>
                    <a:pt x="13532" y="8026"/>
                    <a:pt x="13610" y="7852"/>
                    <a:pt x="13610" y="7638"/>
                  </a:cubicBezTo>
                  <a:cubicBezTo>
                    <a:pt x="13610" y="7328"/>
                    <a:pt x="13474" y="7037"/>
                    <a:pt x="13203" y="6766"/>
                  </a:cubicBezTo>
                  <a:cubicBezTo>
                    <a:pt x="12912" y="6494"/>
                    <a:pt x="12582" y="6359"/>
                    <a:pt x="12175" y="63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93" name="Google Shape;493;p3"/>
            <p:cNvSpPr/>
            <p:nvPr/>
          </p:nvSpPr>
          <p:spPr>
            <a:xfrm>
              <a:off x="6899150" y="328100"/>
              <a:ext cx="215700" cy="456075"/>
            </a:xfrm>
            <a:custGeom>
              <a:avLst/>
              <a:gdLst/>
              <a:ahLst/>
              <a:cxnLst/>
              <a:rect l="l" t="t" r="r" b="b"/>
              <a:pathLst>
                <a:path w="8628" h="18243" extrusionOk="0">
                  <a:moveTo>
                    <a:pt x="4130" y="0"/>
                  </a:moveTo>
                  <a:cubicBezTo>
                    <a:pt x="3858" y="272"/>
                    <a:pt x="3471" y="601"/>
                    <a:pt x="2986" y="1028"/>
                  </a:cubicBezTo>
                  <a:cubicBezTo>
                    <a:pt x="2482" y="1454"/>
                    <a:pt x="1939" y="1920"/>
                    <a:pt x="1319" y="2443"/>
                  </a:cubicBezTo>
                  <a:cubicBezTo>
                    <a:pt x="679" y="2966"/>
                    <a:pt x="253" y="3315"/>
                    <a:pt x="1" y="3529"/>
                  </a:cubicBezTo>
                  <a:lnTo>
                    <a:pt x="757" y="4323"/>
                  </a:lnTo>
                  <a:cubicBezTo>
                    <a:pt x="1435" y="3819"/>
                    <a:pt x="2501" y="3141"/>
                    <a:pt x="3936" y="2307"/>
                  </a:cubicBezTo>
                  <a:lnTo>
                    <a:pt x="3936" y="2307"/>
                  </a:lnTo>
                  <a:cubicBezTo>
                    <a:pt x="3897" y="3218"/>
                    <a:pt x="3878" y="4556"/>
                    <a:pt x="3878" y="6320"/>
                  </a:cubicBezTo>
                  <a:cubicBezTo>
                    <a:pt x="3878" y="7076"/>
                    <a:pt x="3878" y="8201"/>
                    <a:pt x="3897" y="9674"/>
                  </a:cubicBezTo>
                  <a:cubicBezTo>
                    <a:pt x="3917" y="11147"/>
                    <a:pt x="3917" y="12252"/>
                    <a:pt x="3917" y="12970"/>
                  </a:cubicBezTo>
                  <a:cubicBezTo>
                    <a:pt x="3917" y="14133"/>
                    <a:pt x="3897" y="15296"/>
                    <a:pt x="3839" y="16440"/>
                  </a:cubicBezTo>
                  <a:cubicBezTo>
                    <a:pt x="3529" y="16498"/>
                    <a:pt x="3083" y="16575"/>
                    <a:pt x="2521" y="16692"/>
                  </a:cubicBezTo>
                  <a:cubicBezTo>
                    <a:pt x="1959" y="16789"/>
                    <a:pt x="1474" y="16886"/>
                    <a:pt x="1106" y="16924"/>
                  </a:cubicBezTo>
                  <a:lnTo>
                    <a:pt x="1106" y="18184"/>
                  </a:lnTo>
                  <a:lnTo>
                    <a:pt x="1106" y="18204"/>
                  </a:lnTo>
                  <a:cubicBezTo>
                    <a:pt x="1086" y="18204"/>
                    <a:pt x="1358" y="18223"/>
                    <a:pt x="1900" y="18223"/>
                  </a:cubicBezTo>
                  <a:cubicBezTo>
                    <a:pt x="2443" y="18243"/>
                    <a:pt x="3219" y="18243"/>
                    <a:pt x="4188" y="18243"/>
                  </a:cubicBezTo>
                  <a:lnTo>
                    <a:pt x="8627" y="18243"/>
                  </a:lnTo>
                  <a:lnTo>
                    <a:pt x="8240" y="16983"/>
                  </a:lnTo>
                  <a:cubicBezTo>
                    <a:pt x="7949" y="16944"/>
                    <a:pt x="7522" y="16886"/>
                    <a:pt x="6960" y="16769"/>
                  </a:cubicBezTo>
                  <a:cubicBezTo>
                    <a:pt x="6417" y="16672"/>
                    <a:pt x="6068" y="16614"/>
                    <a:pt x="5933" y="16595"/>
                  </a:cubicBezTo>
                  <a:cubicBezTo>
                    <a:pt x="5875" y="15315"/>
                    <a:pt x="5855" y="13222"/>
                    <a:pt x="5855" y="10275"/>
                  </a:cubicBezTo>
                  <a:cubicBezTo>
                    <a:pt x="5855" y="5351"/>
                    <a:pt x="5816" y="1958"/>
                    <a:pt x="5719" y="117"/>
                  </a:cubicBezTo>
                  <a:cubicBezTo>
                    <a:pt x="5467" y="78"/>
                    <a:pt x="5196" y="59"/>
                    <a:pt x="4925" y="59"/>
                  </a:cubicBezTo>
                  <a:cubicBezTo>
                    <a:pt x="4653" y="39"/>
                    <a:pt x="4382" y="20"/>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94" name="Google Shape;494;p3"/>
            <p:cNvSpPr/>
            <p:nvPr/>
          </p:nvSpPr>
          <p:spPr>
            <a:xfrm>
              <a:off x="7115300" y="354275"/>
              <a:ext cx="249150" cy="444450"/>
            </a:xfrm>
            <a:custGeom>
              <a:avLst/>
              <a:gdLst/>
              <a:ahLst/>
              <a:cxnLst/>
              <a:rect l="l" t="t" r="r" b="b"/>
              <a:pathLst>
                <a:path w="9966" h="17778" extrusionOk="0">
                  <a:moveTo>
                    <a:pt x="3025" y="0"/>
                  </a:moveTo>
                  <a:cubicBezTo>
                    <a:pt x="2637" y="1125"/>
                    <a:pt x="2308" y="2404"/>
                    <a:pt x="2075" y="3839"/>
                  </a:cubicBezTo>
                  <a:cubicBezTo>
                    <a:pt x="1823" y="5273"/>
                    <a:pt x="1532" y="6708"/>
                    <a:pt x="1164" y="8142"/>
                  </a:cubicBezTo>
                  <a:cubicBezTo>
                    <a:pt x="1416" y="8278"/>
                    <a:pt x="1745" y="8433"/>
                    <a:pt x="2114" y="8608"/>
                  </a:cubicBezTo>
                  <a:cubicBezTo>
                    <a:pt x="2501" y="8782"/>
                    <a:pt x="2850" y="8957"/>
                    <a:pt x="3180" y="9131"/>
                  </a:cubicBezTo>
                  <a:cubicBezTo>
                    <a:pt x="3548" y="9073"/>
                    <a:pt x="3936" y="9034"/>
                    <a:pt x="4343" y="9034"/>
                  </a:cubicBezTo>
                  <a:cubicBezTo>
                    <a:pt x="5487" y="9034"/>
                    <a:pt x="6359" y="9364"/>
                    <a:pt x="6960" y="9984"/>
                  </a:cubicBezTo>
                  <a:cubicBezTo>
                    <a:pt x="7561" y="10624"/>
                    <a:pt x="7852" y="11399"/>
                    <a:pt x="7852" y="12310"/>
                  </a:cubicBezTo>
                  <a:cubicBezTo>
                    <a:pt x="7852" y="13280"/>
                    <a:pt x="7542" y="14152"/>
                    <a:pt x="6902" y="14927"/>
                  </a:cubicBezTo>
                  <a:cubicBezTo>
                    <a:pt x="6262" y="15703"/>
                    <a:pt x="5429" y="16091"/>
                    <a:pt x="4459" y="16091"/>
                  </a:cubicBezTo>
                  <a:cubicBezTo>
                    <a:pt x="3490" y="16091"/>
                    <a:pt x="2463" y="15684"/>
                    <a:pt x="1358" y="14850"/>
                  </a:cubicBezTo>
                  <a:cubicBezTo>
                    <a:pt x="1261" y="14772"/>
                    <a:pt x="1164" y="14734"/>
                    <a:pt x="1048" y="14734"/>
                  </a:cubicBezTo>
                  <a:cubicBezTo>
                    <a:pt x="815" y="14734"/>
                    <a:pt x="602" y="14986"/>
                    <a:pt x="369" y="15470"/>
                  </a:cubicBezTo>
                  <a:cubicBezTo>
                    <a:pt x="136" y="15974"/>
                    <a:pt x="1" y="16226"/>
                    <a:pt x="1" y="16246"/>
                  </a:cubicBezTo>
                  <a:cubicBezTo>
                    <a:pt x="1435" y="17254"/>
                    <a:pt x="2850" y="17777"/>
                    <a:pt x="4421" y="17777"/>
                  </a:cubicBezTo>
                  <a:cubicBezTo>
                    <a:pt x="5972" y="17777"/>
                    <a:pt x="7290" y="17273"/>
                    <a:pt x="8356" y="16304"/>
                  </a:cubicBezTo>
                  <a:cubicBezTo>
                    <a:pt x="9422" y="15335"/>
                    <a:pt x="9965" y="14171"/>
                    <a:pt x="9965" y="12795"/>
                  </a:cubicBezTo>
                  <a:cubicBezTo>
                    <a:pt x="9965" y="11341"/>
                    <a:pt x="9422" y="10062"/>
                    <a:pt x="8337" y="8957"/>
                  </a:cubicBezTo>
                  <a:cubicBezTo>
                    <a:pt x="7251" y="7852"/>
                    <a:pt x="6010" y="7289"/>
                    <a:pt x="4615" y="7289"/>
                  </a:cubicBezTo>
                  <a:cubicBezTo>
                    <a:pt x="4169" y="7289"/>
                    <a:pt x="3723" y="7348"/>
                    <a:pt x="3258" y="7444"/>
                  </a:cubicBezTo>
                  <a:cubicBezTo>
                    <a:pt x="3645" y="5370"/>
                    <a:pt x="3955" y="3432"/>
                    <a:pt x="4207" y="1609"/>
                  </a:cubicBezTo>
                  <a:cubicBezTo>
                    <a:pt x="4615" y="1551"/>
                    <a:pt x="5564" y="1532"/>
                    <a:pt x="7057" y="1532"/>
                  </a:cubicBezTo>
                  <a:cubicBezTo>
                    <a:pt x="8065" y="1532"/>
                    <a:pt x="8957" y="1454"/>
                    <a:pt x="9752" y="1318"/>
                  </a:cubicBezTo>
                  <a:lnTo>
                    <a:pt x="9480" y="233"/>
                  </a:lnTo>
                  <a:cubicBezTo>
                    <a:pt x="8744" y="117"/>
                    <a:pt x="7619" y="78"/>
                    <a:pt x="6107" y="78"/>
                  </a:cubicBezTo>
                  <a:cubicBezTo>
                    <a:pt x="4615" y="78"/>
                    <a:pt x="3587" y="39"/>
                    <a:pt x="3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495" name="Google Shape;495;p3"/>
          <p:cNvGrpSpPr/>
          <p:nvPr/>
        </p:nvGrpSpPr>
        <p:grpSpPr>
          <a:xfrm>
            <a:off x="2312873" y="4608488"/>
            <a:ext cx="403476" cy="465482"/>
            <a:chOff x="7970425" y="1897700"/>
            <a:chExt cx="68975" cy="79575"/>
          </a:xfrm>
        </p:grpSpPr>
        <p:sp>
          <p:nvSpPr>
            <p:cNvPr id="496" name="Google Shape;496;p3"/>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3"/>
          <p:cNvGrpSpPr/>
          <p:nvPr/>
        </p:nvGrpSpPr>
        <p:grpSpPr>
          <a:xfrm>
            <a:off x="5388138" y="229679"/>
            <a:ext cx="310468" cy="358288"/>
            <a:chOff x="8375825" y="2031150"/>
            <a:chExt cx="53075" cy="61250"/>
          </a:xfrm>
        </p:grpSpPr>
        <p:sp>
          <p:nvSpPr>
            <p:cNvPr id="500" name="Google Shape;500;p3"/>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3"/>
          <p:cNvSpPr/>
          <p:nvPr/>
        </p:nvSpPr>
        <p:spPr>
          <a:xfrm>
            <a:off x="7771174" y="2109116"/>
            <a:ext cx="975713" cy="925260"/>
          </a:xfrm>
          <a:custGeom>
            <a:avLst/>
            <a:gdLst/>
            <a:ahLst/>
            <a:cxnLst/>
            <a:rect l="l" t="t" r="r" b="b"/>
            <a:pathLst>
              <a:path w="6672" h="6327" extrusionOk="0">
                <a:moveTo>
                  <a:pt x="3350" y="13"/>
                </a:moveTo>
                <a:cubicBezTo>
                  <a:pt x="3531" y="593"/>
                  <a:pt x="3696" y="1166"/>
                  <a:pt x="3874" y="1743"/>
                </a:cubicBezTo>
                <a:lnTo>
                  <a:pt x="3911" y="1718"/>
                </a:lnTo>
                <a:lnTo>
                  <a:pt x="5285" y="875"/>
                </a:lnTo>
                <a:lnTo>
                  <a:pt x="5285" y="875"/>
                </a:lnTo>
                <a:lnTo>
                  <a:pt x="4671" y="2366"/>
                </a:lnTo>
                <a:lnTo>
                  <a:pt x="4643" y="2435"/>
                </a:lnTo>
                <a:cubicBezTo>
                  <a:pt x="5063" y="2495"/>
                  <a:pt x="5792" y="2599"/>
                  <a:pt x="6286" y="2665"/>
                </a:cubicBezTo>
                <a:lnTo>
                  <a:pt x="6286" y="2665"/>
                </a:lnTo>
                <a:cubicBezTo>
                  <a:pt x="5851" y="2897"/>
                  <a:pt x="5201" y="3247"/>
                  <a:pt x="4836" y="3447"/>
                </a:cubicBezTo>
                <a:lnTo>
                  <a:pt x="4880" y="3491"/>
                </a:lnTo>
                <a:lnTo>
                  <a:pt x="6013" y="4722"/>
                </a:lnTo>
                <a:lnTo>
                  <a:pt x="6013" y="4722"/>
                </a:lnTo>
                <a:cubicBezTo>
                  <a:pt x="5468" y="4612"/>
                  <a:pt x="4923" y="4494"/>
                  <a:pt x="4375" y="4379"/>
                </a:cubicBezTo>
                <a:lnTo>
                  <a:pt x="4347" y="4373"/>
                </a:lnTo>
                <a:lnTo>
                  <a:pt x="4347" y="4373"/>
                </a:lnTo>
                <a:lnTo>
                  <a:pt x="4350" y="4401"/>
                </a:lnTo>
                <a:cubicBezTo>
                  <a:pt x="4371" y="4893"/>
                  <a:pt x="4389" y="5575"/>
                  <a:pt x="4410" y="6094"/>
                </a:cubicBezTo>
                <a:lnTo>
                  <a:pt x="4410" y="6094"/>
                </a:lnTo>
                <a:lnTo>
                  <a:pt x="3381" y="4750"/>
                </a:lnTo>
                <a:lnTo>
                  <a:pt x="3350" y="4712"/>
                </a:lnTo>
                <a:lnTo>
                  <a:pt x="3322" y="4750"/>
                </a:lnTo>
                <a:lnTo>
                  <a:pt x="2323" y="6010"/>
                </a:lnTo>
                <a:lnTo>
                  <a:pt x="2323" y="6010"/>
                </a:lnTo>
                <a:lnTo>
                  <a:pt x="2393" y="4404"/>
                </a:lnTo>
                <a:lnTo>
                  <a:pt x="2397" y="4323"/>
                </a:lnTo>
                <a:lnTo>
                  <a:pt x="2316" y="4339"/>
                </a:lnTo>
                <a:lnTo>
                  <a:pt x="795" y="4659"/>
                </a:lnTo>
                <a:lnTo>
                  <a:pt x="795" y="4659"/>
                </a:lnTo>
                <a:cubicBezTo>
                  <a:pt x="1145" y="4276"/>
                  <a:pt x="1494" y="3892"/>
                  <a:pt x="1839" y="3507"/>
                </a:cubicBezTo>
                <a:lnTo>
                  <a:pt x="1901" y="3438"/>
                </a:lnTo>
                <a:lnTo>
                  <a:pt x="1820" y="3394"/>
                </a:lnTo>
                <a:lnTo>
                  <a:pt x="442" y="2671"/>
                </a:lnTo>
                <a:lnTo>
                  <a:pt x="442" y="2671"/>
                </a:lnTo>
                <a:cubicBezTo>
                  <a:pt x="957" y="2601"/>
                  <a:pt x="1469" y="2524"/>
                  <a:pt x="1982" y="2450"/>
                </a:cubicBezTo>
                <a:lnTo>
                  <a:pt x="2063" y="2441"/>
                </a:lnTo>
                <a:lnTo>
                  <a:pt x="2032" y="2366"/>
                </a:lnTo>
                <a:lnTo>
                  <a:pt x="1416" y="875"/>
                </a:lnTo>
                <a:lnTo>
                  <a:pt x="2789" y="1718"/>
                </a:lnTo>
                <a:lnTo>
                  <a:pt x="2827" y="1740"/>
                </a:lnTo>
                <a:cubicBezTo>
                  <a:pt x="3004" y="1166"/>
                  <a:pt x="3169" y="590"/>
                  <a:pt x="3350" y="13"/>
                </a:cubicBezTo>
                <a:close/>
                <a:moveTo>
                  <a:pt x="3350" y="1"/>
                </a:moveTo>
                <a:cubicBezTo>
                  <a:pt x="3170" y="546"/>
                  <a:pt x="2973" y="1095"/>
                  <a:pt x="2789" y="1643"/>
                </a:cubicBezTo>
                <a:lnTo>
                  <a:pt x="2789" y="1643"/>
                </a:lnTo>
                <a:lnTo>
                  <a:pt x="1334" y="708"/>
                </a:lnTo>
                <a:lnTo>
                  <a:pt x="1203" y="621"/>
                </a:lnTo>
                <a:lnTo>
                  <a:pt x="1203" y="621"/>
                </a:lnTo>
                <a:lnTo>
                  <a:pt x="1262" y="768"/>
                </a:lnTo>
                <a:lnTo>
                  <a:pt x="1887" y="2339"/>
                </a:lnTo>
                <a:lnTo>
                  <a:pt x="1887" y="2339"/>
                </a:lnTo>
                <a:cubicBezTo>
                  <a:pt x="1259" y="2420"/>
                  <a:pt x="628" y="2504"/>
                  <a:pt x="0" y="2594"/>
                </a:cubicBezTo>
                <a:lnTo>
                  <a:pt x="190" y="2693"/>
                </a:lnTo>
                <a:lnTo>
                  <a:pt x="1670" y="3479"/>
                </a:lnTo>
                <a:lnTo>
                  <a:pt x="1670" y="3479"/>
                </a:lnTo>
                <a:cubicBezTo>
                  <a:pt x="1295" y="3892"/>
                  <a:pt x="921" y="4309"/>
                  <a:pt x="549" y="4725"/>
                </a:cubicBezTo>
                <a:lnTo>
                  <a:pt x="405" y="4887"/>
                </a:lnTo>
                <a:lnTo>
                  <a:pt x="614" y="4840"/>
                </a:lnTo>
                <a:lnTo>
                  <a:pt x="2263" y="4481"/>
                </a:lnTo>
                <a:lnTo>
                  <a:pt x="2263" y="4481"/>
                </a:lnTo>
                <a:lnTo>
                  <a:pt x="2213" y="6168"/>
                </a:lnTo>
                <a:lnTo>
                  <a:pt x="2210" y="6327"/>
                </a:lnTo>
                <a:lnTo>
                  <a:pt x="2210" y="6327"/>
                </a:lnTo>
                <a:lnTo>
                  <a:pt x="2303" y="6202"/>
                </a:lnTo>
                <a:lnTo>
                  <a:pt x="3352" y="4835"/>
                </a:lnTo>
                <a:lnTo>
                  <a:pt x="3352" y="4835"/>
                </a:lnTo>
                <a:lnTo>
                  <a:pt x="4419" y="6183"/>
                </a:lnTo>
                <a:lnTo>
                  <a:pt x="4466" y="6246"/>
                </a:lnTo>
                <a:lnTo>
                  <a:pt x="4462" y="6168"/>
                </a:lnTo>
                <a:lnTo>
                  <a:pt x="4428" y="5283"/>
                </a:lnTo>
                <a:cubicBezTo>
                  <a:pt x="4416" y="4999"/>
                  <a:pt x="4404" y="4713"/>
                  <a:pt x="4395" y="4429"/>
                </a:cubicBezTo>
                <a:lnTo>
                  <a:pt x="4395" y="4429"/>
                </a:lnTo>
                <a:cubicBezTo>
                  <a:pt x="4962" y="4554"/>
                  <a:pt x="5528" y="4674"/>
                  <a:pt x="6095" y="4803"/>
                </a:cubicBezTo>
                <a:lnTo>
                  <a:pt x="6192" y="4825"/>
                </a:lnTo>
                <a:lnTo>
                  <a:pt x="6192" y="4825"/>
                </a:lnTo>
                <a:lnTo>
                  <a:pt x="6126" y="4750"/>
                </a:lnTo>
                <a:lnTo>
                  <a:pt x="4995" y="3475"/>
                </a:lnTo>
                <a:lnTo>
                  <a:pt x="4995" y="3475"/>
                </a:lnTo>
                <a:cubicBezTo>
                  <a:pt x="5402" y="3264"/>
                  <a:pt x="6135" y="2880"/>
                  <a:pt x="6507" y="2684"/>
                </a:cubicBezTo>
                <a:lnTo>
                  <a:pt x="6672" y="2600"/>
                </a:lnTo>
                <a:lnTo>
                  <a:pt x="6488" y="2572"/>
                </a:lnTo>
                <a:cubicBezTo>
                  <a:pt x="6075" y="2513"/>
                  <a:pt x="5263" y="2404"/>
                  <a:pt x="4808" y="2342"/>
                </a:cubicBezTo>
                <a:lnTo>
                  <a:pt x="4808" y="2342"/>
                </a:lnTo>
                <a:lnTo>
                  <a:pt x="5441" y="768"/>
                </a:lnTo>
                <a:lnTo>
                  <a:pt x="5497" y="621"/>
                </a:lnTo>
                <a:lnTo>
                  <a:pt x="5497" y="621"/>
                </a:lnTo>
                <a:lnTo>
                  <a:pt x="5366" y="708"/>
                </a:lnTo>
                <a:lnTo>
                  <a:pt x="3913" y="1639"/>
                </a:lnTo>
                <a:lnTo>
                  <a:pt x="3913" y="1639"/>
                </a:lnTo>
                <a:cubicBezTo>
                  <a:pt x="3730" y="1092"/>
                  <a:pt x="3532" y="542"/>
                  <a:pt x="335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2336150" y="429622"/>
            <a:ext cx="627223" cy="594466"/>
          </a:xfrm>
          <a:custGeom>
            <a:avLst/>
            <a:gdLst/>
            <a:ahLst/>
            <a:cxnLst/>
            <a:rect l="l" t="t" r="r" b="b"/>
            <a:pathLst>
              <a:path w="4289" h="4065" extrusionOk="0">
                <a:moveTo>
                  <a:pt x="2154" y="10"/>
                </a:moveTo>
                <a:cubicBezTo>
                  <a:pt x="2272" y="381"/>
                  <a:pt x="2375" y="752"/>
                  <a:pt x="2490" y="1120"/>
                </a:cubicBezTo>
                <a:lnTo>
                  <a:pt x="2515" y="1107"/>
                </a:lnTo>
                <a:lnTo>
                  <a:pt x="3397" y="563"/>
                </a:lnTo>
                <a:lnTo>
                  <a:pt x="3004" y="1522"/>
                </a:lnTo>
                <a:lnTo>
                  <a:pt x="2986" y="1565"/>
                </a:lnTo>
                <a:cubicBezTo>
                  <a:pt x="3255" y="1604"/>
                  <a:pt x="3723" y="1671"/>
                  <a:pt x="4039" y="1714"/>
                </a:cubicBezTo>
                <a:lnTo>
                  <a:pt x="4039" y="1714"/>
                </a:lnTo>
                <a:cubicBezTo>
                  <a:pt x="3760" y="1862"/>
                  <a:pt x="3343" y="2087"/>
                  <a:pt x="3107" y="2213"/>
                </a:cubicBezTo>
                <a:lnTo>
                  <a:pt x="3135" y="2244"/>
                </a:lnTo>
                <a:lnTo>
                  <a:pt x="3865" y="3033"/>
                </a:lnTo>
                <a:lnTo>
                  <a:pt x="3865" y="3033"/>
                </a:lnTo>
                <a:cubicBezTo>
                  <a:pt x="3512" y="2962"/>
                  <a:pt x="3165" y="2888"/>
                  <a:pt x="2814" y="2815"/>
                </a:cubicBezTo>
                <a:lnTo>
                  <a:pt x="2796" y="2808"/>
                </a:lnTo>
                <a:lnTo>
                  <a:pt x="2796" y="2827"/>
                </a:lnTo>
                <a:cubicBezTo>
                  <a:pt x="2810" y="3144"/>
                  <a:pt x="2822" y="3579"/>
                  <a:pt x="2834" y="3913"/>
                </a:cubicBezTo>
                <a:lnTo>
                  <a:pt x="2834" y="3913"/>
                </a:lnTo>
                <a:lnTo>
                  <a:pt x="2172" y="3052"/>
                </a:lnTo>
                <a:lnTo>
                  <a:pt x="2154" y="3027"/>
                </a:lnTo>
                <a:lnTo>
                  <a:pt x="2135" y="3052"/>
                </a:lnTo>
                <a:lnTo>
                  <a:pt x="1494" y="3862"/>
                </a:lnTo>
                <a:lnTo>
                  <a:pt x="1494" y="3862"/>
                </a:lnTo>
                <a:lnTo>
                  <a:pt x="1540" y="2830"/>
                </a:lnTo>
                <a:lnTo>
                  <a:pt x="1540" y="2777"/>
                </a:lnTo>
                <a:lnTo>
                  <a:pt x="1490" y="2787"/>
                </a:lnTo>
                <a:lnTo>
                  <a:pt x="512" y="2995"/>
                </a:lnTo>
                <a:lnTo>
                  <a:pt x="512" y="2995"/>
                </a:lnTo>
                <a:cubicBezTo>
                  <a:pt x="735" y="2748"/>
                  <a:pt x="960" y="2504"/>
                  <a:pt x="1185" y="2254"/>
                </a:cubicBezTo>
                <a:lnTo>
                  <a:pt x="1222" y="2210"/>
                </a:lnTo>
                <a:lnTo>
                  <a:pt x="1172" y="2182"/>
                </a:lnTo>
                <a:lnTo>
                  <a:pt x="289" y="1717"/>
                </a:lnTo>
                <a:lnTo>
                  <a:pt x="289" y="1717"/>
                </a:lnTo>
                <a:cubicBezTo>
                  <a:pt x="619" y="1671"/>
                  <a:pt x="947" y="1624"/>
                  <a:pt x="1275" y="1575"/>
                </a:cubicBezTo>
                <a:lnTo>
                  <a:pt x="1328" y="1568"/>
                </a:lnTo>
                <a:lnTo>
                  <a:pt x="1306" y="1522"/>
                </a:lnTo>
                <a:lnTo>
                  <a:pt x="911" y="564"/>
                </a:lnTo>
                <a:lnTo>
                  <a:pt x="1795" y="1104"/>
                </a:lnTo>
                <a:lnTo>
                  <a:pt x="1817" y="1120"/>
                </a:lnTo>
                <a:cubicBezTo>
                  <a:pt x="1932" y="752"/>
                  <a:pt x="2038" y="381"/>
                  <a:pt x="2154" y="10"/>
                </a:cubicBezTo>
                <a:close/>
                <a:moveTo>
                  <a:pt x="2154" y="1"/>
                </a:moveTo>
                <a:cubicBezTo>
                  <a:pt x="2038" y="351"/>
                  <a:pt x="1913" y="702"/>
                  <a:pt x="1794" y="1055"/>
                </a:cubicBezTo>
                <a:lnTo>
                  <a:pt x="1794" y="1055"/>
                </a:lnTo>
                <a:lnTo>
                  <a:pt x="861" y="456"/>
                </a:lnTo>
                <a:lnTo>
                  <a:pt x="776" y="400"/>
                </a:lnTo>
                <a:lnTo>
                  <a:pt x="776" y="400"/>
                </a:lnTo>
                <a:lnTo>
                  <a:pt x="814" y="493"/>
                </a:lnTo>
                <a:lnTo>
                  <a:pt x="1216" y="1503"/>
                </a:lnTo>
                <a:lnTo>
                  <a:pt x="1216" y="1503"/>
                </a:lnTo>
                <a:cubicBezTo>
                  <a:pt x="812" y="1557"/>
                  <a:pt x="405" y="1608"/>
                  <a:pt x="1" y="1665"/>
                </a:cubicBezTo>
                <a:lnTo>
                  <a:pt x="125" y="1730"/>
                </a:lnTo>
                <a:lnTo>
                  <a:pt x="1076" y="2235"/>
                </a:lnTo>
                <a:lnTo>
                  <a:pt x="1076" y="2235"/>
                </a:lnTo>
                <a:cubicBezTo>
                  <a:pt x="834" y="2501"/>
                  <a:pt x="595" y="2770"/>
                  <a:pt x="356" y="3036"/>
                </a:cubicBezTo>
                <a:lnTo>
                  <a:pt x="262" y="3139"/>
                </a:lnTo>
                <a:lnTo>
                  <a:pt x="396" y="3111"/>
                </a:lnTo>
                <a:lnTo>
                  <a:pt x="1457" y="2879"/>
                </a:lnTo>
                <a:lnTo>
                  <a:pt x="1457" y="2879"/>
                </a:lnTo>
                <a:lnTo>
                  <a:pt x="1425" y="3961"/>
                </a:lnTo>
                <a:lnTo>
                  <a:pt x="1421" y="4064"/>
                </a:lnTo>
                <a:lnTo>
                  <a:pt x="1421" y="4064"/>
                </a:lnTo>
                <a:lnTo>
                  <a:pt x="1484" y="3983"/>
                </a:lnTo>
                <a:lnTo>
                  <a:pt x="2154" y="3104"/>
                </a:lnTo>
                <a:lnTo>
                  <a:pt x="2154" y="3104"/>
                </a:lnTo>
                <a:lnTo>
                  <a:pt x="2839" y="3974"/>
                </a:lnTo>
                <a:lnTo>
                  <a:pt x="2870" y="4011"/>
                </a:lnTo>
                <a:lnTo>
                  <a:pt x="2867" y="3961"/>
                </a:lnTo>
                <a:lnTo>
                  <a:pt x="2845" y="3394"/>
                </a:lnTo>
                <a:cubicBezTo>
                  <a:pt x="2839" y="3211"/>
                  <a:pt x="2831" y="3030"/>
                  <a:pt x="2824" y="2846"/>
                </a:cubicBezTo>
                <a:lnTo>
                  <a:pt x="2824" y="2846"/>
                </a:lnTo>
                <a:cubicBezTo>
                  <a:pt x="3187" y="2926"/>
                  <a:pt x="3552" y="3003"/>
                  <a:pt x="3917" y="3086"/>
                </a:cubicBezTo>
                <a:lnTo>
                  <a:pt x="3980" y="3101"/>
                </a:lnTo>
                <a:lnTo>
                  <a:pt x="3936" y="3052"/>
                </a:lnTo>
                <a:lnTo>
                  <a:pt x="3210" y="2232"/>
                </a:lnTo>
                <a:lnTo>
                  <a:pt x="3210" y="2232"/>
                </a:lnTo>
                <a:cubicBezTo>
                  <a:pt x="3472" y="2099"/>
                  <a:pt x="3942" y="1852"/>
                  <a:pt x="4182" y="1727"/>
                </a:cubicBezTo>
                <a:lnTo>
                  <a:pt x="4288" y="1671"/>
                </a:lnTo>
                <a:lnTo>
                  <a:pt x="4170" y="1656"/>
                </a:lnTo>
                <a:cubicBezTo>
                  <a:pt x="3905" y="1617"/>
                  <a:pt x="3384" y="1546"/>
                  <a:pt x="3090" y="1506"/>
                </a:cubicBezTo>
                <a:lnTo>
                  <a:pt x="3090" y="1506"/>
                </a:lnTo>
                <a:lnTo>
                  <a:pt x="3497" y="496"/>
                </a:lnTo>
                <a:lnTo>
                  <a:pt x="3534" y="400"/>
                </a:lnTo>
                <a:lnTo>
                  <a:pt x="3450" y="456"/>
                </a:lnTo>
                <a:lnTo>
                  <a:pt x="2516" y="1055"/>
                </a:lnTo>
                <a:lnTo>
                  <a:pt x="2516" y="1055"/>
                </a:lnTo>
                <a:cubicBezTo>
                  <a:pt x="2397" y="703"/>
                  <a:pt x="2272" y="350"/>
                  <a:pt x="215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429085" y="330020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939100" y="893274"/>
            <a:ext cx="7266000" cy="3357000"/>
          </a:xfrm>
          <a:prstGeom prst="rect">
            <a:avLst/>
          </a:prstGeom>
          <a:solidFill>
            <a:schemeClr val="dk2"/>
          </a:solidFill>
          <a:ln w="762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txBox="1">
            <a:spLocks noGrp="1"/>
          </p:cNvSpPr>
          <p:nvPr>
            <p:ph type="title"/>
          </p:nvPr>
        </p:nvSpPr>
        <p:spPr>
          <a:xfrm>
            <a:off x="2572000" y="2571750"/>
            <a:ext cx="40002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8" name="Google Shape;508;p3"/>
          <p:cNvSpPr txBox="1">
            <a:spLocks noGrp="1"/>
          </p:cNvSpPr>
          <p:nvPr>
            <p:ph type="title" idx="2" hasCustomPrompt="1"/>
          </p:nvPr>
        </p:nvSpPr>
        <p:spPr>
          <a:xfrm>
            <a:off x="2572000" y="1729950"/>
            <a:ext cx="4000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9"/>
        <p:cNvGrpSpPr/>
        <p:nvPr/>
      </p:nvGrpSpPr>
      <p:grpSpPr>
        <a:xfrm>
          <a:off x="0" y="0"/>
          <a:ext cx="0" cy="0"/>
          <a:chOff x="0" y="0"/>
          <a:chExt cx="0" cy="0"/>
        </a:xfrm>
      </p:grpSpPr>
      <p:grpSp>
        <p:nvGrpSpPr>
          <p:cNvPr id="510" name="Google Shape;510;p4"/>
          <p:cNvGrpSpPr/>
          <p:nvPr/>
        </p:nvGrpSpPr>
        <p:grpSpPr>
          <a:xfrm rot="5400000">
            <a:off x="2000366" y="-2000218"/>
            <a:ext cx="5143458" cy="9143926"/>
            <a:chOff x="238200" y="1684775"/>
            <a:chExt cx="1136525" cy="2020400"/>
          </a:xfrm>
        </p:grpSpPr>
        <p:sp>
          <p:nvSpPr>
            <p:cNvPr id="511" name="Google Shape;511;p4"/>
            <p:cNvSpPr/>
            <p:nvPr/>
          </p:nvSpPr>
          <p:spPr>
            <a:xfrm>
              <a:off x="126105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a:off x="126105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a:off x="126105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a:off x="126105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a:off x="126105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a:off x="126105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a:off x="126105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a:off x="126105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a:off x="126105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a:off x="126105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a:off x="126105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a:off x="126105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a:off x="126105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a:off x="126105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a:off x="126105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
            <p:cNvSpPr/>
            <p:nvPr/>
          </p:nvSpPr>
          <p:spPr>
            <a:xfrm>
              <a:off x="126105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
            <p:cNvSpPr/>
            <p:nvPr/>
          </p:nvSpPr>
          <p:spPr>
            <a:xfrm>
              <a:off x="126105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126105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126105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126105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11473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11473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11473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11473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11473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11473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11473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11473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11473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11473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11473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11473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11473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
            <p:cNvSpPr/>
            <p:nvPr/>
          </p:nvSpPr>
          <p:spPr>
            <a:xfrm>
              <a:off x="11473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
            <p:cNvSpPr/>
            <p:nvPr/>
          </p:nvSpPr>
          <p:spPr>
            <a:xfrm>
              <a:off x="11473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11473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11473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11473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11473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11473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103372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103372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103372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103372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103372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103372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103372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103372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103372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103372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103372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
            <p:cNvSpPr/>
            <p:nvPr/>
          </p:nvSpPr>
          <p:spPr>
            <a:xfrm>
              <a:off x="103372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
            <p:cNvSpPr/>
            <p:nvPr/>
          </p:nvSpPr>
          <p:spPr>
            <a:xfrm>
              <a:off x="103372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103372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103372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103372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103372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103372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103372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103372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920075"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920075"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920075"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920075"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920075"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920075"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920075"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920075"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920075"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
            <p:cNvSpPr/>
            <p:nvPr/>
          </p:nvSpPr>
          <p:spPr>
            <a:xfrm>
              <a:off x="920075"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
            <p:cNvSpPr/>
            <p:nvPr/>
          </p:nvSpPr>
          <p:spPr>
            <a:xfrm>
              <a:off x="920075"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
            <p:cNvSpPr/>
            <p:nvPr/>
          </p:nvSpPr>
          <p:spPr>
            <a:xfrm>
              <a:off x="920075"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
            <p:cNvSpPr/>
            <p:nvPr/>
          </p:nvSpPr>
          <p:spPr>
            <a:xfrm>
              <a:off x="920075"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
            <p:cNvSpPr/>
            <p:nvPr/>
          </p:nvSpPr>
          <p:spPr>
            <a:xfrm>
              <a:off x="920075"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
            <p:cNvSpPr/>
            <p:nvPr/>
          </p:nvSpPr>
          <p:spPr>
            <a:xfrm>
              <a:off x="920075"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
            <p:cNvSpPr/>
            <p:nvPr/>
          </p:nvSpPr>
          <p:spPr>
            <a:xfrm>
              <a:off x="920075"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
            <p:cNvSpPr/>
            <p:nvPr/>
          </p:nvSpPr>
          <p:spPr>
            <a:xfrm>
              <a:off x="920075"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
            <p:cNvSpPr/>
            <p:nvPr/>
          </p:nvSpPr>
          <p:spPr>
            <a:xfrm>
              <a:off x="920075"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
            <p:cNvSpPr/>
            <p:nvPr/>
          </p:nvSpPr>
          <p:spPr>
            <a:xfrm>
              <a:off x="920075"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
            <p:cNvSpPr/>
            <p:nvPr/>
          </p:nvSpPr>
          <p:spPr>
            <a:xfrm>
              <a:off x="920075"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
            <p:cNvSpPr/>
            <p:nvPr/>
          </p:nvSpPr>
          <p:spPr>
            <a:xfrm>
              <a:off x="8064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
            <p:cNvSpPr/>
            <p:nvPr/>
          </p:nvSpPr>
          <p:spPr>
            <a:xfrm>
              <a:off x="8064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
            <p:cNvSpPr/>
            <p:nvPr/>
          </p:nvSpPr>
          <p:spPr>
            <a:xfrm>
              <a:off x="8064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
            <p:cNvSpPr/>
            <p:nvPr/>
          </p:nvSpPr>
          <p:spPr>
            <a:xfrm>
              <a:off x="8064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
            <p:cNvSpPr/>
            <p:nvPr/>
          </p:nvSpPr>
          <p:spPr>
            <a:xfrm>
              <a:off x="8064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
            <p:cNvSpPr/>
            <p:nvPr/>
          </p:nvSpPr>
          <p:spPr>
            <a:xfrm>
              <a:off x="8064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
            <p:cNvSpPr/>
            <p:nvPr/>
          </p:nvSpPr>
          <p:spPr>
            <a:xfrm>
              <a:off x="8064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
            <p:cNvSpPr/>
            <p:nvPr/>
          </p:nvSpPr>
          <p:spPr>
            <a:xfrm>
              <a:off x="8064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
            <p:cNvSpPr/>
            <p:nvPr/>
          </p:nvSpPr>
          <p:spPr>
            <a:xfrm>
              <a:off x="8064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
            <p:cNvSpPr/>
            <p:nvPr/>
          </p:nvSpPr>
          <p:spPr>
            <a:xfrm>
              <a:off x="8064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
            <p:cNvSpPr/>
            <p:nvPr/>
          </p:nvSpPr>
          <p:spPr>
            <a:xfrm>
              <a:off x="8064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
            <p:cNvSpPr/>
            <p:nvPr/>
          </p:nvSpPr>
          <p:spPr>
            <a:xfrm>
              <a:off x="8064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
            <p:cNvSpPr/>
            <p:nvPr/>
          </p:nvSpPr>
          <p:spPr>
            <a:xfrm>
              <a:off x="8064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
            <p:cNvSpPr/>
            <p:nvPr/>
          </p:nvSpPr>
          <p:spPr>
            <a:xfrm>
              <a:off x="8064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
            <p:cNvSpPr/>
            <p:nvPr/>
          </p:nvSpPr>
          <p:spPr>
            <a:xfrm>
              <a:off x="8064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
            <p:cNvSpPr/>
            <p:nvPr/>
          </p:nvSpPr>
          <p:spPr>
            <a:xfrm>
              <a:off x="8064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
            <p:cNvSpPr/>
            <p:nvPr/>
          </p:nvSpPr>
          <p:spPr>
            <a:xfrm>
              <a:off x="8064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
            <p:cNvSpPr/>
            <p:nvPr/>
          </p:nvSpPr>
          <p:spPr>
            <a:xfrm>
              <a:off x="8064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
            <p:cNvSpPr/>
            <p:nvPr/>
          </p:nvSpPr>
          <p:spPr>
            <a:xfrm>
              <a:off x="8064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
            <p:cNvSpPr/>
            <p:nvPr/>
          </p:nvSpPr>
          <p:spPr>
            <a:xfrm>
              <a:off x="8064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
            <p:cNvSpPr/>
            <p:nvPr/>
          </p:nvSpPr>
          <p:spPr>
            <a:xfrm>
              <a:off x="692825" y="16847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
            <p:cNvSpPr/>
            <p:nvPr/>
          </p:nvSpPr>
          <p:spPr>
            <a:xfrm>
              <a:off x="692825" y="1785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
            <p:cNvSpPr/>
            <p:nvPr/>
          </p:nvSpPr>
          <p:spPr>
            <a:xfrm>
              <a:off x="692825" y="188685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
            <p:cNvSpPr/>
            <p:nvPr/>
          </p:nvSpPr>
          <p:spPr>
            <a:xfrm>
              <a:off x="692825" y="1987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
            <p:cNvSpPr/>
            <p:nvPr/>
          </p:nvSpPr>
          <p:spPr>
            <a:xfrm>
              <a:off x="692825" y="2088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
            <p:cNvSpPr/>
            <p:nvPr/>
          </p:nvSpPr>
          <p:spPr>
            <a:xfrm>
              <a:off x="692825" y="2189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
            <p:cNvSpPr/>
            <p:nvPr/>
          </p:nvSpPr>
          <p:spPr>
            <a:xfrm>
              <a:off x="692825" y="2290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
            <p:cNvSpPr/>
            <p:nvPr/>
          </p:nvSpPr>
          <p:spPr>
            <a:xfrm>
              <a:off x="692825" y="2391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
            <p:cNvSpPr/>
            <p:nvPr/>
          </p:nvSpPr>
          <p:spPr>
            <a:xfrm>
              <a:off x="692825" y="249292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
            <p:cNvSpPr/>
            <p:nvPr/>
          </p:nvSpPr>
          <p:spPr>
            <a:xfrm>
              <a:off x="692825" y="2593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
            <p:cNvSpPr/>
            <p:nvPr/>
          </p:nvSpPr>
          <p:spPr>
            <a:xfrm>
              <a:off x="692825" y="269500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
            <p:cNvSpPr/>
            <p:nvPr/>
          </p:nvSpPr>
          <p:spPr>
            <a:xfrm>
              <a:off x="692825" y="2795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
            <p:cNvSpPr/>
            <p:nvPr/>
          </p:nvSpPr>
          <p:spPr>
            <a:xfrm>
              <a:off x="692825" y="2897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
            <p:cNvSpPr/>
            <p:nvPr/>
          </p:nvSpPr>
          <p:spPr>
            <a:xfrm>
              <a:off x="692825" y="2998050"/>
              <a:ext cx="113675" cy="100975"/>
            </a:xfrm>
            <a:custGeom>
              <a:avLst/>
              <a:gdLst/>
              <a:ahLst/>
              <a:cxnLst/>
              <a:rect l="l" t="t" r="r" b="b"/>
              <a:pathLst>
                <a:path w="4547"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
            <p:cNvSpPr/>
            <p:nvPr/>
          </p:nvSpPr>
          <p:spPr>
            <a:xfrm>
              <a:off x="692825" y="3099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
            <p:cNvSpPr/>
            <p:nvPr/>
          </p:nvSpPr>
          <p:spPr>
            <a:xfrm>
              <a:off x="692825" y="3200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
            <p:cNvSpPr/>
            <p:nvPr/>
          </p:nvSpPr>
          <p:spPr>
            <a:xfrm>
              <a:off x="692825" y="3301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
            <p:cNvSpPr/>
            <p:nvPr/>
          </p:nvSpPr>
          <p:spPr>
            <a:xfrm>
              <a:off x="692825" y="3402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
            <p:cNvSpPr/>
            <p:nvPr/>
          </p:nvSpPr>
          <p:spPr>
            <a:xfrm>
              <a:off x="692825" y="3503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
            <p:cNvSpPr/>
            <p:nvPr/>
          </p:nvSpPr>
          <p:spPr>
            <a:xfrm>
              <a:off x="692825" y="36041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
            <p:cNvSpPr/>
            <p:nvPr/>
          </p:nvSpPr>
          <p:spPr>
            <a:xfrm>
              <a:off x="57917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
            <p:cNvSpPr/>
            <p:nvPr/>
          </p:nvSpPr>
          <p:spPr>
            <a:xfrm>
              <a:off x="57917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
            <p:cNvSpPr/>
            <p:nvPr/>
          </p:nvSpPr>
          <p:spPr>
            <a:xfrm>
              <a:off x="57917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
            <p:cNvSpPr/>
            <p:nvPr/>
          </p:nvSpPr>
          <p:spPr>
            <a:xfrm>
              <a:off x="57917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
            <p:cNvSpPr/>
            <p:nvPr/>
          </p:nvSpPr>
          <p:spPr>
            <a:xfrm>
              <a:off x="57917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
            <p:cNvSpPr/>
            <p:nvPr/>
          </p:nvSpPr>
          <p:spPr>
            <a:xfrm>
              <a:off x="57917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
            <p:cNvSpPr/>
            <p:nvPr/>
          </p:nvSpPr>
          <p:spPr>
            <a:xfrm>
              <a:off x="57917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
            <p:cNvSpPr/>
            <p:nvPr/>
          </p:nvSpPr>
          <p:spPr>
            <a:xfrm>
              <a:off x="57917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
            <p:cNvSpPr/>
            <p:nvPr/>
          </p:nvSpPr>
          <p:spPr>
            <a:xfrm>
              <a:off x="57917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
            <p:cNvSpPr/>
            <p:nvPr/>
          </p:nvSpPr>
          <p:spPr>
            <a:xfrm>
              <a:off x="57917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
            <p:cNvSpPr/>
            <p:nvPr/>
          </p:nvSpPr>
          <p:spPr>
            <a:xfrm>
              <a:off x="57917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
            <p:cNvSpPr/>
            <p:nvPr/>
          </p:nvSpPr>
          <p:spPr>
            <a:xfrm>
              <a:off x="57917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
            <p:cNvSpPr/>
            <p:nvPr/>
          </p:nvSpPr>
          <p:spPr>
            <a:xfrm>
              <a:off x="57917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
            <p:cNvSpPr/>
            <p:nvPr/>
          </p:nvSpPr>
          <p:spPr>
            <a:xfrm>
              <a:off x="57917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
            <p:cNvSpPr/>
            <p:nvPr/>
          </p:nvSpPr>
          <p:spPr>
            <a:xfrm>
              <a:off x="57917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
            <p:cNvSpPr/>
            <p:nvPr/>
          </p:nvSpPr>
          <p:spPr>
            <a:xfrm>
              <a:off x="57917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
            <p:cNvSpPr/>
            <p:nvPr/>
          </p:nvSpPr>
          <p:spPr>
            <a:xfrm>
              <a:off x="57917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
            <p:cNvSpPr/>
            <p:nvPr/>
          </p:nvSpPr>
          <p:spPr>
            <a:xfrm>
              <a:off x="57917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
            <p:cNvSpPr/>
            <p:nvPr/>
          </p:nvSpPr>
          <p:spPr>
            <a:xfrm>
              <a:off x="57917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
            <p:cNvSpPr/>
            <p:nvPr/>
          </p:nvSpPr>
          <p:spPr>
            <a:xfrm>
              <a:off x="57917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
            <p:cNvSpPr/>
            <p:nvPr/>
          </p:nvSpPr>
          <p:spPr>
            <a:xfrm>
              <a:off x="465500"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
            <p:cNvSpPr/>
            <p:nvPr/>
          </p:nvSpPr>
          <p:spPr>
            <a:xfrm>
              <a:off x="465500"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
            <p:cNvSpPr/>
            <p:nvPr/>
          </p:nvSpPr>
          <p:spPr>
            <a:xfrm>
              <a:off x="465500"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
            <p:cNvSpPr/>
            <p:nvPr/>
          </p:nvSpPr>
          <p:spPr>
            <a:xfrm>
              <a:off x="465500"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
            <p:cNvSpPr/>
            <p:nvPr/>
          </p:nvSpPr>
          <p:spPr>
            <a:xfrm>
              <a:off x="465500"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
            <p:cNvSpPr/>
            <p:nvPr/>
          </p:nvSpPr>
          <p:spPr>
            <a:xfrm>
              <a:off x="465500"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
            <p:cNvSpPr/>
            <p:nvPr/>
          </p:nvSpPr>
          <p:spPr>
            <a:xfrm>
              <a:off x="465500"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
            <p:cNvSpPr/>
            <p:nvPr/>
          </p:nvSpPr>
          <p:spPr>
            <a:xfrm>
              <a:off x="465500"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
            <p:cNvSpPr/>
            <p:nvPr/>
          </p:nvSpPr>
          <p:spPr>
            <a:xfrm>
              <a:off x="465500"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
            <p:cNvSpPr/>
            <p:nvPr/>
          </p:nvSpPr>
          <p:spPr>
            <a:xfrm>
              <a:off x="465500"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
            <p:cNvSpPr/>
            <p:nvPr/>
          </p:nvSpPr>
          <p:spPr>
            <a:xfrm>
              <a:off x="465500"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
            <p:cNvSpPr/>
            <p:nvPr/>
          </p:nvSpPr>
          <p:spPr>
            <a:xfrm>
              <a:off x="465500"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
            <p:cNvSpPr/>
            <p:nvPr/>
          </p:nvSpPr>
          <p:spPr>
            <a:xfrm>
              <a:off x="465500"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
            <p:cNvSpPr/>
            <p:nvPr/>
          </p:nvSpPr>
          <p:spPr>
            <a:xfrm>
              <a:off x="465500"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
            <p:cNvSpPr/>
            <p:nvPr/>
          </p:nvSpPr>
          <p:spPr>
            <a:xfrm>
              <a:off x="465500"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
            <p:cNvSpPr/>
            <p:nvPr/>
          </p:nvSpPr>
          <p:spPr>
            <a:xfrm>
              <a:off x="465500"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
            <p:cNvSpPr/>
            <p:nvPr/>
          </p:nvSpPr>
          <p:spPr>
            <a:xfrm>
              <a:off x="465500"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
            <p:cNvSpPr/>
            <p:nvPr/>
          </p:nvSpPr>
          <p:spPr>
            <a:xfrm>
              <a:off x="465500"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
            <p:cNvSpPr/>
            <p:nvPr/>
          </p:nvSpPr>
          <p:spPr>
            <a:xfrm>
              <a:off x="465500"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
            <p:cNvSpPr/>
            <p:nvPr/>
          </p:nvSpPr>
          <p:spPr>
            <a:xfrm>
              <a:off x="465500"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
            <p:cNvSpPr/>
            <p:nvPr/>
          </p:nvSpPr>
          <p:spPr>
            <a:xfrm>
              <a:off x="351850"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
            <p:cNvSpPr/>
            <p:nvPr/>
          </p:nvSpPr>
          <p:spPr>
            <a:xfrm>
              <a:off x="351850"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
            <p:cNvSpPr/>
            <p:nvPr/>
          </p:nvSpPr>
          <p:spPr>
            <a:xfrm>
              <a:off x="351850"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
            <p:cNvSpPr/>
            <p:nvPr/>
          </p:nvSpPr>
          <p:spPr>
            <a:xfrm>
              <a:off x="351850"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
            <p:cNvSpPr/>
            <p:nvPr/>
          </p:nvSpPr>
          <p:spPr>
            <a:xfrm>
              <a:off x="351850"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
            <p:cNvSpPr/>
            <p:nvPr/>
          </p:nvSpPr>
          <p:spPr>
            <a:xfrm>
              <a:off x="351850"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
            <p:cNvSpPr/>
            <p:nvPr/>
          </p:nvSpPr>
          <p:spPr>
            <a:xfrm>
              <a:off x="351850"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
            <p:cNvSpPr/>
            <p:nvPr/>
          </p:nvSpPr>
          <p:spPr>
            <a:xfrm>
              <a:off x="351850"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
            <p:cNvSpPr/>
            <p:nvPr/>
          </p:nvSpPr>
          <p:spPr>
            <a:xfrm>
              <a:off x="351850"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
            <p:cNvSpPr/>
            <p:nvPr/>
          </p:nvSpPr>
          <p:spPr>
            <a:xfrm>
              <a:off x="351850"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
            <p:cNvSpPr/>
            <p:nvPr/>
          </p:nvSpPr>
          <p:spPr>
            <a:xfrm>
              <a:off x="351850"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
            <p:cNvSpPr/>
            <p:nvPr/>
          </p:nvSpPr>
          <p:spPr>
            <a:xfrm>
              <a:off x="351850"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
            <p:cNvSpPr/>
            <p:nvPr/>
          </p:nvSpPr>
          <p:spPr>
            <a:xfrm>
              <a:off x="351850"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
            <p:cNvSpPr/>
            <p:nvPr/>
          </p:nvSpPr>
          <p:spPr>
            <a:xfrm>
              <a:off x="351850"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
            <p:cNvSpPr/>
            <p:nvPr/>
          </p:nvSpPr>
          <p:spPr>
            <a:xfrm>
              <a:off x="351850"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
            <p:cNvSpPr/>
            <p:nvPr/>
          </p:nvSpPr>
          <p:spPr>
            <a:xfrm>
              <a:off x="351850"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
            <p:cNvSpPr/>
            <p:nvPr/>
          </p:nvSpPr>
          <p:spPr>
            <a:xfrm>
              <a:off x="351850"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
            <p:cNvSpPr/>
            <p:nvPr/>
          </p:nvSpPr>
          <p:spPr>
            <a:xfrm>
              <a:off x="351850"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
            <p:cNvSpPr/>
            <p:nvPr/>
          </p:nvSpPr>
          <p:spPr>
            <a:xfrm>
              <a:off x="351850"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
            <p:cNvSpPr/>
            <p:nvPr/>
          </p:nvSpPr>
          <p:spPr>
            <a:xfrm>
              <a:off x="351850"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
            <p:cNvSpPr/>
            <p:nvPr/>
          </p:nvSpPr>
          <p:spPr>
            <a:xfrm>
              <a:off x="23820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
            <p:cNvSpPr/>
            <p:nvPr/>
          </p:nvSpPr>
          <p:spPr>
            <a:xfrm>
              <a:off x="23820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
            <p:cNvSpPr/>
            <p:nvPr/>
          </p:nvSpPr>
          <p:spPr>
            <a:xfrm>
              <a:off x="23820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
            <p:cNvSpPr/>
            <p:nvPr/>
          </p:nvSpPr>
          <p:spPr>
            <a:xfrm>
              <a:off x="23820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
            <p:cNvSpPr/>
            <p:nvPr/>
          </p:nvSpPr>
          <p:spPr>
            <a:xfrm>
              <a:off x="23820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
            <p:cNvSpPr/>
            <p:nvPr/>
          </p:nvSpPr>
          <p:spPr>
            <a:xfrm>
              <a:off x="23820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
            <p:cNvSpPr/>
            <p:nvPr/>
          </p:nvSpPr>
          <p:spPr>
            <a:xfrm>
              <a:off x="23820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
            <p:cNvSpPr/>
            <p:nvPr/>
          </p:nvSpPr>
          <p:spPr>
            <a:xfrm>
              <a:off x="23820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
            <p:cNvSpPr/>
            <p:nvPr/>
          </p:nvSpPr>
          <p:spPr>
            <a:xfrm>
              <a:off x="23820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
            <p:cNvSpPr/>
            <p:nvPr/>
          </p:nvSpPr>
          <p:spPr>
            <a:xfrm>
              <a:off x="23820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
            <p:cNvSpPr/>
            <p:nvPr/>
          </p:nvSpPr>
          <p:spPr>
            <a:xfrm>
              <a:off x="23820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
            <p:cNvSpPr/>
            <p:nvPr/>
          </p:nvSpPr>
          <p:spPr>
            <a:xfrm>
              <a:off x="23820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
            <p:cNvSpPr/>
            <p:nvPr/>
          </p:nvSpPr>
          <p:spPr>
            <a:xfrm>
              <a:off x="23820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
            <p:cNvSpPr/>
            <p:nvPr/>
          </p:nvSpPr>
          <p:spPr>
            <a:xfrm>
              <a:off x="23820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
            <p:cNvSpPr/>
            <p:nvPr/>
          </p:nvSpPr>
          <p:spPr>
            <a:xfrm>
              <a:off x="23820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
            <p:cNvSpPr/>
            <p:nvPr/>
          </p:nvSpPr>
          <p:spPr>
            <a:xfrm>
              <a:off x="23820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
            <p:cNvSpPr/>
            <p:nvPr/>
          </p:nvSpPr>
          <p:spPr>
            <a:xfrm>
              <a:off x="23820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
            <p:cNvSpPr/>
            <p:nvPr/>
          </p:nvSpPr>
          <p:spPr>
            <a:xfrm>
              <a:off x="23820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
            <p:cNvSpPr/>
            <p:nvPr/>
          </p:nvSpPr>
          <p:spPr>
            <a:xfrm>
              <a:off x="23820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
            <p:cNvSpPr/>
            <p:nvPr/>
          </p:nvSpPr>
          <p:spPr>
            <a:xfrm>
              <a:off x="23820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4"/>
          <p:cNvGrpSpPr/>
          <p:nvPr/>
        </p:nvGrpSpPr>
        <p:grpSpPr>
          <a:xfrm>
            <a:off x="8816785" y="2223938"/>
            <a:ext cx="403476" cy="465482"/>
            <a:chOff x="7970425" y="1897700"/>
            <a:chExt cx="68975" cy="79575"/>
          </a:xfrm>
        </p:grpSpPr>
        <p:sp>
          <p:nvSpPr>
            <p:cNvPr id="712" name="Google Shape;712;p4"/>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4"/>
          <p:cNvGrpSpPr/>
          <p:nvPr/>
        </p:nvGrpSpPr>
        <p:grpSpPr>
          <a:xfrm>
            <a:off x="4525838" y="15"/>
            <a:ext cx="310468" cy="358288"/>
            <a:chOff x="8375825" y="2031150"/>
            <a:chExt cx="53075" cy="61250"/>
          </a:xfrm>
        </p:grpSpPr>
        <p:sp>
          <p:nvSpPr>
            <p:cNvPr id="716" name="Google Shape;716;p4"/>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4"/>
          <p:cNvSpPr/>
          <p:nvPr/>
        </p:nvSpPr>
        <p:spPr>
          <a:xfrm>
            <a:off x="4004890" y="460850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0" name="Google Shape;720;p4"/>
          <p:cNvGrpSpPr/>
          <p:nvPr/>
        </p:nvGrpSpPr>
        <p:grpSpPr>
          <a:xfrm rot="-513894">
            <a:off x="7531077" y="-53911"/>
            <a:ext cx="1593105" cy="300343"/>
            <a:chOff x="380125" y="2453775"/>
            <a:chExt cx="3622300" cy="682900"/>
          </a:xfrm>
        </p:grpSpPr>
        <p:sp>
          <p:nvSpPr>
            <p:cNvPr id="721" name="Google Shape;721;p4"/>
            <p:cNvSpPr/>
            <p:nvPr/>
          </p:nvSpPr>
          <p:spPr>
            <a:xfrm>
              <a:off x="380125" y="2529375"/>
              <a:ext cx="249125" cy="443975"/>
            </a:xfrm>
            <a:custGeom>
              <a:avLst/>
              <a:gdLst/>
              <a:ahLst/>
              <a:cxnLst/>
              <a:rect l="l" t="t" r="r" b="b"/>
              <a:pathLst>
                <a:path w="9965" h="17759" extrusionOk="0">
                  <a:moveTo>
                    <a:pt x="3024" y="1"/>
                  </a:moveTo>
                  <a:cubicBezTo>
                    <a:pt x="2637" y="1125"/>
                    <a:pt x="2307" y="2405"/>
                    <a:pt x="2074" y="3839"/>
                  </a:cubicBezTo>
                  <a:cubicBezTo>
                    <a:pt x="1842" y="5274"/>
                    <a:pt x="1532" y="6708"/>
                    <a:pt x="1163" y="8143"/>
                  </a:cubicBezTo>
                  <a:cubicBezTo>
                    <a:pt x="1415" y="8279"/>
                    <a:pt x="1745" y="8434"/>
                    <a:pt x="2113" y="8608"/>
                  </a:cubicBezTo>
                  <a:cubicBezTo>
                    <a:pt x="2501" y="8783"/>
                    <a:pt x="2850" y="8957"/>
                    <a:pt x="3179" y="9131"/>
                  </a:cubicBezTo>
                  <a:cubicBezTo>
                    <a:pt x="3548" y="9073"/>
                    <a:pt x="3935" y="9035"/>
                    <a:pt x="4343" y="9035"/>
                  </a:cubicBezTo>
                  <a:cubicBezTo>
                    <a:pt x="5486" y="9035"/>
                    <a:pt x="6359" y="9345"/>
                    <a:pt x="6960" y="9984"/>
                  </a:cubicBezTo>
                  <a:cubicBezTo>
                    <a:pt x="7561" y="10624"/>
                    <a:pt x="7871" y="11400"/>
                    <a:pt x="7871" y="12291"/>
                  </a:cubicBezTo>
                  <a:cubicBezTo>
                    <a:pt x="7871" y="13261"/>
                    <a:pt x="7541" y="14152"/>
                    <a:pt x="6902" y="14928"/>
                  </a:cubicBezTo>
                  <a:cubicBezTo>
                    <a:pt x="6262" y="15703"/>
                    <a:pt x="5428" y="16091"/>
                    <a:pt x="4459" y="16091"/>
                  </a:cubicBezTo>
                  <a:cubicBezTo>
                    <a:pt x="3490" y="16091"/>
                    <a:pt x="2462" y="15684"/>
                    <a:pt x="1357" y="14850"/>
                  </a:cubicBezTo>
                  <a:cubicBezTo>
                    <a:pt x="1260" y="14773"/>
                    <a:pt x="1163" y="14734"/>
                    <a:pt x="1047" y="14734"/>
                  </a:cubicBezTo>
                  <a:cubicBezTo>
                    <a:pt x="814" y="14734"/>
                    <a:pt x="601" y="14967"/>
                    <a:pt x="368" y="15471"/>
                  </a:cubicBezTo>
                  <a:cubicBezTo>
                    <a:pt x="136" y="15975"/>
                    <a:pt x="0" y="16227"/>
                    <a:pt x="0" y="16246"/>
                  </a:cubicBezTo>
                  <a:cubicBezTo>
                    <a:pt x="1435" y="17254"/>
                    <a:pt x="2850" y="17758"/>
                    <a:pt x="4420" y="17758"/>
                  </a:cubicBezTo>
                  <a:cubicBezTo>
                    <a:pt x="5971" y="17758"/>
                    <a:pt x="7289" y="17274"/>
                    <a:pt x="8355" y="16304"/>
                  </a:cubicBezTo>
                  <a:cubicBezTo>
                    <a:pt x="9422" y="15335"/>
                    <a:pt x="9965" y="14152"/>
                    <a:pt x="9965" y="12795"/>
                  </a:cubicBezTo>
                  <a:cubicBezTo>
                    <a:pt x="9965" y="11341"/>
                    <a:pt x="9422" y="10062"/>
                    <a:pt x="8336" y="8957"/>
                  </a:cubicBezTo>
                  <a:cubicBezTo>
                    <a:pt x="7250" y="7852"/>
                    <a:pt x="6010" y="7290"/>
                    <a:pt x="4614" y="7290"/>
                  </a:cubicBezTo>
                  <a:cubicBezTo>
                    <a:pt x="4187" y="7290"/>
                    <a:pt x="3722" y="7329"/>
                    <a:pt x="3276" y="7426"/>
                  </a:cubicBezTo>
                  <a:cubicBezTo>
                    <a:pt x="3645" y="5371"/>
                    <a:pt x="3955" y="3432"/>
                    <a:pt x="4207" y="1590"/>
                  </a:cubicBezTo>
                  <a:cubicBezTo>
                    <a:pt x="4614" y="1552"/>
                    <a:pt x="5564" y="1532"/>
                    <a:pt x="7076" y="1532"/>
                  </a:cubicBezTo>
                  <a:cubicBezTo>
                    <a:pt x="8084" y="1532"/>
                    <a:pt x="8976" y="1455"/>
                    <a:pt x="9751" y="1300"/>
                  </a:cubicBezTo>
                  <a:lnTo>
                    <a:pt x="9480" y="233"/>
                  </a:lnTo>
                  <a:cubicBezTo>
                    <a:pt x="8743" y="117"/>
                    <a:pt x="7619" y="59"/>
                    <a:pt x="6107" y="59"/>
                  </a:cubicBezTo>
                  <a:cubicBezTo>
                    <a:pt x="4614" y="59"/>
                    <a:pt x="3587" y="39"/>
                    <a:pt x="3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22" name="Google Shape;722;p4"/>
            <p:cNvSpPr/>
            <p:nvPr/>
          </p:nvSpPr>
          <p:spPr>
            <a:xfrm>
              <a:off x="665575" y="2504175"/>
              <a:ext cx="83875" cy="522475"/>
            </a:xfrm>
            <a:custGeom>
              <a:avLst/>
              <a:gdLst/>
              <a:ahLst/>
              <a:cxnLst/>
              <a:rect l="l" t="t" r="r" b="b"/>
              <a:pathLst>
                <a:path w="3355" h="20899" extrusionOk="0">
                  <a:moveTo>
                    <a:pt x="1765" y="1"/>
                  </a:moveTo>
                  <a:cubicBezTo>
                    <a:pt x="582" y="4401"/>
                    <a:pt x="0" y="7736"/>
                    <a:pt x="0" y="10043"/>
                  </a:cubicBezTo>
                  <a:cubicBezTo>
                    <a:pt x="0" y="10605"/>
                    <a:pt x="20" y="11186"/>
                    <a:pt x="78" y="11807"/>
                  </a:cubicBezTo>
                  <a:cubicBezTo>
                    <a:pt x="117" y="12427"/>
                    <a:pt x="175" y="12970"/>
                    <a:pt x="233" y="13454"/>
                  </a:cubicBezTo>
                  <a:cubicBezTo>
                    <a:pt x="311" y="13920"/>
                    <a:pt x="408" y="14501"/>
                    <a:pt x="524" y="15199"/>
                  </a:cubicBezTo>
                  <a:cubicBezTo>
                    <a:pt x="660" y="15897"/>
                    <a:pt x="757" y="16440"/>
                    <a:pt x="834" y="16789"/>
                  </a:cubicBezTo>
                  <a:cubicBezTo>
                    <a:pt x="912" y="17157"/>
                    <a:pt x="1047" y="17719"/>
                    <a:pt x="1202" y="18514"/>
                  </a:cubicBezTo>
                  <a:cubicBezTo>
                    <a:pt x="1377" y="19290"/>
                    <a:pt x="1493" y="19813"/>
                    <a:pt x="1551" y="20085"/>
                  </a:cubicBezTo>
                  <a:cubicBezTo>
                    <a:pt x="1648" y="20337"/>
                    <a:pt x="1803" y="20530"/>
                    <a:pt x="2017" y="20685"/>
                  </a:cubicBezTo>
                  <a:cubicBezTo>
                    <a:pt x="2210" y="20821"/>
                    <a:pt x="2424" y="20899"/>
                    <a:pt x="2618" y="20899"/>
                  </a:cubicBezTo>
                  <a:cubicBezTo>
                    <a:pt x="3083" y="20899"/>
                    <a:pt x="3335" y="20530"/>
                    <a:pt x="3354" y="19794"/>
                  </a:cubicBezTo>
                  <a:cubicBezTo>
                    <a:pt x="3160" y="18941"/>
                    <a:pt x="2928" y="17933"/>
                    <a:pt x="2637" y="16770"/>
                  </a:cubicBezTo>
                  <a:cubicBezTo>
                    <a:pt x="2366" y="15587"/>
                    <a:pt x="2172" y="14715"/>
                    <a:pt x="2036" y="14133"/>
                  </a:cubicBezTo>
                  <a:cubicBezTo>
                    <a:pt x="1900" y="13532"/>
                    <a:pt x="1784" y="12834"/>
                    <a:pt x="1668" y="12020"/>
                  </a:cubicBezTo>
                  <a:cubicBezTo>
                    <a:pt x="1571" y="11186"/>
                    <a:pt x="1513" y="10392"/>
                    <a:pt x="1513" y="9616"/>
                  </a:cubicBezTo>
                  <a:cubicBezTo>
                    <a:pt x="1513" y="7464"/>
                    <a:pt x="1939" y="4362"/>
                    <a:pt x="2831" y="311"/>
                  </a:cubicBezTo>
                  <a:lnTo>
                    <a:pt x="1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23" name="Google Shape;723;p4"/>
            <p:cNvSpPr/>
            <p:nvPr/>
          </p:nvSpPr>
          <p:spPr>
            <a:xfrm>
              <a:off x="761525" y="2529375"/>
              <a:ext cx="249150" cy="443975"/>
            </a:xfrm>
            <a:custGeom>
              <a:avLst/>
              <a:gdLst/>
              <a:ahLst/>
              <a:cxnLst/>
              <a:rect l="l" t="t" r="r" b="b"/>
              <a:pathLst>
                <a:path w="9966" h="17759" extrusionOk="0">
                  <a:moveTo>
                    <a:pt x="3025" y="1"/>
                  </a:moveTo>
                  <a:cubicBezTo>
                    <a:pt x="2637" y="1125"/>
                    <a:pt x="2308" y="2405"/>
                    <a:pt x="2075" y="3839"/>
                  </a:cubicBezTo>
                  <a:cubicBezTo>
                    <a:pt x="1843" y="5274"/>
                    <a:pt x="1532" y="6708"/>
                    <a:pt x="1164" y="8143"/>
                  </a:cubicBezTo>
                  <a:cubicBezTo>
                    <a:pt x="1416" y="8279"/>
                    <a:pt x="1746" y="8434"/>
                    <a:pt x="2133" y="8608"/>
                  </a:cubicBezTo>
                  <a:cubicBezTo>
                    <a:pt x="2502" y="8783"/>
                    <a:pt x="2851" y="8957"/>
                    <a:pt x="3180" y="9131"/>
                  </a:cubicBezTo>
                  <a:cubicBezTo>
                    <a:pt x="3549" y="9073"/>
                    <a:pt x="3936" y="9035"/>
                    <a:pt x="4343" y="9035"/>
                  </a:cubicBezTo>
                  <a:cubicBezTo>
                    <a:pt x="5507" y="9035"/>
                    <a:pt x="6379" y="9345"/>
                    <a:pt x="6980" y="9984"/>
                  </a:cubicBezTo>
                  <a:cubicBezTo>
                    <a:pt x="7561" y="10624"/>
                    <a:pt x="7872" y="11400"/>
                    <a:pt x="7872" y="12291"/>
                  </a:cubicBezTo>
                  <a:cubicBezTo>
                    <a:pt x="7872" y="13261"/>
                    <a:pt x="7542" y="14152"/>
                    <a:pt x="6902" y="14928"/>
                  </a:cubicBezTo>
                  <a:cubicBezTo>
                    <a:pt x="6263" y="15703"/>
                    <a:pt x="5448" y="16091"/>
                    <a:pt x="4479" y="16091"/>
                  </a:cubicBezTo>
                  <a:cubicBezTo>
                    <a:pt x="3490" y="16091"/>
                    <a:pt x="2463" y="15684"/>
                    <a:pt x="1358" y="14850"/>
                  </a:cubicBezTo>
                  <a:cubicBezTo>
                    <a:pt x="1261" y="14773"/>
                    <a:pt x="1164" y="14734"/>
                    <a:pt x="1048" y="14734"/>
                  </a:cubicBezTo>
                  <a:cubicBezTo>
                    <a:pt x="835" y="14734"/>
                    <a:pt x="602" y="14967"/>
                    <a:pt x="369" y="15471"/>
                  </a:cubicBezTo>
                  <a:cubicBezTo>
                    <a:pt x="137" y="15975"/>
                    <a:pt x="20" y="16227"/>
                    <a:pt x="1" y="16246"/>
                  </a:cubicBezTo>
                  <a:cubicBezTo>
                    <a:pt x="1435" y="17254"/>
                    <a:pt x="2870" y="17758"/>
                    <a:pt x="4421" y="17758"/>
                  </a:cubicBezTo>
                  <a:cubicBezTo>
                    <a:pt x="5991" y="17758"/>
                    <a:pt x="7309" y="17274"/>
                    <a:pt x="8376" y="16304"/>
                  </a:cubicBezTo>
                  <a:cubicBezTo>
                    <a:pt x="9442" y="15335"/>
                    <a:pt x="9965" y="14152"/>
                    <a:pt x="9965" y="12795"/>
                  </a:cubicBezTo>
                  <a:cubicBezTo>
                    <a:pt x="9965" y="11341"/>
                    <a:pt x="9423" y="10062"/>
                    <a:pt x="8337" y="8957"/>
                  </a:cubicBezTo>
                  <a:cubicBezTo>
                    <a:pt x="7251" y="7852"/>
                    <a:pt x="6011" y="7290"/>
                    <a:pt x="4615" y="7290"/>
                  </a:cubicBezTo>
                  <a:cubicBezTo>
                    <a:pt x="4188" y="7290"/>
                    <a:pt x="3742" y="7329"/>
                    <a:pt x="3277" y="7426"/>
                  </a:cubicBezTo>
                  <a:cubicBezTo>
                    <a:pt x="3665" y="5371"/>
                    <a:pt x="3975" y="3432"/>
                    <a:pt x="4208" y="1590"/>
                  </a:cubicBezTo>
                  <a:cubicBezTo>
                    <a:pt x="4615" y="1552"/>
                    <a:pt x="5584" y="1532"/>
                    <a:pt x="7077" y="1532"/>
                  </a:cubicBezTo>
                  <a:cubicBezTo>
                    <a:pt x="8085" y="1532"/>
                    <a:pt x="8977" y="1455"/>
                    <a:pt x="9752" y="1300"/>
                  </a:cubicBezTo>
                  <a:lnTo>
                    <a:pt x="9481" y="233"/>
                  </a:lnTo>
                  <a:lnTo>
                    <a:pt x="9500" y="233"/>
                  </a:lnTo>
                  <a:cubicBezTo>
                    <a:pt x="8744" y="117"/>
                    <a:pt x="7620" y="59"/>
                    <a:pt x="6127" y="59"/>
                  </a:cubicBezTo>
                  <a:cubicBezTo>
                    <a:pt x="4615" y="59"/>
                    <a:pt x="3587" y="39"/>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24" name="Google Shape;724;p4"/>
            <p:cNvSpPr/>
            <p:nvPr/>
          </p:nvSpPr>
          <p:spPr>
            <a:xfrm>
              <a:off x="1022750" y="2453775"/>
              <a:ext cx="274825" cy="568025"/>
            </a:xfrm>
            <a:custGeom>
              <a:avLst/>
              <a:gdLst/>
              <a:ahLst/>
              <a:cxnLst/>
              <a:rect l="l" t="t" r="r" b="b"/>
              <a:pathLst>
                <a:path w="10993" h="22721" extrusionOk="0">
                  <a:moveTo>
                    <a:pt x="9927" y="0"/>
                  </a:moveTo>
                  <a:cubicBezTo>
                    <a:pt x="9578" y="1028"/>
                    <a:pt x="8570" y="3180"/>
                    <a:pt x="6902" y="6495"/>
                  </a:cubicBezTo>
                  <a:cubicBezTo>
                    <a:pt x="5216" y="9790"/>
                    <a:pt x="3646" y="12931"/>
                    <a:pt x="2192" y="15936"/>
                  </a:cubicBezTo>
                  <a:cubicBezTo>
                    <a:pt x="718" y="18921"/>
                    <a:pt x="1" y="20782"/>
                    <a:pt x="1" y="21480"/>
                  </a:cubicBezTo>
                  <a:cubicBezTo>
                    <a:pt x="1" y="21810"/>
                    <a:pt x="117" y="22101"/>
                    <a:pt x="331" y="22353"/>
                  </a:cubicBezTo>
                  <a:cubicBezTo>
                    <a:pt x="563" y="22605"/>
                    <a:pt x="815" y="22721"/>
                    <a:pt x="1145" y="22721"/>
                  </a:cubicBezTo>
                  <a:cubicBezTo>
                    <a:pt x="1474" y="22721"/>
                    <a:pt x="1765" y="22585"/>
                    <a:pt x="1978" y="22314"/>
                  </a:cubicBezTo>
                  <a:cubicBezTo>
                    <a:pt x="2599" y="20220"/>
                    <a:pt x="4111" y="16575"/>
                    <a:pt x="6495" y="11361"/>
                  </a:cubicBezTo>
                  <a:cubicBezTo>
                    <a:pt x="8899" y="6126"/>
                    <a:pt x="10392" y="2482"/>
                    <a:pt x="10993" y="408"/>
                  </a:cubicBezTo>
                  <a:lnTo>
                    <a:pt x="9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25" name="Google Shape;725;p4"/>
            <p:cNvSpPr/>
            <p:nvPr/>
          </p:nvSpPr>
          <p:spPr>
            <a:xfrm>
              <a:off x="1297075" y="2526950"/>
              <a:ext cx="251075" cy="447375"/>
            </a:xfrm>
            <a:custGeom>
              <a:avLst/>
              <a:gdLst/>
              <a:ahLst/>
              <a:cxnLst/>
              <a:rect l="l" t="t" r="r" b="b"/>
              <a:pathLst>
                <a:path w="10043" h="17895" extrusionOk="0">
                  <a:moveTo>
                    <a:pt x="6844" y="2094"/>
                  </a:moveTo>
                  <a:lnTo>
                    <a:pt x="6844" y="2094"/>
                  </a:lnTo>
                  <a:cubicBezTo>
                    <a:pt x="6805" y="3006"/>
                    <a:pt x="6766" y="4363"/>
                    <a:pt x="6727" y="6146"/>
                  </a:cubicBezTo>
                  <a:cubicBezTo>
                    <a:pt x="6669" y="7930"/>
                    <a:pt x="6630" y="9267"/>
                    <a:pt x="6572" y="10178"/>
                  </a:cubicBezTo>
                  <a:lnTo>
                    <a:pt x="1765" y="10043"/>
                  </a:lnTo>
                  <a:cubicBezTo>
                    <a:pt x="2017" y="9674"/>
                    <a:pt x="2773" y="8414"/>
                    <a:pt x="4013" y="6301"/>
                  </a:cubicBezTo>
                  <a:cubicBezTo>
                    <a:pt x="5235" y="4169"/>
                    <a:pt x="6185" y="2773"/>
                    <a:pt x="6844" y="2094"/>
                  </a:cubicBezTo>
                  <a:close/>
                  <a:moveTo>
                    <a:pt x="6475" y="1"/>
                  </a:moveTo>
                  <a:cubicBezTo>
                    <a:pt x="4847" y="2172"/>
                    <a:pt x="2695" y="5487"/>
                    <a:pt x="20" y="9965"/>
                  </a:cubicBezTo>
                  <a:cubicBezTo>
                    <a:pt x="20" y="10081"/>
                    <a:pt x="20" y="10237"/>
                    <a:pt x="39" y="10450"/>
                  </a:cubicBezTo>
                  <a:cubicBezTo>
                    <a:pt x="39" y="10663"/>
                    <a:pt x="39" y="10838"/>
                    <a:pt x="39" y="10915"/>
                  </a:cubicBezTo>
                  <a:cubicBezTo>
                    <a:pt x="39" y="11070"/>
                    <a:pt x="39" y="11322"/>
                    <a:pt x="0" y="11710"/>
                  </a:cubicBezTo>
                  <a:cubicBezTo>
                    <a:pt x="388" y="11691"/>
                    <a:pt x="679" y="11671"/>
                    <a:pt x="912" y="11671"/>
                  </a:cubicBezTo>
                  <a:cubicBezTo>
                    <a:pt x="1377" y="11671"/>
                    <a:pt x="2094" y="11691"/>
                    <a:pt x="3102" y="11749"/>
                  </a:cubicBezTo>
                  <a:cubicBezTo>
                    <a:pt x="4091" y="11807"/>
                    <a:pt x="4828" y="11846"/>
                    <a:pt x="5312" y="11846"/>
                  </a:cubicBezTo>
                  <a:cubicBezTo>
                    <a:pt x="5603" y="11846"/>
                    <a:pt x="6010" y="11826"/>
                    <a:pt x="6534" y="11787"/>
                  </a:cubicBezTo>
                  <a:lnTo>
                    <a:pt x="6534" y="11787"/>
                  </a:lnTo>
                  <a:cubicBezTo>
                    <a:pt x="6437" y="14540"/>
                    <a:pt x="6378" y="16169"/>
                    <a:pt x="6359" y="16673"/>
                  </a:cubicBezTo>
                  <a:cubicBezTo>
                    <a:pt x="6417" y="17002"/>
                    <a:pt x="6592" y="17293"/>
                    <a:pt x="6863" y="17526"/>
                  </a:cubicBezTo>
                  <a:cubicBezTo>
                    <a:pt x="7135" y="17758"/>
                    <a:pt x="7406" y="17894"/>
                    <a:pt x="7697" y="17894"/>
                  </a:cubicBezTo>
                  <a:cubicBezTo>
                    <a:pt x="8104" y="17894"/>
                    <a:pt x="8375" y="17642"/>
                    <a:pt x="8511" y="17138"/>
                  </a:cubicBezTo>
                  <a:cubicBezTo>
                    <a:pt x="8492" y="16421"/>
                    <a:pt x="8453" y="15510"/>
                    <a:pt x="8414" y="14385"/>
                  </a:cubicBezTo>
                  <a:cubicBezTo>
                    <a:pt x="8356" y="13280"/>
                    <a:pt x="8317" y="12350"/>
                    <a:pt x="8278" y="11613"/>
                  </a:cubicBezTo>
                  <a:cubicBezTo>
                    <a:pt x="8627" y="11594"/>
                    <a:pt x="9209" y="11516"/>
                    <a:pt x="10042" y="11419"/>
                  </a:cubicBezTo>
                  <a:lnTo>
                    <a:pt x="9810" y="10353"/>
                  </a:lnTo>
                  <a:cubicBezTo>
                    <a:pt x="9461" y="10295"/>
                    <a:pt x="8937" y="10256"/>
                    <a:pt x="8220" y="10237"/>
                  </a:cubicBezTo>
                  <a:cubicBezTo>
                    <a:pt x="8278" y="9345"/>
                    <a:pt x="8336" y="7658"/>
                    <a:pt x="8375" y="5177"/>
                  </a:cubicBezTo>
                  <a:cubicBezTo>
                    <a:pt x="8433" y="2676"/>
                    <a:pt x="8492" y="1048"/>
                    <a:pt x="8511" y="311"/>
                  </a:cubicBezTo>
                  <a:cubicBezTo>
                    <a:pt x="7658" y="98"/>
                    <a:pt x="6979" y="1"/>
                    <a:pt x="6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26" name="Google Shape;726;p4"/>
            <p:cNvSpPr/>
            <p:nvPr/>
          </p:nvSpPr>
          <p:spPr>
            <a:xfrm>
              <a:off x="1571875" y="2504175"/>
              <a:ext cx="84350" cy="522475"/>
            </a:xfrm>
            <a:custGeom>
              <a:avLst/>
              <a:gdLst/>
              <a:ahLst/>
              <a:cxnLst/>
              <a:rect l="l" t="t" r="r" b="b"/>
              <a:pathLst>
                <a:path w="3374" h="20899" extrusionOk="0">
                  <a:moveTo>
                    <a:pt x="1609" y="1"/>
                  </a:moveTo>
                  <a:lnTo>
                    <a:pt x="563" y="311"/>
                  </a:lnTo>
                  <a:cubicBezTo>
                    <a:pt x="1416" y="4324"/>
                    <a:pt x="1842" y="7425"/>
                    <a:pt x="1842" y="9616"/>
                  </a:cubicBezTo>
                  <a:cubicBezTo>
                    <a:pt x="1842" y="10392"/>
                    <a:pt x="1803" y="11206"/>
                    <a:pt x="1687" y="12020"/>
                  </a:cubicBezTo>
                  <a:cubicBezTo>
                    <a:pt x="1571" y="12834"/>
                    <a:pt x="1454" y="13551"/>
                    <a:pt x="1319" y="14133"/>
                  </a:cubicBezTo>
                  <a:cubicBezTo>
                    <a:pt x="1202" y="14734"/>
                    <a:pt x="989" y="15606"/>
                    <a:pt x="718" y="16770"/>
                  </a:cubicBezTo>
                  <a:cubicBezTo>
                    <a:pt x="427" y="17933"/>
                    <a:pt x="194" y="18941"/>
                    <a:pt x="0" y="19813"/>
                  </a:cubicBezTo>
                  <a:cubicBezTo>
                    <a:pt x="20" y="20181"/>
                    <a:pt x="97" y="20453"/>
                    <a:pt x="252" y="20627"/>
                  </a:cubicBezTo>
                  <a:cubicBezTo>
                    <a:pt x="388" y="20821"/>
                    <a:pt x="563" y="20899"/>
                    <a:pt x="776" y="20899"/>
                  </a:cubicBezTo>
                  <a:cubicBezTo>
                    <a:pt x="1241" y="20899"/>
                    <a:pt x="1571" y="20627"/>
                    <a:pt x="1803" y="20085"/>
                  </a:cubicBezTo>
                  <a:cubicBezTo>
                    <a:pt x="1842" y="19988"/>
                    <a:pt x="1939" y="19522"/>
                    <a:pt x="2113" y="18708"/>
                  </a:cubicBezTo>
                  <a:cubicBezTo>
                    <a:pt x="2288" y="17894"/>
                    <a:pt x="2404" y="17390"/>
                    <a:pt x="2443" y="17177"/>
                  </a:cubicBezTo>
                  <a:cubicBezTo>
                    <a:pt x="2501" y="16963"/>
                    <a:pt x="2579" y="16517"/>
                    <a:pt x="2714" y="15839"/>
                  </a:cubicBezTo>
                  <a:cubicBezTo>
                    <a:pt x="2850" y="15141"/>
                    <a:pt x="2947" y="14637"/>
                    <a:pt x="3005" y="14307"/>
                  </a:cubicBezTo>
                  <a:cubicBezTo>
                    <a:pt x="3044" y="13959"/>
                    <a:pt x="3102" y="13513"/>
                    <a:pt x="3180" y="12970"/>
                  </a:cubicBezTo>
                  <a:cubicBezTo>
                    <a:pt x="3277" y="12408"/>
                    <a:pt x="3315" y="11884"/>
                    <a:pt x="3335" y="11438"/>
                  </a:cubicBezTo>
                  <a:cubicBezTo>
                    <a:pt x="3374" y="10973"/>
                    <a:pt x="3374" y="10508"/>
                    <a:pt x="3374" y="10043"/>
                  </a:cubicBezTo>
                  <a:cubicBezTo>
                    <a:pt x="3374" y="7755"/>
                    <a:pt x="2792" y="4401"/>
                    <a:pt x="1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27" name="Google Shape;727;p4"/>
            <p:cNvSpPr/>
            <p:nvPr/>
          </p:nvSpPr>
          <p:spPr>
            <a:xfrm>
              <a:off x="1851525" y="2618075"/>
              <a:ext cx="271900" cy="292750"/>
            </a:xfrm>
            <a:custGeom>
              <a:avLst/>
              <a:gdLst/>
              <a:ahLst/>
              <a:cxnLst/>
              <a:rect l="l" t="t" r="r" b="b"/>
              <a:pathLst>
                <a:path w="10876" h="11710" extrusionOk="0">
                  <a:moveTo>
                    <a:pt x="4246" y="0"/>
                  </a:moveTo>
                  <a:lnTo>
                    <a:pt x="4246" y="20"/>
                  </a:lnTo>
                  <a:cubicBezTo>
                    <a:pt x="4187" y="911"/>
                    <a:pt x="4149" y="1939"/>
                    <a:pt x="4149" y="3044"/>
                  </a:cubicBezTo>
                  <a:cubicBezTo>
                    <a:pt x="4149" y="3897"/>
                    <a:pt x="4168" y="4537"/>
                    <a:pt x="4187" y="4963"/>
                  </a:cubicBezTo>
                  <a:lnTo>
                    <a:pt x="0" y="5196"/>
                  </a:lnTo>
                  <a:lnTo>
                    <a:pt x="233" y="6262"/>
                  </a:lnTo>
                  <a:lnTo>
                    <a:pt x="4226" y="6475"/>
                  </a:lnTo>
                  <a:cubicBezTo>
                    <a:pt x="4265" y="7774"/>
                    <a:pt x="4284" y="8511"/>
                    <a:pt x="4284" y="8685"/>
                  </a:cubicBezTo>
                  <a:cubicBezTo>
                    <a:pt x="4284" y="9480"/>
                    <a:pt x="4265" y="10100"/>
                    <a:pt x="4246" y="10508"/>
                  </a:cubicBezTo>
                  <a:cubicBezTo>
                    <a:pt x="4323" y="10837"/>
                    <a:pt x="4478" y="11128"/>
                    <a:pt x="4750" y="11361"/>
                  </a:cubicBezTo>
                  <a:cubicBezTo>
                    <a:pt x="5002" y="11593"/>
                    <a:pt x="5273" y="11709"/>
                    <a:pt x="5564" y="11709"/>
                  </a:cubicBezTo>
                  <a:cubicBezTo>
                    <a:pt x="5990" y="11709"/>
                    <a:pt x="6262" y="11457"/>
                    <a:pt x="6397" y="10953"/>
                  </a:cubicBezTo>
                  <a:cubicBezTo>
                    <a:pt x="6359" y="10314"/>
                    <a:pt x="6281" y="9499"/>
                    <a:pt x="6165" y="8530"/>
                  </a:cubicBezTo>
                  <a:cubicBezTo>
                    <a:pt x="6049" y="7541"/>
                    <a:pt x="5971" y="6882"/>
                    <a:pt x="5952" y="6533"/>
                  </a:cubicBezTo>
                  <a:lnTo>
                    <a:pt x="5952" y="6533"/>
                  </a:lnTo>
                  <a:cubicBezTo>
                    <a:pt x="7890" y="6669"/>
                    <a:pt x="9208" y="6747"/>
                    <a:pt x="9926" y="6785"/>
                  </a:cubicBezTo>
                  <a:cubicBezTo>
                    <a:pt x="10236" y="6747"/>
                    <a:pt x="10469" y="6650"/>
                    <a:pt x="10643" y="6495"/>
                  </a:cubicBezTo>
                  <a:cubicBezTo>
                    <a:pt x="10798" y="6340"/>
                    <a:pt x="10876" y="6146"/>
                    <a:pt x="10876" y="5952"/>
                  </a:cubicBezTo>
                  <a:cubicBezTo>
                    <a:pt x="10876" y="5642"/>
                    <a:pt x="10740" y="5351"/>
                    <a:pt x="10449" y="5079"/>
                  </a:cubicBezTo>
                  <a:cubicBezTo>
                    <a:pt x="10178" y="4808"/>
                    <a:pt x="9829" y="4672"/>
                    <a:pt x="9441" y="4653"/>
                  </a:cubicBezTo>
                  <a:lnTo>
                    <a:pt x="5777" y="4866"/>
                  </a:lnTo>
                  <a:cubicBezTo>
                    <a:pt x="5758" y="4575"/>
                    <a:pt x="5680" y="3819"/>
                    <a:pt x="5544" y="2598"/>
                  </a:cubicBezTo>
                  <a:cubicBezTo>
                    <a:pt x="5428" y="1357"/>
                    <a:pt x="5351" y="582"/>
                    <a:pt x="5331" y="252"/>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28" name="Google Shape;728;p4"/>
            <p:cNvSpPr/>
            <p:nvPr/>
          </p:nvSpPr>
          <p:spPr>
            <a:xfrm>
              <a:off x="2318225" y="2507575"/>
              <a:ext cx="254000" cy="459950"/>
            </a:xfrm>
            <a:custGeom>
              <a:avLst/>
              <a:gdLst/>
              <a:ahLst/>
              <a:cxnLst/>
              <a:rect l="l" t="t" r="r" b="b"/>
              <a:pathLst>
                <a:path w="10160" h="18398" extrusionOk="0">
                  <a:moveTo>
                    <a:pt x="5293" y="1319"/>
                  </a:moveTo>
                  <a:cubicBezTo>
                    <a:pt x="6146" y="1474"/>
                    <a:pt x="6844" y="1900"/>
                    <a:pt x="7368" y="2559"/>
                  </a:cubicBezTo>
                  <a:cubicBezTo>
                    <a:pt x="7872" y="3238"/>
                    <a:pt x="8143" y="3955"/>
                    <a:pt x="8143" y="4730"/>
                  </a:cubicBezTo>
                  <a:cubicBezTo>
                    <a:pt x="8143" y="5525"/>
                    <a:pt x="7872" y="6184"/>
                    <a:pt x="7329" y="6727"/>
                  </a:cubicBezTo>
                  <a:cubicBezTo>
                    <a:pt x="6786" y="7289"/>
                    <a:pt x="5991" y="7561"/>
                    <a:pt x="4964" y="7580"/>
                  </a:cubicBezTo>
                  <a:cubicBezTo>
                    <a:pt x="4072" y="7580"/>
                    <a:pt x="3355" y="7270"/>
                    <a:pt x="2812" y="6669"/>
                  </a:cubicBezTo>
                  <a:cubicBezTo>
                    <a:pt x="2288" y="6068"/>
                    <a:pt x="2017" y="5331"/>
                    <a:pt x="2017" y="4517"/>
                  </a:cubicBezTo>
                  <a:cubicBezTo>
                    <a:pt x="2017" y="3703"/>
                    <a:pt x="2288" y="2986"/>
                    <a:pt x="2851" y="2365"/>
                  </a:cubicBezTo>
                  <a:cubicBezTo>
                    <a:pt x="3413" y="1745"/>
                    <a:pt x="4227" y="1396"/>
                    <a:pt x="5293" y="1319"/>
                  </a:cubicBezTo>
                  <a:close/>
                  <a:moveTo>
                    <a:pt x="4770" y="9616"/>
                  </a:moveTo>
                  <a:cubicBezTo>
                    <a:pt x="5875" y="9635"/>
                    <a:pt x="6747" y="9984"/>
                    <a:pt x="7406" y="10682"/>
                  </a:cubicBezTo>
                  <a:cubicBezTo>
                    <a:pt x="8046" y="11380"/>
                    <a:pt x="8376" y="12213"/>
                    <a:pt x="8376" y="13163"/>
                  </a:cubicBezTo>
                  <a:cubicBezTo>
                    <a:pt x="8376" y="14113"/>
                    <a:pt x="8085" y="14947"/>
                    <a:pt x="7484" y="15625"/>
                  </a:cubicBezTo>
                  <a:cubicBezTo>
                    <a:pt x="6902" y="16323"/>
                    <a:pt x="6166" y="16672"/>
                    <a:pt x="5274" y="16672"/>
                  </a:cubicBezTo>
                  <a:cubicBezTo>
                    <a:pt x="4305" y="16672"/>
                    <a:pt x="3510" y="16304"/>
                    <a:pt x="2870" y="15587"/>
                  </a:cubicBezTo>
                  <a:cubicBezTo>
                    <a:pt x="2230" y="14850"/>
                    <a:pt x="1920" y="13997"/>
                    <a:pt x="1920" y="13047"/>
                  </a:cubicBezTo>
                  <a:cubicBezTo>
                    <a:pt x="1920" y="12272"/>
                    <a:pt x="2153" y="11593"/>
                    <a:pt x="2637" y="10973"/>
                  </a:cubicBezTo>
                  <a:cubicBezTo>
                    <a:pt x="3103" y="10352"/>
                    <a:pt x="3820" y="9907"/>
                    <a:pt x="4770" y="9616"/>
                  </a:cubicBezTo>
                  <a:close/>
                  <a:moveTo>
                    <a:pt x="4847" y="0"/>
                  </a:moveTo>
                  <a:cubicBezTo>
                    <a:pt x="3335" y="0"/>
                    <a:pt x="2172" y="427"/>
                    <a:pt x="1358" y="1299"/>
                  </a:cubicBezTo>
                  <a:cubicBezTo>
                    <a:pt x="524" y="2152"/>
                    <a:pt x="117" y="3335"/>
                    <a:pt x="117" y="4827"/>
                  </a:cubicBezTo>
                  <a:cubicBezTo>
                    <a:pt x="117" y="5816"/>
                    <a:pt x="350" y="6630"/>
                    <a:pt x="815" y="7270"/>
                  </a:cubicBezTo>
                  <a:cubicBezTo>
                    <a:pt x="1280" y="7929"/>
                    <a:pt x="1959" y="8259"/>
                    <a:pt x="2870" y="8278"/>
                  </a:cubicBezTo>
                  <a:cubicBezTo>
                    <a:pt x="1978" y="8414"/>
                    <a:pt x="1280" y="8957"/>
                    <a:pt x="776" y="9907"/>
                  </a:cubicBezTo>
                  <a:cubicBezTo>
                    <a:pt x="253" y="10837"/>
                    <a:pt x="1" y="11942"/>
                    <a:pt x="1" y="13183"/>
                  </a:cubicBezTo>
                  <a:cubicBezTo>
                    <a:pt x="1" y="16653"/>
                    <a:pt x="1668" y="18398"/>
                    <a:pt x="5022" y="18398"/>
                  </a:cubicBezTo>
                  <a:cubicBezTo>
                    <a:pt x="6767" y="18398"/>
                    <a:pt x="8046" y="17971"/>
                    <a:pt x="8899" y="17138"/>
                  </a:cubicBezTo>
                  <a:cubicBezTo>
                    <a:pt x="9752" y="16304"/>
                    <a:pt x="10159" y="15024"/>
                    <a:pt x="10159" y="13280"/>
                  </a:cubicBezTo>
                  <a:cubicBezTo>
                    <a:pt x="10159" y="12039"/>
                    <a:pt x="9907" y="10934"/>
                    <a:pt x="9384" y="9984"/>
                  </a:cubicBezTo>
                  <a:cubicBezTo>
                    <a:pt x="8860" y="9015"/>
                    <a:pt x="8143" y="8472"/>
                    <a:pt x="7232" y="8336"/>
                  </a:cubicBezTo>
                  <a:cubicBezTo>
                    <a:pt x="8124" y="8317"/>
                    <a:pt x="8821" y="7987"/>
                    <a:pt x="9287" y="7328"/>
                  </a:cubicBezTo>
                  <a:cubicBezTo>
                    <a:pt x="9752" y="6669"/>
                    <a:pt x="9965" y="5855"/>
                    <a:pt x="9965" y="4886"/>
                  </a:cubicBezTo>
                  <a:cubicBezTo>
                    <a:pt x="9965" y="3218"/>
                    <a:pt x="9519" y="1997"/>
                    <a:pt x="8608" y="1202"/>
                  </a:cubicBezTo>
                  <a:cubicBezTo>
                    <a:pt x="7697" y="407"/>
                    <a:pt x="6456" y="0"/>
                    <a:pt x="4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29" name="Google Shape;729;p4"/>
            <p:cNvSpPr/>
            <p:nvPr/>
          </p:nvSpPr>
          <p:spPr>
            <a:xfrm>
              <a:off x="2608050" y="2647150"/>
              <a:ext cx="249625" cy="489525"/>
            </a:xfrm>
            <a:custGeom>
              <a:avLst/>
              <a:gdLst/>
              <a:ahLst/>
              <a:cxnLst/>
              <a:rect l="l" t="t" r="r" b="b"/>
              <a:pathLst>
                <a:path w="9985" h="19581" extrusionOk="0">
                  <a:moveTo>
                    <a:pt x="8123" y="0"/>
                  </a:moveTo>
                  <a:lnTo>
                    <a:pt x="8123" y="252"/>
                  </a:lnTo>
                  <a:cubicBezTo>
                    <a:pt x="8123" y="2986"/>
                    <a:pt x="6999" y="6475"/>
                    <a:pt x="4789" y="10740"/>
                  </a:cubicBezTo>
                  <a:cubicBezTo>
                    <a:pt x="4266" y="10062"/>
                    <a:pt x="3800" y="9248"/>
                    <a:pt x="3393" y="8259"/>
                  </a:cubicBezTo>
                  <a:cubicBezTo>
                    <a:pt x="2986" y="7270"/>
                    <a:pt x="2695" y="6456"/>
                    <a:pt x="2540" y="5797"/>
                  </a:cubicBezTo>
                  <a:cubicBezTo>
                    <a:pt x="2385" y="5157"/>
                    <a:pt x="2172" y="4149"/>
                    <a:pt x="1900" y="2773"/>
                  </a:cubicBezTo>
                  <a:cubicBezTo>
                    <a:pt x="1648" y="1416"/>
                    <a:pt x="1474" y="543"/>
                    <a:pt x="1396" y="156"/>
                  </a:cubicBezTo>
                  <a:lnTo>
                    <a:pt x="1" y="97"/>
                  </a:lnTo>
                  <a:lnTo>
                    <a:pt x="1" y="97"/>
                  </a:lnTo>
                  <a:cubicBezTo>
                    <a:pt x="156" y="2424"/>
                    <a:pt x="563" y="4750"/>
                    <a:pt x="1261" y="7076"/>
                  </a:cubicBezTo>
                  <a:cubicBezTo>
                    <a:pt x="1939" y="9403"/>
                    <a:pt x="2928" y="11128"/>
                    <a:pt x="4227" y="12291"/>
                  </a:cubicBezTo>
                  <a:cubicBezTo>
                    <a:pt x="2560" y="15451"/>
                    <a:pt x="1396" y="17603"/>
                    <a:pt x="757" y="18747"/>
                  </a:cubicBezTo>
                  <a:lnTo>
                    <a:pt x="2230" y="19580"/>
                  </a:lnTo>
                  <a:cubicBezTo>
                    <a:pt x="3180" y="17894"/>
                    <a:pt x="3955" y="16440"/>
                    <a:pt x="4595" y="15257"/>
                  </a:cubicBezTo>
                  <a:cubicBezTo>
                    <a:pt x="5216" y="14055"/>
                    <a:pt x="5933" y="12582"/>
                    <a:pt x="6747" y="10818"/>
                  </a:cubicBezTo>
                  <a:cubicBezTo>
                    <a:pt x="7561" y="9054"/>
                    <a:pt x="8240" y="7309"/>
                    <a:pt x="8783" y="5564"/>
                  </a:cubicBezTo>
                  <a:cubicBezTo>
                    <a:pt x="9325" y="3820"/>
                    <a:pt x="9732" y="2114"/>
                    <a:pt x="9984" y="446"/>
                  </a:cubicBezTo>
                  <a:cubicBezTo>
                    <a:pt x="9558" y="272"/>
                    <a:pt x="8938" y="117"/>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30" name="Google Shape;730;p4"/>
            <p:cNvSpPr/>
            <p:nvPr/>
          </p:nvSpPr>
          <p:spPr>
            <a:xfrm>
              <a:off x="3040350" y="2642300"/>
              <a:ext cx="340250" cy="211825"/>
            </a:xfrm>
            <a:custGeom>
              <a:avLst/>
              <a:gdLst/>
              <a:ahLst/>
              <a:cxnLst/>
              <a:rect l="l" t="t" r="r" b="b"/>
              <a:pathLst>
                <a:path w="13610" h="8473" extrusionOk="0">
                  <a:moveTo>
                    <a:pt x="12175" y="1"/>
                  </a:moveTo>
                  <a:cubicBezTo>
                    <a:pt x="11303" y="39"/>
                    <a:pt x="9500" y="98"/>
                    <a:pt x="6747" y="175"/>
                  </a:cubicBezTo>
                  <a:cubicBezTo>
                    <a:pt x="4014" y="253"/>
                    <a:pt x="1881" y="350"/>
                    <a:pt x="389" y="446"/>
                  </a:cubicBezTo>
                  <a:lnTo>
                    <a:pt x="621" y="1513"/>
                  </a:lnTo>
                  <a:cubicBezTo>
                    <a:pt x="1707" y="1590"/>
                    <a:pt x="5720" y="1804"/>
                    <a:pt x="12660" y="2133"/>
                  </a:cubicBezTo>
                  <a:cubicBezTo>
                    <a:pt x="12970" y="2094"/>
                    <a:pt x="13222" y="1997"/>
                    <a:pt x="13377" y="1842"/>
                  </a:cubicBezTo>
                  <a:cubicBezTo>
                    <a:pt x="13532" y="1687"/>
                    <a:pt x="13610" y="1513"/>
                    <a:pt x="13610" y="1299"/>
                  </a:cubicBezTo>
                  <a:cubicBezTo>
                    <a:pt x="13610" y="989"/>
                    <a:pt x="13474" y="699"/>
                    <a:pt x="13203" y="427"/>
                  </a:cubicBezTo>
                  <a:cubicBezTo>
                    <a:pt x="12912" y="156"/>
                    <a:pt x="12583" y="20"/>
                    <a:pt x="12175" y="1"/>
                  </a:cubicBezTo>
                  <a:close/>
                  <a:moveTo>
                    <a:pt x="12175" y="6340"/>
                  </a:moveTo>
                  <a:cubicBezTo>
                    <a:pt x="5662" y="6631"/>
                    <a:pt x="1610" y="6844"/>
                    <a:pt x="1" y="6980"/>
                  </a:cubicBezTo>
                  <a:lnTo>
                    <a:pt x="272" y="8046"/>
                  </a:lnTo>
                  <a:cubicBezTo>
                    <a:pt x="1823" y="8143"/>
                    <a:pt x="4053" y="8240"/>
                    <a:pt x="6902" y="8298"/>
                  </a:cubicBezTo>
                  <a:cubicBezTo>
                    <a:pt x="9772" y="8356"/>
                    <a:pt x="11691" y="8414"/>
                    <a:pt x="12660" y="8472"/>
                  </a:cubicBezTo>
                  <a:cubicBezTo>
                    <a:pt x="12970" y="8434"/>
                    <a:pt x="13222" y="8337"/>
                    <a:pt x="13377" y="8182"/>
                  </a:cubicBezTo>
                  <a:cubicBezTo>
                    <a:pt x="13532" y="8026"/>
                    <a:pt x="13610" y="7852"/>
                    <a:pt x="13610" y="7639"/>
                  </a:cubicBezTo>
                  <a:cubicBezTo>
                    <a:pt x="13610" y="7329"/>
                    <a:pt x="13474" y="7038"/>
                    <a:pt x="13203" y="6766"/>
                  </a:cubicBezTo>
                  <a:cubicBezTo>
                    <a:pt x="12912" y="6495"/>
                    <a:pt x="12583" y="6359"/>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31" name="Google Shape;731;p4"/>
            <p:cNvSpPr/>
            <p:nvPr/>
          </p:nvSpPr>
          <p:spPr>
            <a:xfrm>
              <a:off x="3563775" y="2502725"/>
              <a:ext cx="215700" cy="456575"/>
            </a:xfrm>
            <a:custGeom>
              <a:avLst/>
              <a:gdLst/>
              <a:ahLst/>
              <a:cxnLst/>
              <a:rect l="l" t="t" r="r" b="b"/>
              <a:pathLst>
                <a:path w="8628" h="18263" extrusionOk="0">
                  <a:moveTo>
                    <a:pt x="4130" y="0"/>
                  </a:moveTo>
                  <a:cubicBezTo>
                    <a:pt x="3859" y="272"/>
                    <a:pt x="3471" y="621"/>
                    <a:pt x="2986" y="1047"/>
                  </a:cubicBezTo>
                  <a:cubicBezTo>
                    <a:pt x="2482" y="1474"/>
                    <a:pt x="1940" y="1939"/>
                    <a:pt x="1319" y="2462"/>
                  </a:cubicBezTo>
                  <a:cubicBezTo>
                    <a:pt x="679" y="2967"/>
                    <a:pt x="253" y="3335"/>
                    <a:pt x="1" y="3548"/>
                  </a:cubicBezTo>
                  <a:lnTo>
                    <a:pt x="757" y="4343"/>
                  </a:lnTo>
                  <a:cubicBezTo>
                    <a:pt x="1435" y="3819"/>
                    <a:pt x="2482" y="3160"/>
                    <a:pt x="3936" y="2327"/>
                  </a:cubicBezTo>
                  <a:lnTo>
                    <a:pt x="3936" y="2327"/>
                  </a:lnTo>
                  <a:cubicBezTo>
                    <a:pt x="3897" y="3238"/>
                    <a:pt x="3878" y="4576"/>
                    <a:pt x="3878" y="6340"/>
                  </a:cubicBezTo>
                  <a:cubicBezTo>
                    <a:pt x="3878" y="7096"/>
                    <a:pt x="3878" y="8201"/>
                    <a:pt x="3897" y="9674"/>
                  </a:cubicBezTo>
                  <a:cubicBezTo>
                    <a:pt x="3917" y="11147"/>
                    <a:pt x="3917" y="12252"/>
                    <a:pt x="3917" y="12989"/>
                  </a:cubicBezTo>
                  <a:cubicBezTo>
                    <a:pt x="3917" y="14152"/>
                    <a:pt x="3897" y="15315"/>
                    <a:pt x="3839" y="16459"/>
                  </a:cubicBezTo>
                  <a:cubicBezTo>
                    <a:pt x="3529" y="16517"/>
                    <a:pt x="3083" y="16595"/>
                    <a:pt x="2521" y="16692"/>
                  </a:cubicBezTo>
                  <a:cubicBezTo>
                    <a:pt x="1959" y="16808"/>
                    <a:pt x="1474" y="16886"/>
                    <a:pt x="1106" y="16944"/>
                  </a:cubicBezTo>
                  <a:lnTo>
                    <a:pt x="1106" y="18204"/>
                  </a:lnTo>
                  <a:cubicBezTo>
                    <a:pt x="1087" y="18223"/>
                    <a:pt x="1358" y="18243"/>
                    <a:pt x="1901" y="18243"/>
                  </a:cubicBezTo>
                  <a:cubicBezTo>
                    <a:pt x="2444" y="18262"/>
                    <a:pt x="3219" y="18262"/>
                    <a:pt x="4188" y="18262"/>
                  </a:cubicBezTo>
                  <a:lnTo>
                    <a:pt x="8628" y="18262"/>
                  </a:lnTo>
                  <a:lnTo>
                    <a:pt x="8240" y="16983"/>
                  </a:lnTo>
                  <a:cubicBezTo>
                    <a:pt x="7949" y="16963"/>
                    <a:pt x="7523" y="16886"/>
                    <a:pt x="6960" y="16789"/>
                  </a:cubicBezTo>
                  <a:cubicBezTo>
                    <a:pt x="6418" y="16692"/>
                    <a:pt x="6069" y="16634"/>
                    <a:pt x="5933" y="16614"/>
                  </a:cubicBezTo>
                  <a:cubicBezTo>
                    <a:pt x="5875" y="15335"/>
                    <a:pt x="5855" y="13222"/>
                    <a:pt x="5855" y="10294"/>
                  </a:cubicBezTo>
                  <a:cubicBezTo>
                    <a:pt x="5855" y="5370"/>
                    <a:pt x="5817" y="1978"/>
                    <a:pt x="5720" y="136"/>
                  </a:cubicBezTo>
                  <a:cubicBezTo>
                    <a:pt x="5448" y="97"/>
                    <a:pt x="5196" y="78"/>
                    <a:pt x="4925" y="59"/>
                  </a:cubicBezTo>
                  <a:cubicBezTo>
                    <a:pt x="4654" y="59"/>
                    <a:pt x="4382" y="39"/>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32" name="Google Shape;732;p4"/>
            <p:cNvSpPr/>
            <p:nvPr/>
          </p:nvSpPr>
          <p:spPr>
            <a:xfrm>
              <a:off x="3779450" y="2511450"/>
              <a:ext cx="222975" cy="452675"/>
            </a:xfrm>
            <a:custGeom>
              <a:avLst/>
              <a:gdLst/>
              <a:ahLst/>
              <a:cxnLst/>
              <a:rect l="l" t="t" r="r" b="b"/>
              <a:pathLst>
                <a:path w="8919" h="18107" extrusionOk="0">
                  <a:moveTo>
                    <a:pt x="4731" y="0"/>
                  </a:moveTo>
                  <a:cubicBezTo>
                    <a:pt x="4401" y="0"/>
                    <a:pt x="4033" y="20"/>
                    <a:pt x="3665" y="78"/>
                  </a:cubicBezTo>
                  <a:cubicBezTo>
                    <a:pt x="3277" y="136"/>
                    <a:pt x="2967" y="194"/>
                    <a:pt x="2715" y="252"/>
                  </a:cubicBezTo>
                  <a:cubicBezTo>
                    <a:pt x="2463" y="311"/>
                    <a:pt x="2133" y="407"/>
                    <a:pt x="1687" y="543"/>
                  </a:cubicBezTo>
                  <a:cubicBezTo>
                    <a:pt x="1261" y="679"/>
                    <a:pt x="951" y="756"/>
                    <a:pt x="757" y="815"/>
                  </a:cubicBezTo>
                  <a:lnTo>
                    <a:pt x="1144" y="1881"/>
                  </a:lnTo>
                  <a:cubicBezTo>
                    <a:pt x="1280" y="1861"/>
                    <a:pt x="1571" y="1823"/>
                    <a:pt x="2056" y="1765"/>
                  </a:cubicBezTo>
                  <a:cubicBezTo>
                    <a:pt x="2540" y="1706"/>
                    <a:pt x="2967" y="1648"/>
                    <a:pt x="3374" y="1609"/>
                  </a:cubicBezTo>
                  <a:cubicBezTo>
                    <a:pt x="3781" y="1571"/>
                    <a:pt x="4169" y="1551"/>
                    <a:pt x="4518" y="1551"/>
                  </a:cubicBezTo>
                  <a:cubicBezTo>
                    <a:pt x="5293" y="1551"/>
                    <a:pt x="5913" y="1803"/>
                    <a:pt x="6379" y="2307"/>
                  </a:cubicBezTo>
                  <a:cubicBezTo>
                    <a:pt x="6863" y="2831"/>
                    <a:pt x="7096" y="3509"/>
                    <a:pt x="7096" y="4343"/>
                  </a:cubicBezTo>
                  <a:cubicBezTo>
                    <a:pt x="7096" y="5467"/>
                    <a:pt x="6650" y="6281"/>
                    <a:pt x="5739" y="6785"/>
                  </a:cubicBezTo>
                  <a:cubicBezTo>
                    <a:pt x="4808" y="7290"/>
                    <a:pt x="3626" y="7561"/>
                    <a:pt x="2172" y="7561"/>
                  </a:cubicBezTo>
                  <a:cubicBezTo>
                    <a:pt x="1881" y="7561"/>
                    <a:pt x="1649" y="7542"/>
                    <a:pt x="1513" y="7522"/>
                  </a:cubicBezTo>
                  <a:lnTo>
                    <a:pt x="1513" y="8705"/>
                  </a:lnTo>
                  <a:cubicBezTo>
                    <a:pt x="1629" y="8685"/>
                    <a:pt x="1823" y="8685"/>
                    <a:pt x="2075" y="8685"/>
                  </a:cubicBezTo>
                  <a:cubicBezTo>
                    <a:pt x="3703" y="8685"/>
                    <a:pt x="4925" y="9131"/>
                    <a:pt x="5778" y="10023"/>
                  </a:cubicBezTo>
                  <a:cubicBezTo>
                    <a:pt x="6631" y="10934"/>
                    <a:pt x="7057" y="12000"/>
                    <a:pt x="7057" y="13241"/>
                  </a:cubicBezTo>
                  <a:cubicBezTo>
                    <a:pt x="7057" y="14152"/>
                    <a:pt x="6805" y="14947"/>
                    <a:pt x="6282" y="15626"/>
                  </a:cubicBezTo>
                  <a:cubicBezTo>
                    <a:pt x="5758" y="16323"/>
                    <a:pt x="5041" y="16653"/>
                    <a:pt x="4149" y="16653"/>
                  </a:cubicBezTo>
                  <a:cubicBezTo>
                    <a:pt x="3781" y="16653"/>
                    <a:pt x="3354" y="16634"/>
                    <a:pt x="2889" y="16575"/>
                  </a:cubicBezTo>
                  <a:cubicBezTo>
                    <a:pt x="2424" y="16498"/>
                    <a:pt x="1881" y="16401"/>
                    <a:pt x="1280" y="16285"/>
                  </a:cubicBezTo>
                  <a:cubicBezTo>
                    <a:pt x="679" y="16149"/>
                    <a:pt x="330" y="16091"/>
                    <a:pt x="195" y="16071"/>
                  </a:cubicBezTo>
                  <a:lnTo>
                    <a:pt x="1" y="17157"/>
                  </a:lnTo>
                  <a:cubicBezTo>
                    <a:pt x="1513" y="17797"/>
                    <a:pt x="3199" y="18107"/>
                    <a:pt x="5060" y="18107"/>
                  </a:cubicBezTo>
                  <a:cubicBezTo>
                    <a:pt x="6359" y="18107"/>
                    <a:pt x="7329" y="17622"/>
                    <a:pt x="7968" y="16653"/>
                  </a:cubicBezTo>
                  <a:cubicBezTo>
                    <a:pt x="8608" y="15684"/>
                    <a:pt x="8918" y="14521"/>
                    <a:pt x="8918" y="13163"/>
                  </a:cubicBezTo>
                  <a:cubicBezTo>
                    <a:pt x="8918" y="12000"/>
                    <a:pt x="8666" y="10973"/>
                    <a:pt x="8162" y="10101"/>
                  </a:cubicBezTo>
                  <a:cubicBezTo>
                    <a:pt x="7658" y="9228"/>
                    <a:pt x="6941" y="8608"/>
                    <a:pt x="5972" y="8220"/>
                  </a:cubicBezTo>
                  <a:cubicBezTo>
                    <a:pt x="6902" y="8084"/>
                    <a:pt x="7600" y="7697"/>
                    <a:pt x="8046" y="7096"/>
                  </a:cubicBezTo>
                  <a:cubicBezTo>
                    <a:pt x="8492" y="6495"/>
                    <a:pt x="8724" y="5719"/>
                    <a:pt x="8724" y="4769"/>
                  </a:cubicBezTo>
                  <a:cubicBezTo>
                    <a:pt x="8724" y="3296"/>
                    <a:pt x="8375" y="2133"/>
                    <a:pt x="7658" y="1280"/>
                  </a:cubicBezTo>
                  <a:cubicBezTo>
                    <a:pt x="6941" y="427"/>
                    <a:pt x="5972"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sp>
        <p:nvSpPr>
          <p:cNvPr id="733" name="Google Shape;733;p4"/>
          <p:cNvSpPr/>
          <p:nvPr/>
        </p:nvSpPr>
        <p:spPr>
          <a:xfrm>
            <a:off x="-199925" y="-390528"/>
            <a:ext cx="627223" cy="594466"/>
          </a:xfrm>
          <a:custGeom>
            <a:avLst/>
            <a:gdLst/>
            <a:ahLst/>
            <a:cxnLst/>
            <a:rect l="l" t="t" r="r" b="b"/>
            <a:pathLst>
              <a:path w="4289" h="4065" extrusionOk="0">
                <a:moveTo>
                  <a:pt x="2154" y="10"/>
                </a:moveTo>
                <a:cubicBezTo>
                  <a:pt x="2272" y="381"/>
                  <a:pt x="2375" y="752"/>
                  <a:pt x="2490" y="1120"/>
                </a:cubicBezTo>
                <a:lnTo>
                  <a:pt x="2515" y="1107"/>
                </a:lnTo>
                <a:lnTo>
                  <a:pt x="3397" y="563"/>
                </a:lnTo>
                <a:lnTo>
                  <a:pt x="3004" y="1522"/>
                </a:lnTo>
                <a:lnTo>
                  <a:pt x="2986" y="1565"/>
                </a:lnTo>
                <a:cubicBezTo>
                  <a:pt x="3255" y="1604"/>
                  <a:pt x="3723" y="1671"/>
                  <a:pt x="4039" y="1714"/>
                </a:cubicBezTo>
                <a:lnTo>
                  <a:pt x="4039" y="1714"/>
                </a:lnTo>
                <a:cubicBezTo>
                  <a:pt x="3760" y="1862"/>
                  <a:pt x="3343" y="2087"/>
                  <a:pt x="3107" y="2213"/>
                </a:cubicBezTo>
                <a:lnTo>
                  <a:pt x="3135" y="2244"/>
                </a:lnTo>
                <a:lnTo>
                  <a:pt x="3865" y="3033"/>
                </a:lnTo>
                <a:lnTo>
                  <a:pt x="3865" y="3033"/>
                </a:lnTo>
                <a:cubicBezTo>
                  <a:pt x="3512" y="2962"/>
                  <a:pt x="3165" y="2888"/>
                  <a:pt x="2814" y="2815"/>
                </a:cubicBezTo>
                <a:lnTo>
                  <a:pt x="2796" y="2808"/>
                </a:lnTo>
                <a:lnTo>
                  <a:pt x="2796" y="2827"/>
                </a:lnTo>
                <a:cubicBezTo>
                  <a:pt x="2810" y="3144"/>
                  <a:pt x="2822" y="3579"/>
                  <a:pt x="2834" y="3913"/>
                </a:cubicBezTo>
                <a:lnTo>
                  <a:pt x="2834" y="3913"/>
                </a:lnTo>
                <a:lnTo>
                  <a:pt x="2172" y="3052"/>
                </a:lnTo>
                <a:lnTo>
                  <a:pt x="2154" y="3027"/>
                </a:lnTo>
                <a:lnTo>
                  <a:pt x="2135" y="3052"/>
                </a:lnTo>
                <a:lnTo>
                  <a:pt x="1494" y="3862"/>
                </a:lnTo>
                <a:lnTo>
                  <a:pt x="1494" y="3862"/>
                </a:lnTo>
                <a:lnTo>
                  <a:pt x="1540" y="2830"/>
                </a:lnTo>
                <a:lnTo>
                  <a:pt x="1540" y="2777"/>
                </a:lnTo>
                <a:lnTo>
                  <a:pt x="1490" y="2787"/>
                </a:lnTo>
                <a:lnTo>
                  <a:pt x="512" y="2995"/>
                </a:lnTo>
                <a:lnTo>
                  <a:pt x="512" y="2995"/>
                </a:lnTo>
                <a:cubicBezTo>
                  <a:pt x="735" y="2748"/>
                  <a:pt x="960" y="2504"/>
                  <a:pt x="1185" y="2254"/>
                </a:cubicBezTo>
                <a:lnTo>
                  <a:pt x="1222" y="2210"/>
                </a:lnTo>
                <a:lnTo>
                  <a:pt x="1172" y="2182"/>
                </a:lnTo>
                <a:lnTo>
                  <a:pt x="289" y="1717"/>
                </a:lnTo>
                <a:lnTo>
                  <a:pt x="289" y="1717"/>
                </a:lnTo>
                <a:cubicBezTo>
                  <a:pt x="619" y="1671"/>
                  <a:pt x="947" y="1624"/>
                  <a:pt x="1275" y="1575"/>
                </a:cubicBezTo>
                <a:lnTo>
                  <a:pt x="1328" y="1568"/>
                </a:lnTo>
                <a:lnTo>
                  <a:pt x="1306" y="1522"/>
                </a:lnTo>
                <a:lnTo>
                  <a:pt x="911" y="564"/>
                </a:lnTo>
                <a:lnTo>
                  <a:pt x="1795" y="1104"/>
                </a:lnTo>
                <a:lnTo>
                  <a:pt x="1817" y="1120"/>
                </a:lnTo>
                <a:cubicBezTo>
                  <a:pt x="1932" y="752"/>
                  <a:pt x="2038" y="381"/>
                  <a:pt x="2154" y="10"/>
                </a:cubicBezTo>
                <a:close/>
                <a:moveTo>
                  <a:pt x="2154" y="1"/>
                </a:moveTo>
                <a:cubicBezTo>
                  <a:pt x="2038" y="351"/>
                  <a:pt x="1913" y="702"/>
                  <a:pt x="1794" y="1055"/>
                </a:cubicBezTo>
                <a:lnTo>
                  <a:pt x="1794" y="1055"/>
                </a:lnTo>
                <a:lnTo>
                  <a:pt x="861" y="456"/>
                </a:lnTo>
                <a:lnTo>
                  <a:pt x="776" y="400"/>
                </a:lnTo>
                <a:lnTo>
                  <a:pt x="776" y="400"/>
                </a:lnTo>
                <a:lnTo>
                  <a:pt x="814" y="493"/>
                </a:lnTo>
                <a:lnTo>
                  <a:pt x="1216" y="1503"/>
                </a:lnTo>
                <a:lnTo>
                  <a:pt x="1216" y="1503"/>
                </a:lnTo>
                <a:cubicBezTo>
                  <a:pt x="812" y="1557"/>
                  <a:pt x="405" y="1608"/>
                  <a:pt x="1" y="1665"/>
                </a:cubicBezTo>
                <a:lnTo>
                  <a:pt x="125" y="1730"/>
                </a:lnTo>
                <a:lnTo>
                  <a:pt x="1076" y="2235"/>
                </a:lnTo>
                <a:lnTo>
                  <a:pt x="1076" y="2235"/>
                </a:lnTo>
                <a:cubicBezTo>
                  <a:pt x="834" y="2501"/>
                  <a:pt x="595" y="2770"/>
                  <a:pt x="356" y="3036"/>
                </a:cubicBezTo>
                <a:lnTo>
                  <a:pt x="262" y="3139"/>
                </a:lnTo>
                <a:lnTo>
                  <a:pt x="396" y="3111"/>
                </a:lnTo>
                <a:lnTo>
                  <a:pt x="1457" y="2879"/>
                </a:lnTo>
                <a:lnTo>
                  <a:pt x="1457" y="2879"/>
                </a:lnTo>
                <a:lnTo>
                  <a:pt x="1425" y="3961"/>
                </a:lnTo>
                <a:lnTo>
                  <a:pt x="1421" y="4064"/>
                </a:lnTo>
                <a:lnTo>
                  <a:pt x="1421" y="4064"/>
                </a:lnTo>
                <a:lnTo>
                  <a:pt x="1484" y="3983"/>
                </a:lnTo>
                <a:lnTo>
                  <a:pt x="2154" y="3104"/>
                </a:lnTo>
                <a:lnTo>
                  <a:pt x="2154" y="3104"/>
                </a:lnTo>
                <a:lnTo>
                  <a:pt x="2839" y="3974"/>
                </a:lnTo>
                <a:lnTo>
                  <a:pt x="2870" y="4011"/>
                </a:lnTo>
                <a:lnTo>
                  <a:pt x="2867" y="3961"/>
                </a:lnTo>
                <a:lnTo>
                  <a:pt x="2845" y="3394"/>
                </a:lnTo>
                <a:cubicBezTo>
                  <a:pt x="2839" y="3211"/>
                  <a:pt x="2831" y="3030"/>
                  <a:pt x="2824" y="2846"/>
                </a:cubicBezTo>
                <a:lnTo>
                  <a:pt x="2824" y="2846"/>
                </a:lnTo>
                <a:cubicBezTo>
                  <a:pt x="3187" y="2926"/>
                  <a:pt x="3552" y="3003"/>
                  <a:pt x="3917" y="3086"/>
                </a:cubicBezTo>
                <a:lnTo>
                  <a:pt x="3980" y="3101"/>
                </a:lnTo>
                <a:lnTo>
                  <a:pt x="3936" y="3052"/>
                </a:lnTo>
                <a:lnTo>
                  <a:pt x="3210" y="2232"/>
                </a:lnTo>
                <a:lnTo>
                  <a:pt x="3210" y="2232"/>
                </a:lnTo>
                <a:cubicBezTo>
                  <a:pt x="3472" y="2099"/>
                  <a:pt x="3942" y="1852"/>
                  <a:pt x="4182" y="1727"/>
                </a:cubicBezTo>
                <a:lnTo>
                  <a:pt x="4288" y="1671"/>
                </a:lnTo>
                <a:lnTo>
                  <a:pt x="4170" y="1656"/>
                </a:lnTo>
                <a:cubicBezTo>
                  <a:pt x="3905" y="1617"/>
                  <a:pt x="3384" y="1546"/>
                  <a:pt x="3090" y="1506"/>
                </a:cubicBezTo>
                <a:lnTo>
                  <a:pt x="3090" y="1506"/>
                </a:lnTo>
                <a:lnTo>
                  <a:pt x="3497" y="496"/>
                </a:lnTo>
                <a:lnTo>
                  <a:pt x="3534" y="400"/>
                </a:lnTo>
                <a:lnTo>
                  <a:pt x="3450" y="456"/>
                </a:lnTo>
                <a:lnTo>
                  <a:pt x="2516" y="1055"/>
                </a:lnTo>
                <a:lnTo>
                  <a:pt x="2516" y="1055"/>
                </a:lnTo>
                <a:cubicBezTo>
                  <a:pt x="2397" y="703"/>
                  <a:pt x="2272" y="350"/>
                  <a:pt x="215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734;p4"/>
          <p:cNvGrpSpPr/>
          <p:nvPr/>
        </p:nvGrpSpPr>
        <p:grpSpPr>
          <a:xfrm rot="-690442">
            <a:off x="189781" y="4710085"/>
            <a:ext cx="1050615" cy="318696"/>
            <a:chOff x="890925" y="4683175"/>
            <a:chExt cx="2251250" cy="682900"/>
          </a:xfrm>
        </p:grpSpPr>
        <p:sp>
          <p:nvSpPr>
            <p:cNvPr id="735" name="Google Shape;735;p4"/>
            <p:cNvSpPr/>
            <p:nvPr/>
          </p:nvSpPr>
          <p:spPr>
            <a:xfrm>
              <a:off x="890925" y="4736950"/>
              <a:ext cx="254000" cy="459975"/>
            </a:xfrm>
            <a:custGeom>
              <a:avLst/>
              <a:gdLst/>
              <a:ahLst/>
              <a:cxnLst/>
              <a:rect l="l" t="t" r="r" b="b"/>
              <a:pathLst>
                <a:path w="10160" h="18399" extrusionOk="0">
                  <a:moveTo>
                    <a:pt x="5293" y="1319"/>
                  </a:moveTo>
                  <a:cubicBezTo>
                    <a:pt x="6146" y="1474"/>
                    <a:pt x="6844" y="1881"/>
                    <a:pt x="7348" y="2560"/>
                  </a:cubicBezTo>
                  <a:cubicBezTo>
                    <a:pt x="7872" y="3219"/>
                    <a:pt x="8124" y="3956"/>
                    <a:pt x="8124" y="4731"/>
                  </a:cubicBezTo>
                  <a:cubicBezTo>
                    <a:pt x="8124" y="5507"/>
                    <a:pt x="7852" y="6185"/>
                    <a:pt x="7310" y="6728"/>
                  </a:cubicBezTo>
                  <a:cubicBezTo>
                    <a:pt x="6767" y="7271"/>
                    <a:pt x="5991" y="7562"/>
                    <a:pt x="4944" y="7581"/>
                  </a:cubicBezTo>
                  <a:cubicBezTo>
                    <a:pt x="4053" y="7581"/>
                    <a:pt x="3335" y="7271"/>
                    <a:pt x="2812" y="6670"/>
                  </a:cubicBezTo>
                  <a:cubicBezTo>
                    <a:pt x="2269" y="6069"/>
                    <a:pt x="2017" y="5332"/>
                    <a:pt x="2017" y="4518"/>
                  </a:cubicBezTo>
                  <a:cubicBezTo>
                    <a:pt x="2017" y="3704"/>
                    <a:pt x="2289" y="2986"/>
                    <a:pt x="2851" y="2366"/>
                  </a:cubicBezTo>
                  <a:cubicBezTo>
                    <a:pt x="3413" y="1746"/>
                    <a:pt x="4208" y="1397"/>
                    <a:pt x="5293" y="1319"/>
                  </a:cubicBezTo>
                  <a:close/>
                  <a:moveTo>
                    <a:pt x="4770" y="9616"/>
                  </a:moveTo>
                  <a:cubicBezTo>
                    <a:pt x="5875" y="9636"/>
                    <a:pt x="6747" y="9985"/>
                    <a:pt x="7387" y="10683"/>
                  </a:cubicBezTo>
                  <a:cubicBezTo>
                    <a:pt x="8046" y="11381"/>
                    <a:pt x="8376" y="12195"/>
                    <a:pt x="8376" y="13145"/>
                  </a:cubicBezTo>
                  <a:cubicBezTo>
                    <a:pt x="8376" y="14114"/>
                    <a:pt x="8066" y="14928"/>
                    <a:pt x="7484" y="15626"/>
                  </a:cubicBezTo>
                  <a:cubicBezTo>
                    <a:pt x="6902" y="16324"/>
                    <a:pt x="6166" y="16673"/>
                    <a:pt x="5274" y="16673"/>
                  </a:cubicBezTo>
                  <a:cubicBezTo>
                    <a:pt x="4305" y="16673"/>
                    <a:pt x="3490" y="16305"/>
                    <a:pt x="2870" y="15568"/>
                  </a:cubicBezTo>
                  <a:cubicBezTo>
                    <a:pt x="2230" y="14831"/>
                    <a:pt x="1920" y="13998"/>
                    <a:pt x="1920" y="13028"/>
                  </a:cubicBezTo>
                  <a:cubicBezTo>
                    <a:pt x="1920" y="12272"/>
                    <a:pt x="2153" y="11574"/>
                    <a:pt x="2618" y="10973"/>
                  </a:cubicBezTo>
                  <a:cubicBezTo>
                    <a:pt x="3103" y="10353"/>
                    <a:pt x="3820" y="9907"/>
                    <a:pt x="4770" y="9616"/>
                  </a:cubicBezTo>
                  <a:close/>
                  <a:moveTo>
                    <a:pt x="4847" y="1"/>
                  </a:moveTo>
                  <a:cubicBezTo>
                    <a:pt x="3335" y="1"/>
                    <a:pt x="2172" y="427"/>
                    <a:pt x="1358" y="1280"/>
                  </a:cubicBezTo>
                  <a:cubicBezTo>
                    <a:pt x="524" y="2153"/>
                    <a:pt x="117" y="3335"/>
                    <a:pt x="117" y="4828"/>
                  </a:cubicBezTo>
                  <a:cubicBezTo>
                    <a:pt x="117" y="5797"/>
                    <a:pt x="350" y="6612"/>
                    <a:pt x="815" y="7271"/>
                  </a:cubicBezTo>
                  <a:cubicBezTo>
                    <a:pt x="1280" y="7930"/>
                    <a:pt x="1959" y="8259"/>
                    <a:pt x="2870" y="8279"/>
                  </a:cubicBezTo>
                  <a:cubicBezTo>
                    <a:pt x="1978" y="8415"/>
                    <a:pt x="1261" y="8957"/>
                    <a:pt x="757" y="9907"/>
                  </a:cubicBezTo>
                  <a:cubicBezTo>
                    <a:pt x="253" y="10838"/>
                    <a:pt x="1" y="11923"/>
                    <a:pt x="1" y="13183"/>
                  </a:cubicBezTo>
                  <a:cubicBezTo>
                    <a:pt x="1" y="16654"/>
                    <a:pt x="1668" y="18398"/>
                    <a:pt x="5022" y="18398"/>
                  </a:cubicBezTo>
                  <a:cubicBezTo>
                    <a:pt x="6767" y="18398"/>
                    <a:pt x="8046" y="17972"/>
                    <a:pt x="8899" y="17138"/>
                  </a:cubicBezTo>
                  <a:cubicBezTo>
                    <a:pt x="9733" y="16305"/>
                    <a:pt x="10159" y="15006"/>
                    <a:pt x="10159" y="13280"/>
                  </a:cubicBezTo>
                  <a:cubicBezTo>
                    <a:pt x="10159" y="12020"/>
                    <a:pt x="9907" y="10935"/>
                    <a:pt x="9384" y="9965"/>
                  </a:cubicBezTo>
                  <a:cubicBezTo>
                    <a:pt x="8860" y="9015"/>
                    <a:pt x="8143" y="8473"/>
                    <a:pt x="7213" y="8318"/>
                  </a:cubicBezTo>
                  <a:cubicBezTo>
                    <a:pt x="8124" y="8298"/>
                    <a:pt x="8822" y="7969"/>
                    <a:pt x="9287" y="7310"/>
                  </a:cubicBezTo>
                  <a:cubicBezTo>
                    <a:pt x="9733" y="6670"/>
                    <a:pt x="9965" y="5856"/>
                    <a:pt x="9965" y="4886"/>
                  </a:cubicBezTo>
                  <a:cubicBezTo>
                    <a:pt x="9965" y="3219"/>
                    <a:pt x="9520" y="1998"/>
                    <a:pt x="8608" y="1203"/>
                  </a:cubicBezTo>
                  <a:cubicBezTo>
                    <a:pt x="7697" y="389"/>
                    <a:pt x="6457" y="1"/>
                    <a:pt x="48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
            <p:cNvSpPr/>
            <p:nvPr/>
          </p:nvSpPr>
          <p:spPr>
            <a:xfrm>
              <a:off x="1180750" y="4876050"/>
              <a:ext cx="249625" cy="490025"/>
            </a:xfrm>
            <a:custGeom>
              <a:avLst/>
              <a:gdLst/>
              <a:ahLst/>
              <a:cxnLst/>
              <a:rect l="l" t="t" r="r" b="b"/>
              <a:pathLst>
                <a:path w="9985" h="19601" extrusionOk="0">
                  <a:moveTo>
                    <a:pt x="8104" y="1"/>
                  </a:moveTo>
                  <a:lnTo>
                    <a:pt x="8104" y="272"/>
                  </a:lnTo>
                  <a:cubicBezTo>
                    <a:pt x="8104" y="2986"/>
                    <a:pt x="6999" y="6495"/>
                    <a:pt x="4789" y="10741"/>
                  </a:cubicBezTo>
                  <a:cubicBezTo>
                    <a:pt x="4266" y="10081"/>
                    <a:pt x="3800" y="9248"/>
                    <a:pt x="3393" y="8279"/>
                  </a:cubicBezTo>
                  <a:cubicBezTo>
                    <a:pt x="2986" y="7290"/>
                    <a:pt x="2695" y="6476"/>
                    <a:pt x="2540" y="5817"/>
                  </a:cubicBezTo>
                  <a:cubicBezTo>
                    <a:pt x="2385" y="5157"/>
                    <a:pt x="2172" y="4149"/>
                    <a:pt x="1901" y="2792"/>
                  </a:cubicBezTo>
                  <a:cubicBezTo>
                    <a:pt x="1649" y="1435"/>
                    <a:pt x="1474" y="563"/>
                    <a:pt x="1397" y="175"/>
                  </a:cubicBezTo>
                  <a:lnTo>
                    <a:pt x="1" y="98"/>
                  </a:lnTo>
                  <a:lnTo>
                    <a:pt x="1" y="98"/>
                  </a:lnTo>
                  <a:cubicBezTo>
                    <a:pt x="137" y="2424"/>
                    <a:pt x="563" y="4750"/>
                    <a:pt x="1242" y="7096"/>
                  </a:cubicBezTo>
                  <a:cubicBezTo>
                    <a:pt x="1939" y="9422"/>
                    <a:pt x="2928" y="11148"/>
                    <a:pt x="4208" y="12291"/>
                  </a:cubicBezTo>
                  <a:cubicBezTo>
                    <a:pt x="2560" y="15471"/>
                    <a:pt x="1397" y="17623"/>
                    <a:pt x="737" y="18766"/>
                  </a:cubicBezTo>
                  <a:lnTo>
                    <a:pt x="2230" y="19600"/>
                  </a:lnTo>
                  <a:cubicBezTo>
                    <a:pt x="3161" y="17894"/>
                    <a:pt x="3956" y="16459"/>
                    <a:pt x="4576" y="15258"/>
                  </a:cubicBezTo>
                  <a:cubicBezTo>
                    <a:pt x="5216" y="14075"/>
                    <a:pt x="5933" y="12582"/>
                    <a:pt x="6747" y="10818"/>
                  </a:cubicBezTo>
                  <a:cubicBezTo>
                    <a:pt x="7561" y="9073"/>
                    <a:pt x="8240" y="7309"/>
                    <a:pt x="8783" y="5584"/>
                  </a:cubicBezTo>
                  <a:cubicBezTo>
                    <a:pt x="9325" y="3839"/>
                    <a:pt x="9713" y="2133"/>
                    <a:pt x="9985" y="466"/>
                  </a:cubicBezTo>
                  <a:cubicBezTo>
                    <a:pt x="9558" y="292"/>
                    <a:pt x="8938" y="136"/>
                    <a:pt x="8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
            <p:cNvSpPr/>
            <p:nvPr/>
          </p:nvSpPr>
          <p:spPr>
            <a:xfrm>
              <a:off x="1613075" y="4871700"/>
              <a:ext cx="340250" cy="211325"/>
            </a:xfrm>
            <a:custGeom>
              <a:avLst/>
              <a:gdLst/>
              <a:ahLst/>
              <a:cxnLst/>
              <a:rect l="l" t="t" r="r" b="b"/>
              <a:pathLst>
                <a:path w="13610" h="8453" extrusionOk="0">
                  <a:moveTo>
                    <a:pt x="12175" y="0"/>
                  </a:moveTo>
                  <a:cubicBezTo>
                    <a:pt x="11302" y="39"/>
                    <a:pt x="9499" y="97"/>
                    <a:pt x="6746" y="175"/>
                  </a:cubicBezTo>
                  <a:cubicBezTo>
                    <a:pt x="4013" y="233"/>
                    <a:pt x="1881" y="330"/>
                    <a:pt x="388" y="446"/>
                  </a:cubicBezTo>
                  <a:lnTo>
                    <a:pt x="621" y="1512"/>
                  </a:lnTo>
                  <a:cubicBezTo>
                    <a:pt x="1706" y="1590"/>
                    <a:pt x="5719" y="1784"/>
                    <a:pt x="12659" y="2113"/>
                  </a:cubicBezTo>
                  <a:cubicBezTo>
                    <a:pt x="12969" y="2094"/>
                    <a:pt x="13202" y="1997"/>
                    <a:pt x="13377" y="1842"/>
                  </a:cubicBezTo>
                  <a:cubicBezTo>
                    <a:pt x="13532" y="1687"/>
                    <a:pt x="13609" y="1493"/>
                    <a:pt x="13609" y="1299"/>
                  </a:cubicBezTo>
                  <a:cubicBezTo>
                    <a:pt x="13609" y="970"/>
                    <a:pt x="13473" y="679"/>
                    <a:pt x="13183" y="427"/>
                  </a:cubicBezTo>
                  <a:cubicBezTo>
                    <a:pt x="12911" y="155"/>
                    <a:pt x="12562" y="0"/>
                    <a:pt x="12175" y="0"/>
                  </a:cubicBezTo>
                  <a:close/>
                  <a:moveTo>
                    <a:pt x="12175" y="6320"/>
                  </a:moveTo>
                  <a:cubicBezTo>
                    <a:pt x="5661" y="6630"/>
                    <a:pt x="1590" y="6844"/>
                    <a:pt x="0" y="6979"/>
                  </a:cubicBezTo>
                  <a:lnTo>
                    <a:pt x="272" y="8026"/>
                  </a:lnTo>
                  <a:cubicBezTo>
                    <a:pt x="1822" y="8142"/>
                    <a:pt x="4032" y="8239"/>
                    <a:pt x="6902" y="8298"/>
                  </a:cubicBezTo>
                  <a:cubicBezTo>
                    <a:pt x="9771" y="8356"/>
                    <a:pt x="11690" y="8414"/>
                    <a:pt x="12659" y="8453"/>
                  </a:cubicBezTo>
                  <a:cubicBezTo>
                    <a:pt x="12969" y="8433"/>
                    <a:pt x="13202" y="8336"/>
                    <a:pt x="13377" y="8181"/>
                  </a:cubicBezTo>
                  <a:cubicBezTo>
                    <a:pt x="13532" y="8026"/>
                    <a:pt x="13609" y="7832"/>
                    <a:pt x="13609" y="7638"/>
                  </a:cubicBezTo>
                  <a:cubicBezTo>
                    <a:pt x="13609" y="7328"/>
                    <a:pt x="13473" y="7018"/>
                    <a:pt x="13183" y="6766"/>
                  </a:cubicBezTo>
                  <a:cubicBezTo>
                    <a:pt x="12911" y="6495"/>
                    <a:pt x="12582" y="6340"/>
                    <a:pt x="12175" y="63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
            <p:cNvSpPr/>
            <p:nvPr/>
          </p:nvSpPr>
          <p:spPr>
            <a:xfrm>
              <a:off x="2136500" y="4750525"/>
              <a:ext cx="242825" cy="438650"/>
            </a:xfrm>
            <a:custGeom>
              <a:avLst/>
              <a:gdLst/>
              <a:ahLst/>
              <a:cxnLst/>
              <a:rect l="l" t="t" r="r" b="b"/>
              <a:pathLst>
                <a:path w="9713" h="17546" extrusionOk="0">
                  <a:moveTo>
                    <a:pt x="5467" y="1"/>
                  </a:moveTo>
                  <a:cubicBezTo>
                    <a:pt x="4226" y="1"/>
                    <a:pt x="3141" y="447"/>
                    <a:pt x="2191" y="1300"/>
                  </a:cubicBezTo>
                  <a:cubicBezTo>
                    <a:pt x="1241" y="2153"/>
                    <a:pt x="737" y="3355"/>
                    <a:pt x="659" y="4905"/>
                  </a:cubicBezTo>
                  <a:lnTo>
                    <a:pt x="1745" y="5293"/>
                  </a:lnTo>
                  <a:cubicBezTo>
                    <a:pt x="2016" y="3936"/>
                    <a:pt x="2501" y="2909"/>
                    <a:pt x="3179" y="2250"/>
                  </a:cubicBezTo>
                  <a:cubicBezTo>
                    <a:pt x="3877" y="1590"/>
                    <a:pt x="4633" y="1241"/>
                    <a:pt x="5448" y="1241"/>
                  </a:cubicBezTo>
                  <a:cubicBezTo>
                    <a:pt x="6145" y="1241"/>
                    <a:pt x="6746" y="1474"/>
                    <a:pt x="7250" y="1901"/>
                  </a:cubicBezTo>
                  <a:cubicBezTo>
                    <a:pt x="7735" y="2346"/>
                    <a:pt x="7987" y="2928"/>
                    <a:pt x="7987" y="3626"/>
                  </a:cubicBezTo>
                  <a:cubicBezTo>
                    <a:pt x="7987" y="4731"/>
                    <a:pt x="7774" y="5797"/>
                    <a:pt x="7347" y="6844"/>
                  </a:cubicBezTo>
                  <a:cubicBezTo>
                    <a:pt x="6901" y="7891"/>
                    <a:pt x="6359" y="8841"/>
                    <a:pt x="5680" y="9694"/>
                  </a:cubicBezTo>
                  <a:cubicBezTo>
                    <a:pt x="5002" y="10527"/>
                    <a:pt x="4304" y="11322"/>
                    <a:pt x="3606" y="12020"/>
                  </a:cubicBezTo>
                  <a:cubicBezTo>
                    <a:pt x="2908" y="12737"/>
                    <a:pt x="2191" y="13455"/>
                    <a:pt x="1493" y="14191"/>
                  </a:cubicBezTo>
                  <a:cubicBezTo>
                    <a:pt x="795" y="14947"/>
                    <a:pt x="291" y="15568"/>
                    <a:pt x="0" y="16111"/>
                  </a:cubicBezTo>
                  <a:cubicBezTo>
                    <a:pt x="0" y="16285"/>
                    <a:pt x="0" y="16537"/>
                    <a:pt x="0" y="16867"/>
                  </a:cubicBezTo>
                  <a:cubicBezTo>
                    <a:pt x="19" y="17177"/>
                    <a:pt x="19" y="17409"/>
                    <a:pt x="19" y="17545"/>
                  </a:cubicBezTo>
                  <a:cubicBezTo>
                    <a:pt x="175" y="17545"/>
                    <a:pt x="1532" y="17526"/>
                    <a:pt x="4091" y="17526"/>
                  </a:cubicBezTo>
                  <a:cubicBezTo>
                    <a:pt x="6630" y="17506"/>
                    <a:pt x="8511" y="17487"/>
                    <a:pt x="9712" y="17468"/>
                  </a:cubicBezTo>
                  <a:lnTo>
                    <a:pt x="8956" y="15878"/>
                  </a:lnTo>
                  <a:lnTo>
                    <a:pt x="8956" y="15897"/>
                  </a:lnTo>
                  <a:cubicBezTo>
                    <a:pt x="8355" y="15859"/>
                    <a:pt x="7871" y="15839"/>
                    <a:pt x="7483" y="15839"/>
                  </a:cubicBezTo>
                  <a:cubicBezTo>
                    <a:pt x="7057" y="15839"/>
                    <a:pt x="6436" y="15859"/>
                    <a:pt x="5583" y="15878"/>
                  </a:cubicBezTo>
                  <a:cubicBezTo>
                    <a:pt x="4750" y="15897"/>
                    <a:pt x="4110" y="15917"/>
                    <a:pt x="3722" y="15917"/>
                  </a:cubicBezTo>
                  <a:cubicBezTo>
                    <a:pt x="3334" y="15917"/>
                    <a:pt x="2889" y="15897"/>
                    <a:pt x="2346" y="15859"/>
                  </a:cubicBezTo>
                  <a:cubicBezTo>
                    <a:pt x="2656" y="15510"/>
                    <a:pt x="3218" y="14928"/>
                    <a:pt x="3994" y="14133"/>
                  </a:cubicBezTo>
                  <a:cubicBezTo>
                    <a:pt x="4788" y="13319"/>
                    <a:pt x="5448" y="12621"/>
                    <a:pt x="5971" y="12001"/>
                  </a:cubicBezTo>
                  <a:cubicBezTo>
                    <a:pt x="6494" y="11380"/>
                    <a:pt x="7057" y="10644"/>
                    <a:pt x="7677" y="9791"/>
                  </a:cubicBezTo>
                  <a:cubicBezTo>
                    <a:pt x="8278" y="8938"/>
                    <a:pt x="8743" y="8007"/>
                    <a:pt x="9053" y="7019"/>
                  </a:cubicBezTo>
                  <a:cubicBezTo>
                    <a:pt x="9383" y="6049"/>
                    <a:pt x="9538" y="5041"/>
                    <a:pt x="9538" y="3994"/>
                  </a:cubicBezTo>
                  <a:cubicBezTo>
                    <a:pt x="9538" y="2734"/>
                    <a:pt x="9131" y="1765"/>
                    <a:pt x="8336" y="1067"/>
                  </a:cubicBezTo>
                  <a:cubicBezTo>
                    <a:pt x="7541" y="350"/>
                    <a:pt x="6591" y="1"/>
                    <a:pt x="5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
            <p:cNvSpPr/>
            <p:nvPr/>
          </p:nvSpPr>
          <p:spPr>
            <a:xfrm>
              <a:off x="2372525" y="4740850"/>
              <a:ext cx="243800" cy="452675"/>
            </a:xfrm>
            <a:custGeom>
              <a:avLst/>
              <a:gdLst/>
              <a:ahLst/>
              <a:cxnLst/>
              <a:rect l="l" t="t" r="r" b="b"/>
              <a:pathLst>
                <a:path w="9752" h="18107" extrusionOk="0">
                  <a:moveTo>
                    <a:pt x="9751" y="0"/>
                  </a:moveTo>
                  <a:cubicBezTo>
                    <a:pt x="8898" y="78"/>
                    <a:pt x="7328" y="116"/>
                    <a:pt x="5060" y="116"/>
                  </a:cubicBezTo>
                  <a:cubicBezTo>
                    <a:pt x="2811" y="116"/>
                    <a:pt x="1105" y="194"/>
                    <a:pt x="0" y="330"/>
                  </a:cubicBezTo>
                  <a:lnTo>
                    <a:pt x="233" y="1396"/>
                  </a:lnTo>
                  <a:cubicBezTo>
                    <a:pt x="1570" y="1512"/>
                    <a:pt x="4091" y="1628"/>
                    <a:pt x="7793" y="1725"/>
                  </a:cubicBezTo>
                  <a:lnTo>
                    <a:pt x="1338" y="17564"/>
                  </a:lnTo>
                  <a:lnTo>
                    <a:pt x="3199" y="18107"/>
                  </a:lnTo>
                  <a:lnTo>
                    <a:pt x="9635" y="2094"/>
                  </a:lnTo>
                  <a:lnTo>
                    <a:pt x="9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
            <p:cNvSpPr/>
            <p:nvPr/>
          </p:nvSpPr>
          <p:spPr>
            <a:xfrm>
              <a:off x="2616775" y="4683175"/>
              <a:ext cx="274825" cy="568025"/>
            </a:xfrm>
            <a:custGeom>
              <a:avLst/>
              <a:gdLst/>
              <a:ahLst/>
              <a:cxnLst/>
              <a:rect l="l" t="t" r="r" b="b"/>
              <a:pathLst>
                <a:path w="10993" h="22721" extrusionOk="0">
                  <a:moveTo>
                    <a:pt x="9907" y="0"/>
                  </a:moveTo>
                  <a:cubicBezTo>
                    <a:pt x="9577" y="1028"/>
                    <a:pt x="8569" y="3179"/>
                    <a:pt x="6883" y="6475"/>
                  </a:cubicBezTo>
                  <a:cubicBezTo>
                    <a:pt x="5215" y="9771"/>
                    <a:pt x="3645" y="12931"/>
                    <a:pt x="2172" y="15935"/>
                  </a:cubicBezTo>
                  <a:cubicBezTo>
                    <a:pt x="718" y="18921"/>
                    <a:pt x="1" y="20782"/>
                    <a:pt x="1" y="21480"/>
                  </a:cubicBezTo>
                  <a:cubicBezTo>
                    <a:pt x="1" y="21809"/>
                    <a:pt x="98" y="22100"/>
                    <a:pt x="330" y="22352"/>
                  </a:cubicBezTo>
                  <a:cubicBezTo>
                    <a:pt x="563" y="22604"/>
                    <a:pt x="815" y="22721"/>
                    <a:pt x="1144" y="22721"/>
                  </a:cubicBezTo>
                  <a:cubicBezTo>
                    <a:pt x="1474" y="22721"/>
                    <a:pt x="1745" y="22585"/>
                    <a:pt x="1978" y="22313"/>
                  </a:cubicBezTo>
                  <a:cubicBezTo>
                    <a:pt x="2598" y="20220"/>
                    <a:pt x="4110" y="16575"/>
                    <a:pt x="6495" y="11341"/>
                  </a:cubicBezTo>
                  <a:cubicBezTo>
                    <a:pt x="8879" y="6126"/>
                    <a:pt x="10372" y="2482"/>
                    <a:pt x="10992" y="407"/>
                  </a:cubicBezTo>
                  <a:lnTo>
                    <a:pt x="99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
            <p:cNvSpPr/>
            <p:nvPr/>
          </p:nvSpPr>
          <p:spPr>
            <a:xfrm>
              <a:off x="2891100" y="4755875"/>
              <a:ext cx="251075" cy="447350"/>
            </a:xfrm>
            <a:custGeom>
              <a:avLst/>
              <a:gdLst/>
              <a:ahLst/>
              <a:cxnLst/>
              <a:rect l="l" t="t" r="r" b="b"/>
              <a:pathLst>
                <a:path w="10043" h="17894" extrusionOk="0">
                  <a:moveTo>
                    <a:pt x="6824" y="2113"/>
                  </a:moveTo>
                  <a:lnTo>
                    <a:pt x="6824" y="2113"/>
                  </a:lnTo>
                  <a:cubicBezTo>
                    <a:pt x="6805" y="3024"/>
                    <a:pt x="6766" y="4362"/>
                    <a:pt x="6708" y="6145"/>
                  </a:cubicBezTo>
                  <a:cubicBezTo>
                    <a:pt x="6669" y="7948"/>
                    <a:pt x="6611" y="9286"/>
                    <a:pt x="6572" y="10197"/>
                  </a:cubicBezTo>
                  <a:lnTo>
                    <a:pt x="1764" y="10061"/>
                  </a:lnTo>
                  <a:cubicBezTo>
                    <a:pt x="2016" y="9693"/>
                    <a:pt x="2753" y="8433"/>
                    <a:pt x="3994" y="6300"/>
                  </a:cubicBezTo>
                  <a:cubicBezTo>
                    <a:pt x="5234" y="4187"/>
                    <a:pt x="6165" y="2772"/>
                    <a:pt x="6824" y="2113"/>
                  </a:cubicBezTo>
                  <a:close/>
                  <a:moveTo>
                    <a:pt x="6475" y="0"/>
                  </a:moveTo>
                  <a:cubicBezTo>
                    <a:pt x="4827" y="2171"/>
                    <a:pt x="2675" y="5506"/>
                    <a:pt x="19" y="9984"/>
                  </a:cubicBezTo>
                  <a:cubicBezTo>
                    <a:pt x="19" y="10100"/>
                    <a:pt x="19" y="10255"/>
                    <a:pt x="19" y="10468"/>
                  </a:cubicBezTo>
                  <a:cubicBezTo>
                    <a:pt x="39" y="10682"/>
                    <a:pt x="39" y="10837"/>
                    <a:pt x="39" y="10934"/>
                  </a:cubicBezTo>
                  <a:cubicBezTo>
                    <a:pt x="39" y="11089"/>
                    <a:pt x="19" y="11341"/>
                    <a:pt x="0" y="11729"/>
                  </a:cubicBezTo>
                  <a:cubicBezTo>
                    <a:pt x="368" y="11690"/>
                    <a:pt x="679" y="11670"/>
                    <a:pt x="892" y="11670"/>
                  </a:cubicBezTo>
                  <a:cubicBezTo>
                    <a:pt x="1357" y="11670"/>
                    <a:pt x="2094" y="11709"/>
                    <a:pt x="3082" y="11767"/>
                  </a:cubicBezTo>
                  <a:cubicBezTo>
                    <a:pt x="4091" y="11825"/>
                    <a:pt x="4827" y="11845"/>
                    <a:pt x="5292" y="11845"/>
                  </a:cubicBezTo>
                  <a:cubicBezTo>
                    <a:pt x="5603" y="11845"/>
                    <a:pt x="6010" y="11825"/>
                    <a:pt x="6514" y="11806"/>
                  </a:cubicBezTo>
                  <a:lnTo>
                    <a:pt x="6514" y="11806"/>
                  </a:lnTo>
                  <a:cubicBezTo>
                    <a:pt x="6417" y="14559"/>
                    <a:pt x="6359" y="16187"/>
                    <a:pt x="6359" y="16672"/>
                  </a:cubicBezTo>
                  <a:cubicBezTo>
                    <a:pt x="6417" y="17021"/>
                    <a:pt x="6591" y="17292"/>
                    <a:pt x="6863" y="17544"/>
                  </a:cubicBezTo>
                  <a:cubicBezTo>
                    <a:pt x="7115" y="17777"/>
                    <a:pt x="7406" y="17893"/>
                    <a:pt x="7696" y="17893"/>
                  </a:cubicBezTo>
                  <a:cubicBezTo>
                    <a:pt x="8084" y="17893"/>
                    <a:pt x="8355" y="17641"/>
                    <a:pt x="8511" y="17157"/>
                  </a:cubicBezTo>
                  <a:cubicBezTo>
                    <a:pt x="8491" y="16439"/>
                    <a:pt x="8452" y="15528"/>
                    <a:pt x="8394" y="14404"/>
                  </a:cubicBezTo>
                  <a:cubicBezTo>
                    <a:pt x="8336" y="13279"/>
                    <a:pt x="8297" y="12368"/>
                    <a:pt x="8259" y="11632"/>
                  </a:cubicBezTo>
                  <a:cubicBezTo>
                    <a:pt x="8607" y="11593"/>
                    <a:pt x="9208" y="11535"/>
                    <a:pt x="10042" y="11438"/>
                  </a:cubicBezTo>
                  <a:lnTo>
                    <a:pt x="9790" y="10372"/>
                  </a:lnTo>
                  <a:lnTo>
                    <a:pt x="9790" y="10352"/>
                  </a:lnTo>
                  <a:cubicBezTo>
                    <a:pt x="9441" y="10313"/>
                    <a:pt x="8918" y="10275"/>
                    <a:pt x="8220" y="10236"/>
                  </a:cubicBezTo>
                  <a:cubicBezTo>
                    <a:pt x="8278" y="9363"/>
                    <a:pt x="8317" y="7677"/>
                    <a:pt x="8375" y="5176"/>
                  </a:cubicBezTo>
                  <a:cubicBezTo>
                    <a:pt x="8433" y="2695"/>
                    <a:pt x="8472" y="1066"/>
                    <a:pt x="8511" y="310"/>
                  </a:cubicBezTo>
                  <a:cubicBezTo>
                    <a:pt x="7638" y="116"/>
                    <a:pt x="6960" y="0"/>
                    <a:pt x="6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4"/>
          <p:cNvSpPr/>
          <p:nvPr/>
        </p:nvSpPr>
        <p:spPr>
          <a:xfrm>
            <a:off x="282300" y="282300"/>
            <a:ext cx="8579400" cy="4578900"/>
          </a:xfrm>
          <a:prstGeom prst="rect">
            <a:avLst/>
          </a:prstGeom>
          <a:solidFill>
            <a:schemeClr val="dk2"/>
          </a:solidFill>
          <a:ln w="762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
          <p:cNvSpPr txBox="1">
            <a:spLocks noGrp="1"/>
          </p:cNvSpPr>
          <p:nvPr>
            <p:ph type="subTitle" idx="1"/>
          </p:nvPr>
        </p:nvSpPr>
        <p:spPr>
          <a:xfrm>
            <a:off x="720000" y="1212525"/>
            <a:ext cx="7704000" cy="3396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4" name="Google Shape;74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5"/>
        <p:cNvGrpSpPr/>
        <p:nvPr/>
      </p:nvGrpSpPr>
      <p:grpSpPr>
        <a:xfrm>
          <a:off x="0" y="0"/>
          <a:ext cx="0" cy="0"/>
          <a:chOff x="0" y="0"/>
          <a:chExt cx="0" cy="0"/>
        </a:xfrm>
      </p:grpSpPr>
      <p:grpSp>
        <p:nvGrpSpPr>
          <p:cNvPr id="746" name="Google Shape;746;p5"/>
          <p:cNvGrpSpPr/>
          <p:nvPr/>
        </p:nvGrpSpPr>
        <p:grpSpPr>
          <a:xfrm rot="5400000">
            <a:off x="2000366" y="-2000218"/>
            <a:ext cx="5143458" cy="9143926"/>
            <a:chOff x="238200" y="1684775"/>
            <a:chExt cx="1136525" cy="2020400"/>
          </a:xfrm>
        </p:grpSpPr>
        <p:sp>
          <p:nvSpPr>
            <p:cNvPr id="747" name="Google Shape;747;p5"/>
            <p:cNvSpPr/>
            <p:nvPr/>
          </p:nvSpPr>
          <p:spPr>
            <a:xfrm>
              <a:off x="126105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
            <p:cNvSpPr/>
            <p:nvPr/>
          </p:nvSpPr>
          <p:spPr>
            <a:xfrm>
              <a:off x="126105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
            <p:cNvSpPr/>
            <p:nvPr/>
          </p:nvSpPr>
          <p:spPr>
            <a:xfrm>
              <a:off x="126105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
            <p:cNvSpPr/>
            <p:nvPr/>
          </p:nvSpPr>
          <p:spPr>
            <a:xfrm>
              <a:off x="126105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
            <p:cNvSpPr/>
            <p:nvPr/>
          </p:nvSpPr>
          <p:spPr>
            <a:xfrm>
              <a:off x="126105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
            <p:cNvSpPr/>
            <p:nvPr/>
          </p:nvSpPr>
          <p:spPr>
            <a:xfrm>
              <a:off x="126105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
            <p:cNvSpPr/>
            <p:nvPr/>
          </p:nvSpPr>
          <p:spPr>
            <a:xfrm>
              <a:off x="126105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
            <p:cNvSpPr/>
            <p:nvPr/>
          </p:nvSpPr>
          <p:spPr>
            <a:xfrm>
              <a:off x="126105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
            <p:cNvSpPr/>
            <p:nvPr/>
          </p:nvSpPr>
          <p:spPr>
            <a:xfrm>
              <a:off x="126105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
            <p:cNvSpPr/>
            <p:nvPr/>
          </p:nvSpPr>
          <p:spPr>
            <a:xfrm>
              <a:off x="126105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
            <p:cNvSpPr/>
            <p:nvPr/>
          </p:nvSpPr>
          <p:spPr>
            <a:xfrm>
              <a:off x="126105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
            <p:cNvSpPr/>
            <p:nvPr/>
          </p:nvSpPr>
          <p:spPr>
            <a:xfrm>
              <a:off x="126105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
            <p:cNvSpPr/>
            <p:nvPr/>
          </p:nvSpPr>
          <p:spPr>
            <a:xfrm>
              <a:off x="126105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
            <p:cNvSpPr/>
            <p:nvPr/>
          </p:nvSpPr>
          <p:spPr>
            <a:xfrm>
              <a:off x="126105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
            <p:cNvSpPr/>
            <p:nvPr/>
          </p:nvSpPr>
          <p:spPr>
            <a:xfrm>
              <a:off x="126105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
            <p:cNvSpPr/>
            <p:nvPr/>
          </p:nvSpPr>
          <p:spPr>
            <a:xfrm>
              <a:off x="126105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
            <p:cNvSpPr/>
            <p:nvPr/>
          </p:nvSpPr>
          <p:spPr>
            <a:xfrm>
              <a:off x="126105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
            <p:cNvSpPr/>
            <p:nvPr/>
          </p:nvSpPr>
          <p:spPr>
            <a:xfrm>
              <a:off x="126105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
            <p:cNvSpPr/>
            <p:nvPr/>
          </p:nvSpPr>
          <p:spPr>
            <a:xfrm>
              <a:off x="126105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
            <p:cNvSpPr/>
            <p:nvPr/>
          </p:nvSpPr>
          <p:spPr>
            <a:xfrm>
              <a:off x="126105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
            <p:cNvSpPr/>
            <p:nvPr/>
          </p:nvSpPr>
          <p:spPr>
            <a:xfrm>
              <a:off x="11473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
            <p:cNvSpPr/>
            <p:nvPr/>
          </p:nvSpPr>
          <p:spPr>
            <a:xfrm>
              <a:off x="11473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
            <p:cNvSpPr/>
            <p:nvPr/>
          </p:nvSpPr>
          <p:spPr>
            <a:xfrm>
              <a:off x="11473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
            <p:cNvSpPr/>
            <p:nvPr/>
          </p:nvSpPr>
          <p:spPr>
            <a:xfrm>
              <a:off x="11473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
            <p:cNvSpPr/>
            <p:nvPr/>
          </p:nvSpPr>
          <p:spPr>
            <a:xfrm>
              <a:off x="11473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
            <p:cNvSpPr/>
            <p:nvPr/>
          </p:nvSpPr>
          <p:spPr>
            <a:xfrm>
              <a:off x="11473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
            <p:cNvSpPr/>
            <p:nvPr/>
          </p:nvSpPr>
          <p:spPr>
            <a:xfrm>
              <a:off x="11473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
            <p:cNvSpPr/>
            <p:nvPr/>
          </p:nvSpPr>
          <p:spPr>
            <a:xfrm>
              <a:off x="11473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
            <p:cNvSpPr/>
            <p:nvPr/>
          </p:nvSpPr>
          <p:spPr>
            <a:xfrm>
              <a:off x="11473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
            <p:cNvSpPr/>
            <p:nvPr/>
          </p:nvSpPr>
          <p:spPr>
            <a:xfrm>
              <a:off x="11473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
            <p:cNvSpPr/>
            <p:nvPr/>
          </p:nvSpPr>
          <p:spPr>
            <a:xfrm>
              <a:off x="11473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
            <p:cNvSpPr/>
            <p:nvPr/>
          </p:nvSpPr>
          <p:spPr>
            <a:xfrm>
              <a:off x="11473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
            <p:cNvSpPr/>
            <p:nvPr/>
          </p:nvSpPr>
          <p:spPr>
            <a:xfrm>
              <a:off x="11473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
            <p:cNvSpPr/>
            <p:nvPr/>
          </p:nvSpPr>
          <p:spPr>
            <a:xfrm>
              <a:off x="11473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
            <p:cNvSpPr/>
            <p:nvPr/>
          </p:nvSpPr>
          <p:spPr>
            <a:xfrm>
              <a:off x="11473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
            <p:cNvSpPr/>
            <p:nvPr/>
          </p:nvSpPr>
          <p:spPr>
            <a:xfrm>
              <a:off x="11473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
            <p:cNvSpPr/>
            <p:nvPr/>
          </p:nvSpPr>
          <p:spPr>
            <a:xfrm>
              <a:off x="11473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
            <p:cNvSpPr/>
            <p:nvPr/>
          </p:nvSpPr>
          <p:spPr>
            <a:xfrm>
              <a:off x="11473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
            <p:cNvSpPr/>
            <p:nvPr/>
          </p:nvSpPr>
          <p:spPr>
            <a:xfrm>
              <a:off x="11473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
            <p:cNvSpPr/>
            <p:nvPr/>
          </p:nvSpPr>
          <p:spPr>
            <a:xfrm>
              <a:off x="11473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
            <p:cNvSpPr/>
            <p:nvPr/>
          </p:nvSpPr>
          <p:spPr>
            <a:xfrm>
              <a:off x="103372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
            <p:cNvSpPr/>
            <p:nvPr/>
          </p:nvSpPr>
          <p:spPr>
            <a:xfrm>
              <a:off x="103372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
            <p:cNvSpPr/>
            <p:nvPr/>
          </p:nvSpPr>
          <p:spPr>
            <a:xfrm>
              <a:off x="103372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
            <p:cNvSpPr/>
            <p:nvPr/>
          </p:nvSpPr>
          <p:spPr>
            <a:xfrm>
              <a:off x="103372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
            <p:cNvSpPr/>
            <p:nvPr/>
          </p:nvSpPr>
          <p:spPr>
            <a:xfrm>
              <a:off x="103372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
            <p:cNvSpPr/>
            <p:nvPr/>
          </p:nvSpPr>
          <p:spPr>
            <a:xfrm>
              <a:off x="103372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
            <p:cNvSpPr/>
            <p:nvPr/>
          </p:nvSpPr>
          <p:spPr>
            <a:xfrm>
              <a:off x="103372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
            <p:cNvSpPr/>
            <p:nvPr/>
          </p:nvSpPr>
          <p:spPr>
            <a:xfrm>
              <a:off x="103372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
            <p:cNvSpPr/>
            <p:nvPr/>
          </p:nvSpPr>
          <p:spPr>
            <a:xfrm>
              <a:off x="103372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
            <p:cNvSpPr/>
            <p:nvPr/>
          </p:nvSpPr>
          <p:spPr>
            <a:xfrm>
              <a:off x="103372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
            <p:cNvSpPr/>
            <p:nvPr/>
          </p:nvSpPr>
          <p:spPr>
            <a:xfrm>
              <a:off x="103372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
            <p:cNvSpPr/>
            <p:nvPr/>
          </p:nvSpPr>
          <p:spPr>
            <a:xfrm>
              <a:off x="103372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
            <p:cNvSpPr/>
            <p:nvPr/>
          </p:nvSpPr>
          <p:spPr>
            <a:xfrm>
              <a:off x="103372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
            <p:cNvSpPr/>
            <p:nvPr/>
          </p:nvSpPr>
          <p:spPr>
            <a:xfrm>
              <a:off x="103372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
            <p:cNvSpPr/>
            <p:nvPr/>
          </p:nvSpPr>
          <p:spPr>
            <a:xfrm>
              <a:off x="103372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
            <p:cNvSpPr/>
            <p:nvPr/>
          </p:nvSpPr>
          <p:spPr>
            <a:xfrm>
              <a:off x="103372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
            <p:cNvSpPr/>
            <p:nvPr/>
          </p:nvSpPr>
          <p:spPr>
            <a:xfrm>
              <a:off x="103372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
            <p:cNvSpPr/>
            <p:nvPr/>
          </p:nvSpPr>
          <p:spPr>
            <a:xfrm>
              <a:off x="103372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
            <p:cNvSpPr/>
            <p:nvPr/>
          </p:nvSpPr>
          <p:spPr>
            <a:xfrm>
              <a:off x="103372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
            <p:cNvSpPr/>
            <p:nvPr/>
          </p:nvSpPr>
          <p:spPr>
            <a:xfrm>
              <a:off x="103372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
            <p:cNvSpPr/>
            <p:nvPr/>
          </p:nvSpPr>
          <p:spPr>
            <a:xfrm>
              <a:off x="920075"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
            <p:cNvSpPr/>
            <p:nvPr/>
          </p:nvSpPr>
          <p:spPr>
            <a:xfrm>
              <a:off x="920075"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
            <p:cNvSpPr/>
            <p:nvPr/>
          </p:nvSpPr>
          <p:spPr>
            <a:xfrm>
              <a:off x="920075"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
            <p:cNvSpPr/>
            <p:nvPr/>
          </p:nvSpPr>
          <p:spPr>
            <a:xfrm>
              <a:off x="920075"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
            <p:cNvSpPr/>
            <p:nvPr/>
          </p:nvSpPr>
          <p:spPr>
            <a:xfrm>
              <a:off x="920075"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
            <p:cNvSpPr/>
            <p:nvPr/>
          </p:nvSpPr>
          <p:spPr>
            <a:xfrm>
              <a:off x="920075"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
            <p:cNvSpPr/>
            <p:nvPr/>
          </p:nvSpPr>
          <p:spPr>
            <a:xfrm>
              <a:off x="920075"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
            <p:cNvSpPr/>
            <p:nvPr/>
          </p:nvSpPr>
          <p:spPr>
            <a:xfrm>
              <a:off x="920075"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
            <p:cNvSpPr/>
            <p:nvPr/>
          </p:nvSpPr>
          <p:spPr>
            <a:xfrm>
              <a:off x="920075"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
            <p:cNvSpPr/>
            <p:nvPr/>
          </p:nvSpPr>
          <p:spPr>
            <a:xfrm>
              <a:off x="920075"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
            <p:cNvSpPr/>
            <p:nvPr/>
          </p:nvSpPr>
          <p:spPr>
            <a:xfrm>
              <a:off x="920075"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
            <p:cNvSpPr/>
            <p:nvPr/>
          </p:nvSpPr>
          <p:spPr>
            <a:xfrm>
              <a:off x="920075"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
            <p:cNvSpPr/>
            <p:nvPr/>
          </p:nvSpPr>
          <p:spPr>
            <a:xfrm>
              <a:off x="920075"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
            <p:cNvSpPr/>
            <p:nvPr/>
          </p:nvSpPr>
          <p:spPr>
            <a:xfrm>
              <a:off x="920075"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
            <p:cNvSpPr/>
            <p:nvPr/>
          </p:nvSpPr>
          <p:spPr>
            <a:xfrm>
              <a:off x="920075"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
            <p:cNvSpPr/>
            <p:nvPr/>
          </p:nvSpPr>
          <p:spPr>
            <a:xfrm>
              <a:off x="920075"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
            <p:cNvSpPr/>
            <p:nvPr/>
          </p:nvSpPr>
          <p:spPr>
            <a:xfrm>
              <a:off x="920075"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
            <p:cNvSpPr/>
            <p:nvPr/>
          </p:nvSpPr>
          <p:spPr>
            <a:xfrm>
              <a:off x="920075"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
            <p:cNvSpPr/>
            <p:nvPr/>
          </p:nvSpPr>
          <p:spPr>
            <a:xfrm>
              <a:off x="920075"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
            <p:cNvSpPr/>
            <p:nvPr/>
          </p:nvSpPr>
          <p:spPr>
            <a:xfrm>
              <a:off x="920075"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
            <p:cNvSpPr/>
            <p:nvPr/>
          </p:nvSpPr>
          <p:spPr>
            <a:xfrm>
              <a:off x="8064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
            <p:cNvSpPr/>
            <p:nvPr/>
          </p:nvSpPr>
          <p:spPr>
            <a:xfrm>
              <a:off x="8064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
            <p:cNvSpPr/>
            <p:nvPr/>
          </p:nvSpPr>
          <p:spPr>
            <a:xfrm>
              <a:off x="8064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
            <p:cNvSpPr/>
            <p:nvPr/>
          </p:nvSpPr>
          <p:spPr>
            <a:xfrm>
              <a:off x="8064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
            <p:cNvSpPr/>
            <p:nvPr/>
          </p:nvSpPr>
          <p:spPr>
            <a:xfrm>
              <a:off x="8064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
            <p:cNvSpPr/>
            <p:nvPr/>
          </p:nvSpPr>
          <p:spPr>
            <a:xfrm>
              <a:off x="8064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
            <p:cNvSpPr/>
            <p:nvPr/>
          </p:nvSpPr>
          <p:spPr>
            <a:xfrm>
              <a:off x="8064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
            <p:cNvSpPr/>
            <p:nvPr/>
          </p:nvSpPr>
          <p:spPr>
            <a:xfrm>
              <a:off x="8064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
            <p:cNvSpPr/>
            <p:nvPr/>
          </p:nvSpPr>
          <p:spPr>
            <a:xfrm>
              <a:off x="8064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
            <p:cNvSpPr/>
            <p:nvPr/>
          </p:nvSpPr>
          <p:spPr>
            <a:xfrm>
              <a:off x="8064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
            <p:cNvSpPr/>
            <p:nvPr/>
          </p:nvSpPr>
          <p:spPr>
            <a:xfrm>
              <a:off x="8064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
            <p:cNvSpPr/>
            <p:nvPr/>
          </p:nvSpPr>
          <p:spPr>
            <a:xfrm>
              <a:off x="8064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
            <p:cNvSpPr/>
            <p:nvPr/>
          </p:nvSpPr>
          <p:spPr>
            <a:xfrm>
              <a:off x="8064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
            <p:cNvSpPr/>
            <p:nvPr/>
          </p:nvSpPr>
          <p:spPr>
            <a:xfrm>
              <a:off x="8064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
            <p:cNvSpPr/>
            <p:nvPr/>
          </p:nvSpPr>
          <p:spPr>
            <a:xfrm>
              <a:off x="8064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
            <p:cNvSpPr/>
            <p:nvPr/>
          </p:nvSpPr>
          <p:spPr>
            <a:xfrm>
              <a:off x="8064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
            <p:cNvSpPr/>
            <p:nvPr/>
          </p:nvSpPr>
          <p:spPr>
            <a:xfrm>
              <a:off x="8064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
            <p:cNvSpPr/>
            <p:nvPr/>
          </p:nvSpPr>
          <p:spPr>
            <a:xfrm>
              <a:off x="8064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
            <p:cNvSpPr/>
            <p:nvPr/>
          </p:nvSpPr>
          <p:spPr>
            <a:xfrm>
              <a:off x="8064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
            <p:cNvSpPr/>
            <p:nvPr/>
          </p:nvSpPr>
          <p:spPr>
            <a:xfrm>
              <a:off x="8064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
            <p:cNvSpPr/>
            <p:nvPr/>
          </p:nvSpPr>
          <p:spPr>
            <a:xfrm>
              <a:off x="692825" y="16847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
            <p:cNvSpPr/>
            <p:nvPr/>
          </p:nvSpPr>
          <p:spPr>
            <a:xfrm>
              <a:off x="692825" y="1785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
            <p:cNvSpPr/>
            <p:nvPr/>
          </p:nvSpPr>
          <p:spPr>
            <a:xfrm>
              <a:off x="692825" y="188685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
            <p:cNvSpPr/>
            <p:nvPr/>
          </p:nvSpPr>
          <p:spPr>
            <a:xfrm>
              <a:off x="692825" y="1987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
            <p:cNvSpPr/>
            <p:nvPr/>
          </p:nvSpPr>
          <p:spPr>
            <a:xfrm>
              <a:off x="692825" y="2088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
            <p:cNvSpPr/>
            <p:nvPr/>
          </p:nvSpPr>
          <p:spPr>
            <a:xfrm>
              <a:off x="692825" y="2189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
            <p:cNvSpPr/>
            <p:nvPr/>
          </p:nvSpPr>
          <p:spPr>
            <a:xfrm>
              <a:off x="692825" y="2290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
            <p:cNvSpPr/>
            <p:nvPr/>
          </p:nvSpPr>
          <p:spPr>
            <a:xfrm>
              <a:off x="692825" y="2391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
            <p:cNvSpPr/>
            <p:nvPr/>
          </p:nvSpPr>
          <p:spPr>
            <a:xfrm>
              <a:off x="692825" y="249292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
            <p:cNvSpPr/>
            <p:nvPr/>
          </p:nvSpPr>
          <p:spPr>
            <a:xfrm>
              <a:off x="692825" y="2593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
            <p:cNvSpPr/>
            <p:nvPr/>
          </p:nvSpPr>
          <p:spPr>
            <a:xfrm>
              <a:off x="692825" y="269500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
            <p:cNvSpPr/>
            <p:nvPr/>
          </p:nvSpPr>
          <p:spPr>
            <a:xfrm>
              <a:off x="692825" y="2795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
            <p:cNvSpPr/>
            <p:nvPr/>
          </p:nvSpPr>
          <p:spPr>
            <a:xfrm>
              <a:off x="692825" y="2897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
            <p:cNvSpPr/>
            <p:nvPr/>
          </p:nvSpPr>
          <p:spPr>
            <a:xfrm>
              <a:off x="692825" y="2998050"/>
              <a:ext cx="113675" cy="100975"/>
            </a:xfrm>
            <a:custGeom>
              <a:avLst/>
              <a:gdLst/>
              <a:ahLst/>
              <a:cxnLst/>
              <a:rect l="l" t="t" r="r" b="b"/>
              <a:pathLst>
                <a:path w="4547"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
            <p:cNvSpPr/>
            <p:nvPr/>
          </p:nvSpPr>
          <p:spPr>
            <a:xfrm>
              <a:off x="692825" y="3099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
            <p:cNvSpPr/>
            <p:nvPr/>
          </p:nvSpPr>
          <p:spPr>
            <a:xfrm>
              <a:off x="692825" y="3200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
            <p:cNvSpPr/>
            <p:nvPr/>
          </p:nvSpPr>
          <p:spPr>
            <a:xfrm>
              <a:off x="692825" y="3301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
            <p:cNvSpPr/>
            <p:nvPr/>
          </p:nvSpPr>
          <p:spPr>
            <a:xfrm>
              <a:off x="692825" y="3402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
            <p:cNvSpPr/>
            <p:nvPr/>
          </p:nvSpPr>
          <p:spPr>
            <a:xfrm>
              <a:off x="692825" y="3503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
            <p:cNvSpPr/>
            <p:nvPr/>
          </p:nvSpPr>
          <p:spPr>
            <a:xfrm>
              <a:off x="692825" y="36041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
            <p:cNvSpPr/>
            <p:nvPr/>
          </p:nvSpPr>
          <p:spPr>
            <a:xfrm>
              <a:off x="57917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
            <p:cNvSpPr/>
            <p:nvPr/>
          </p:nvSpPr>
          <p:spPr>
            <a:xfrm>
              <a:off x="57917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
            <p:cNvSpPr/>
            <p:nvPr/>
          </p:nvSpPr>
          <p:spPr>
            <a:xfrm>
              <a:off x="57917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
            <p:cNvSpPr/>
            <p:nvPr/>
          </p:nvSpPr>
          <p:spPr>
            <a:xfrm>
              <a:off x="57917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
            <p:cNvSpPr/>
            <p:nvPr/>
          </p:nvSpPr>
          <p:spPr>
            <a:xfrm>
              <a:off x="57917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
            <p:cNvSpPr/>
            <p:nvPr/>
          </p:nvSpPr>
          <p:spPr>
            <a:xfrm>
              <a:off x="57917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
            <p:cNvSpPr/>
            <p:nvPr/>
          </p:nvSpPr>
          <p:spPr>
            <a:xfrm>
              <a:off x="57917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
            <p:cNvSpPr/>
            <p:nvPr/>
          </p:nvSpPr>
          <p:spPr>
            <a:xfrm>
              <a:off x="57917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
            <p:cNvSpPr/>
            <p:nvPr/>
          </p:nvSpPr>
          <p:spPr>
            <a:xfrm>
              <a:off x="57917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
            <p:cNvSpPr/>
            <p:nvPr/>
          </p:nvSpPr>
          <p:spPr>
            <a:xfrm>
              <a:off x="57917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
            <p:cNvSpPr/>
            <p:nvPr/>
          </p:nvSpPr>
          <p:spPr>
            <a:xfrm>
              <a:off x="57917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
            <p:cNvSpPr/>
            <p:nvPr/>
          </p:nvSpPr>
          <p:spPr>
            <a:xfrm>
              <a:off x="57917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
            <p:cNvSpPr/>
            <p:nvPr/>
          </p:nvSpPr>
          <p:spPr>
            <a:xfrm>
              <a:off x="57917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
            <p:cNvSpPr/>
            <p:nvPr/>
          </p:nvSpPr>
          <p:spPr>
            <a:xfrm>
              <a:off x="57917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
            <p:cNvSpPr/>
            <p:nvPr/>
          </p:nvSpPr>
          <p:spPr>
            <a:xfrm>
              <a:off x="57917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
            <p:cNvSpPr/>
            <p:nvPr/>
          </p:nvSpPr>
          <p:spPr>
            <a:xfrm>
              <a:off x="57917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
            <p:cNvSpPr/>
            <p:nvPr/>
          </p:nvSpPr>
          <p:spPr>
            <a:xfrm>
              <a:off x="57917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
            <p:cNvSpPr/>
            <p:nvPr/>
          </p:nvSpPr>
          <p:spPr>
            <a:xfrm>
              <a:off x="57917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
            <p:cNvSpPr/>
            <p:nvPr/>
          </p:nvSpPr>
          <p:spPr>
            <a:xfrm>
              <a:off x="57917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
            <p:cNvSpPr/>
            <p:nvPr/>
          </p:nvSpPr>
          <p:spPr>
            <a:xfrm>
              <a:off x="57917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
            <p:cNvSpPr/>
            <p:nvPr/>
          </p:nvSpPr>
          <p:spPr>
            <a:xfrm>
              <a:off x="465500"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
            <p:cNvSpPr/>
            <p:nvPr/>
          </p:nvSpPr>
          <p:spPr>
            <a:xfrm>
              <a:off x="465500"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
            <p:cNvSpPr/>
            <p:nvPr/>
          </p:nvSpPr>
          <p:spPr>
            <a:xfrm>
              <a:off x="465500"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
            <p:cNvSpPr/>
            <p:nvPr/>
          </p:nvSpPr>
          <p:spPr>
            <a:xfrm>
              <a:off x="465500"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
            <p:cNvSpPr/>
            <p:nvPr/>
          </p:nvSpPr>
          <p:spPr>
            <a:xfrm>
              <a:off x="465500"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
            <p:cNvSpPr/>
            <p:nvPr/>
          </p:nvSpPr>
          <p:spPr>
            <a:xfrm>
              <a:off x="465500"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
            <p:cNvSpPr/>
            <p:nvPr/>
          </p:nvSpPr>
          <p:spPr>
            <a:xfrm>
              <a:off x="465500"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
            <p:cNvSpPr/>
            <p:nvPr/>
          </p:nvSpPr>
          <p:spPr>
            <a:xfrm>
              <a:off x="465500"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
            <p:cNvSpPr/>
            <p:nvPr/>
          </p:nvSpPr>
          <p:spPr>
            <a:xfrm>
              <a:off x="465500"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
            <p:cNvSpPr/>
            <p:nvPr/>
          </p:nvSpPr>
          <p:spPr>
            <a:xfrm>
              <a:off x="465500"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
            <p:cNvSpPr/>
            <p:nvPr/>
          </p:nvSpPr>
          <p:spPr>
            <a:xfrm>
              <a:off x="465500"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
            <p:cNvSpPr/>
            <p:nvPr/>
          </p:nvSpPr>
          <p:spPr>
            <a:xfrm>
              <a:off x="465500"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
            <p:cNvSpPr/>
            <p:nvPr/>
          </p:nvSpPr>
          <p:spPr>
            <a:xfrm>
              <a:off x="465500"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
            <p:cNvSpPr/>
            <p:nvPr/>
          </p:nvSpPr>
          <p:spPr>
            <a:xfrm>
              <a:off x="465500"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
            <p:cNvSpPr/>
            <p:nvPr/>
          </p:nvSpPr>
          <p:spPr>
            <a:xfrm>
              <a:off x="465500"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
            <p:cNvSpPr/>
            <p:nvPr/>
          </p:nvSpPr>
          <p:spPr>
            <a:xfrm>
              <a:off x="465500"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
            <p:cNvSpPr/>
            <p:nvPr/>
          </p:nvSpPr>
          <p:spPr>
            <a:xfrm>
              <a:off x="465500"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
            <p:cNvSpPr/>
            <p:nvPr/>
          </p:nvSpPr>
          <p:spPr>
            <a:xfrm>
              <a:off x="465500"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
            <p:cNvSpPr/>
            <p:nvPr/>
          </p:nvSpPr>
          <p:spPr>
            <a:xfrm>
              <a:off x="465500"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
            <p:cNvSpPr/>
            <p:nvPr/>
          </p:nvSpPr>
          <p:spPr>
            <a:xfrm>
              <a:off x="465500"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
            <p:cNvSpPr/>
            <p:nvPr/>
          </p:nvSpPr>
          <p:spPr>
            <a:xfrm>
              <a:off x="351850"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
            <p:cNvSpPr/>
            <p:nvPr/>
          </p:nvSpPr>
          <p:spPr>
            <a:xfrm>
              <a:off x="351850"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
            <p:cNvSpPr/>
            <p:nvPr/>
          </p:nvSpPr>
          <p:spPr>
            <a:xfrm>
              <a:off x="351850"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
            <p:cNvSpPr/>
            <p:nvPr/>
          </p:nvSpPr>
          <p:spPr>
            <a:xfrm>
              <a:off x="351850"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
            <p:cNvSpPr/>
            <p:nvPr/>
          </p:nvSpPr>
          <p:spPr>
            <a:xfrm>
              <a:off x="351850"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
            <p:cNvSpPr/>
            <p:nvPr/>
          </p:nvSpPr>
          <p:spPr>
            <a:xfrm>
              <a:off x="351850"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
            <p:cNvSpPr/>
            <p:nvPr/>
          </p:nvSpPr>
          <p:spPr>
            <a:xfrm>
              <a:off x="351850"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
            <p:cNvSpPr/>
            <p:nvPr/>
          </p:nvSpPr>
          <p:spPr>
            <a:xfrm>
              <a:off x="351850"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
            <p:cNvSpPr/>
            <p:nvPr/>
          </p:nvSpPr>
          <p:spPr>
            <a:xfrm>
              <a:off x="351850"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
            <p:cNvSpPr/>
            <p:nvPr/>
          </p:nvSpPr>
          <p:spPr>
            <a:xfrm>
              <a:off x="351850"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
            <p:cNvSpPr/>
            <p:nvPr/>
          </p:nvSpPr>
          <p:spPr>
            <a:xfrm>
              <a:off x="351850"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
            <p:cNvSpPr/>
            <p:nvPr/>
          </p:nvSpPr>
          <p:spPr>
            <a:xfrm>
              <a:off x="351850"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
            <p:cNvSpPr/>
            <p:nvPr/>
          </p:nvSpPr>
          <p:spPr>
            <a:xfrm>
              <a:off x="351850"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
            <p:cNvSpPr/>
            <p:nvPr/>
          </p:nvSpPr>
          <p:spPr>
            <a:xfrm>
              <a:off x="351850"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
            <p:cNvSpPr/>
            <p:nvPr/>
          </p:nvSpPr>
          <p:spPr>
            <a:xfrm>
              <a:off x="351850"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
            <p:cNvSpPr/>
            <p:nvPr/>
          </p:nvSpPr>
          <p:spPr>
            <a:xfrm>
              <a:off x="351850"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
            <p:cNvSpPr/>
            <p:nvPr/>
          </p:nvSpPr>
          <p:spPr>
            <a:xfrm>
              <a:off x="351850"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
            <p:cNvSpPr/>
            <p:nvPr/>
          </p:nvSpPr>
          <p:spPr>
            <a:xfrm>
              <a:off x="351850"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
            <p:cNvSpPr/>
            <p:nvPr/>
          </p:nvSpPr>
          <p:spPr>
            <a:xfrm>
              <a:off x="351850"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
            <p:cNvSpPr/>
            <p:nvPr/>
          </p:nvSpPr>
          <p:spPr>
            <a:xfrm>
              <a:off x="351850"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
            <p:cNvSpPr/>
            <p:nvPr/>
          </p:nvSpPr>
          <p:spPr>
            <a:xfrm>
              <a:off x="23820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
            <p:cNvSpPr/>
            <p:nvPr/>
          </p:nvSpPr>
          <p:spPr>
            <a:xfrm>
              <a:off x="23820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
            <p:cNvSpPr/>
            <p:nvPr/>
          </p:nvSpPr>
          <p:spPr>
            <a:xfrm>
              <a:off x="23820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
            <p:cNvSpPr/>
            <p:nvPr/>
          </p:nvSpPr>
          <p:spPr>
            <a:xfrm>
              <a:off x="23820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
            <p:cNvSpPr/>
            <p:nvPr/>
          </p:nvSpPr>
          <p:spPr>
            <a:xfrm>
              <a:off x="23820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
            <p:cNvSpPr/>
            <p:nvPr/>
          </p:nvSpPr>
          <p:spPr>
            <a:xfrm>
              <a:off x="23820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
            <p:cNvSpPr/>
            <p:nvPr/>
          </p:nvSpPr>
          <p:spPr>
            <a:xfrm>
              <a:off x="23820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
            <p:cNvSpPr/>
            <p:nvPr/>
          </p:nvSpPr>
          <p:spPr>
            <a:xfrm>
              <a:off x="23820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
            <p:cNvSpPr/>
            <p:nvPr/>
          </p:nvSpPr>
          <p:spPr>
            <a:xfrm>
              <a:off x="23820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
            <p:cNvSpPr/>
            <p:nvPr/>
          </p:nvSpPr>
          <p:spPr>
            <a:xfrm>
              <a:off x="23820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
            <p:cNvSpPr/>
            <p:nvPr/>
          </p:nvSpPr>
          <p:spPr>
            <a:xfrm>
              <a:off x="23820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
            <p:cNvSpPr/>
            <p:nvPr/>
          </p:nvSpPr>
          <p:spPr>
            <a:xfrm>
              <a:off x="23820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
            <p:cNvSpPr/>
            <p:nvPr/>
          </p:nvSpPr>
          <p:spPr>
            <a:xfrm>
              <a:off x="23820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
            <p:cNvSpPr/>
            <p:nvPr/>
          </p:nvSpPr>
          <p:spPr>
            <a:xfrm>
              <a:off x="23820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
            <p:cNvSpPr/>
            <p:nvPr/>
          </p:nvSpPr>
          <p:spPr>
            <a:xfrm>
              <a:off x="23820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
            <p:cNvSpPr/>
            <p:nvPr/>
          </p:nvSpPr>
          <p:spPr>
            <a:xfrm>
              <a:off x="23820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
            <p:cNvSpPr/>
            <p:nvPr/>
          </p:nvSpPr>
          <p:spPr>
            <a:xfrm>
              <a:off x="23820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
            <p:cNvSpPr/>
            <p:nvPr/>
          </p:nvSpPr>
          <p:spPr>
            <a:xfrm>
              <a:off x="23820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
            <p:cNvSpPr/>
            <p:nvPr/>
          </p:nvSpPr>
          <p:spPr>
            <a:xfrm>
              <a:off x="23820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
            <p:cNvSpPr/>
            <p:nvPr/>
          </p:nvSpPr>
          <p:spPr>
            <a:xfrm>
              <a:off x="23820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5"/>
          <p:cNvGrpSpPr/>
          <p:nvPr/>
        </p:nvGrpSpPr>
        <p:grpSpPr>
          <a:xfrm>
            <a:off x="8816785" y="2223938"/>
            <a:ext cx="403476" cy="465482"/>
            <a:chOff x="7970425" y="1897700"/>
            <a:chExt cx="68975" cy="79575"/>
          </a:xfrm>
        </p:grpSpPr>
        <p:sp>
          <p:nvSpPr>
            <p:cNvPr id="948" name="Google Shape;948;p5"/>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1" name="Google Shape;951;p5"/>
          <p:cNvGrpSpPr/>
          <p:nvPr/>
        </p:nvGrpSpPr>
        <p:grpSpPr>
          <a:xfrm>
            <a:off x="4525838" y="15"/>
            <a:ext cx="310468" cy="358288"/>
            <a:chOff x="8375825" y="2031150"/>
            <a:chExt cx="53075" cy="61250"/>
          </a:xfrm>
        </p:grpSpPr>
        <p:sp>
          <p:nvSpPr>
            <p:cNvPr id="952" name="Google Shape;952;p5"/>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5" name="Google Shape;955;p5"/>
          <p:cNvSpPr/>
          <p:nvPr/>
        </p:nvSpPr>
        <p:spPr>
          <a:xfrm>
            <a:off x="4004890" y="460850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5"/>
          <p:cNvGrpSpPr/>
          <p:nvPr/>
        </p:nvGrpSpPr>
        <p:grpSpPr>
          <a:xfrm rot="-513894">
            <a:off x="7531077" y="-53911"/>
            <a:ext cx="1593105" cy="300343"/>
            <a:chOff x="380125" y="2453775"/>
            <a:chExt cx="3622300" cy="682900"/>
          </a:xfrm>
        </p:grpSpPr>
        <p:sp>
          <p:nvSpPr>
            <p:cNvPr id="957" name="Google Shape;957;p5"/>
            <p:cNvSpPr/>
            <p:nvPr/>
          </p:nvSpPr>
          <p:spPr>
            <a:xfrm>
              <a:off x="380125" y="2529375"/>
              <a:ext cx="249125" cy="443975"/>
            </a:xfrm>
            <a:custGeom>
              <a:avLst/>
              <a:gdLst/>
              <a:ahLst/>
              <a:cxnLst/>
              <a:rect l="l" t="t" r="r" b="b"/>
              <a:pathLst>
                <a:path w="9965" h="17759" extrusionOk="0">
                  <a:moveTo>
                    <a:pt x="3024" y="1"/>
                  </a:moveTo>
                  <a:cubicBezTo>
                    <a:pt x="2637" y="1125"/>
                    <a:pt x="2307" y="2405"/>
                    <a:pt x="2074" y="3839"/>
                  </a:cubicBezTo>
                  <a:cubicBezTo>
                    <a:pt x="1842" y="5274"/>
                    <a:pt x="1532" y="6708"/>
                    <a:pt x="1163" y="8143"/>
                  </a:cubicBezTo>
                  <a:cubicBezTo>
                    <a:pt x="1415" y="8279"/>
                    <a:pt x="1745" y="8434"/>
                    <a:pt x="2113" y="8608"/>
                  </a:cubicBezTo>
                  <a:cubicBezTo>
                    <a:pt x="2501" y="8783"/>
                    <a:pt x="2850" y="8957"/>
                    <a:pt x="3179" y="9131"/>
                  </a:cubicBezTo>
                  <a:cubicBezTo>
                    <a:pt x="3548" y="9073"/>
                    <a:pt x="3935" y="9035"/>
                    <a:pt x="4343" y="9035"/>
                  </a:cubicBezTo>
                  <a:cubicBezTo>
                    <a:pt x="5486" y="9035"/>
                    <a:pt x="6359" y="9345"/>
                    <a:pt x="6960" y="9984"/>
                  </a:cubicBezTo>
                  <a:cubicBezTo>
                    <a:pt x="7561" y="10624"/>
                    <a:pt x="7871" y="11400"/>
                    <a:pt x="7871" y="12291"/>
                  </a:cubicBezTo>
                  <a:cubicBezTo>
                    <a:pt x="7871" y="13261"/>
                    <a:pt x="7541" y="14152"/>
                    <a:pt x="6902" y="14928"/>
                  </a:cubicBezTo>
                  <a:cubicBezTo>
                    <a:pt x="6262" y="15703"/>
                    <a:pt x="5428" y="16091"/>
                    <a:pt x="4459" y="16091"/>
                  </a:cubicBezTo>
                  <a:cubicBezTo>
                    <a:pt x="3490" y="16091"/>
                    <a:pt x="2462" y="15684"/>
                    <a:pt x="1357" y="14850"/>
                  </a:cubicBezTo>
                  <a:cubicBezTo>
                    <a:pt x="1260" y="14773"/>
                    <a:pt x="1163" y="14734"/>
                    <a:pt x="1047" y="14734"/>
                  </a:cubicBezTo>
                  <a:cubicBezTo>
                    <a:pt x="814" y="14734"/>
                    <a:pt x="601" y="14967"/>
                    <a:pt x="368" y="15471"/>
                  </a:cubicBezTo>
                  <a:cubicBezTo>
                    <a:pt x="136" y="15975"/>
                    <a:pt x="0" y="16227"/>
                    <a:pt x="0" y="16246"/>
                  </a:cubicBezTo>
                  <a:cubicBezTo>
                    <a:pt x="1435" y="17254"/>
                    <a:pt x="2850" y="17758"/>
                    <a:pt x="4420" y="17758"/>
                  </a:cubicBezTo>
                  <a:cubicBezTo>
                    <a:pt x="5971" y="17758"/>
                    <a:pt x="7289" y="17274"/>
                    <a:pt x="8355" y="16304"/>
                  </a:cubicBezTo>
                  <a:cubicBezTo>
                    <a:pt x="9422" y="15335"/>
                    <a:pt x="9965" y="14152"/>
                    <a:pt x="9965" y="12795"/>
                  </a:cubicBezTo>
                  <a:cubicBezTo>
                    <a:pt x="9965" y="11341"/>
                    <a:pt x="9422" y="10062"/>
                    <a:pt x="8336" y="8957"/>
                  </a:cubicBezTo>
                  <a:cubicBezTo>
                    <a:pt x="7250" y="7852"/>
                    <a:pt x="6010" y="7290"/>
                    <a:pt x="4614" y="7290"/>
                  </a:cubicBezTo>
                  <a:cubicBezTo>
                    <a:pt x="4187" y="7290"/>
                    <a:pt x="3722" y="7329"/>
                    <a:pt x="3276" y="7426"/>
                  </a:cubicBezTo>
                  <a:cubicBezTo>
                    <a:pt x="3645" y="5371"/>
                    <a:pt x="3955" y="3432"/>
                    <a:pt x="4207" y="1590"/>
                  </a:cubicBezTo>
                  <a:cubicBezTo>
                    <a:pt x="4614" y="1552"/>
                    <a:pt x="5564" y="1532"/>
                    <a:pt x="7076" y="1532"/>
                  </a:cubicBezTo>
                  <a:cubicBezTo>
                    <a:pt x="8084" y="1532"/>
                    <a:pt x="8976" y="1455"/>
                    <a:pt x="9751" y="1300"/>
                  </a:cubicBezTo>
                  <a:lnTo>
                    <a:pt x="9480" y="233"/>
                  </a:lnTo>
                  <a:cubicBezTo>
                    <a:pt x="8743" y="117"/>
                    <a:pt x="7619" y="59"/>
                    <a:pt x="6107" y="59"/>
                  </a:cubicBezTo>
                  <a:cubicBezTo>
                    <a:pt x="4614" y="59"/>
                    <a:pt x="3587" y="39"/>
                    <a:pt x="3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958" name="Google Shape;958;p5"/>
            <p:cNvSpPr/>
            <p:nvPr/>
          </p:nvSpPr>
          <p:spPr>
            <a:xfrm>
              <a:off x="665575" y="2504175"/>
              <a:ext cx="83875" cy="522475"/>
            </a:xfrm>
            <a:custGeom>
              <a:avLst/>
              <a:gdLst/>
              <a:ahLst/>
              <a:cxnLst/>
              <a:rect l="l" t="t" r="r" b="b"/>
              <a:pathLst>
                <a:path w="3355" h="20899" extrusionOk="0">
                  <a:moveTo>
                    <a:pt x="1765" y="1"/>
                  </a:moveTo>
                  <a:cubicBezTo>
                    <a:pt x="582" y="4401"/>
                    <a:pt x="0" y="7736"/>
                    <a:pt x="0" y="10043"/>
                  </a:cubicBezTo>
                  <a:cubicBezTo>
                    <a:pt x="0" y="10605"/>
                    <a:pt x="20" y="11186"/>
                    <a:pt x="78" y="11807"/>
                  </a:cubicBezTo>
                  <a:cubicBezTo>
                    <a:pt x="117" y="12427"/>
                    <a:pt x="175" y="12970"/>
                    <a:pt x="233" y="13454"/>
                  </a:cubicBezTo>
                  <a:cubicBezTo>
                    <a:pt x="311" y="13920"/>
                    <a:pt x="408" y="14501"/>
                    <a:pt x="524" y="15199"/>
                  </a:cubicBezTo>
                  <a:cubicBezTo>
                    <a:pt x="660" y="15897"/>
                    <a:pt x="757" y="16440"/>
                    <a:pt x="834" y="16789"/>
                  </a:cubicBezTo>
                  <a:cubicBezTo>
                    <a:pt x="912" y="17157"/>
                    <a:pt x="1047" y="17719"/>
                    <a:pt x="1202" y="18514"/>
                  </a:cubicBezTo>
                  <a:cubicBezTo>
                    <a:pt x="1377" y="19290"/>
                    <a:pt x="1493" y="19813"/>
                    <a:pt x="1551" y="20085"/>
                  </a:cubicBezTo>
                  <a:cubicBezTo>
                    <a:pt x="1648" y="20337"/>
                    <a:pt x="1803" y="20530"/>
                    <a:pt x="2017" y="20685"/>
                  </a:cubicBezTo>
                  <a:cubicBezTo>
                    <a:pt x="2210" y="20821"/>
                    <a:pt x="2424" y="20899"/>
                    <a:pt x="2618" y="20899"/>
                  </a:cubicBezTo>
                  <a:cubicBezTo>
                    <a:pt x="3083" y="20899"/>
                    <a:pt x="3335" y="20530"/>
                    <a:pt x="3354" y="19794"/>
                  </a:cubicBezTo>
                  <a:cubicBezTo>
                    <a:pt x="3160" y="18941"/>
                    <a:pt x="2928" y="17933"/>
                    <a:pt x="2637" y="16770"/>
                  </a:cubicBezTo>
                  <a:cubicBezTo>
                    <a:pt x="2366" y="15587"/>
                    <a:pt x="2172" y="14715"/>
                    <a:pt x="2036" y="14133"/>
                  </a:cubicBezTo>
                  <a:cubicBezTo>
                    <a:pt x="1900" y="13532"/>
                    <a:pt x="1784" y="12834"/>
                    <a:pt x="1668" y="12020"/>
                  </a:cubicBezTo>
                  <a:cubicBezTo>
                    <a:pt x="1571" y="11186"/>
                    <a:pt x="1513" y="10392"/>
                    <a:pt x="1513" y="9616"/>
                  </a:cubicBezTo>
                  <a:cubicBezTo>
                    <a:pt x="1513" y="7464"/>
                    <a:pt x="1939" y="4362"/>
                    <a:pt x="2831" y="311"/>
                  </a:cubicBezTo>
                  <a:lnTo>
                    <a:pt x="1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959" name="Google Shape;959;p5"/>
            <p:cNvSpPr/>
            <p:nvPr/>
          </p:nvSpPr>
          <p:spPr>
            <a:xfrm>
              <a:off x="761525" y="2529375"/>
              <a:ext cx="249150" cy="443975"/>
            </a:xfrm>
            <a:custGeom>
              <a:avLst/>
              <a:gdLst/>
              <a:ahLst/>
              <a:cxnLst/>
              <a:rect l="l" t="t" r="r" b="b"/>
              <a:pathLst>
                <a:path w="9966" h="17759" extrusionOk="0">
                  <a:moveTo>
                    <a:pt x="3025" y="1"/>
                  </a:moveTo>
                  <a:cubicBezTo>
                    <a:pt x="2637" y="1125"/>
                    <a:pt x="2308" y="2405"/>
                    <a:pt x="2075" y="3839"/>
                  </a:cubicBezTo>
                  <a:cubicBezTo>
                    <a:pt x="1843" y="5274"/>
                    <a:pt x="1532" y="6708"/>
                    <a:pt x="1164" y="8143"/>
                  </a:cubicBezTo>
                  <a:cubicBezTo>
                    <a:pt x="1416" y="8279"/>
                    <a:pt x="1746" y="8434"/>
                    <a:pt x="2133" y="8608"/>
                  </a:cubicBezTo>
                  <a:cubicBezTo>
                    <a:pt x="2502" y="8783"/>
                    <a:pt x="2851" y="8957"/>
                    <a:pt x="3180" y="9131"/>
                  </a:cubicBezTo>
                  <a:cubicBezTo>
                    <a:pt x="3549" y="9073"/>
                    <a:pt x="3936" y="9035"/>
                    <a:pt x="4343" y="9035"/>
                  </a:cubicBezTo>
                  <a:cubicBezTo>
                    <a:pt x="5507" y="9035"/>
                    <a:pt x="6379" y="9345"/>
                    <a:pt x="6980" y="9984"/>
                  </a:cubicBezTo>
                  <a:cubicBezTo>
                    <a:pt x="7561" y="10624"/>
                    <a:pt x="7872" y="11400"/>
                    <a:pt x="7872" y="12291"/>
                  </a:cubicBezTo>
                  <a:cubicBezTo>
                    <a:pt x="7872" y="13261"/>
                    <a:pt x="7542" y="14152"/>
                    <a:pt x="6902" y="14928"/>
                  </a:cubicBezTo>
                  <a:cubicBezTo>
                    <a:pt x="6263" y="15703"/>
                    <a:pt x="5448" y="16091"/>
                    <a:pt x="4479" y="16091"/>
                  </a:cubicBezTo>
                  <a:cubicBezTo>
                    <a:pt x="3490" y="16091"/>
                    <a:pt x="2463" y="15684"/>
                    <a:pt x="1358" y="14850"/>
                  </a:cubicBezTo>
                  <a:cubicBezTo>
                    <a:pt x="1261" y="14773"/>
                    <a:pt x="1164" y="14734"/>
                    <a:pt x="1048" y="14734"/>
                  </a:cubicBezTo>
                  <a:cubicBezTo>
                    <a:pt x="835" y="14734"/>
                    <a:pt x="602" y="14967"/>
                    <a:pt x="369" y="15471"/>
                  </a:cubicBezTo>
                  <a:cubicBezTo>
                    <a:pt x="137" y="15975"/>
                    <a:pt x="20" y="16227"/>
                    <a:pt x="1" y="16246"/>
                  </a:cubicBezTo>
                  <a:cubicBezTo>
                    <a:pt x="1435" y="17254"/>
                    <a:pt x="2870" y="17758"/>
                    <a:pt x="4421" y="17758"/>
                  </a:cubicBezTo>
                  <a:cubicBezTo>
                    <a:pt x="5991" y="17758"/>
                    <a:pt x="7309" y="17274"/>
                    <a:pt x="8376" y="16304"/>
                  </a:cubicBezTo>
                  <a:cubicBezTo>
                    <a:pt x="9442" y="15335"/>
                    <a:pt x="9965" y="14152"/>
                    <a:pt x="9965" y="12795"/>
                  </a:cubicBezTo>
                  <a:cubicBezTo>
                    <a:pt x="9965" y="11341"/>
                    <a:pt x="9423" y="10062"/>
                    <a:pt x="8337" y="8957"/>
                  </a:cubicBezTo>
                  <a:cubicBezTo>
                    <a:pt x="7251" y="7852"/>
                    <a:pt x="6011" y="7290"/>
                    <a:pt x="4615" y="7290"/>
                  </a:cubicBezTo>
                  <a:cubicBezTo>
                    <a:pt x="4188" y="7290"/>
                    <a:pt x="3742" y="7329"/>
                    <a:pt x="3277" y="7426"/>
                  </a:cubicBezTo>
                  <a:cubicBezTo>
                    <a:pt x="3665" y="5371"/>
                    <a:pt x="3975" y="3432"/>
                    <a:pt x="4208" y="1590"/>
                  </a:cubicBezTo>
                  <a:cubicBezTo>
                    <a:pt x="4615" y="1552"/>
                    <a:pt x="5584" y="1532"/>
                    <a:pt x="7077" y="1532"/>
                  </a:cubicBezTo>
                  <a:cubicBezTo>
                    <a:pt x="8085" y="1532"/>
                    <a:pt x="8977" y="1455"/>
                    <a:pt x="9752" y="1300"/>
                  </a:cubicBezTo>
                  <a:lnTo>
                    <a:pt x="9481" y="233"/>
                  </a:lnTo>
                  <a:lnTo>
                    <a:pt x="9500" y="233"/>
                  </a:lnTo>
                  <a:cubicBezTo>
                    <a:pt x="8744" y="117"/>
                    <a:pt x="7620" y="59"/>
                    <a:pt x="6127" y="59"/>
                  </a:cubicBezTo>
                  <a:cubicBezTo>
                    <a:pt x="4615" y="59"/>
                    <a:pt x="3587" y="39"/>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960" name="Google Shape;960;p5"/>
            <p:cNvSpPr/>
            <p:nvPr/>
          </p:nvSpPr>
          <p:spPr>
            <a:xfrm>
              <a:off x="1022750" y="2453775"/>
              <a:ext cx="274825" cy="568025"/>
            </a:xfrm>
            <a:custGeom>
              <a:avLst/>
              <a:gdLst/>
              <a:ahLst/>
              <a:cxnLst/>
              <a:rect l="l" t="t" r="r" b="b"/>
              <a:pathLst>
                <a:path w="10993" h="22721" extrusionOk="0">
                  <a:moveTo>
                    <a:pt x="9927" y="0"/>
                  </a:moveTo>
                  <a:cubicBezTo>
                    <a:pt x="9578" y="1028"/>
                    <a:pt x="8570" y="3180"/>
                    <a:pt x="6902" y="6495"/>
                  </a:cubicBezTo>
                  <a:cubicBezTo>
                    <a:pt x="5216" y="9790"/>
                    <a:pt x="3646" y="12931"/>
                    <a:pt x="2192" y="15936"/>
                  </a:cubicBezTo>
                  <a:cubicBezTo>
                    <a:pt x="718" y="18921"/>
                    <a:pt x="1" y="20782"/>
                    <a:pt x="1" y="21480"/>
                  </a:cubicBezTo>
                  <a:cubicBezTo>
                    <a:pt x="1" y="21810"/>
                    <a:pt x="117" y="22101"/>
                    <a:pt x="331" y="22353"/>
                  </a:cubicBezTo>
                  <a:cubicBezTo>
                    <a:pt x="563" y="22605"/>
                    <a:pt x="815" y="22721"/>
                    <a:pt x="1145" y="22721"/>
                  </a:cubicBezTo>
                  <a:cubicBezTo>
                    <a:pt x="1474" y="22721"/>
                    <a:pt x="1765" y="22585"/>
                    <a:pt x="1978" y="22314"/>
                  </a:cubicBezTo>
                  <a:cubicBezTo>
                    <a:pt x="2599" y="20220"/>
                    <a:pt x="4111" y="16575"/>
                    <a:pt x="6495" y="11361"/>
                  </a:cubicBezTo>
                  <a:cubicBezTo>
                    <a:pt x="8899" y="6126"/>
                    <a:pt x="10392" y="2482"/>
                    <a:pt x="10993" y="408"/>
                  </a:cubicBezTo>
                  <a:lnTo>
                    <a:pt x="9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961" name="Google Shape;961;p5"/>
            <p:cNvSpPr/>
            <p:nvPr/>
          </p:nvSpPr>
          <p:spPr>
            <a:xfrm>
              <a:off x="1297075" y="2526950"/>
              <a:ext cx="251075" cy="447375"/>
            </a:xfrm>
            <a:custGeom>
              <a:avLst/>
              <a:gdLst/>
              <a:ahLst/>
              <a:cxnLst/>
              <a:rect l="l" t="t" r="r" b="b"/>
              <a:pathLst>
                <a:path w="10043" h="17895" extrusionOk="0">
                  <a:moveTo>
                    <a:pt x="6844" y="2094"/>
                  </a:moveTo>
                  <a:lnTo>
                    <a:pt x="6844" y="2094"/>
                  </a:lnTo>
                  <a:cubicBezTo>
                    <a:pt x="6805" y="3006"/>
                    <a:pt x="6766" y="4363"/>
                    <a:pt x="6727" y="6146"/>
                  </a:cubicBezTo>
                  <a:cubicBezTo>
                    <a:pt x="6669" y="7930"/>
                    <a:pt x="6630" y="9267"/>
                    <a:pt x="6572" y="10178"/>
                  </a:cubicBezTo>
                  <a:lnTo>
                    <a:pt x="1765" y="10043"/>
                  </a:lnTo>
                  <a:cubicBezTo>
                    <a:pt x="2017" y="9674"/>
                    <a:pt x="2773" y="8414"/>
                    <a:pt x="4013" y="6301"/>
                  </a:cubicBezTo>
                  <a:cubicBezTo>
                    <a:pt x="5235" y="4169"/>
                    <a:pt x="6185" y="2773"/>
                    <a:pt x="6844" y="2094"/>
                  </a:cubicBezTo>
                  <a:close/>
                  <a:moveTo>
                    <a:pt x="6475" y="1"/>
                  </a:moveTo>
                  <a:cubicBezTo>
                    <a:pt x="4847" y="2172"/>
                    <a:pt x="2695" y="5487"/>
                    <a:pt x="20" y="9965"/>
                  </a:cubicBezTo>
                  <a:cubicBezTo>
                    <a:pt x="20" y="10081"/>
                    <a:pt x="20" y="10237"/>
                    <a:pt x="39" y="10450"/>
                  </a:cubicBezTo>
                  <a:cubicBezTo>
                    <a:pt x="39" y="10663"/>
                    <a:pt x="39" y="10838"/>
                    <a:pt x="39" y="10915"/>
                  </a:cubicBezTo>
                  <a:cubicBezTo>
                    <a:pt x="39" y="11070"/>
                    <a:pt x="39" y="11322"/>
                    <a:pt x="0" y="11710"/>
                  </a:cubicBezTo>
                  <a:cubicBezTo>
                    <a:pt x="388" y="11691"/>
                    <a:pt x="679" y="11671"/>
                    <a:pt x="912" y="11671"/>
                  </a:cubicBezTo>
                  <a:cubicBezTo>
                    <a:pt x="1377" y="11671"/>
                    <a:pt x="2094" y="11691"/>
                    <a:pt x="3102" y="11749"/>
                  </a:cubicBezTo>
                  <a:cubicBezTo>
                    <a:pt x="4091" y="11807"/>
                    <a:pt x="4828" y="11846"/>
                    <a:pt x="5312" y="11846"/>
                  </a:cubicBezTo>
                  <a:cubicBezTo>
                    <a:pt x="5603" y="11846"/>
                    <a:pt x="6010" y="11826"/>
                    <a:pt x="6534" y="11787"/>
                  </a:cubicBezTo>
                  <a:lnTo>
                    <a:pt x="6534" y="11787"/>
                  </a:lnTo>
                  <a:cubicBezTo>
                    <a:pt x="6437" y="14540"/>
                    <a:pt x="6378" y="16169"/>
                    <a:pt x="6359" y="16673"/>
                  </a:cubicBezTo>
                  <a:cubicBezTo>
                    <a:pt x="6417" y="17002"/>
                    <a:pt x="6592" y="17293"/>
                    <a:pt x="6863" y="17526"/>
                  </a:cubicBezTo>
                  <a:cubicBezTo>
                    <a:pt x="7135" y="17758"/>
                    <a:pt x="7406" y="17894"/>
                    <a:pt x="7697" y="17894"/>
                  </a:cubicBezTo>
                  <a:cubicBezTo>
                    <a:pt x="8104" y="17894"/>
                    <a:pt x="8375" y="17642"/>
                    <a:pt x="8511" y="17138"/>
                  </a:cubicBezTo>
                  <a:cubicBezTo>
                    <a:pt x="8492" y="16421"/>
                    <a:pt x="8453" y="15510"/>
                    <a:pt x="8414" y="14385"/>
                  </a:cubicBezTo>
                  <a:cubicBezTo>
                    <a:pt x="8356" y="13280"/>
                    <a:pt x="8317" y="12350"/>
                    <a:pt x="8278" y="11613"/>
                  </a:cubicBezTo>
                  <a:cubicBezTo>
                    <a:pt x="8627" y="11594"/>
                    <a:pt x="9209" y="11516"/>
                    <a:pt x="10042" y="11419"/>
                  </a:cubicBezTo>
                  <a:lnTo>
                    <a:pt x="9810" y="10353"/>
                  </a:lnTo>
                  <a:cubicBezTo>
                    <a:pt x="9461" y="10295"/>
                    <a:pt x="8937" y="10256"/>
                    <a:pt x="8220" y="10237"/>
                  </a:cubicBezTo>
                  <a:cubicBezTo>
                    <a:pt x="8278" y="9345"/>
                    <a:pt x="8336" y="7658"/>
                    <a:pt x="8375" y="5177"/>
                  </a:cubicBezTo>
                  <a:cubicBezTo>
                    <a:pt x="8433" y="2676"/>
                    <a:pt x="8492" y="1048"/>
                    <a:pt x="8511" y="311"/>
                  </a:cubicBezTo>
                  <a:cubicBezTo>
                    <a:pt x="7658" y="98"/>
                    <a:pt x="6979" y="1"/>
                    <a:pt x="6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962" name="Google Shape;962;p5"/>
            <p:cNvSpPr/>
            <p:nvPr/>
          </p:nvSpPr>
          <p:spPr>
            <a:xfrm>
              <a:off x="1571875" y="2504175"/>
              <a:ext cx="84350" cy="522475"/>
            </a:xfrm>
            <a:custGeom>
              <a:avLst/>
              <a:gdLst/>
              <a:ahLst/>
              <a:cxnLst/>
              <a:rect l="l" t="t" r="r" b="b"/>
              <a:pathLst>
                <a:path w="3374" h="20899" extrusionOk="0">
                  <a:moveTo>
                    <a:pt x="1609" y="1"/>
                  </a:moveTo>
                  <a:lnTo>
                    <a:pt x="563" y="311"/>
                  </a:lnTo>
                  <a:cubicBezTo>
                    <a:pt x="1416" y="4324"/>
                    <a:pt x="1842" y="7425"/>
                    <a:pt x="1842" y="9616"/>
                  </a:cubicBezTo>
                  <a:cubicBezTo>
                    <a:pt x="1842" y="10392"/>
                    <a:pt x="1803" y="11206"/>
                    <a:pt x="1687" y="12020"/>
                  </a:cubicBezTo>
                  <a:cubicBezTo>
                    <a:pt x="1571" y="12834"/>
                    <a:pt x="1454" y="13551"/>
                    <a:pt x="1319" y="14133"/>
                  </a:cubicBezTo>
                  <a:cubicBezTo>
                    <a:pt x="1202" y="14734"/>
                    <a:pt x="989" y="15606"/>
                    <a:pt x="718" y="16770"/>
                  </a:cubicBezTo>
                  <a:cubicBezTo>
                    <a:pt x="427" y="17933"/>
                    <a:pt x="194" y="18941"/>
                    <a:pt x="0" y="19813"/>
                  </a:cubicBezTo>
                  <a:cubicBezTo>
                    <a:pt x="20" y="20181"/>
                    <a:pt x="97" y="20453"/>
                    <a:pt x="252" y="20627"/>
                  </a:cubicBezTo>
                  <a:cubicBezTo>
                    <a:pt x="388" y="20821"/>
                    <a:pt x="563" y="20899"/>
                    <a:pt x="776" y="20899"/>
                  </a:cubicBezTo>
                  <a:cubicBezTo>
                    <a:pt x="1241" y="20899"/>
                    <a:pt x="1571" y="20627"/>
                    <a:pt x="1803" y="20085"/>
                  </a:cubicBezTo>
                  <a:cubicBezTo>
                    <a:pt x="1842" y="19988"/>
                    <a:pt x="1939" y="19522"/>
                    <a:pt x="2113" y="18708"/>
                  </a:cubicBezTo>
                  <a:cubicBezTo>
                    <a:pt x="2288" y="17894"/>
                    <a:pt x="2404" y="17390"/>
                    <a:pt x="2443" y="17177"/>
                  </a:cubicBezTo>
                  <a:cubicBezTo>
                    <a:pt x="2501" y="16963"/>
                    <a:pt x="2579" y="16517"/>
                    <a:pt x="2714" y="15839"/>
                  </a:cubicBezTo>
                  <a:cubicBezTo>
                    <a:pt x="2850" y="15141"/>
                    <a:pt x="2947" y="14637"/>
                    <a:pt x="3005" y="14307"/>
                  </a:cubicBezTo>
                  <a:cubicBezTo>
                    <a:pt x="3044" y="13959"/>
                    <a:pt x="3102" y="13513"/>
                    <a:pt x="3180" y="12970"/>
                  </a:cubicBezTo>
                  <a:cubicBezTo>
                    <a:pt x="3277" y="12408"/>
                    <a:pt x="3315" y="11884"/>
                    <a:pt x="3335" y="11438"/>
                  </a:cubicBezTo>
                  <a:cubicBezTo>
                    <a:pt x="3374" y="10973"/>
                    <a:pt x="3374" y="10508"/>
                    <a:pt x="3374" y="10043"/>
                  </a:cubicBezTo>
                  <a:cubicBezTo>
                    <a:pt x="3374" y="7755"/>
                    <a:pt x="2792" y="4401"/>
                    <a:pt x="1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963" name="Google Shape;963;p5"/>
            <p:cNvSpPr/>
            <p:nvPr/>
          </p:nvSpPr>
          <p:spPr>
            <a:xfrm>
              <a:off x="1851525" y="2618075"/>
              <a:ext cx="271900" cy="292750"/>
            </a:xfrm>
            <a:custGeom>
              <a:avLst/>
              <a:gdLst/>
              <a:ahLst/>
              <a:cxnLst/>
              <a:rect l="l" t="t" r="r" b="b"/>
              <a:pathLst>
                <a:path w="10876" h="11710" extrusionOk="0">
                  <a:moveTo>
                    <a:pt x="4246" y="0"/>
                  </a:moveTo>
                  <a:lnTo>
                    <a:pt x="4246" y="20"/>
                  </a:lnTo>
                  <a:cubicBezTo>
                    <a:pt x="4187" y="911"/>
                    <a:pt x="4149" y="1939"/>
                    <a:pt x="4149" y="3044"/>
                  </a:cubicBezTo>
                  <a:cubicBezTo>
                    <a:pt x="4149" y="3897"/>
                    <a:pt x="4168" y="4537"/>
                    <a:pt x="4187" y="4963"/>
                  </a:cubicBezTo>
                  <a:lnTo>
                    <a:pt x="0" y="5196"/>
                  </a:lnTo>
                  <a:lnTo>
                    <a:pt x="233" y="6262"/>
                  </a:lnTo>
                  <a:lnTo>
                    <a:pt x="4226" y="6475"/>
                  </a:lnTo>
                  <a:cubicBezTo>
                    <a:pt x="4265" y="7774"/>
                    <a:pt x="4284" y="8511"/>
                    <a:pt x="4284" y="8685"/>
                  </a:cubicBezTo>
                  <a:cubicBezTo>
                    <a:pt x="4284" y="9480"/>
                    <a:pt x="4265" y="10100"/>
                    <a:pt x="4246" y="10508"/>
                  </a:cubicBezTo>
                  <a:cubicBezTo>
                    <a:pt x="4323" y="10837"/>
                    <a:pt x="4478" y="11128"/>
                    <a:pt x="4750" y="11361"/>
                  </a:cubicBezTo>
                  <a:cubicBezTo>
                    <a:pt x="5002" y="11593"/>
                    <a:pt x="5273" y="11709"/>
                    <a:pt x="5564" y="11709"/>
                  </a:cubicBezTo>
                  <a:cubicBezTo>
                    <a:pt x="5990" y="11709"/>
                    <a:pt x="6262" y="11457"/>
                    <a:pt x="6397" y="10953"/>
                  </a:cubicBezTo>
                  <a:cubicBezTo>
                    <a:pt x="6359" y="10314"/>
                    <a:pt x="6281" y="9499"/>
                    <a:pt x="6165" y="8530"/>
                  </a:cubicBezTo>
                  <a:cubicBezTo>
                    <a:pt x="6049" y="7541"/>
                    <a:pt x="5971" y="6882"/>
                    <a:pt x="5952" y="6533"/>
                  </a:cubicBezTo>
                  <a:lnTo>
                    <a:pt x="5952" y="6533"/>
                  </a:lnTo>
                  <a:cubicBezTo>
                    <a:pt x="7890" y="6669"/>
                    <a:pt x="9208" y="6747"/>
                    <a:pt x="9926" y="6785"/>
                  </a:cubicBezTo>
                  <a:cubicBezTo>
                    <a:pt x="10236" y="6747"/>
                    <a:pt x="10469" y="6650"/>
                    <a:pt x="10643" y="6495"/>
                  </a:cubicBezTo>
                  <a:cubicBezTo>
                    <a:pt x="10798" y="6340"/>
                    <a:pt x="10876" y="6146"/>
                    <a:pt x="10876" y="5952"/>
                  </a:cubicBezTo>
                  <a:cubicBezTo>
                    <a:pt x="10876" y="5642"/>
                    <a:pt x="10740" y="5351"/>
                    <a:pt x="10449" y="5079"/>
                  </a:cubicBezTo>
                  <a:cubicBezTo>
                    <a:pt x="10178" y="4808"/>
                    <a:pt x="9829" y="4672"/>
                    <a:pt x="9441" y="4653"/>
                  </a:cubicBezTo>
                  <a:lnTo>
                    <a:pt x="5777" y="4866"/>
                  </a:lnTo>
                  <a:cubicBezTo>
                    <a:pt x="5758" y="4575"/>
                    <a:pt x="5680" y="3819"/>
                    <a:pt x="5544" y="2598"/>
                  </a:cubicBezTo>
                  <a:cubicBezTo>
                    <a:pt x="5428" y="1357"/>
                    <a:pt x="5351" y="582"/>
                    <a:pt x="5331" y="252"/>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964" name="Google Shape;964;p5"/>
            <p:cNvSpPr/>
            <p:nvPr/>
          </p:nvSpPr>
          <p:spPr>
            <a:xfrm>
              <a:off x="2318225" y="2507575"/>
              <a:ext cx="254000" cy="459950"/>
            </a:xfrm>
            <a:custGeom>
              <a:avLst/>
              <a:gdLst/>
              <a:ahLst/>
              <a:cxnLst/>
              <a:rect l="l" t="t" r="r" b="b"/>
              <a:pathLst>
                <a:path w="10160" h="18398" extrusionOk="0">
                  <a:moveTo>
                    <a:pt x="5293" y="1319"/>
                  </a:moveTo>
                  <a:cubicBezTo>
                    <a:pt x="6146" y="1474"/>
                    <a:pt x="6844" y="1900"/>
                    <a:pt x="7368" y="2559"/>
                  </a:cubicBezTo>
                  <a:cubicBezTo>
                    <a:pt x="7872" y="3238"/>
                    <a:pt x="8143" y="3955"/>
                    <a:pt x="8143" y="4730"/>
                  </a:cubicBezTo>
                  <a:cubicBezTo>
                    <a:pt x="8143" y="5525"/>
                    <a:pt x="7872" y="6184"/>
                    <a:pt x="7329" y="6727"/>
                  </a:cubicBezTo>
                  <a:cubicBezTo>
                    <a:pt x="6786" y="7289"/>
                    <a:pt x="5991" y="7561"/>
                    <a:pt x="4964" y="7580"/>
                  </a:cubicBezTo>
                  <a:cubicBezTo>
                    <a:pt x="4072" y="7580"/>
                    <a:pt x="3355" y="7270"/>
                    <a:pt x="2812" y="6669"/>
                  </a:cubicBezTo>
                  <a:cubicBezTo>
                    <a:pt x="2288" y="6068"/>
                    <a:pt x="2017" y="5331"/>
                    <a:pt x="2017" y="4517"/>
                  </a:cubicBezTo>
                  <a:cubicBezTo>
                    <a:pt x="2017" y="3703"/>
                    <a:pt x="2288" y="2986"/>
                    <a:pt x="2851" y="2365"/>
                  </a:cubicBezTo>
                  <a:cubicBezTo>
                    <a:pt x="3413" y="1745"/>
                    <a:pt x="4227" y="1396"/>
                    <a:pt x="5293" y="1319"/>
                  </a:cubicBezTo>
                  <a:close/>
                  <a:moveTo>
                    <a:pt x="4770" y="9616"/>
                  </a:moveTo>
                  <a:cubicBezTo>
                    <a:pt x="5875" y="9635"/>
                    <a:pt x="6747" y="9984"/>
                    <a:pt x="7406" y="10682"/>
                  </a:cubicBezTo>
                  <a:cubicBezTo>
                    <a:pt x="8046" y="11380"/>
                    <a:pt x="8376" y="12213"/>
                    <a:pt x="8376" y="13163"/>
                  </a:cubicBezTo>
                  <a:cubicBezTo>
                    <a:pt x="8376" y="14113"/>
                    <a:pt x="8085" y="14947"/>
                    <a:pt x="7484" y="15625"/>
                  </a:cubicBezTo>
                  <a:cubicBezTo>
                    <a:pt x="6902" y="16323"/>
                    <a:pt x="6166" y="16672"/>
                    <a:pt x="5274" y="16672"/>
                  </a:cubicBezTo>
                  <a:cubicBezTo>
                    <a:pt x="4305" y="16672"/>
                    <a:pt x="3510" y="16304"/>
                    <a:pt x="2870" y="15587"/>
                  </a:cubicBezTo>
                  <a:cubicBezTo>
                    <a:pt x="2230" y="14850"/>
                    <a:pt x="1920" y="13997"/>
                    <a:pt x="1920" y="13047"/>
                  </a:cubicBezTo>
                  <a:cubicBezTo>
                    <a:pt x="1920" y="12272"/>
                    <a:pt x="2153" y="11593"/>
                    <a:pt x="2637" y="10973"/>
                  </a:cubicBezTo>
                  <a:cubicBezTo>
                    <a:pt x="3103" y="10352"/>
                    <a:pt x="3820" y="9907"/>
                    <a:pt x="4770" y="9616"/>
                  </a:cubicBezTo>
                  <a:close/>
                  <a:moveTo>
                    <a:pt x="4847" y="0"/>
                  </a:moveTo>
                  <a:cubicBezTo>
                    <a:pt x="3335" y="0"/>
                    <a:pt x="2172" y="427"/>
                    <a:pt x="1358" y="1299"/>
                  </a:cubicBezTo>
                  <a:cubicBezTo>
                    <a:pt x="524" y="2152"/>
                    <a:pt x="117" y="3335"/>
                    <a:pt x="117" y="4827"/>
                  </a:cubicBezTo>
                  <a:cubicBezTo>
                    <a:pt x="117" y="5816"/>
                    <a:pt x="350" y="6630"/>
                    <a:pt x="815" y="7270"/>
                  </a:cubicBezTo>
                  <a:cubicBezTo>
                    <a:pt x="1280" y="7929"/>
                    <a:pt x="1959" y="8259"/>
                    <a:pt x="2870" y="8278"/>
                  </a:cubicBezTo>
                  <a:cubicBezTo>
                    <a:pt x="1978" y="8414"/>
                    <a:pt x="1280" y="8957"/>
                    <a:pt x="776" y="9907"/>
                  </a:cubicBezTo>
                  <a:cubicBezTo>
                    <a:pt x="253" y="10837"/>
                    <a:pt x="1" y="11942"/>
                    <a:pt x="1" y="13183"/>
                  </a:cubicBezTo>
                  <a:cubicBezTo>
                    <a:pt x="1" y="16653"/>
                    <a:pt x="1668" y="18398"/>
                    <a:pt x="5022" y="18398"/>
                  </a:cubicBezTo>
                  <a:cubicBezTo>
                    <a:pt x="6767" y="18398"/>
                    <a:pt x="8046" y="17971"/>
                    <a:pt x="8899" y="17138"/>
                  </a:cubicBezTo>
                  <a:cubicBezTo>
                    <a:pt x="9752" y="16304"/>
                    <a:pt x="10159" y="15024"/>
                    <a:pt x="10159" y="13280"/>
                  </a:cubicBezTo>
                  <a:cubicBezTo>
                    <a:pt x="10159" y="12039"/>
                    <a:pt x="9907" y="10934"/>
                    <a:pt x="9384" y="9984"/>
                  </a:cubicBezTo>
                  <a:cubicBezTo>
                    <a:pt x="8860" y="9015"/>
                    <a:pt x="8143" y="8472"/>
                    <a:pt x="7232" y="8336"/>
                  </a:cubicBezTo>
                  <a:cubicBezTo>
                    <a:pt x="8124" y="8317"/>
                    <a:pt x="8821" y="7987"/>
                    <a:pt x="9287" y="7328"/>
                  </a:cubicBezTo>
                  <a:cubicBezTo>
                    <a:pt x="9752" y="6669"/>
                    <a:pt x="9965" y="5855"/>
                    <a:pt x="9965" y="4886"/>
                  </a:cubicBezTo>
                  <a:cubicBezTo>
                    <a:pt x="9965" y="3218"/>
                    <a:pt x="9519" y="1997"/>
                    <a:pt x="8608" y="1202"/>
                  </a:cubicBezTo>
                  <a:cubicBezTo>
                    <a:pt x="7697" y="407"/>
                    <a:pt x="6456" y="0"/>
                    <a:pt x="4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965" name="Google Shape;965;p5"/>
            <p:cNvSpPr/>
            <p:nvPr/>
          </p:nvSpPr>
          <p:spPr>
            <a:xfrm>
              <a:off x="2608050" y="2647150"/>
              <a:ext cx="249625" cy="489525"/>
            </a:xfrm>
            <a:custGeom>
              <a:avLst/>
              <a:gdLst/>
              <a:ahLst/>
              <a:cxnLst/>
              <a:rect l="l" t="t" r="r" b="b"/>
              <a:pathLst>
                <a:path w="9985" h="19581" extrusionOk="0">
                  <a:moveTo>
                    <a:pt x="8123" y="0"/>
                  </a:moveTo>
                  <a:lnTo>
                    <a:pt x="8123" y="252"/>
                  </a:lnTo>
                  <a:cubicBezTo>
                    <a:pt x="8123" y="2986"/>
                    <a:pt x="6999" y="6475"/>
                    <a:pt x="4789" y="10740"/>
                  </a:cubicBezTo>
                  <a:cubicBezTo>
                    <a:pt x="4266" y="10062"/>
                    <a:pt x="3800" y="9248"/>
                    <a:pt x="3393" y="8259"/>
                  </a:cubicBezTo>
                  <a:cubicBezTo>
                    <a:pt x="2986" y="7270"/>
                    <a:pt x="2695" y="6456"/>
                    <a:pt x="2540" y="5797"/>
                  </a:cubicBezTo>
                  <a:cubicBezTo>
                    <a:pt x="2385" y="5157"/>
                    <a:pt x="2172" y="4149"/>
                    <a:pt x="1900" y="2773"/>
                  </a:cubicBezTo>
                  <a:cubicBezTo>
                    <a:pt x="1648" y="1416"/>
                    <a:pt x="1474" y="543"/>
                    <a:pt x="1396" y="156"/>
                  </a:cubicBezTo>
                  <a:lnTo>
                    <a:pt x="1" y="97"/>
                  </a:lnTo>
                  <a:lnTo>
                    <a:pt x="1" y="97"/>
                  </a:lnTo>
                  <a:cubicBezTo>
                    <a:pt x="156" y="2424"/>
                    <a:pt x="563" y="4750"/>
                    <a:pt x="1261" y="7076"/>
                  </a:cubicBezTo>
                  <a:cubicBezTo>
                    <a:pt x="1939" y="9403"/>
                    <a:pt x="2928" y="11128"/>
                    <a:pt x="4227" y="12291"/>
                  </a:cubicBezTo>
                  <a:cubicBezTo>
                    <a:pt x="2560" y="15451"/>
                    <a:pt x="1396" y="17603"/>
                    <a:pt x="757" y="18747"/>
                  </a:cubicBezTo>
                  <a:lnTo>
                    <a:pt x="2230" y="19580"/>
                  </a:lnTo>
                  <a:cubicBezTo>
                    <a:pt x="3180" y="17894"/>
                    <a:pt x="3955" y="16440"/>
                    <a:pt x="4595" y="15257"/>
                  </a:cubicBezTo>
                  <a:cubicBezTo>
                    <a:pt x="5216" y="14055"/>
                    <a:pt x="5933" y="12582"/>
                    <a:pt x="6747" y="10818"/>
                  </a:cubicBezTo>
                  <a:cubicBezTo>
                    <a:pt x="7561" y="9054"/>
                    <a:pt x="8240" y="7309"/>
                    <a:pt x="8783" y="5564"/>
                  </a:cubicBezTo>
                  <a:cubicBezTo>
                    <a:pt x="9325" y="3820"/>
                    <a:pt x="9732" y="2114"/>
                    <a:pt x="9984" y="446"/>
                  </a:cubicBezTo>
                  <a:cubicBezTo>
                    <a:pt x="9558" y="272"/>
                    <a:pt x="8938" y="117"/>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966" name="Google Shape;966;p5"/>
            <p:cNvSpPr/>
            <p:nvPr/>
          </p:nvSpPr>
          <p:spPr>
            <a:xfrm>
              <a:off x="3040350" y="2642300"/>
              <a:ext cx="340250" cy="211825"/>
            </a:xfrm>
            <a:custGeom>
              <a:avLst/>
              <a:gdLst/>
              <a:ahLst/>
              <a:cxnLst/>
              <a:rect l="l" t="t" r="r" b="b"/>
              <a:pathLst>
                <a:path w="13610" h="8473" extrusionOk="0">
                  <a:moveTo>
                    <a:pt x="12175" y="1"/>
                  </a:moveTo>
                  <a:cubicBezTo>
                    <a:pt x="11303" y="39"/>
                    <a:pt x="9500" y="98"/>
                    <a:pt x="6747" y="175"/>
                  </a:cubicBezTo>
                  <a:cubicBezTo>
                    <a:pt x="4014" y="253"/>
                    <a:pt x="1881" y="350"/>
                    <a:pt x="389" y="446"/>
                  </a:cubicBezTo>
                  <a:lnTo>
                    <a:pt x="621" y="1513"/>
                  </a:lnTo>
                  <a:cubicBezTo>
                    <a:pt x="1707" y="1590"/>
                    <a:pt x="5720" y="1804"/>
                    <a:pt x="12660" y="2133"/>
                  </a:cubicBezTo>
                  <a:cubicBezTo>
                    <a:pt x="12970" y="2094"/>
                    <a:pt x="13222" y="1997"/>
                    <a:pt x="13377" y="1842"/>
                  </a:cubicBezTo>
                  <a:cubicBezTo>
                    <a:pt x="13532" y="1687"/>
                    <a:pt x="13610" y="1513"/>
                    <a:pt x="13610" y="1299"/>
                  </a:cubicBezTo>
                  <a:cubicBezTo>
                    <a:pt x="13610" y="989"/>
                    <a:pt x="13474" y="699"/>
                    <a:pt x="13203" y="427"/>
                  </a:cubicBezTo>
                  <a:cubicBezTo>
                    <a:pt x="12912" y="156"/>
                    <a:pt x="12583" y="20"/>
                    <a:pt x="12175" y="1"/>
                  </a:cubicBezTo>
                  <a:close/>
                  <a:moveTo>
                    <a:pt x="12175" y="6340"/>
                  </a:moveTo>
                  <a:cubicBezTo>
                    <a:pt x="5662" y="6631"/>
                    <a:pt x="1610" y="6844"/>
                    <a:pt x="1" y="6980"/>
                  </a:cubicBezTo>
                  <a:lnTo>
                    <a:pt x="272" y="8046"/>
                  </a:lnTo>
                  <a:cubicBezTo>
                    <a:pt x="1823" y="8143"/>
                    <a:pt x="4053" y="8240"/>
                    <a:pt x="6902" y="8298"/>
                  </a:cubicBezTo>
                  <a:cubicBezTo>
                    <a:pt x="9772" y="8356"/>
                    <a:pt x="11691" y="8414"/>
                    <a:pt x="12660" y="8472"/>
                  </a:cubicBezTo>
                  <a:cubicBezTo>
                    <a:pt x="12970" y="8434"/>
                    <a:pt x="13222" y="8337"/>
                    <a:pt x="13377" y="8182"/>
                  </a:cubicBezTo>
                  <a:cubicBezTo>
                    <a:pt x="13532" y="8026"/>
                    <a:pt x="13610" y="7852"/>
                    <a:pt x="13610" y="7639"/>
                  </a:cubicBezTo>
                  <a:cubicBezTo>
                    <a:pt x="13610" y="7329"/>
                    <a:pt x="13474" y="7038"/>
                    <a:pt x="13203" y="6766"/>
                  </a:cubicBezTo>
                  <a:cubicBezTo>
                    <a:pt x="12912" y="6495"/>
                    <a:pt x="12583" y="6359"/>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967" name="Google Shape;967;p5"/>
            <p:cNvSpPr/>
            <p:nvPr/>
          </p:nvSpPr>
          <p:spPr>
            <a:xfrm>
              <a:off x="3563775" y="2502725"/>
              <a:ext cx="215700" cy="456575"/>
            </a:xfrm>
            <a:custGeom>
              <a:avLst/>
              <a:gdLst/>
              <a:ahLst/>
              <a:cxnLst/>
              <a:rect l="l" t="t" r="r" b="b"/>
              <a:pathLst>
                <a:path w="8628" h="18263" extrusionOk="0">
                  <a:moveTo>
                    <a:pt x="4130" y="0"/>
                  </a:moveTo>
                  <a:cubicBezTo>
                    <a:pt x="3859" y="272"/>
                    <a:pt x="3471" y="621"/>
                    <a:pt x="2986" y="1047"/>
                  </a:cubicBezTo>
                  <a:cubicBezTo>
                    <a:pt x="2482" y="1474"/>
                    <a:pt x="1940" y="1939"/>
                    <a:pt x="1319" y="2462"/>
                  </a:cubicBezTo>
                  <a:cubicBezTo>
                    <a:pt x="679" y="2967"/>
                    <a:pt x="253" y="3335"/>
                    <a:pt x="1" y="3548"/>
                  </a:cubicBezTo>
                  <a:lnTo>
                    <a:pt x="757" y="4343"/>
                  </a:lnTo>
                  <a:cubicBezTo>
                    <a:pt x="1435" y="3819"/>
                    <a:pt x="2482" y="3160"/>
                    <a:pt x="3936" y="2327"/>
                  </a:cubicBezTo>
                  <a:lnTo>
                    <a:pt x="3936" y="2327"/>
                  </a:lnTo>
                  <a:cubicBezTo>
                    <a:pt x="3897" y="3238"/>
                    <a:pt x="3878" y="4576"/>
                    <a:pt x="3878" y="6340"/>
                  </a:cubicBezTo>
                  <a:cubicBezTo>
                    <a:pt x="3878" y="7096"/>
                    <a:pt x="3878" y="8201"/>
                    <a:pt x="3897" y="9674"/>
                  </a:cubicBezTo>
                  <a:cubicBezTo>
                    <a:pt x="3917" y="11147"/>
                    <a:pt x="3917" y="12252"/>
                    <a:pt x="3917" y="12989"/>
                  </a:cubicBezTo>
                  <a:cubicBezTo>
                    <a:pt x="3917" y="14152"/>
                    <a:pt x="3897" y="15315"/>
                    <a:pt x="3839" y="16459"/>
                  </a:cubicBezTo>
                  <a:cubicBezTo>
                    <a:pt x="3529" y="16517"/>
                    <a:pt x="3083" y="16595"/>
                    <a:pt x="2521" y="16692"/>
                  </a:cubicBezTo>
                  <a:cubicBezTo>
                    <a:pt x="1959" y="16808"/>
                    <a:pt x="1474" y="16886"/>
                    <a:pt x="1106" y="16944"/>
                  </a:cubicBezTo>
                  <a:lnTo>
                    <a:pt x="1106" y="18204"/>
                  </a:lnTo>
                  <a:cubicBezTo>
                    <a:pt x="1087" y="18223"/>
                    <a:pt x="1358" y="18243"/>
                    <a:pt x="1901" y="18243"/>
                  </a:cubicBezTo>
                  <a:cubicBezTo>
                    <a:pt x="2444" y="18262"/>
                    <a:pt x="3219" y="18262"/>
                    <a:pt x="4188" y="18262"/>
                  </a:cubicBezTo>
                  <a:lnTo>
                    <a:pt x="8628" y="18262"/>
                  </a:lnTo>
                  <a:lnTo>
                    <a:pt x="8240" y="16983"/>
                  </a:lnTo>
                  <a:cubicBezTo>
                    <a:pt x="7949" y="16963"/>
                    <a:pt x="7523" y="16886"/>
                    <a:pt x="6960" y="16789"/>
                  </a:cubicBezTo>
                  <a:cubicBezTo>
                    <a:pt x="6418" y="16692"/>
                    <a:pt x="6069" y="16634"/>
                    <a:pt x="5933" y="16614"/>
                  </a:cubicBezTo>
                  <a:cubicBezTo>
                    <a:pt x="5875" y="15335"/>
                    <a:pt x="5855" y="13222"/>
                    <a:pt x="5855" y="10294"/>
                  </a:cubicBezTo>
                  <a:cubicBezTo>
                    <a:pt x="5855" y="5370"/>
                    <a:pt x="5817" y="1978"/>
                    <a:pt x="5720" y="136"/>
                  </a:cubicBezTo>
                  <a:cubicBezTo>
                    <a:pt x="5448" y="97"/>
                    <a:pt x="5196" y="78"/>
                    <a:pt x="4925" y="59"/>
                  </a:cubicBezTo>
                  <a:cubicBezTo>
                    <a:pt x="4654" y="59"/>
                    <a:pt x="4382" y="39"/>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968" name="Google Shape;968;p5"/>
            <p:cNvSpPr/>
            <p:nvPr/>
          </p:nvSpPr>
          <p:spPr>
            <a:xfrm>
              <a:off x="3779450" y="2511450"/>
              <a:ext cx="222975" cy="452675"/>
            </a:xfrm>
            <a:custGeom>
              <a:avLst/>
              <a:gdLst/>
              <a:ahLst/>
              <a:cxnLst/>
              <a:rect l="l" t="t" r="r" b="b"/>
              <a:pathLst>
                <a:path w="8919" h="18107" extrusionOk="0">
                  <a:moveTo>
                    <a:pt x="4731" y="0"/>
                  </a:moveTo>
                  <a:cubicBezTo>
                    <a:pt x="4401" y="0"/>
                    <a:pt x="4033" y="20"/>
                    <a:pt x="3665" y="78"/>
                  </a:cubicBezTo>
                  <a:cubicBezTo>
                    <a:pt x="3277" y="136"/>
                    <a:pt x="2967" y="194"/>
                    <a:pt x="2715" y="252"/>
                  </a:cubicBezTo>
                  <a:cubicBezTo>
                    <a:pt x="2463" y="311"/>
                    <a:pt x="2133" y="407"/>
                    <a:pt x="1687" y="543"/>
                  </a:cubicBezTo>
                  <a:cubicBezTo>
                    <a:pt x="1261" y="679"/>
                    <a:pt x="951" y="756"/>
                    <a:pt x="757" y="815"/>
                  </a:cubicBezTo>
                  <a:lnTo>
                    <a:pt x="1144" y="1881"/>
                  </a:lnTo>
                  <a:cubicBezTo>
                    <a:pt x="1280" y="1861"/>
                    <a:pt x="1571" y="1823"/>
                    <a:pt x="2056" y="1765"/>
                  </a:cubicBezTo>
                  <a:cubicBezTo>
                    <a:pt x="2540" y="1706"/>
                    <a:pt x="2967" y="1648"/>
                    <a:pt x="3374" y="1609"/>
                  </a:cubicBezTo>
                  <a:cubicBezTo>
                    <a:pt x="3781" y="1571"/>
                    <a:pt x="4169" y="1551"/>
                    <a:pt x="4518" y="1551"/>
                  </a:cubicBezTo>
                  <a:cubicBezTo>
                    <a:pt x="5293" y="1551"/>
                    <a:pt x="5913" y="1803"/>
                    <a:pt x="6379" y="2307"/>
                  </a:cubicBezTo>
                  <a:cubicBezTo>
                    <a:pt x="6863" y="2831"/>
                    <a:pt x="7096" y="3509"/>
                    <a:pt x="7096" y="4343"/>
                  </a:cubicBezTo>
                  <a:cubicBezTo>
                    <a:pt x="7096" y="5467"/>
                    <a:pt x="6650" y="6281"/>
                    <a:pt x="5739" y="6785"/>
                  </a:cubicBezTo>
                  <a:cubicBezTo>
                    <a:pt x="4808" y="7290"/>
                    <a:pt x="3626" y="7561"/>
                    <a:pt x="2172" y="7561"/>
                  </a:cubicBezTo>
                  <a:cubicBezTo>
                    <a:pt x="1881" y="7561"/>
                    <a:pt x="1649" y="7542"/>
                    <a:pt x="1513" y="7522"/>
                  </a:cubicBezTo>
                  <a:lnTo>
                    <a:pt x="1513" y="8705"/>
                  </a:lnTo>
                  <a:cubicBezTo>
                    <a:pt x="1629" y="8685"/>
                    <a:pt x="1823" y="8685"/>
                    <a:pt x="2075" y="8685"/>
                  </a:cubicBezTo>
                  <a:cubicBezTo>
                    <a:pt x="3703" y="8685"/>
                    <a:pt x="4925" y="9131"/>
                    <a:pt x="5778" y="10023"/>
                  </a:cubicBezTo>
                  <a:cubicBezTo>
                    <a:pt x="6631" y="10934"/>
                    <a:pt x="7057" y="12000"/>
                    <a:pt x="7057" y="13241"/>
                  </a:cubicBezTo>
                  <a:cubicBezTo>
                    <a:pt x="7057" y="14152"/>
                    <a:pt x="6805" y="14947"/>
                    <a:pt x="6282" y="15626"/>
                  </a:cubicBezTo>
                  <a:cubicBezTo>
                    <a:pt x="5758" y="16323"/>
                    <a:pt x="5041" y="16653"/>
                    <a:pt x="4149" y="16653"/>
                  </a:cubicBezTo>
                  <a:cubicBezTo>
                    <a:pt x="3781" y="16653"/>
                    <a:pt x="3354" y="16634"/>
                    <a:pt x="2889" y="16575"/>
                  </a:cubicBezTo>
                  <a:cubicBezTo>
                    <a:pt x="2424" y="16498"/>
                    <a:pt x="1881" y="16401"/>
                    <a:pt x="1280" y="16285"/>
                  </a:cubicBezTo>
                  <a:cubicBezTo>
                    <a:pt x="679" y="16149"/>
                    <a:pt x="330" y="16091"/>
                    <a:pt x="195" y="16071"/>
                  </a:cubicBezTo>
                  <a:lnTo>
                    <a:pt x="1" y="17157"/>
                  </a:lnTo>
                  <a:cubicBezTo>
                    <a:pt x="1513" y="17797"/>
                    <a:pt x="3199" y="18107"/>
                    <a:pt x="5060" y="18107"/>
                  </a:cubicBezTo>
                  <a:cubicBezTo>
                    <a:pt x="6359" y="18107"/>
                    <a:pt x="7329" y="17622"/>
                    <a:pt x="7968" y="16653"/>
                  </a:cubicBezTo>
                  <a:cubicBezTo>
                    <a:pt x="8608" y="15684"/>
                    <a:pt x="8918" y="14521"/>
                    <a:pt x="8918" y="13163"/>
                  </a:cubicBezTo>
                  <a:cubicBezTo>
                    <a:pt x="8918" y="12000"/>
                    <a:pt x="8666" y="10973"/>
                    <a:pt x="8162" y="10101"/>
                  </a:cubicBezTo>
                  <a:cubicBezTo>
                    <a:pt x="7658" y="9228"/>
                    <a:pt x="6941" y="8608"/>
                    <a:pt x="5972" y="8220"/>
                  </a:cubicBezTo>
                  <a:cubicBezTo>
                    <a:pt x="6902" y="8084"/>
                    <a:pt x="7600" y="7697"/>
                    <a:pt x="8046" y="7096"/>
                  </a:cubicBezTo>
                  <a:cubicBezTo>
                    <a:pt x="8492" y="6495"/>
                    <a:pt x="8724" y="5719"/>
                    <a:pt x="8724" y="4769"/>
                  </a:cubicBezTo>
                  <a:cubicBezTo>
                    <a:pt x="8724" y="3296"/>
                    <a:pt x="8375" y="2133"/>
                    <a:pt x="7658" y="1280"/>
                  </a:cubicBezTo>
                  <a:cubicBezTo>
                    <a:pt x="6941" y="427"/>
                    <a:pt x="5972"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sp>
        <p:nvSpPr>
          <p:cNvPr id="969" name="Google Shape;969;p5"/>
          <p:cNvSpPr/>
          <p:nvPr/>
        </p:nvSpPr>
        <p:spPr>
          <a:xfrm>
            <a:off x="-199925" y="-390528"/>
            <a:ext cx="627223" cy="594466"/>
          </a:xfrm>
          <a:custGeom>
            <a:avLst/>
            <a:gdLst/>
            <a:ahLst/>
            <a:cxnLst/>
            <a:rect l="l" t="t" r="r" b="b"/>
            <a:pathLst>
              <a:path w="4289" h="4065" extrusionOk="0">
                <a:moveTo>
                  <a:pt x="2154" y="10"/>
                </a:moveTo>
                <a:cubicBezTo>
                  <a:pt x="2272" y="381"/>
                  <a:pt x="2375" y="752"/>
                  <a:pt x="2490" y="1120"/>
                </a:cubicBezTo>
                <a:lnTo>
                  <a:pt x="2515" y="1107"/>
                </a:lnTo>
                <a:lnTo>
                  <a:pt x="3397" y="563"/>
                </a:lnTo>
                <a:lnTo>
                  <a:pt x="3004" y="1522"/>
                </a:lnTo>
                <a:lnTo>
                  <a:pt x="2986" y="1565"/>
                </a:lnTo>
                <a:cubicBezTo>
                  <a:pt x="3255" y="1604"/>
                  <a:pt x="3723" y="1671"/>
                  <a:pt x="4039" y="1714"/>
                </a:cubicBezTo>
                <a:lnTo>
                  <a:pt x="4039" y="1714"/>
                </a:lnTo>
                <a:cubicBezTo>
                  <a:pt x="3760" y="1862"/>
                  <a:pt x="3343" y="2087"/>
                  <a:pt x="3107" y="2213"/>
                </a:cubicBezTo>
                <a:lnTo>
                  <a:pt x="3135" y="2244"/>
                </a:lnTo>
                <a:lnTo>
                  <a:pt x="3865" y="3033"/>
                </a:lnTo>
                <a:lnTo>
                  <a:pt x="3865" y="3033"/>
                </a:lnTo>
                <a:cubicBezTo>
                  <a:pt x="3512" y="2962"/>
                  <a:pt x="3165" y="2888"/>
                  <a:pt x="2814" y="2815"/>
                </a:cubicBezTo>
                <a:lnTo>
                  <a:pt x="2796" y="2808"/>
                </a:lnTo>
                <a:lnTo>
                  <a:pt x="2796" y="2827"/>
                </a:lnTo>
                <a:cubicBezTo>
                  <a:pt x="2810" y="3144"/>
                  <a:pt x="2822" y="3579"/>
                  <a:pt x="2834" y="3913"/>
                </a:cubicBezTo>
                <a:lnTo>
                  <a:pt x="2834" y="3913"/>
                </a:lnTo>
                <a:lnTo>
                  <a:pt x="2172" y="3052"/>
                </a:lnTo>
                <a:lnTo>
                  <a:pt x="2154" y="3027"/>
                </a:lnTo>
                <a:lnTo>
                  <a:pt x="2135" y="3052"/>
                </a:lnTo>
                <a:lnTo>
                  <a:pt x="1494" y="3862"/>
                </a:lnTo>
                <a:lnTo>
                  <a:pt x="1494" y="3862"/>
                </a:lnTo>
                <a:lnTo>
                  <a:pt x="1540" y="2830"/>
                </a:lnTo>
                <a:lnTo>
                  <a:pt x="1540" y="2777"/>
                </a:lnTo>
                <a:lnTo>
                  <a:pt x="1490" y="2787"/>
                </a:lnTo>
                <a:lnTo>
                  <a:pt x="512" y="2995"/>
                </a:lnTo>
                <a:lnTo>
                  <a:pt x="512" y="2995"/>
                </a:lnTo>
                <a:cubicBezTo>
                  <a:pt x="735" y="2748"/>
                  <a:pt x="960" y="2504"/>
                  <a:pt x="1185" y="2254"/>
                </a:cubicBezTo>
                <a:lnTo>
                  <a:pt x="1222" y="2210"/>
                </a:lnTo>
                <a:lnTo>
                  <a:pt x="1172" y="2182"/>
                </a:lnTo>
                <a:lnTo>
                  <a:pt x="289" y="1717"/>
                </a:lnTo>
                <a:lnTo>
                  <a:pt x="289" y="1717"/>
                </a:lnTo>
                <a:cubicBezTo>
                  <a:pt x="619" y="1671"/>
                  <a:pt x="947" y="1624"/>
                  <a:pt x="1275" y="1575"/>
                </a:cubicBezTo>
                <a:lnTo>
                  <a:pt x="1328" y="1568"/>
                </a:lnTo>
                <a:lnTo>
                  <a:pt x="1306" y="1522"/>
                </a:lnTo>
                <a:lnTo>
                  <a:pt x="911" y="564"/>
                </a:lnTo>
                <a:lnTo>
                  <a:pt x="1795" y="1104"/>
                </a:lnTo>
                <a:lnTo>
                  <a:pt x="1817" y="1120"/>
                </a:lnTo>
                <a:cubicBezTo>
                  <a:pt x="1932" y="752"/>
                  <a:pt x="2038" y="381"/>
                  <a:pt x="2154" y="10"/>
                </a:cubicBezTo>
                <a:close/>
                <a:moveTo>
                  <a:pt x="2154" y="1"/>
                </a:moveTo>
                <a:cubicBezTo>
                  <a:pt x="2038" y="351"/>
                  <a:pt x="1913" y="702"/>
                  <a:pt x="1794" y="1055"/>
                </a:cubicBezTo>
                <a:lnTo>
                  <a:pt x="1794" y="1055"/>
                </a:lnTo>
                <a:lnTo>
                  <a:pt x="861" y="456"/>
                </a:lnTo>
                <a:lnTo>
                  <a:pt x="776" y="400"/>
                </a:lnTo>
                <a:lnTo>
                  <a:pt x="776" y="400"/>
                </a:lnTo>
                <a:lnTo>
                  <a:pt x="814" y="493"/>
                </a:lnTo>
                <a:lnTo>
                  <a:pt x="1216" y="1503"/>
                </a:lnTo>
                <a:lnTo>
                  <a:pt x="1216" y="1503"/>
                </a:lnTo>
                <a:cubicBezTo>
                  <a:pt x="812" y="1557"/>
                  <a:pt x="405" y="1608"/>
                  <a:pt x="1" y="1665"/>
                </a:cubicBezTo>
                <a:lnTo>
                  <a:pt x="125" y="1730"/>
                </a:lnTo>
                <a:lnTo>
                  <a:pt x="1076" y="2235"/>
                </a:lnTo>
                <a:lnTo>
                  <a:pt x="1076" y="2235"/>
                </a:lnTo>
                <a:cubicBezTo>
                  <a:pt x="834" y="2501"/>
                  <a:pt x="595" y="2770"/>
                  <a:pt x="356" y="3036"/>
                </a:cubicBezTo>
                <a:lnTo>
                  <a:pt x="262" y="3139"/>
                </a:lnTo>
                <a:lnTo>
                  <a:pt x="396" y="3111"/>
                </a:lnTo>
                <a:lnTo>
                  <a:pt x="1457" y="2879"/>
                </a:lnTo>
                <a:lnTo>
                  <a:pt x="1457" y="2879"/>
                </a:lnTo>
                <a:lnTo>
                  <a:pt x="1425" y="3961"/>
                </a:lnTo>
                <a:lnTo>
                  <a:pt x="1421" y="4064"/>
                </a:lnTo>
                <a:lnTo>
                  <a:pt x="1421" y="4064"/>
                </a:lnTo>
                <a:lnTo>
                  <a:pt x="1484" y="3983"/>
                </a:lnTo>
                <a:lnTo>
                  <a:pt x="2154" y="3104"/>
                </a:lnTo>
                <a:lnTo>
                  <a:pt x="2154" y="3104"/>
                </a:lnTo>
                <a:lnTo>
                  <a:pt x="2839" y="3974"/>
                </a:lnTo>
                <a:lnTo>
                  <a:pt x="2870" y="4011"/>
                </a:lnTo>
                <a:lnTo>
                  <a:pt x="2867" y="3961"/>
                </a:lnTo>
                <a:lnTo>
                  <a:pt x="2845" y="3394"/>
                </a:lnTo>
                <a:cubicBezTo>
                  <a:pt x="2839" y="3211"/>
                  <a:pt x="2831" y="3030"/>
                  <a:pt x="2824" y="2846"/>
                </a:cubicBezTo>
                <a:lnTo>
                  <a:pt x="2824" y="2846"/>
                </a:lnTo>
                <a:cubicBezTo>
                  <a:pt x="3187" y="2926"/>
                  <a:pt x="3552" y="3003"/>
                  <a:pt x="3917" y="3086"/>
                </a:cubicBezTo>
                <a:lnTo>
                  <a:pt x="3980" y="3101"/>
                </a:lnTo>
                <a:lnTo>
                  <a:pt x="3936" y="3052"/>
                </a:lnTo>
                <a:lnTo>
                  <a:pt x="3210" y="2232"/>
                </a:lnTo>
                <a:lnTo>
                  <a:pt x="3210" y="2232"/>
                </a:lnTo>
                <a:cubicBezTo>
                  <a:pt x="3472" y="2099"/>
                  <a:pt x="3942" y="1852"/>
                  <a:pt x="4182" y="1727"/>
                </a:cubicBezTo>
                <a:lnTo>
                  <a:pt x="4288" y="1671"/>
                </a:lnTo>
                <a:lnTo>
                  <a:pt x="4170" y="1656"/>
                </a:lnTo>
                <a:cubicBezTo>
                  <a:pt x="3905" y="1617"/>
                  <a:pt x="3384" y="1546"/>
                  <a:pt x="3090" y="1506"/>
                </a:cubicBezTo>
                <a:lnTo>
                  <a:pt x="3090" y="1506"/>
                </a:lnTo>
                <a:lnTo>
                  <a:pt x="3497" y="496"/>
                </a:lnTo>
                <a:lnTo>
                  <a:pt x="3534" y="400"/>
                </a:lnTo>
                <a:lnTo>
                  <a:pt x="3450" y="456"/>
                </a:lnTo>
                <a:lnTo>
                  <a:pt x="2516" y="1055"/>
                </a:lnTo>
                <a:lnTo>
                  <a:pt x="2516" y="1055"/>
                </a:lnTo>
                <a:cubicBezTo>
                  <a:pt x="2397" y="703"/>
                  <a:pt x="2272" y="350"/>
                  <a:pt x="215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0" name="Google Shape;970;p5"/>
          <p:cNvGrpSpPr/>
          <p:nvPr/>
        </p:nvGrpSpPr>
        <p:grpSpPr>
          <a:xfrm rot="-690442">
            <a:off x="189781" y="4710085"/>
            <a:ext cx="1050615" cy="318696"/>
            <a:chOff x="890925" y="4683175"/>
            <a:chExt cx="2251250" cy="682900"/>
          </a:xfrm>
        </p:grpSpPr>
        <p:sp>
          <p:nvSpPr>
            <p:cNvPr id="971" name="Google Shape;971;p5"/>
            <p:cNvSpPr/>
            <p:nvPr/>
          </p:nvSpPr>
          <p:spPr>
            <a:xfrm>
              <a:off x="890925" y="4736950"/>
              <a:ext cx="254000" cy="459975"/>
            </a:xfrm>
            <a:custGeom>
              <a:avLst/>
              <a:gdLst/>
              <a:ahLst/>
              <a:cxnLst/>
              <a:rect l="l" t="t" r="r" b="b"/>
              <a:pathLst>
                <a:path w="10160" h="18399" extrusionOk="0">
                  <a:moveTo>
                    <a:pt x="5293" y="1319"/>
                  </a:moveTo>
                  <a:cubicBezTo>
                    <a:pt x="6146" y="1474"/>
                    <a:pt x="6844" y="1881"/>
                    <a:pt x="7348" y="2560"/>
                  </a:cubicBezTo>
                  <a:cubicBezTo>
                    <a:pt x="7872" y="3219"/>
                    <a:pt x="8124" y="3956"/>
                    <a:pt x="8124" y="4731"/>
                  </a:cubicBezTo>
                  <a:cubicBezTo>
                    <a:pt x="8124" y="5507"/>
                    <a:pt x="7852" y="6185"/>
                    <a:pt x="7310" y="6728"/>
                  </a:cubicBezTo>
                  <a:cubicBezTo>
                    <a:pt x="6767" y="7271"/>
                    <a:pt x="5991" y="7562"/>
                    <a:pt x="4944" y="7581"/>
                  </a:cubicBezTo>
                  <a:cubicBezTo>
                    <a:pt x="4053" y="7581"/>
                    <a:pt x="3335" y="7271"/>
                    <a:pt x="2812" y="6670"/>
                  </a:cubicBezTo>
                  <a:cubicBezTo>
                    <a:pt x="2269" y="6069"/>
                    <a:pt x="2017" y="5332"/>
                    <a:pt x="2017" y="4518"/>
                  </a:cubicBezTo>
                  <a:cubicBezTo>
                    <a:pt x="2017" y="3704"/>
                    <a:pt x="2289" y="2986"/>
                    <a:pt x="2851" y="2366"/>
                  </a:cubicBezTo>
                  <a:cubicBezTo>
                    <a:pt x="3413" y="1746"/>
                    <a:pt x="4208" y="1397"/>
                    <a:pt x="5293" y="1319"/>
                  </a:cubicBezTo>
                  <a:close/>
                  <a:moveTo>
                    <a:pt x="4770" y="9616"/>
                  </a:moveTo>
                  <a:cubicBezTo>
                    <a:pt x="5875" y="9636"/>
                    <a:pt x="6747" y="9985"/>
                    <a:pt x="7387" y="10683"/>
                  </a:cubicBezTo>
                  <a:cubicBezTo>
                    <a:pt x="8046" y="11381"/>
                    <a:pt x="8376" y="12195"/>
                    <a:pt x="8376" y="13145"/>
                  </a:cubicBezTo>
                  <a:cubicBezTo>
                    <a:pt x="8376" y="14114"/>
                    <a:pt x="8066" y="14928"/>
                    <a:pt x="7484" y="15626"/>
                  </a:cubicBezTo>
                  <a:cubicBezTo>
                    <a:pt x="6902" y="16324"/>
                    <a:pt x="6166" y="16673"/>
                    <a:pt x="5274" y="16673"/>
                  </a:cubicBezTo>
                  <a:cubicBezTo>
                    <a:pt x="4305" y="16673"/>
                    <a:pt x="3490" y="16305"/>
                    <a:pt x="2870" y="15568"/>
                  </a:cubicBezTo>
                  <a:cubicBezTo>
                    <a:pt x="2230" y="14831"/>
                    <a:pt x="1920" y="13998"/>
                    <a:pt x="1920" y="13028"/>
                  </a:cubicBezTo>
                  <a:cubicBezTo>
                    <a:pt x="1920" y="12272"/>
                    <a:pt x="2153" y="11574"/>
                    <a:pt x="2618" y="10973"/>
                  </a:cubicBezTo>
                  <a:cubicBezTo>
                    <a:pt x="3103" y="10353"/>
                    <a:pt x="3820" y="9907"/>
                    <a:pt x="4770" y="9616"/>
                  </a:cubicBezTo>
                  <a:close/>
                  <a:moveTo>
                    <a:pt x="4847" y="1"/>
                  </a:moveTo>
                  <a:cubicBezTo>
                    <a:pt x="3335" y="1"/>
                    <a:pt x="2172" y="427"/>
                    <a:pt x="1358" y="1280"/>
                  </a:cubicBezTo>
                  <a:cubicBezTo>
                    <a:pt x="524" y="2153"/>
                    <a:pt x="117" y="3335"/>
                    <a:pt x="117" y="4828"/>
                  </a:cubicBezTo>
                  <a:cubicBezTo>
                    <a:pt x="117" y="5797"/>
                    <a:pt x="350" y="6612"/>
                    <a:pt x="815" y="7271"/>
                  </a:cubicBezTo>
                  <a:cubicBezTo>
                    <a:pt x="1280" y="7930"/>
                    <a:pt x="1959" y="8259"/>
                    <a:pt x="2870" y="8279"/>
                  </a:cubicBezTo>
                  <a:cubicBezTo>
                    <a:pt x="1978" y="8415"/>
                    <a:pt x="1261" y="8957"/>
                    <a:pt x="757" y="9907"/>
                  </a:cubicBezTo>
                  <a:cubicBezTo>
                    <a:pt x="253" y="10838"/>
                    <a:pt x="1" y="11923"/>
                    <a:pt x="1" y="13183"/>
                  </a:cubicBezTo>
                  <a:cubicBezTo>
                    <a:pt x="1" y="16654"/>
                    <a:pt x="1668" y="18398"/>
                    <a:pt x="5022" y="18398"/>
                  </a:cubicBezTo>
                  <a:cubicBezTo>
                    <a:pt x="6767" y="18398"/>
                    <a:pt x="8046" y="17972"/>
                    <a:pt x="8899" y="17138"/>
                  </a:cubicBezTo>
                  <a:cubicBezTo>
                    <a:pt x="9733" y="16305"/>
                    <a:pt x="10159" y="15006"/>
                    <a:pt x="10159" y="13280"/>
                  </a:cubicBezTo>
                  <a:cubicBezTo>
                    <a:pt x="10159" y="12020"/>
                    <a:pt x="9907" y="10935"/>
                    <a:pt x="9384" y="9965"/>
                  </a:cubicBezTo>
                  <a:cubicBezTo>
                    <a:pt x="8860" y="9015"/>
                    <a:pt x="8143" y="8473"/>
                    <a:pt x="7213" y="8318"/>
                  </a:cubicBezTo>
                  <a:cubicBezTo>
                    <a:pt x="8124" y="8298"/>
                    <a:pt x="8822" y="7969"/>
                    <a:pt x="9287" y="7310"/>
                  </a:cubicBezTo>
                  <a:cubicBezTo>
                    <a:pt x="9733" y="6670"/>
                    <a:pt x="9965" y="5856"/>
                    <a:pt x="9965" y="4886"/>
                  </a:cubicBezTo>
                  <a:cubicBezTo>
                    <a:pt x="9965" y="3219"/>
                    <a:pt x="9520" y="1998"/>
                    <a:pt x="8608" y="1203"/>
                  </a:cubicBezTo>
                  <a:cubicBezTo>
                    <a:pt x="7697" y="389"/>
                    <a:pt x="6457" y="1"/>
                    <a:pt x="48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
            <p:cNvSpPr/>
            <p:nvPr/>
          </p:nvSpPr>
          <p:spPr>
            <a:xfrm>
              <a:off x="1180750" y="4876050"/>
              <a:ext cx="249625" cy="490025"/>
            </a:xfrm>
            <a:custGeom>
              <a:avLst/>
              <a:gdLst/>
              <a:ahLst/>
              <a:cxnLst/>
              <a:rect l="l" t="t" r="r" b="b"/>
              <a:pathLst>
                <a:path w="9985" h="19601" extrusionOk="0">
                  <a:moveTo>
                    <a:pt x="8104" y="1"/>
                  </a:moveTo>
                  <a:lnTo>
                    <a:pt x="8104" y="272"/>
                  </a:lnTo>
                  <a:cubicBezTo>
                    <a:pt x="8104" y="2986"/>
                    <a:pt x="6999" y="6495"/>
                    <a:pt x="4789" y="10741"/>
                  </a:cubicBezTo>
                  <a:cubicBezTo>
                    <a:pt x="4266" y="10081"/>
                    <a:pt x="3800" y="9248"/>
                    <a:pt x="3393" y="8279"/>
                  </a:cubicBezTo>
                  <a:cubicBezTo>
                    <a:pt x="2986" y="7290"/>
                    <a:pt x="2695" y="6476"/>
                    <a:pt x="2540" y="5817"/>
                  </a:cubicBezTo>
                  <a:cubicBezTo>
                    <a:pt x="2385" y="5157"/>
                    <a:pt x="2172" y="4149"/>
                    <a:pt x="1901" y="2792"/>
                  </a:cubicBezTo>
                  <a:cubicBezTo>
                    <a:pt x="1649" y="1435"/>
                    <a:pt x="1474" y="563"/>
                    <a:pt x="1397" y="175"/>
                  </a:cubicBezTo>
                  <a:lnTo>
                    <a:pt x="1" y="98"/>
                  </a:lnTo>
                  <a:lnTo>
                    <a:pt x="1" y="98"/>
                  </a:lnTo>
                  <a:cubicBezTo>
                    <a:pt x="137" y="2424"/>
                    <a:pt x="563" y="4750"/>
                    <a:pt x="1242" y="7096"/>
                  </a:cubicBezTo>
                  <a:cubicBezTo>
                    <a:pt x="1939" y="9422"/>
                    <a:pt x="2928" y="11148"/>
                    <a:pt x="4208" y="12291"/>
                  </a:cubicBezTo>
                  <a:cubicBezTo>
                    <a:pt x="2560" y="15471"/>
                    <a:pt x="1397" y="17623"/>
                    <a:pt x="737" y="18766"/>
                  </a:cubicBezTo>
                  <a:lnTo>
                    <a:pt x="2230" y="19600"/>
                  </a:lnTo>
                  <a:cubicBezTo>
                    <a:pt x="3161" y="17894"/>
                    <a:pt x="3956" y="16459"/>
                    <a:pt x="4576" y="15258"/>
                  </a:cubicBezTo>
                  <a:cubicBezTo>
                    <a:pt x="5216" y="14075"/>
                    <a:pt x="5933" y="12582"/>
                    <a:pt x="6747" y="10818"/>
                  </a:cubicBezTo>
                  <a:cubicBezTo>
                    <a:pt x="7561" y="9073"/>
                    <a:pt x="8240" y="7309"/>
                    <a:pt x="8783" y="5584"/>
                  </a:cubicBezTo>
                  <a:cubicBezTo>
                    <a:pt x="9325" y="3839"/>
                    <a:pt x="9713" y="2133"/>
                    <a:pt x="9985" y="466"/>
                  </a:cubicBezTo>
                  <a:cubicBezTo>
                    <a:pt x="9558" y="292"/>
                    <a:pt x="8938" y="136"/>
                    <a:pt x="8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
            <p:cNvSpPr/>
            <p:nvPr/>
          </p:nvSpPr>
          <p:spPr>
            <a:xfrm>
              <a:off x="1613075" y="4871700"/>
              <a:ext cx="340250" cy="211325"/>
            </a:xfrm>
            <a:custGeom>
              <a:avLst/>
              <a:gdLst/>
              <a:ahLst/>
              <a:cxnLst/>
              <a:rect l="l" t="t" r="r" b="b"/>
              <a:pathLst>
                <a:path w="13610" h="8453" extrusionOk="0">
                  <a:moveTo>
                    <a:pt x="12175" y="0"/>
                  </a:moveTo>
                  <a:cubicBezTo>
                    <a:pt x="11302" y="39"/>
                    <a:pt x="9499" y="97"/>
                    <a:pt x="6746" y="175"/>
                  </a:cubicBezTo>
                  <a:cubicBezTo>
                    <a:pt x="4013" y="233"/>
                    <a:pt x="1881" y="330"/>
                    <a:pt x="388" y="446"/>
                  </a:cubicBezTo>
                  <a:lnTo>
                    <a:pt x="621" y="1512"/>
                  </a:lnTo>
                  <a:cubicBezTo>
                    <a:pt x="1706" y="1590"/>
                    <a:pt x="5719" y="1784"/>
                    <a:pt x="12659" y="2113"/>
                  </a:cubicBezTo>
                  <a:cubicBezTo>
                    <a:pt x="12969" y="2094"/>
                    <a:pt x="13202" y="1997"/>
                    <a:pt x="13377" y="1842"/>
                  </a:cubicBezTo>
                  <a:cubicBezTo>
                    <a:pt x="13532" y="1687"/>
                    <a:pt x="13609" y="1493"/>
                    <a:pt x="13609" y="1299"/>
                  </a:cubicBezTo>
                  <a:cubicBezTo>
                    <a:pt x="13609" y="970"/>
                    <a:pt x="13473" y="679"/>
                    <a:pt x="13183" y="427"/>
                  </a:cubicBezTo>
                  <a:cubicBezTo>
                    <a:pt x="12911" y="155"/>
                    <a:pt x="12562" y="0"/>
                    <a:pt x="12175" y="0"/>
                  </a:cubicBezTo>
                  <a:close/>
                  <a:moveTo>
                    <a:pt x="12175" y="6320"/>
                  </a:moveTo>
                  <a:cubicBezTo>
                    <a:pt x="5661" y="6630"/>
                    <a:pt x="1590" y="6844"/>
                    <a:pt x="0" y="6979"/>
                  </a:cubicBezTo>
                  <a:lnTo>
                    <a:pt x="272" y="8026"/>
                  </a:lnTo>
                  <a:cubicBezTo>
                    <a:pt x="1822" y="8142"/>
                    <a:pt x="4032" y="8239"/>
                    <a:pt x="6902" y="8298"/>
                  </a:cubicBezTo>
                  <a:cubicBezTo>
                    <a:pt x="9771" y="8356"/>
                    <a:pt x="11690" y="8414"/>
                    <a:pt x="12659" y="8453"/>
                  </a:cubicBezTo>
                  <a:cubicBezTo>
                    <a:pt x="12969" y="8433"/>
                    <a:pt x="13202" y="8336"/>
                    <a:pt x="13377" y="8181"/>
                  </a:cubicBezTo>
                  <a:cubicBezTo>
                    <a:pt x="13532" y="8026"/>
                    <a:pt x="13609" y="7832"/>
                    <a:pt x="13609" y="7638"/>
                  </a:cubicBezTo>
                  <a:cubicBezTo>
                    <a:pt x="13609" y="7328"/>
                    <a:pt x="13473" y="7018"/>
                    <a:pt x="13183" y="6766"/>
                  </a:cubicBezTo>
                  <a:cubicBezTo>
                    <a:pt x="12911" y="6495"/>
                    <a:pt x="12582" y="6340"/>
                    <a:pt x="12175" y="63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
            <p:cNvSpPr/>
            <p:nvPr/>
          </p:nvSpPr>
          <p:spPr>
            <a:xfrm>
              <a:off x="2136500" y="4750525"/>
              <a:ext cx="242825" cy="438650"/>
            </a:xfrm>
            <a:custGeom>
              <a:avLst/>
              <a:gdLst/>
              <a:ahLst/>
              <a:cxnLst/>
              <a:rect l="l" t="t" r="r" b="b"/>
              <a:pathLst>
                <a:path w="9713" h="17546" extrusionOk="0">
                  <a:moveTo>
                    <a:pt x="5467" y="1"/>
                  </a:moveTo>
                  <a:cubicBezTo>
                    <a:pt x="4226" y="1"/>
                    <a:pt x="3141" y="447"/>
                    <a:pt x="2191" y="1300"/>
                  </a:cubicBezTo>
                  <a:cubicBezTo>
                    <a:pt x="1241" y="2153"/>
                    <a:pt x="737" y="3355"/>
                    <a:pt x="659" y="4905"/>
                  </a:cubicBezTo>
                  <a:lnTo>
                    <a:pt x="1745" y="5293"/>
                  </a:lnTo>
                  <a:cubicBezTo>
                    <a:pt x="2016" y="3936"/>
                    <a:pt x="2501" y="2909"/>
                    <a:pt x="3179" y="2250"/>
                  </a:cubicBezTo>
                  <a:cubicBezTo>
                    <a:pt x="3877" y="1590"/>
                    <a:pt x="4633" y="1241"/>
                    <a:pt x="5448" y="1241"/>
                  </a:cubicBezTo>
                  <a:cubicBezTo>
                    <a:pt x="6145" y="1241"/>
                    <a:pt x="6746" y="1474"/>
                    <a:pt x="7250" y="1901"/>
                  </a:cubicBezTo>
                  <a:cubicBezTo>
                    <a:pt x="7735" y="2346"/>
                    <a:pt x="7987" y="2928"/>
                    <a:pt x="7987" y="3626"/>
                  </a:cubicBezTo>
                  <a:cubicBezTo>
                    <a:pt x="7987" y="4731"/>
                    <a:pt x="7774" y="5797"/>
                    <a:pt x="7347" y="6844"/>
                  </a:cubicBezTo>
                  <a:cubicBezTo>
                    <a:pt x="6901" y="7891"/>
                    <a:pt x="6359" y="8841"/>
                    <a:pt x="5680" y="9694"/>
                  </a:cubicBezTo>
                  <a:cubicBezTo>
                    <a:pt x="5002" y="10527"/>
                    <a:pt x="4304" y="11322"/>
                    <a:pt x="3606" y="12020"/>
                  </a:cubicBezTo>
                  <a:cubicBezTo>
                    <a:pt x="2908" y="12737"/>
                    <a:pt x="2191" y="13455"/>
                    <a:pt x="1493" y="14191"/>
                  </a:cubicBezTo>
                  <a:cubicBezTo>
                    <a:pt x="795" y="14947"/>
                    <a:pt x="291" y="15568"/>
                    <a:pt x="0" y="16111"/>
                  </a:cubicBezTo>
                  <a:cubicBezTo>
                    <a:pt x="0" y="16285"/>
                    <a:pt x="0" y="16537"/>
                    <a:pt x="0" y="16867"/>
                  </a:cubicBezTo>
                  <a:cubicBezTo>
                    <a:pt x="19" y="17177"/>
                    <a:pt x="19" y="17409"/>
                    <a:pt x="19" y="17545"/>
                  </a:cubicBezTo>
                  <a:cubicBezTo>
                    <a:pt x="175" y="17545"/>
                    <a:pt x="1532" y="17526"/>
                    <a:pt x="4091" y="17526"/>
                  </a:cubicBezTo>
                  <a:cubicBezTo>
                    <a:pt x="6630" y="17506"/>
                    <a:pt x="8511" y="17487"/>
                    <a:pt x="9712" y="17468"/>
                  </a:cubicBezTo>
                  <a:lnTo>
                    <a:pt x="8956" y="15878"/>
                  </a:lnTo>
                  <a:lnTo>
                    <a:pt x="8956" y="15897"/>
                  </a:lnTo>
                  <a:cubicBezTo>
                    <a:pt x="8355" y="15859"/>
                    <a:pt x="7871" y="15839"/>
                    <a:pt x="7483" y="15839"/>
                  </a:cubicBezTo>
                  <a:cubicBezTo>
                    <a:pt x="7057" y="15839"/>
                    <a:pt x="6436" y="15859"/>
                    <a:pt x="5583" y="15878"/>
                  </a:cubicBezTo>
                  <a:cubicBezTo>
                    <a:pt x="4750" y="15897"/>
                    <a:pt x="4110" y="15917"/>
                    <a:pt x="3722" y="15917"/>
                  </a:cubicBezTo>
                  <a:cubicBezTo>
                    <a:pt x="3334" y="15917"/>
                    <a:pt x="2889" y="15897"/>
                    <a:pt x="2346" y="15859"/>
                  </a:cubicBezTo>
                  <a:cubicBezTo>
                    <a:pt x="2656" y="15510"/>
                    <a:pt x="3218" y="14928"/>
                    <a:pt x="3994" y="14133"/>
                  </a:cubicBezTo>
                  <a:cubicBezTo>
                    <a:pt x="4788" y="13319"/>
                    <a:pt x="5448" y="12621"/>
                    <a:pt x="5971" y="12001"/>
                  </a:cubicBezTo>
                  <a:cubicBezTo>
                    <a:pt x="6494" y="11380"/>
                    <a:pt x="7057" y="10644"/>
                    <a:pt x="7677" y="9791"/>
                  </a:cubicBezTo>
                  <a:cubicBezTo>
                    <a:pt x="8278" y="8938"/>
                    <a:pt x="8743" y="8007"/>
                    <a:pt x="9053" y="7019"/>
                  </a:cubicBezTo>
                  <a:cubicBezTo>
                    <a:pt x="9383" y="6049"/>
                    <a:pt x="9538" y="5041"/>
                    <a:pt x="9538" y="3994"/>
                  </a:cubicBezTo>
                  <a:cubicBezTo>
                    <a:pt x="9538" y="2734"/>
                    <a:pt x="9131" y="1765"/>
                    <a:pt x="8336" y="1067"/>
                  </a:cubicBezTo>
                  <a:cubicBezTo>
                    <a:pt x="7541" y="350"/>
                    <a:pt x="6591" y="1"/>
                    <a:pt x="5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
            <p:cNvSpPr/>
            <p:nvPr/>
          </p:nvSpPr>
          <p:spPr>
            <a:xfrm>
              <a:off x="2372525" y="4740850"/>
              <a:ext cx="243800" cy="452675"/>
            </a:xfrm>
            <a:custGeom>
              <a:avLst/>
              <a:gdLst/>
              <a:ahLst/>
              <a:cxnLst/>
              <a:rect l="l" t="t" r="r" b="b"/>
              <a:pathLst>
                <a:path w="9752" h="18107" extrusionOk="0">
                  <a:moveTo>
                    <a:pt x="9751" y="0"/>
                  </a:moveTo>
                  <a:cubicBezTo>
                    <a:pt x="8898" y="78"/>
                    <a:pt x="7328" y="116"/>
                    <a:pt x="5060" y="116"/>
                  </a:cubicBezTo>
                  <a:cubicBezTo>
                    <a:pt x="2811" y="116"/>
                    <a:pt x="1105" y="194"/>
                    <a:pt x="0" y="330"/>
                  </a:cubicBezTo>
                  <a:lnTo>
                    <a:pt x="233" y="1396"/>
                  </a:lnTo>
                  <a:cubicBezTo>
                    <a:pt x="1570" y="1512"/>
                    <a:pt x="4091" y="1628"/>
                    <a:pt x="7793" y="1725"/>
                  </a:cubicBezTo>
                  <a:lnTo>
                    <a:pt x="1338" y="17564"/>
                  </a:lnTo>
                  <a:lnTo>
                    <a:pt x="3199" y="18107"/>
                  </a:lnTo>
                  <a:lnTo>
                    <a:pt x="9635" y="2094"/>
                  </a:lnTo>
                  <a:lnTo>
                    <a:pt x="9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
            <p:cNvSpPr/>
            <p:nvPr/>
          </p:nvSpPr>
          <p:spPr>
            <a:xfrm>
              <a:off x="2616775" y="4683175"/>
              <a:ext cx="274825" cy="568025"/>
            </a:xfrm>
            <a:custGeom>
              <a:avLst/>
              <a:gdLst/>
              <a:ahLst/>
              <a:cxnLst/>
              <a:rect l="l" t="t" r="r" b="b"/>
              <a:pathLst>
                <a:path w="10993" h="22721" extrusionOk="0">
                  <a:moveTo>
                    <a:pt x="9907" y="0"/>
                  </a:moveTo>
                  <a:cubicBezTo>
                    <a:pt x="9577" y="1028"/>
                    <a:pt x="8569" y="3179"/>
                    <a:pt x="6883" y="6475"/>
                  </a:cubicBezTo>
                  <a:cubicBezTo>
                    <a:pt x="5215" y="9771"/>
                    <a:pt x="3645" y="12931"/>
                    <a:pt x="2172" y="15935"/>
                  </a:cubicBezTo>
                  <a:cubicBezTo>
                    <a:pt x="718" y="18921"/>
                    <a:pt x="1" y="20782"/>
                    <a:pt x="1" y="21480"/>
                  </a:cubicBezTo>
                  <a:cubicBezTo>
                    <a:pt x="1" y="21809"/>
                    <a:pt x="98" y="22100"/>
                    <a:pt x="330" y="22352"/>
                  </a:cubicBezTo>
                  <a:cubicBezTo>
                    <a:pt x="563" y="22604"/>
                    <a:pt x="815" y="22721"/>
                    <a:pt x="1144" y="22721"/>
                  </a:cubicBezTo>
                  <a:cubicBezTo>
                    <a:pt x="1474" y="22721"/>
                    <a:pt x="1745" y="22585"/>
                    <a:pt x="1978" y="22313"/>
                  </a:cubicBezTo>
                  <a:cubicBezTo>
                    <a:pt x="2598" y="20220"/>
                    <a:pt x="4110" y="16575"/>
                    <a:pt x="6495" y="11341"/>
                  </a:cubicBezTo>
                  <a:cubicBezTo>
                    <a:pt x="8879" y="6126"/>
                    <a:pt x="10372" y="2482"/>
                    <a:pt x="10992" y="407"/>
                  </a:cubicBezTo>
                  <a:lnTo>
                    <a:pt x="99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
            <p:cNvSpPr/>
            <p:nvPr/>
          </p:nvSpPr>
          <p:spPr>
            <a:xfrm>
              <a:off x="2891100" y="4755875"/>
              <a:ext cx="251075" cy="447350"/>
            </a:xfrm>
            <a:custGeom>
              <a:avLst/>
              <a:gdLst/>
              <a:ahLst/>
              <a:cxnLst/>
              <a:rect l="l" t="t" r="r" b="b"/>
              <a:pathLst>
                <a:path w="10043" h="17894" extrusionOk="0">
                  <a:moveTo>
                    <a:pt x="6824" y="2113"/>
                  </a:moveTo>
                  <a:lnTo>
                    <a:pt x="6824" y="2113"/>
                  </a:lnTo>
                  <a:cubicBezTo>
                    <a:pt x="6805" y="3024"/>
                    <a:pt x="6766" y="4362"/>
                    <a:pt x="6708" y="6145"/>
                  </a:cubicBezTo>
                  <a:cubicBezTo>
                    <a:pt x="6669" y="7948"/>
                    <a:pt x="6611" y="9286"/>
                    <a:pt x="6572" y="10197"/>
                  </a:cubicBezTo>
                  <a:lnTo>
                    <a:pt x="1764" y="10061"/>
                  </a:lnTo>
                  <a:cubicBezTo>
                    <a:pt x="2016" y="9693"/>
                    <a:pt x="2753" y="8433"/>
                    <a:pt x="3994" y="6300"/>
                  </a:cubicBezTo>
                  <a:cubicBezTo>
                    <a:pt x="5234" y="4187"/>
                    <a:pt x="6165" y="2772"/>
                    <a:pt x="6824" y="2113"/>
                  </a:cubicBezTo>
                  <a:close/>
                  <a:moveTo>
                    <a:pt x="6475" y="0"/>
                  </a:moveTo>
                  <a:cubicBezTo>
                    <a:pt x="4827" y="2171"/>
                    <a:pt x="2675" y="5506"/>
                    <a:pt x="19" y="9984"/>
                  </a:cubicBezTo>
                  <a:cubicBezTo>
                    <a:pt x="19" y="10100"/>
                    <a:pt x="19" y="10255"/>
                    <a:pt x="19" y="10468"/>
                  </a:cubicBezTo>
                  <a:cubicBezTo>
                    <a:pt x="39" y="10682"/>
                    <a:pt x="39" y="10837"/>
                    <a:pt x="39" y="10934"/>
                  </a:cubicBezTo>
                  <a:cubicBezTo>
                    <a:pt x="39" y="11089"/>
                    <a:pt x="19" y="11341"/>
                    <a:pt x="0" y="11729"/>
                  </a:cubicBezTo>
                  <a:cubicBezTo>
                    <a:pt x="368" y="11690"/>
                    <a:pt x="679" y="11670"/>
                    <a:pt x="892" y="11670"/>
                  </a:cubicBezTo>
                  <a:cubicBezTo>
                    <a:pt x="1357" y="11670"/>
                    <a:pt x="2094" y="11709"/>
                    <a:pt x="3082" y="11767"/>
                  </a:cubicBezTo>
                  <a:cubicBezTo>
                    <a:pt x="4091" y="11825"/>
                    <a:pt x="4827" y="11845"/>
                    <a:pt x="5292" y="11845"/>
                  </a:cubicBezTo>
                  <a:cubicBezTo>
                    <a:pt x="5603" y="11845"/>
                    <a:pt x="6010" y="11825"/>
                    <a:pt x="6514" y="11806"/>
                  </a:cubicBezTo>
                  <a:lnTo>
                    <a:pt x="6514" y="11806"/>
                  </a:lnTo>
                  <a:cubicBezTo>
                    <a:pt x="6417" y="14559"/>
                    <a:pt x="6359" y="16187"/>
                    <a:pt x="6359" y="16672"/>
                  </a:cubicBezTo>
                  <a:cubicBezTo>
                    <a:pt x="6417" y="17021"/>
                    <a:pt x="6591" y="17292"/>
                    <a:pt x="6863" y="17544"/>
                  </a:cubicBezTo>
                  <a:cubicBezTo>
                    <a:pt x="7115" y="17777"/>
                    <a:pt x="7406" y="17893"/>
                    <a:pt x="7696" y="17893"/>
                  </a:cubicBezTo>
                  <a:cubicBezTo>
                    <a:pt x="8084" y="17893"/>
                    <a:pt x="8355" y="17641"/>
                    <a:pt x="8511" y="17157"/>
                  </a:cubicBezTo>
                  <a:cubicBezTo>
                    <a:pt x="8491" y="16439"/>
                    <a:pt x="8452" y="15528"/>
                    <a:pt x="8394" y="14404"/>
                  </a:cubicBezTo>
                  <a:cubicBezTo>
                    <a:pt x="8336" y="13279"/>
                    <a:pt x="8297" y="12368"/>
                    <a:pt x="8259" y="11632"/>
                  </a:cubicBezTo>
                  <a:cubicBezTo>
                    <a:pt x="8607" y="11593"/>
                    <a:pt x="9208" y="11535"/>
                    <a:pt x="10042" y="11438"/>
                  </a:cubicBezTo>
                  <a:lnTo>
                    <a:pt x="9790" y="10372"/>
                  </a:lnTo>
                  <a:lnTo>
                    <a:pt x="9790" y="10352"/>
                  </a:lnTo>
                  <a:cubicBezTo>
                    <a:pt x="9441" y="10313"/>
                    <a:pt x="8918" y="10275"/>
                    <a:pt x="8220" y="10236"/>
                  </a:cubicBezTo>
                  <a:cubicBezTo>
                    <a:pt x="8278" y="9363"/>
                    <a:pt x="8317" y="7677"/>
                    <a:pt x="8375" y="5176"/>
                  </a:cubicBezTo>
                  <a:cubicBezTo>
                    <a:pt x="8433" y="2695"/>
                    <a:pt x="8472" y="1066"/>
                    <a:pt x="8511" y="310"/>
                  </a:cubicBezTo>
                  <a:cubicBezTo>
                    <a:pt x="7638" y="116"/>
                    <a:pt x="6960" y="0"/>
                    <a:pt x="6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8" name="Google Shape;978;p5"/>
          <p:cNvSpPr/>
          <p:nvPr/>
        </p:nvSpPr>
        <p:spPr>
          <a:xfrm>
            <a:off x="282300" y="282300"/>
            <a:ext cx="8579400" cy="4578900"/>
          </a:xfrm>
          <a:prstGeom prst="rect">
            <a:avLst/>
          </a:prstGeom>
          <a:solidFill>
            <a:schemeClr val="dk2"/>
          </a:solidFill>
          <a:ln w="762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
          <p:cNvSpPr txBox="1">
            <a:spLocks noGrp="1"/>
          </p:cNvSpPr>
          <p:nvPr>
            <p:ph type="subTitle" idx="1"/>
          </p:nvPr>
        </p:nvSpPr>
        <p:spPr>
          <a:xfrm>
            <a:off x="1989450" y="1551175"/>
            <a:ext cx="5165100" cy="1143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0" name="Google Shape;980;p5"/>
          <p:cNvSpPr txBox="1">
            <a:spLocks noGrp="1"/>
          </p:cNvSpPr>
          <p:nvPr>
            <p:ph type="subTitle" idx="2"/>
          </p:nvPr>
        </p:nvSpPr>
        <p:spPr>
          <a:xfrm>
            <a:off x="1989450" y="3105102"/>
            <a:ext cx="5165100" cy="1378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1" name="Google Shape;98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82"/>
        <p:cNvGrpSpPr/>
        <p:nvPr/>
      </p:nvGrpSpPr>
      <p:grpSpPr>
        <a:xfrm>
          <a:off x="0" y="0"/>
          <a:ext cx="0" cy="0"/>
          <a:chOff x="0" y="0"/>
          <a:chExt cx="0" cy="0"/>
        </a:xfrm>
      </p:grpSpPr>
      <p:grpSp>
        <p:nvGrpSpPr>
          <p:cNvPr id="983" name="Google Shape;983;p6"/>
          <p:cNvGrpSpPr/>
          <p:nvPr/>
        </p:nvGrpSpPr>
        <p:grpSpPr>
          <a:xfrm rot="5400000">
            <a:off x="2000366" y="-2000218"/>
            <a:ext cx="5143458" cy="9143926"/>
            <a:chOff x="238200" y="1684775"/>
            <a:chExt cx="1136525" cy="2020400"/>
          </a:xfrm>
        </p:grpSpPr>
        <p:sp>
          <p:nvSpPr>
            <p:cNvPr id="984" name="Google Shape;984;p6"/>
            <p:cNvSpPr/>
            <p:nvPr/>
          </p:nvSpPr>
          <p:spPr>
            <a:xfrm>
              <a:off x="126105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
            <p:cNvSpPr/>
            <p:nvPr/>
          </p:nvSpPr>
          <p:spPr>
            <a:xfrm>
              <a:off x="126105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
            <p:cNvSpPr/>
            <p:nvPr/>
          </p:nvSpPr>
          <p:spPr>
            <a:xfrm>
              <a:off x="126105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
            <p:cNvSpPr/>
            <p:nvPr/>
          </p:nvSpPr>
          <p:spPr>
            <a:xfrm>
              <a:off x="126105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
            <p:cNvSpPr/>
            <p:nvPr/>
          </p:nvSpPr>
          <p:spPr>
            <a:xfrm>
              <a:off x="126105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
            <p:cNvSpPr/>
            <p:nvPr/>
          </p:nvSpPr>
          <p:spPr>
            <a:xfrm>
              <a:off x="126105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
            <p:cNvSpPr/>
            <p:nvPr/>
          </p:nvSpPr>
          <p:spPr>
            <a:xfrm>
              <a:off x="126105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
            <p:cNvSpPr/>
            <p:nvPr/>
          </p:nvSpPr>
          <p:spPr>
            <a:xfrm>
              <a:off x="126105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
            <p:cNvSpPr/>
            <p:nvPr/>
          </p:nvSpPr>
          <p:spPr>
            <a:xfrm>
              <a:off x="126105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
            <p:cNvSpPr/>
            <p:nvPr/>
          </p:nvSpPr>
          <p:spPr>
            <a:xfrm>
              <a:off x="126105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
            <p:cNvSpPr/>
            <p:nvPr/>
          </p:nvSpPr>
          <p:spPr>
            <a:xfrm>
              <a:off x="126105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
            <p:cNvSpPr/>
            <p:nvPr/>
          </p:nvSpPr>
          <p:spPr>
            <a:xfrm>
              <a:off x="126105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
            <p:cNvSpPr/>
            <p:nvPr/>
          </p:nvSpPr>
          <p:spPr>
            <a:xfrm>
              <a:off x="126105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
            <p:cNvSpPr/>
            <p:nvPr/>
          </p:nvSpPr>
          <p:spPr>
            <a:xfrm>
              <a:off x="126105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
            <p:cNvSpPr/>
            <p:nvPr/>
          </p:nvSpPr>
          <p:spPr>
            <a:xfrm>
              <a:off x="126105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
            <p:cNvSpPr/>
            <p:nvPr/>
          </p:nvSpPr>
          <p:spPr>
            <a:xfrm>
              <a:off x="126105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
            <p:cNvSpPr/>
            <p:nvPr/>
          </p:nvSpPr>
          <p:spPr>
            <a:xfrm>
              <a:off x="126105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
            <p:cNvSpPr/>
            <p:nvPr/>
          </p:nvSpPr>
          <p:spPr>
            <a:xfrm>
              <a:off x="126105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
            <p:cNvSpPr/>
            <p:nvPr/>
          </p:nvSpPr>
          <p:spPr>
            <a:xfrm>
              <a:off x="126105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26105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1473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
            <p:cNvSpPr/>
            <p:nvPr/>
          </p:nvSpPr>
          <p:spPr>
            <a:xfrm>
              <a:off x="11473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
            <p:cNvSpPr/>
            <p:nvPr/>
          </p:nvSpPr>
          <p:spPr>
            <a:xfrm>
              <a:off x="11473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
            <p:cNvSpPr/>
            <p:nvPr/>
          </p:nvSpPr>
          <p:spPr>
            <a:xfrm>
              <a:off x="11473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
            <p:cNvSpPr/>
            <p:nvPr/>
          </p:nvSpPr>
          <p:spPr>
            <a:xfrm>
              <a:off x="11473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
            <p:cNvSpPr/>
            <p:nvPr/>
          </p:nvSpPr>
          <p:spPr>
            <a:xfrm>
              <a:off x="11473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
            <p:cNvSpPr/>
            <p:nvPr/>
          </p:nvSpPr>
          <p:spPr>
            <a:xfrm>
              <a:off x="11473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473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1473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
            <p:cNvSpPr/>
            <p:nvPr/>
          </p:nvSpPr>
          <p:spPr>
            <a:xfrm>
              <a:off x="11473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1473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1473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
            <p:cNvSpPr/>
            <p:nvPr/>
          </p:nvSpPr>
          <p:spPr>
            <a:xfrm>
              <a:off x="11473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
            <p:cNvSpPr/>
            <p:nvPr/>
          </p:nvSpPr>
          <p:spPr>
            <a:xfrm>
              <a:off x="11473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
            <p:cNvSpPr/>
            <p:nvPr/>
          </p:nvSpPr>
          <p:spPr>
            <a:xfrm>
              <a:off x="11473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1473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
            <p:cNvSpPr/>
            <p:nvPr/>
          </p:nvSpPr>
          <p:spPr>
            <a:xfrm>
              <a:off x="11473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
            <p:cNvSpPr/>
            <p:nvPr/>
          </p:nvSpPr>
          <p:spPr>
            <a:xfrm>
              <a:off x="11473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
            <p:cNvSpPr/>
            <p:nvPr/>
          </p:nvSpPr>
          <p:spPr>
            <a:xfrm>
              <a:off x="11473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
            <p:cNvSpPr/>
            <p:nvPr/>
          </p:nvSpPr>
          <p:spPr>
            <a:xfrm>
              <a:off x="11473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
            <p:cNvSpPr/>
            <p:nvPr/>
          </p:nvSpPr>
          <p:spPr>
            <a:xfrm>
              <a:off x="103372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
            <p:cNvSpPr/>
            <p:nvPr/>
          </p:nvSpPr>
          <p:spPr>
            <a:xfrm>
              <a:off x="103372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
            <p:cNvSpPr/>
            <p:nvPr/>
          </p:nvSpPr>
          <p:spPr>
            <a:xfrm>
              <a:off x="103372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
            <p:cNvSpPr/>
            <p:nvPr/>
          </p:nvSpPr>
          <p:spPr>
            <a:xfrm>
              <a:off x="103372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
            <p:cNvSpPr/>
            <p:nvPr/>
          </p:nvSpPr>
          <p:spPr>
            <a:xfrm>
              <a:off x="103372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
            <p:cNvSpPr/>
            <p:nvPr/>
          </p:nvSpPr>
          <p:spPr>
            <a:xfrm>
              <a:off x="103372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
            <p:cNvSpPr/>
            <p:nvPr/>
          </p:nvSpPr>
          <p:spPr>
            <a:xfrm>
              <a:off x="103372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
            <p:cNvSpPr/>
            <p:nvPr/>
          </p:nvSpPr>
          <p:spPr>
            <a:xfrm>
              <a:off x="103372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
            <p:cNvSpPr/>
            <p:nvPr/>
          </p:nvSpPr>
          <p:spPr>
            <a:xfrm>
              <a:off x="103372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3372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
            <p:cNvSpPr/>
            <p:nvPr/>
          </p:nvSpPr>
          <p:spPr>
            <a:xfrm>
              <a:off x="103372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
            <p:cNvSpPr/>
            <p:nvPr/>
          </p:nvSpPr>
          <p:spPr>
            <a:xfrm>
              <a:off x="103372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3372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03372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03372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3372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03372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03372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03372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
            <p:cNvSpPr/>
            <p:nvPr/>
          </p:nvSpPr>
          <p:spPr>
            <a:xfrm>
              <a:off x="103372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
            <p:cNvSpPr/>
            <p:nvPr/>
          </p:nvSpPr>
          <p:spPr>
            <a:xfrm>
              <a:off x="920075"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
            <p:cNvSpPr/>
            <p:nvPr/>
          </p:nvSpPr>
          <p:spPr>
            <a:xfrm>
              <a:off x="920075"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
            <p:cNvSpPr/>
            <p:nvPr/>
          </p:nvSpPr>
          <p:spPr>
            <a:xfrm>
              <a:off x="920075"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
            <p:cNvSpPr/>
            <p:nvPr/>
          </p:nvSpPr>
          <p:spPr>
            <a:xfrm>
              <a:off x="920075"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
            <p:cNvSpPr/>
            <p:nvPr/>
          </p:nvSpPr>
          <p:spPr>
            <a:xfrm>
              <a:off x="920075"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
            <p:cNvSpPr/>
            <p:nvPr/>
          </p:nvSpPr>
          <p:spPr>
            <a:xfrm>
              <a:off x="920075"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
            <p:cNvSpPr/>
            <p:nvPr/>
          </p:nvSpPr>
          <p:spPr>
            <a:xfrm>
              <a:off x="920075"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
            <p:cNvSpPr/>
            <p:nvPr/>
          </p:nvSpPr>
          <p:spPr>
            <a:xfrm>
              <a:off x="920075"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
            <p:cNvSpPr/>
            <p:nvPr/>
          </p:nvSpPr>
          <p:spPr>
            <a:xfrm>
              <a:off x="920075"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20075"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
            <p:cNvSpPr/>
            <p:nvPr/>
          </p:nvSpPr>
          <p:spPr>
            <a:xfrm>
              <a:off x="920075"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
            <p:cNvSpPr/>
            <p:nvPr/>
          </p:nvSpPr>
          <p:spPr>
            <a:xfrm>
              <a:off x="920075"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20075"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
            <p:cNvSpPr/>
            <p:nvPr/>
          </p:nvSpPr>
          <p:spPr>
            <a:xfrm>
              <a:off x="920075"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
            <p:cNvSpPr/>
            <p:nvPr/>
          </p:nvSpPr>
          <p:spPr>
            <a:xfrm>
              <a:off x="920075"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
            <p:cNvSpPr/>
            <p:nvPr/>
          </p:nvSpPr>
          <p:spPr>
            <a:xfrm>
              <a:off x="920075"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
            <p:cNvSpPr/>
            <p:nvPr/>
          </p:nvSpPr>
          <p:spPr>
            <a:xfrm>
              <a:off x="920075"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
            <p:cNvSpPr/>
            <p:nvPr/>
          </p:nvSpPr>
          <p:spPr>
            <a:xfrm>
              <a:off x="920075"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
            <p:cNvSpPr/>
            <p:nvPr/>
          </p:nvSpPr>
          <p:spPr>
            <a:xfrm>
              <a:off x="920075"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
            <p:cNvSpPr/>
            <p:nvPr/>
          </p:nvSpPr>
          <p:spPr>
            <a:xfrm>
              <a:off x="920075"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
            <p:cNvSpPr/>
            <p:nvPr/>
          </p:nvSpPr>
          <p:spPr>
            <a:xfrm>
              <a:off x="8064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
            <p:cNvSpPr/>
            <p:nvPr/>
          </p:nvSpPr>
          <p:spPr>
            <a:xfrm>
              <a:off x="8064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
            <p:cNvSpPr/>
            <p:nvPr/>
          </p:nvSpPr>
          <p:spPr>
            <a:xfrm>
              <a:off x="8064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
            <p:cNvSpPr/>
            <p:nvPr/>
          </p:nvSpPr>
          <p:spPr>
            <a:xfrm>
              <a:off x="8064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
            <p:cNvSpPr/>
            <p:nvPr/>
          </p:nvSpPr>
          <p:spPr>
            <a:xfrm>
              <a:off x="8064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
            <p:cNvSpPr/>
            <p:nvPr/>
          </p:nvSpPr>
          <p:spPr>
            <a:xfrm>
              <a:off x="8064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
            <p:cNvSpPr/>
            <p:nvPr/>
          </p:nvSpPr>
          <p:spPr>
            <a:xfrm>
              <a:off x="8064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
            <p:cNvSpPr/>
            <p:nvPr/>
          </p:nvSpPr>
          <p:spPr>
            <a:xfrm>
              <a:off x="8064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
            <p:cNvSpPr/>
            <p:nvPr/>
          </p:nvSpPr>
          <p:spPr>
            <a:xfrm>
              <a:off x="8064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
            <p:cNvSpPr/>
            <p:nvPr/>
          </p:nvSpPr>
          <p:spPr>
            <a:xfrm>
              <a:off x="8064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
            <p:cNvSpPr/>
            <p:nvPr/>
          </p:nvSpPr>
          <p:spPr>
            <a:xfrm>
              <a:off x="8064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
            <p:cNvSpPr/>
            <p:nvPr/>
          </p:nvSpPr>
          <p:spPr>
            <a:xfrm>
              <a:off x="8064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
            <p:cNvSpPr/>
            <p:nvPr/>
          </p:nvSpPr>
          <p:spPr>
            <a:xfrm>
              <a:off x="8064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
            <p:cNvSpPr/>
            <p:nvPr/>
          </p:nvSpPr>
          <p:spPr>
            <a:xfrm>
              <a:off x="8064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
            <p:cNvSpPr/>
            <p:nvPr/>
          </p:nvSpPr>
          <p:spPr>
            <a:xfrm>
              <a:off x="8064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
            <p:cNvSpPr/>
            <p:nvPr/>
          </p:nvSpPr>
          <p:spPr>
            <a:xfrm>
              <a:off x="8064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
            <p:cNvSpPr/>
            <p:nvPr/>
          </p:nvSpPr>
          <p:spPr>
            <a:xfrm>
              <a:off x="8064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
            <p:cNvSpPr/>
            <p:nvPr/>
          </p:nvSpPr>
          <p:spPr>
            <a:xfrm>
              <a:off x="8064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
            <p:cNvSpPr/>
            <p:nvPr/>
          </p:nvSpPr>
          <p:spPr>
            <a:xfrm>
              <a:off x="8064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
            <p:cNvSpPr/>
            <p:nvPr/>
          </p:nvSpPr>
          <p:spPr>
            <a:xfrm>
              <a:off x="8064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
            <p:cNvSpPr/>
            <p:nvPr/>
          </p:nvSpPr>
          <p:spPr>
            <a:xfrm>
              <a:off x="692825" y="16847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
            <p:cNvSpPr/>
            <p:nvPr/>
          </p:nvSpPr>
          <p:spPr>
            <a:xfrm>
              <a:off x="692825" y="1785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
            <p:cNvSpPr/>
            <p:nvPr/>
          </p:nvSpPr>
          <p:spPr>
            <a:xfrm>
              <a:off x="692825" y="188685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
            <p:cNvSpPr/>
            <p:nvPr/>
          </p:nvSpPr>
          <p:spPr>
            <a:xfrm>
              <a:off x="692825" y="1987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
            <p:cNvSpPr/>
            <p:nvPr/>
          </p:nvSpPr>
          <p:spPr>
            <a:xfrm>
              <a:off x="692825" y="2088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
            <p:cNvSpPr/>
            <p:nvPr/>
          </p:nvSpPr>
          <p:spPr>
            <a:xfrm>
              <a:off x="692825" y="2189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
            <p:cNvSpPr/>
            <p:nvPr/>
          </p:nvSpPr>
          <p:spPr>
            <a:xfrm>
              <a:off x="692825" y="2290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
            <p:cNvSpPr/>
            <p:nvPr/>
          </p:nvSpPr>
          <p:spPr>
            <a:xfrm>
              <a:off x="692825" y="2391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
            <p:cNvSpPr/>
            <p:nvPr/>
          </p:nvSpPr>
          <p:spPr>
            <a:xfrm>
              <a:off x="692825" y="249292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
            <p:cNvSpPr/>
            <p:nvPr/>
          </p:nvSpPr>
          <p:spPr>
            <a:xfrm>
              <a:off x="692825" y="2593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
            <p:cNvSpPr/>
            <p:nvPr/>
          </p:nvSpPr>
          <p:spPr>
            <a:xfrm>
              <a:off x="692825" y="269500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
            <p:cNvSpPr/>
            <p:nvPr/>
          </p:nvSpPr>
          <p:spPr>
            <a:xfrm>
              <a:off x="692825" y="2795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
            <p:cNvSpPr/>
            <p:nvPr/>
          </p:nvSpPr>
          <p:spPr>
            <a:xfrm>
              <a:off x="692825" y="2897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
            <p:cNvSpPr/>
            <p:nvPr/>
          </p:nvSpPr>
          <p:spPr>
            <a:xfrm>
              <a:off x="692825" y="2998050"/>
              <a:ext cx="113675" cy="100975"/>
            </a:xfrm>
            <a:custGeom>
              <a:avLst/>
              <a:gdLst/>
              <a:ahLst/>
              <a:cxnLst/>
              <a:rect l="l" t="t" r="r" b="b"/>
              <a:pathLst>
                <a:path w="4547"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
            <p:cNvSpPr/>
            <p:nvPr/>
          </p:nvSpPr>
          <p:spPr>
            <a:xfrm>
              <a:off x="692825" y="3099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
            <p:cNvSpPr/>
            <p:nvPr/>
          </p:nvSpPr>
          <p:spPr>
            <a:xfrm>
              <a:off x="692825" y="3200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
            <p:cNvSpPr/>
            <p:nvPr/>
          </p:nvSpPr>
          <p:spPr>
            <a:xfrm>
              <a:off x="692825" y="3301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
            <p:cNvSpPr/>
            <p:nvPr/>
          </p:nvSpPr>
          <p:spPr>
            <a:xfrm>
              <a:off x="692825" y="3402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
            <p:cNvSpPr/>
            <p:nvPr/>
          </p:nvSpPr>
          <p:spPr>
            <a:xfrm>
              <a:off x="692825" y="3503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
            <p:cNvSpPr/>
            <p:nvPr/>
          </p:nvSpPr>
          <p:spPr>
            <a:xfrm>
              <a:off x="692825" y="36041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
            <p:cNvSpPr/>
            <p:nvPr/>
          </p:nvSpPr>
          <p:spPr>
            <a:xfrm>
              <a:off x="57917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
            <p:cNvSpPr/>
            <p:nvPr/>
          </p:nvSpPr>
          <p:spPr>
            <a:xfrm>
              <a:off x="57917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
            <p:cNvSpPr/>
            <p:nvPr/>
          </p:nvSpPr>
          <p:spPr>
            <a:xfrm>
              <a:off x="57917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
            <p:cNvSpPr/>
            <p:nvPr/>
          </p:nvSpPr>
          <p:spPr>
            <a:xfrm>
              <a:off x="57917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
            <p:cNvSpPr/>
            <p:nvPr/>
          </p:nvSpPr>
          <p:spPr>
            <a:xfrm>
              <a:off x="57917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
            <p:cNvSpPr/>
            <p:nvPr/>
          </p:nvSpPr>
          <p:spPr>
            <a:xfrm>
              <a:off x="57917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
            <p:cNvSpPr/>
            <p:nvPr/>
          </p:nvSpPr>
          <p:spPr>
            <a:xfrm>
              <a:off x="57917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
            <p:cNvSpPr/>
            <p:nvPr/>
          </p:nvSpPr>
          <p:spPr>
            <a:xfrm>
              <a:off x="57917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
            <p:cNvSpPr/>
            <p:nvPr/>
          </p:nvSpPr>
          <p:spPr>
            <a:xfrm>
              <a:off x="57917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
            <p:cNvSpPr/>
            <p:nvPr/>
          </p:nvSpPr>
          <p:spPr>
            <a:xfrm>
              <a:off x="57917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
            <p:cNvSpPr/>
            <p:nvPr/>
          </p:nvSpPr>
          <p:spPr>
            <a:xfrm>
              <a:off x="57917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
            <p:cNvSpPr/>
            <p:nvPr/>
          </p:nvSpPr>
          <p:spPr>
            <a:xfrm>
              <a:off x="57917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
            <p:cNvSpPr/>
            <p:nvPr/>
          </p:nvSpPr>
          <p:spPr>
            <a:xfrm>
              <a:off x="57917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
            <p:cNvSpPr/>
            <p:nvPr/>
          </p:nvSpPr>
          <p:spPr>
            <a:xfrm>
              <a:off x="57917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
            <p:cNvSpPr/>
            <p:nvPr/>
          </p:nvSpPr>
          <p:spPr>
            <a:xfrm>
              <a:off x="57917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
            <p:cNvSpPr/>
            <p:nvPr/>
          </p:nvSpPr>
          <p:spPr>
            <a:xfrm>
              <a:off x="57917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
            <p:cNvSpPr/>
            <p:nvPr/>
          </p:nvSpPr>
          <p:spPr>
            <a:xfrm>
              <a:off x="57917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
            <p:cNvSpPr/>
            <p:nvPr/>
          </p:nvSpPr>
          <p:spPr>
            <a:xfrm>
              <a:off x="57917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
            <p:cNvSpPr/>
            <p:nvPr/>
          </p:nvSpPr>
          <p:spPr>
            <a:xfrm>
              <a:off x="57917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
            <p:cNvSpPr/>
            <p:nvPr/>
          </p:nvSpPr>
          <p:spPr>
            <a:xfrm>
              <a:off x="57917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
            <p:cNvSpPr/>
            <p:nvPr/>
          </p:nvSpPr>
          <p:spPr>
            <a:xfrm>
              <a:off x="465500"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
            <p:cNvSpPr/>
            <p:nvPr/>
          </p:nvSpPr>
          <p:spPr>
            <a:xfrm>
              <a:off x="465500"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
            <p:cNvSpPr/>
            <p:nvPr/>
          </p:nvSpPr>
          <p:spPr>
            <a:xfrm>
              <a:off x="465500"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
            <p:cNvSpPr/>
            <p:nvPr/>
          </p:nvSpPr>
          <p:spPr>
            <a:xfrm>
              <a:off x="465500"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
            <p:cNvSpPr/>
            <p:nvPr/>
          </p:nvSpPr>
          <p:spPr>
            <a:xfrm>
              <a:off x="465500"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
            <p:cNvSpPr/>
            <p:nvPr/>
          </p:nvSpPr>
          <p:spPr>
            <a:xfrm>
              <a:off x="465500"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
            <p:cNvSpPr/>
            <p:nvPr/>
          </p:nvSpPr>
          <p:spPr>
            <a:xfrm>
              <a:off x="465500"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
            <p:cNvSpPr/>
            <p:nvPr/>
          </p:nvSpPr>
          <p:spPr>
            <a:xfrm>
              <a:off x="465500"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
            <p:cNvSpPr/>
            <p:nvPr/>
          </p:nvSpPr>
          <p:spPr>
            <a:xfrm>
              <a:off x="465500"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
            <p:cNvSpPr/>
            <p:nvPr/>
          </p:nvSpPr>
          <p:spPr>
            <a:xfrm>
              <a:off x="465500"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
            <p:cNvSpPr/>
            <p:nvPr/>
          </p:nvSpPr>
          <p:spPr>
            <a:xfrm>
              <a:off x="465500"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
            <p:cNvSpPr/>
            <p:nvPr/>
          </p:nvSpPr>
          <p:spPr>
            <a:xfrm>
              <a:off x="465500"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
            <p:cNvSpPr/>
            <p:nvPr/>
          </p:nvSpPr>
          <p:spPr>
            <a:xfrm>
              <a:off x="465500"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
            <p:cNvSpPr/>
            <p:nvPr/>
          </p:nvSpPr>
          <p:spPr>
            <a:xfrm>
              <a:off x="465500"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
            <p:cNvSpPr/>
            <p:nvPr/>
          </p:nvSpPr>
          <p:spPr>
            <a:xfrm>
              <a:off x="465500"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
            <p:cNvSpPr/>
            <p:nvPr/>
          </p:nvSpPr>
          <p:spPr>
            <a:xfrm>
              <a:off x="465500"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
            <p:cNvSpPr/>
            <p:nvPr/>
          </p:nvSpPr>
          <p:spPr>
            <a:xfrm>
              <a:off x="465500"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
            <p:cNvSpPr/>
            <p:nvPr/>
          </p:nvSpPr>
          <p:spPr>
            <a:xfrm>
              <a:off x="465500"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
            <p:cNvSpPr/>
            <p:nvPr/>
          </p:nvSpPr>
          <p:spPr>
            <a:xfrm>
              <a:off x="465500"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
            <p:cNvSpPr/>
            <p:nvPr/>
          </p:nvSpPr>
          <p:spPr>
            <a:xfrm>
              <a:off x="465500"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
            <p:cNvSpPr/>
            <p:nvPr/>
          </p:nvSpPr>
          <p:spPr>
            <a:xfrm>
              <a:off x="351850"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
            <p:cNvSpPr/>
            <p:nvPr/>
          </p:nvSpPr>
          <p:spPr>
            <a:xfrm>
              <a:off x="351850"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
            <p:cNvSpPr/>
            <p:nvPr/>
          </p:nvSpPr>
          <p:spPr>
            <a:xfrm>
              <a:off x="351850"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
            <p:cNvSpPr/>
            <p:nvPr/>
          </p:nvSpPr>
          <p:spPr>
            <a:xfrm>
              <a:off x="351850"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
            <p:cNvSpPr/>
            <p:nvPr/>
          </p:nvSpPr>
          <p:spPr>
            <a:xfrm>
              <a:off x="351850"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
            <p:cNvSpPr/>
            <p:nvPr/>
          </p:nvSpPr>
          <p:spPr>
            <a:xfrm>
              <a:off x="351850"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
            <p:cNvSpPr/>
            <p:nvPr/>
          </p:nvSpPr>
          <p:spPr>
            <a:xfrm>
              <a:off x="351850"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
            <p:cNvSpPr/>
            <p:nvPr/>
          </p:nvSpPr>
          <p:spPr>
            <a:xfrm>
              <a:off x="351850"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
            <p:cNvSpPr/>
            <p:nvPr/>
          </p:nvSpPr>
          <p:spPr>
            <a:xfrm>
              <a:off x="351850"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
            <p:cNvSpPr/>
            <p:nvPr/>
          </p:nvSpPr>
          <p:spPr>
            <a:xfrm>
              <a:off x="351850"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
            <p:cNvSpPr/>
            <p:nvPr/>
          </p:nvSpPr>
          <p:spPr>
            <a:xfrm>
              <a:off x="351850"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
            <p:cNvSpPr/>
            <p:nvPr/>
          </p:nvSpPr>
          <p:spPr>
            <a:xfrm>
              <a:off x="351850"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
            <p:cNvSpPr/>
            <p:nvPr/>
          </p:nvSpPr>
          <p:spPr>
            <a:xfrm>
              <a:off x="351850"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
            <p:cNvSpPr/>
            <p:nvPr/>
          </p:nvSpPr>
          <p:spPr>
            <a:xfrm>
              <a:off x="351850"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
            <p:cNvSpPr/>
            <p:nvPr/>
          </p:nvSpPr>
          <p:spPr>
            <a:xfrm>
              <a:off x="351850"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
            <p:cNvSpPr/>
            <p:nvPr/>
          </p:nvSpPr>
          <p:spPr>
            <a:xfrm>
              <a:off x="351850"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
            <p:cNvSpPr/>
            <p:nvPr/>
          </p:nvSpPr>
          <p:spPr>
            <a:xfrm>
              <a:off x="351850"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
            <p:cNvSpPr/>
            <p:nvPr/>
          </p:nvSpPr>
          <p:spPr>
            <a:xfrm>
              <a:off x="351850"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
            <p:cNvSpPr/>
            <p:nvPr/>
          </p:nvSpPr>
          <p:spPr>
            <a:xfrm>
              <a:off x="351850"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
            <p:cNvSpPr/>
            <p:nvPr/>
          </p:nvSpPr>
          <p:spPr>
            <a:xfrm>
              <a:off x="351850"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
            <p:cNvSpPr/>
            <p:nvPr/>
          </p:nvSpPr>
          <p:spPr>
            <a:xfrm>
              <a:off x="23820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
            <p:cNvSpPr/>
            <p:nvPr/>
          </p:nvSpPr>
          <p:spPr>
            <a:xfrm>
              <a:off x="23820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
            <p:cNvSpPr/>
            <p:nvPr/>
          </p:nvSpPr>
          <p:spPr>
            <a:xfrm>
              <a:off x="23820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
            <p:cNvSpPr/>
            <p:nvPr/>
          </p:nvSpPr>
          <p:spPr>
            <a:xfrm>
              <a:off x="23820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
            <p:cNvSpPr/>
            <p:nvPr/>
          </p:nvSpPr>
          <p:spPr>
            <a:xfrm>
              <a:off x="23820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
            <p:cNvSpPr/>
            <p:nvPr/>
          </p:nvSpPr>
          <p:spPr>
            <a:xfrm>
              <a:off x="23820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
            <p:cNvSpPr/>
            <p:nvPr/>
          </p:nvSpPr>
          <p:spPr>
            <a:xfrm>
              <a:off x="23820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
            <p:cNvSpPr/>
            <p:nvPr/>
          </p:nvSpPr>
          <p:spPr>
            <a:xfrm>
              <a:off x="23820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
            <p:cNvSpPr/>
            <p:nvPr/>
          </p:nvSpPr>
          <p:spPr>
            <a:xfrm>
              <a:off x="23820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
            <p:cNvSpPr/>
            <p:nvPr/>
          </p:nvSpPr>
          <p:spPr>
            <a:xfrm>
              <a:off x="23820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
            <p:cNvSpPr/>
            <p:nvPr/>
          </p:nvSpPr>
          <p:spPr>
            <a:xfrm>
              <a:off x="23820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
            <p:cNvSpPr/>
            <p:nvPr/>
          </p:nvSpPr>
          <p:spPr>
            <a:xfrm>
              <a:off x="23820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
            <p:cNvSpPr/>
            <p:nvPr/>
          </p:nvSpPr>
          <p:spPr>
            <a:xfrm>
              <a:off x="23820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
            <p:cNvSpPr/>
            <p:nvPr/>
          </p:nvSpPr>
          <p:spPr>
            <a:xfrm>
              <a:off x="23820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
            <p:cNvSpPr/>
            <p:nvPr/>
          </p:nvSpPr>
          <p:spPr>
            <a:xfrm>
              <a:off x="23820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
            <p:cNvSpPr/>
            <p:nvPr/>
          </p:nvSpPr>
          <p:spPr>
            <a:xfrm>
              <a:off x="23820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
            <p:cNvSpPr/>
            <p:nvPr/>
          </p:nvSpPr>
          <p:spPr>
            <a:xfrm>
              <a:off x="23820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
            <p:cNvSpPr/>
            <p:nvPr/>
          </p:nvSpPr>
          <p:spPr>
            <a:xfrm>
              <a:off x="23820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
            <p:cNvSpPr/>
            <p:nvPr/>
          </p:nvSpPr>
          <p:spPr>
            <a:xfrm>
              <a:off x="23820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
            <p:cNvSpPr/>
            <p:nvPr/>
          </p:nvSpPr>
          <p:spPr>
            <a:xfrm>
              <a:off x="23820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6"/>
          <p:cNvGrpSpPr/>
          <p:nvPr/>
        </p:nvGrpSpPr>
        <p:grpSpPr>
          <a:xfrm>
            <a:off x="8816785" y="2223938"/>
            <a:ext cx="403476" cy="465482"/>
            <a:chOff x="7970425" y="1897700"/>
            <a:chExt cx="68975" cy="79575"/>
          </a:xfrm>
        </p:grpSpPr>
        <p:sp>
          <p:nvSpPr>
            <p:cNvPr id="1185" name="Google Shape;1185;p6"/>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1188;p6"/>
          <p:cNvGrpSpPr/>
          <p:nvPr/>
        </p:nvGrpSpPr>
        <p:grpSpPr>
          <a:xfrm>
            <a:off x="4525838" y="15"/>
            <a:ext cx="310468" cy="358288"/>
            <a:chOff x="8375825" y="2031150"/>
            <a:chExt cx="53075" cy="61250"/>
          </a:xfrm>
        </p:grpSpPr>
        <p:sp>
          <p:nvSpPr>
            <p:cNvPr id="1189" name="Google Shape;1189;p6"/>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2" name="Google Shape;1192;p6"/>
          <p:cNvSpPr/>
          <p:nvPr/>
        </p:nvSpPr>
        <p:spPr>
          <a:xfrm>
            <a:off x="4004890" y="460850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3" name="Google Shape;1193;p6"/>
          <p:cNvGrpSpPr/>
          <p:nvPr/>
        </p:nvGrpSpPr>
        <p:grpSpPr>
          <a:xfrm rot="-513894">
            <a:off x="7531077" y="-53911"/>
            <a:ext cx="1593105" cy="300343"/>
            <a:chOff x="380125" y="2453775"/>
            <a:chExt cx="3622300" cy="682900"/>
          </a:xfrm>
        </p:grpSpPr>
        <p:sp>
          <p:nvSpPr>
            <p:cNvPr id="1194" name="Google Shape;1194;p6"/>
            <p:cNvSpPr/>
            <p:nvPr/>
          </p:nvSpPr>
          <p:spPr>
            <a:xfrm>
              <a:off x="380125" y="2529375"/>
              <a:ext cx="249125" cy="443975"/>
            </a:xfrm>
            <a:custGeom>
              <a:avLst/>
              <a:gdLst/>
              <a:ahLst/>
              <a:cxnLst/>
              <a:rect l="l" t="t" r="r" b="b"/>
              <a:pathLst>
                <a:path w="9965" h="17759" extrusionOk="0">
                  <a:moveTo>
                    <a:pt x="3024" y="1"/>
                  </a:moveTo>
                  <a:cubicBezTo>
                    <a:pt x="2637" y="1125"/>
                    <a:pt x="2307" y="2405"/>
                    <a:pt x="2074" y="3839"/>
                  </a:cubicBezTo>
                  <a:cubicBezTo>
                    <a:pt x="1842" y="5274"/>
                    <a:pt x="1532" y="6708"/>
                    <a:pt x="1163" y="8143"/>
                  </a:cubicBezTo>
                  <a:cubicBezTo>
                    <a:pt x="1415" y="8279"/>
                    <a:pt x="1745" y="8434"/>
                    <a:pt x="2113" y="8608"/>
                  </a:cubicBezTo>
                  <a:cubicBezTo>
                    <a:pt x="2501" y="8783"/>
                    <a:pt x="2850" y="8957"/>
                    <a:pt x="3179" y="9131"/>
                  </a:cubicBezTo>
                  <a:cubicBezTo>
                    <a:pt x="3548" y="9073"/>
                    <a:pt x="3935" y="9035"/>
                    <a:pt x="4343" y="9035"/>
                  </a:cubicBezTo>
                  <a:cubicBezTo>
                    <a:pt x="5486" y="9035"/>
                    <a:pt x="6359" y="9345"/>
                    <a:pt x="6960" y="9984"/>
                  </a:cubicBezTo>
                  <a:cubicBezTo>
                    <a:pt x="7561" y="10624"/>
                    <a:pt x="7871" y="11400"/>
                    <a:pt x="7871" y="12291"/>
                  </a:cubicBezTo>
                  <a:cubicBezTo>
                    <a:pt x="7871" y="13261"/>
                    <a:pt x="7541" y="14152"/>
                    <a:pt x="6902" y="14928"/>
                  </a:cubicBezTo>
                  <a:cubicBezTo>
                    <a:pt x="6262" y="15703"/>
                    <a:pt x="5428" y="16091"/>
                    <a:pt x="4459" y="16091"/>
                  </a:cubicBezTo>
                  <a:cubicBezTo>
                    <a:pt x="3490" y="16091"/>
                    <a:pt x="2462" y="15684"/>
                    <a:pt x="1357" y="14850"/>
                  </a:cubicBezTo>
                  <a:cubicBezTo>
                    <a:pt x="1260" y="14773"/>
                    <a:pt x="1163" y="14734"/>
                    <a:pt x="1047" y="14734"/>
                  </a:cubicBezTo>
                  <a:cubicBezTo>
                    <a:pt x="814" y="14734"/>
                    <a:pt x="601" y="14967"/>
                    <a:pt x="368" y="15471"/>
                  </a:cubicBezTo>
                  <a:cubicBezTo>
                    <a:pt x="136" y="15975"/>
                    <a:pt x="0" y="16227"/>
                    <a:pt x="0" y="16246"/>
                  </a:cubicBezTo>
                  <a:cubicBezTo>
                    <a:pt x="1435" y="17254"/>
                    <a:pt x="2850" y="17758"/>
                    <a:pt x="4420" y="17758"/>
                  </a:cubicBezTo>
                  <a:cubicBezTo>
                    <a:pt x="5971" y="17758"/>
                    <a:pt x="7289" y="17274"/>
                    <a:pt x="8355" y="16304"/>
                  </a:cubicBezTo>
                  <a:cubicBezTo>
                    <a:pt x="9422" y="15335"/>
                    <a:pt x="9965" y="14152"/>
                    <a:pt x="9965" y="12795"/>
                  </a:cubicBezTo>
                  <a:cubicBezTo>
                    <a:pt x="9965" y="11341"/>
                    <a:pt x="9422" y="10062"/>
                    <a:pt x="8336" y="8957"/>
                  </a:cubicBezTo>
                  <a:cubicBezTo>
                    <a:pt x="7250" y="7852"/>
                    <a:pt x="6010" y="7290"/>
                    <a:pt x="4614" y="7290"/>
                  </a:cubicBezTo>
                  <a:cubicBezTo>
                    <a:pt x="4187" y="7290"/>
                    <a:pt x="3722" y="7329"/>
                    <a:pt x="3276" y="7426"/>
                  </a:cubicBezTo>
                  <a:cubicBezTo>
                    <a:pt x="3645" y="5371"/>
                    <a:pt x="3955" y="3432"/>
                    <a:pt x="4207" y="1590"/>
                  </a:cubicBezTo>
                  <a:cubicBezTo>
                    <a:pt x="4614" y="1552"/>
                    <a:pt x="5564" y="1532"/>
                    <a:pt x="7076" y="1532"/>
                  </a:cubicBezTo>
                  <a:cubicBezTo>
                    <a:pt x="8084" y="1532"/>
                    <a:pt x="8976" y="1455"/>
                    <a:pt x="9751" y="1300"/>
                  </a:cubicBezTo>
                  <a:lnTo>
                    <a:pt x="9480" y="233"/>
                  </a:lnTo>
                  <a:cubicBezTo>
                    <a:pt x="8743" y="117"/>
                    <a:pt x="7619" y="59"/>
                    <a:pt x="6107" y="59"/>
                  </a:cubicBezTo>
                  <a:cubicBezTo>
                    <a:pt x="4614" y="59"/>
                    <a:pt x="3587" y="39"/>
                    <a:pt x="3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195" name="Google Shape;1195;p6"/>
            <p:cNvSpPr/>
            <p:nvPr/>
          </p:nvSpPr>
          <p:spPr>
            <a:xfrm>
              <a:off x="665575" y="2504175"/>
              <a:ext cx="83875" cy="522475"/>
            </a:xfrm>
            <a:custGeom>
              <a:avLst/>
              <a:gdLst/>
              <a:ahLst/>
              <a:cxnLst/>
              <a:rect l="l" t="t" r="r" b="b"/>
              <a:pathLst>
                <a:path w="3355" h="20899" extrusionOk="0">
                  <a:moveTo>
                    <a:pt x="1765" y="1"/>
                  </a:moveTo>
                  <a:cubicBezTo>
                    <a:pt x="582" y="4401"/>
                    <a:pt x="0" y="7736"/>
                    <a:pt x="0" y="10043"/>
                  </a:cubicBezTo>
                  <a:cubicBezTo>
                    <a:pt x="0" y="10605"/>
                    <a:pt x="20" y="11186"/>
                    <a:pt x="78" y="11807"/>
                  </a:cubicBezTo>
                  <a:cubicBezTo>
                    <a:pt x="117" y="12427"/>
                    <a:pt x="175" y="12970"/>
                    <a:pt x="233" y="13454"/>
                  </a:cubicBezTo>
                  <a:cubicBezTo>
                    <a:pt x="311" y="13920"/>
                    <a:pt x="408" y="14501"/>
                    <a:pt x="524" y="15199"/>
                  </a:cubicBezTo>
                  <a:cubicBezTo>
                    <a:pt x="660" y="15897"/>
                    <a:pt x="757" y="16440"/>
                    <a:pt x="834" y="16789"/>
                  </a:cubicBezTo>
                  <a:cubicBezTo>
                    <a:pt x="912" y="17157"/>
                    <a:pt x="1047" y="17719"/>
                    <a:pt x="1202" y="18514"/>
                  </a:cubicBezTo>
                  <a:cubicBezTo>
                    <a:pt x="1377" y="19290"/>
                    <a:pt x="1493" y="19813"/>
                    <a:pt x="1551" y="20085"/>
                  </a:cubicBezTo>
                  <a:cubicBezTo>
                    <a:pt x="1648" y="20337"/>
                    <a:pt x="1803" y="20530"/>
                    <a:pt x="2017" y="20685"/>
                  </a:cubicBezTo>
                  <a:cubicBezTo>
                    <a:pt x="2210" y="20821"/>
                    <a:pt x="2424" y="20899"/>
                    <a:pt x="2618" y="20899"/>
                  </a:cubicBezTo>
                  <a:cubicBezTo>
                    <a:pt x="3083" y="20899"/>
                    <a:pt x="3335" y="20530"/>
                    <a:pt x="3354" y="19794"/>
                  </a:cubicBezTo>
                  <a:cubicBezTo>
                    <a:pt x="3160" y="18941"/>
                    <a:pt x="2928" y="17933"/>
                    <a:pt x="2637" y="16770"/>
                  </a:cubicBezTo>
                  <a:cubicBezTo>
                    <a:pt x="2366" y="15587"/>
                    <a:pt x="2172" y="14715"/>
                    <a:pt x="2036" y="14133"/>
                  </a:cubicBezTo>
                  <a:cubicBezTo>
                    <a:pt x="1900" y="13532"/>
                    <a:pt x="1784" y="12834"/>
                    <a:pt x="1668" y="12020"/>
                  </a:cubicBezTo>
                  <a:cubicBezTo>
                    <a:pt x="1571" y="11186"/>
                    <a:pt x="1513" y="10392"/>
                    <a:pt x="1513" y="9616"/>
                  </a:cubicBezTo>
                  <a:cubicBezTo>
                    <a:pt x="1513" y="7464"/>
                    <a:pt x="1939" y="4362"/>
                    <a:pt x="2831" y="311"/>
                  </a:cubicBezTo>
                  <a:lnTo>
                    <a:pt x="1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196" name="Google Shape;1196;p6"/>
            <p:cNvSpPr/>
            <p:nvPr/>
          </p:nvSpPr>
          <p:spPr>
            <a:xfrm>
              <a:off x="761525" y="2529375"/>
              <a:ext cx="249150" cy="443975"/>
            </a:xfrm>
            <a:custGeom>
              <a:avLst/>
              <a:gdLst/>
              <a:ahLst/>
              <a:cxnLst/>
              <a:rect l="l" t="t" r="r" b="b"/>
              <a:pathLst>
                <a:path w="9966" h="17759" extrusionOk="0">
                  <a:moveTo>
                    <a:pt x="3025" y="1"/>
                  </a:moveTo>
                  <a:cubicBezTo>
                    <a:pt x="2637" y="1125"/>
                    <a:pt x="2308" y="2405"/>
                    <a:pt x="2075" y="3839"/>
                  </a:cubicBezTo>
                  <a:cubicBezTo>
                    <a:pt x="1843" y="5274"/>
                    <a:pt x="1532" y="6708"/>
                    <a:pt x="1164" y="8143"/>
                  </a:cubicBezTo>
                  <a:cubicBezTo>
                    <a:pt x="1416" y="8279"/>
                    <a:pt x="1746" y="8434"/>
                    <a:pt x="2133" y="8608"/>
                  </a:cubicBezTo>
                  <a:cubicBezTo>
                    <a:pt x="2502" y="8783"/>
                    <a:pt x="2851" y="8957"/>
                    <a:pt x="3180" y="9131"/>
                  </a:cubicBezTo>
                  <a:cubicBezTo>
                    <a:pt x="3549" y="9073"/>
                    <a:pt x="3936" y="9035"/>
                    <a:pt x="4343" y="9035"/>
                  </a:cubicBezTo>
                  <a:cubicBezTo>
                    <a:pt x="5507" y="9035"/>
                    <a:pt x="6379" y="9345"/>
                    <a:pt x="6980" y="9984"/>
                  </a:cubicBezTo>
                  <a:cubicBezTo>
                    <a:pt x="7561" y="10624"/>
                    <a:pt x="7872" y="11400"/>
                    <a:pt x="7872" y="12291"/>
                  </a:cubicBezTo>
                  <a:cubicBezTo>
                    <a:pt x="7872" y="13261"/>
                    <a:pt x="7542" y="14152"/>
                    <a:pt x="6902" y="14928"/>
                  </a:cubicBezTo>
                  <a:cubicBezTo>
                    <a:pt x="6263" y="15703"/>
                    <a:pt x="5448" y="16091"/>
                    <a:pt x="4479" y="16091"/>
                  </a:cubicBezTo>
                  <a:cubicBezTo>
                    <a:pt x="3490" y="16091"/>
                    <a:pt x="2463" y="15684"/>
                    <a:pt x="1358" y="14850"/>
                  </a:cubicBezTo>
                  <a:cubicBezTo>
                    <a:pt x="1261" y="14773"/>
                    <a:pt x="1164" y="14734"/>
                    <a:pt x="1048" y="14734"/>
                  </a:cubicBezTo>
                  <a:cubicBezTo>
                    <a:pt x="835" y="14734"/>
                    <a:pt x="602" y="14967"/>
                    <a:pt x="369" y="15471"/>
                  </a:cubicBezTo>
                  <a:cubicBezTo>
                    <a:pt x="137" y="15975"/>
                    <a:pt x="20" y="16227"/>
                    <a:pt x="1" y="16246"/>
                  </a:cubicBezTo>
                  <a:cubicBezTo>
                    <a:pt x="1435" y="17254"/>
                    <a:pt x="2870" y="17758"/>
                    <a:pt x="4421" y="17758"/>
                  </a:cubicBezTo>
                  <a:cubicBezTo>
                    <a:pt x="5991" y="17758"/>
                    <a:pt x="7309" y="17274"/>
                    <a:pt x="8376" y="16304"/>
                  </a:cubicBezTo>
                  <a:cubicBezTo>
                    <a:pt x="9442" y="15335"/>
                    <a:pt x="9965" y="14152"/>
                    <a:pt x="9965" y="12795"/>
                  </a:cubicBezTo>
                  <a:cubicBezTo>
                    <a:pt x="9965" y="11341"/>
                    <a:pt x="9423" y="10062"/>
                    <a:pt x="8337" y="8957"/>
                  </a:cubicBezTo>
                  <a:cubicBezTo>
                    <a:pt x="7251" y="7852"/>
                    <a:pt x="6011" y="7290"/>
                    <a:pt x="4615" y="7290"/>
                  </a:cubicBezTo>
                  <a:cubicBezTo>
                    <a:pt x="4188" y="7290"/>
                    <a:pt x="3742" y="7329"/>
                    <a:pt x="3277" y="7426"/>
                  </a:cubicBezTo>
                  <a:cubicBezTo>
                    <a:pt x="3665" y="5371"/>
                    <a:pt x="3975" y="3432"/>
                    <a:pt x="4208" y="1590"/>
                  </a:cubicBezTo>
                  <a:cubicBezTo>
                    <a:pt x="4615" y="1552"/>
                    <a:pt x="5584" y="1532"/>
                    <a:pt x="7077" y="1532"/>
                  </a:cubicBezTo>
                  <a:cubicBezTo>
                    <a:pt x="8085" y="1532"/>
                    <a:pt x="8977" y="1455"/>
                    <a:pt x="9752" y="1300"/>
                  </a:cubicBezTo>
                  <a:lnTo>
                    <a:pt x="9481" y="233"/>
                  </a:lnTo>
                  <a:lnTo>
                    <a:pt x="9500" y="233"/>
                  </a:lnTo>
                  <a:cubicBezTo>
                    <a:pt x="8744" y="117"/>
                    <a:pt x="7620" y="59"/>
                    <a:pt x="6127" y="59"/>
                  </a:cubicBezTo>
                  <a:cubicBezTo>
                    <a:pt x="4615" y="59"/>
                    <a:pt x="3587" y="39"/>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197" name="Google Shape;1197;p6"/>
            <p:cNvSpPr/>
            <p:nvPr/>
          </p:nvSpPr>
          <p:spPr>
            <a:xfrm>
              <a:off x="1022750" y="2453775"/>
              <a:ext cx="274825" cy="568025"/>
            </a:xfrm>
            <a:custGeom>
              <a:avLst/>
              <a:gdLst/>
              <a:ahLst/>
              <a:cxnLst/>
              <a:rect l="l" t="t" r="r" b="b"/>
              <a:pathLst>
                <a:path w="10993" h="22721" extrusionOk="0">
                  <a:moveTo>
                    <a:pt x="9927" y="0"/>
                  </a:moveTo>
                  <a:cubicBezTo>
                    <a:pt x="9578" y="1028"/>
                    <a:pt x="8570" y="3180"/>
                    <a:pt x="6902" y="6495"/>
                  </a:cubicBezTo>
                  <a:cubicBezTo>
                    <a:pt x="5216" y="9790"/>
                    <a:pt x="3646" y="12931"/>
                    <a:pt x="2192" y="15936"/>
                  </a:cubicBezTo>
                  <a:cubicBezTo>
                    <a:pt x="718" y="18921"/>
                    <a:pt x="1" y="20782"/>
                    <a:pt x="1" y="21480"/>
                  </a:cubicBezTo>
                  <a:cubicBezTo>
                    <a:pt x="1" y="21810"/>
                    <a:pt x="117" y="22101"/>
                    <a:pt x="331" y="22353"/>
                  </a:cubicBezTo>
                  <a:cubicBezTo>
                    <a:pt x="563" y="22605"/>
                    <a:pt x="815" y="22721"/>
                    <a:pt x="1145" y="22721"/>
                  </a:cubicBezTo>
                  <a:cubicBezTo>
                    <a:pt x="1474" y="22721"/>
                    <a:pt x="1765" y="22585"/>
                    <a:pt x="1978" y="22314"/>
                  </a:cubicBezTo>
                  <a:cubicBezTo>
                    <a:pt x="2599" y="20220"/>
                    <a:pt x="4111" y="16575"/>
                    <a:pt x="6495" y="11361"/>
                  </a:cubicBezTo>
                  <a:cubicBezTo>
                    <a:pt x="8899" y="6126"/>
                    <a:pt x="10392" y="2482"/>
                    <a:pt x="10993" y="408"/>
                  </a:cubicBezTo>
                  <a:lnTo>
                    <a:pt x="9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198" name="Google Shape;1198;p6"/>
            <p:cNvSpPr/>
            <p:nvPr/>
          </p:nvSpPr>
          <p:spPr>
            <a:xfrm>
              <a:off x="1297075" y="2526950"/>
              <a:ext cx="251075" cy="447375"/>
            </a:xfrm>
            <a:custGeom>
              <a:avLst/>
              <a:gdLst/>
              <a:ahLst/>
              <a:cxnLst/>
              <a:rect l="l" t="t" r="r" b="b"/>
              <a:pathLst>
                <a:path w="10043" h="17895" extrusionOk="0">
                  <a:moveTo>
                    <a:pt x="6844" y="2094"/>
                  </a:moveTo>
                  <a:lnTo>
                    <a:pt x="6844" y="2094"/>
                  </a:lnTo>
                  <a:cubicBezTo>
                    <a:pt x="6805" y="3006"/>
                    <a:pt x="6766" y="4363"/>
                    <a:pt x="6727" y="6146"/>
                  </a:cubicBezTo>
                  <a:cubicBezTo>
                    <a:pt x="6669" y="7930"/>
                    <a:pt x="6630" y="9267"/>
                    <a:pt x="6572" y="10178"/>
                  </a:cubicBezTo>
                  <a:lnTo>
                    <a:pt x="1765" y="10043"/>
                  </a:lnTo>
                  <a:cubicBezTo>
                    <a:pt x="2017" y="9674"/>
                    <a:pt x="2773" y="8414"/>
                    <a:pt x="4013" y="6301"/>
                  </a:cubicBezTo>
                  <a:cubicBezTo>
                    <a:pt x="5235" y="4169"/>
                    <a:pt x="6185" y="2773"/>
                    <a:pt x="6844" y="2094"/>
                  </a:cubicBezTo>
                  <a:close/>
                  <a:moveTo>
                    <a:pt x="6475" y="1"/>
                  </a:moveTo>
                  <a:cubicBezTo>
                    <a:pt x="4847" y="2172"/>
                    <a:pt x="2695" y="5487"/>
                    <a:pt x="20" y="9965"/>
                  </a:cubicBezTo>
                  <a:cubicBezTo>
                    <a:pt x="20" y="10081"/>
                    <a:pt x="20" y="10237"/>
                    <a:pt x="39" y="10450"/>
                  </a:cubicBezTo>
                  <a:cubicBezTo>
                    <a:pt x="39" y="10663"/>
                    <a:pt x="39" y="10838"/>
                    <a:pt x="39" y="10915"/>
                  </a:cubicBezTo>
                  <a:cubicBezTo>
                    <a:pt x="39" y="11070"/>
                    <a:pt x="39" y="11322"/>
                    <a:pt x="0" y="11710"/>
                  </a:cubicBezTo>
                  <a:cubicBezTo>
                    <a:pt x="388" y="11691"/>
                    <a:pt x="679" y="11671"/>
                    <a:pt x="912" y="11671"/>
                  </a:cubicBezTo>
                  <a:cubicBezTo>
                    <a:pt x="1377" y="11671"/>
                    <a:pt x="2094" y="11691"/>
                    <a:pt x="3102" y="11749"/>
                  </a:cubicBezTo>
                  <a:cubicBezTo>
                    <a:pt x="4091" y="11807"/>
                    <a:pt x="4828" y="11846"/>
                    <a:pt x="5312" y="11846"/>
                  </a:cubicBezTo>
                  <a:cubicBezTo>
                    <a:pt x="5603" y="11846"/>
                    <a:pt x="6010" y="11826"/>
                    <a:pt x="6534" y="11787"/>
                  </a:cubicBezTo>
                  <a:lnTo>
                    <a:pt x="6534" y="11787"/>
                  </a:lnTo>
                  <a:cubicBezTo>
                    <a:pt x="6437" y="14540"/>
                    <a:pt x="6378" y="16169"/>
                    <a:pt x="6359" y="16673"/>
                  </a:cubicBezTo>
                  <a:cubicBezTo>
                    <a:pt x="6417" y="17002"/>
                    <a:pt x="6592" y="17293"/>
                    <a:pt x="6863" y="17526"/>
                  </a:cubicBezTo>
                  <a:cubicBezTo>
                    <a:pt x="7135" y="17758"/>
                    <a:pt x="7406" y="17894"/>
                    <a:pt x="7697" y="17894"/>
                  </a:cubicBezTo>
                  <a:cubicBezTo>
                    <a:pt x="8104" y="17894"/>
                    <a:pt x="8375" y="17642"/>
                    <a:pt x="8511" y="17138"/>
                  </a:cubicBezTo>
                  <a:cubicBezTo>
                    <a:pt x="8492" y="16421"/>
                    <a:pt x="8453" y="15510"/>
                    <a:pt x="8414" y="14385"/>
                  </a:cubicBezTo>
                  <a:cubicBezTo>
                    <a:pt x="8356" y="13280"/>
                    <a:pt x="8317" y="12350"/>
                    <a:pt x="8278" y="11613"/>
                  </a:cubicBezTo>
                  <a:cubicBezTo>
                    <a:pt x="8627" y="11594"/>
                    <a:pt x="9209" y="11516"/>
                    <a:pt x="10042" y="11419"/>
                  </a:cubicBezTo>
                  <a:lnTo>
                    <a:pt x="9810" y="10353"/>
                  </a:lnTo>
                  <a:cubicBezTo>
                    <a:pt x="9461" y="10295"/>
                    <a:pt x="8937" y="10256"/>
                    <a:pt x="8220" y="10237"/>
                  </a:cubicBezTo>
                  <a:cubicBezTo>
                    <a:pt x="8278" y="9345"/>
                    <a:pt x="8336" y="7658"/>
                    <a:pt x="8375" y="5177"/>
                  </a:cubicBezTo>
                  <a:cubicBezTo>
                    <a:pt x="8433" y="2676"/>
                    <a:pt x="8492" y="1048"/>
                    <a:pt x="8511" y="311"/>
                  </a:cubicBezTo>
                  <a:cubicBezTo>
                    <a:pt x="7658" y="98"/>
                    <a:pt x="6979" y="1"/>
                    <a:pt x="6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199" name="Google Shape;1199;p6"/>
            <p:cNvSpPr/>
            <p:nvPr/>
          </p:nvSpPr>
          <p:spPr>
            <a:xfrm>
              <a:off x="1571875" y="2504175"/>
              <a:ext cx="84350" cy="522475"/>
            </a:xfrm>
            <a:custGeom>
              <a:avLst/>
              <a:gdLst/>
              <a:ahLst/>
              <a:cxnLst/>
              <a:rect l="l" t="t" r="r" b="b"/>
              <a:pathLst>
                <a:path w="3374" h="20899" extrusionOk="0">
                  <a:moveTo>
                    <a:pt x="1609" y="1"/>
                  </a:moveTo>
                  <a:lnTo>
                    <a:pt x="563" y="311"/>
                  </a:lnTo>
                  <a:cubicBezTo>
                    <a:pt x="1416" y="4324"/>
                    <a:pt x="1842" y="7425"/>
                    <a:pt x="1842" y="9616"/>
                  </a:cubicBezTo>
                  <a:cubicBezTo>
                    <a:pt x="1842" y="10392"/>
                    <a:pt x="1803" y="11206"/>
                    <a:pt x="1687" y="12020"/>
                  </a:cubicBezTo>
                  <a:cubicBezTo>
                    <a:pt x="1571" y="12834"/>
                    <a:pt x="1454" y="13551"/>
                    <a:pt x="1319" y="14133"/>
                  </a:cubicBezTo>
                  <a:cubicBezTo>
                    <a:pt x="1202" y="14734"/>
                    <a:pt x="989" y="15606"/>
                    <a:pt x="718" y="16770"/>
                  </a:cubicBezTo>
                  <a:cubicBezTo>
                    <a:pt x="427" y="17933"/>
                    <a:pt x="194" y="18941"/>
                    <a:pt x="0" y="19813"/>
                  </a:cubicBezTo>
                  <a:cubicBezTo>
                    <a:pt x="20" y="20181"/>
                    <a:pt x="97" y="20453"/>
                    <a:pt x="252" y="20627"/>
                  </a:cubicBezTo>
                  <a:cubicBezTo>
                    <a:pt x="388" y="20821"/>
                    <a:pt x="563" y="20899"/>
                    <a:pt x="776" y="20899"/>
                  </a:cubicBezTo>
                  <a:cubicBezTo>
                    <a:pt x="1241" y="20899"/>
                    <a:pt x="1571" y="20627"/>
                    <a:pt x="1803" y="20085"/>
                  </a:cubicBezTo>
                  <a:cubicBezTo>
                    <a:pt x="1842" y="19988"/>
                    <a:pt x="1939" y="19522"/>
                    <a:pt x="2113" y="18708"/>
                  </a:cubicBezTo>
                  <a:cubicBezTo>
                    <a:pt x="2288" y="17894"/>
                    <a:pt x="2404" y="17390"/>
                    <a:pt x="2443" y="17177"/>
                  </a:cubicBezTo>
                  <a:cubicBezTo>
                    <a:pt x="2501" y="16963"/>
                    <a:pt x="2579" y="16517"/>
                    <a:pt x="2714" y="15839"/>
                  </a:cubicBezTo>
                  <a:cubicBezTo>
                    <a:pt x="2850" y="15141"/>
                    <a:pt x="2947" y="14637"/>
                    <a:pt x="3005" y="14307"/>
                  </a:cubicBezTo>
                  <a:cubicBezTo>
                    <a:pt x="3044" y="13959"/>
                    <a:pt x="3102" y="13513"/>
                    <a:pt x="3180" y="12970"/>
                  </a:cubicBezTo>
                  <a:cubicBezTo>
                    <a:pt x="3277" y="12408"/>
                    <a:pt x="3315" y="11884"/>
                    <a:pt x="3335" y="11438"/>
                  </a:cubicBezTo>
                  <a:cubicBezTo>
                    <a:pt x="3374" y="10973"/>
                    <a:pt x="3374" y="10508"/>
                    <a:pt x="3374" y="10043"/>
                  </a:cubicBezTo>
                  <a:cubicBezTo>
                    <a:pt x="3374" y="7755"/>
                    <a:pt x="2792" y="4401"/>
                    <a:pt x="1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200" name="Google Shape;1200;p6"/>
            <p:cNvSpPr/>
            <p:nvPr/>
          </p:nvSpPr>
          <p:spPr>
            <a:xfrm>
              <a:off x="1851525" y="2618075"/>
              <a:ext cx="271900" cy="292750"/>
            </a:xfrm>
            <a:custGeom>
              <a:avLst/>
              <a:gdLst/>
              <a:ahLst/>
              <a:cxnLst/>
              <a:rect l="l" t="t" r="r" b="b"/>
              <a:pathLst>
                <a:path w="10876" h="11710" extrusionOk="0">
                  <a:moveTo>
                    <a:pt x="4246" y="0"/>
                  </a:moveTo>
                  <a:lnTo>
                    <a:pt x="4246" y="20"/>
                  </a:lnTo>
                  <a:cubicBezTo>
                    <a:pt x="4187" y="911"/>
                    <a:pt x="4149" y="1939"/>
                    <a:pt x="4149" y="3044"/>
                  </a:cubicBezTo>
                  <a:cubicBezTo>
                    <a:pt x="4149" y="3897"/>
                    <a:pt x="4168" y="4537"/>
                    <a:pt x="4187" y="4963"/>
                  </a:cubicBezTo>
                  <a:lnTo>
                    <a:pt x="0" y="5196"/>
                  </a:lnTo>
                  <a:lnTo>
                    <a:pt x="233" y="6262"/>
                  </a:lnTo>
                  <a:lnTo>
                    <a:pt x="4226" y="6475"/>
                  </a:lnTo>
                  <a:cubicBezTo>
                    <a:pt x="4265" y="7774"/>
                    <a:pt x="4284" y="8511"/>
                    <a:pt x="4284" y="8685"/>
                  </a:cubicBezTo>
                  <a:cubicBezTo>
                    <a:pt x="4284" y="9480"/>
                    <a:pt x="4265" y="10100"/>
                    <a:pt x="4246" y="10508"/>
                  </a:cubicBezTo>
                  <a:cubicBezTo>
                    <a:pt x="4323" y="10837"/>
                    <a:pt x="4478" y="11128"/>
                    <a:pt x="4750" y="11361"/>
                  </a:cubicBezTo>
                  <a:cubicBezTo>
                    <a:pt x="5002" y="11593"/>
                    <a:pt x="5273" y="11709"/>
                    <a:pt x="5564" y="11709"/>
                  </a:cubicBezTo>
                  <a:cubicBezTo>
                    <a:pt x="5990" y="11709"/>
                    <a:pt x="6262" y="11457"/>
                    <a:pt x="6397" y="10953"/>
                  </a:cubicBezTo>
                  <a:cubicBezTo>
                    <a:pt x="6359" y="10314"/>
                    <a:pt x="6281" y="9499"/>
                    <a:pt x="6165" y="8530"/>
                  </a:cubicBezTo>
                  <a:cubicBezTo>
                    <a:pt x="6049" y="7541"/>
                    <a:pt x="5971" y="6882"/>
                    <a:pt x="5952" y="6533"/>
                  </a:cubicBezTo>
                  <a:lnTo>
                    <a:pt x="5952" y="6533"/>
                  </a:lnTo>
                  <a:cubicBezTo>
                    <a:pt x="7890" y="6669"/>
                    <a:pt x="9208" y="6747"/>
                    <a:pt x="9926" y="6785"/>
                  </a:cubicBezTo>
                  <a:cubicBezTo>
                    <a:pt x="10236" y="6747"/>
                    <a:pt x="10469" y="6650"/>
                    <a:pt x="10643" y="6495"/>
                  </a:cubicBezTo>
                  <a:cubicBezTo>
                    <a:pt x="10798" y="6340"/>
                    <a:pt x="10876" y="6146"/>
                    <a:pt x="10876" y="5952"/>
                  </a:cubicBezTo>
                  <a:cubicBezTo>
                    <a:pt x="10876" y="5642"/>
                    <a:pt x="10740" y="5351"/>
                    <a:pt x="10449" y="5079"/>
                  </a:cubicBezTo>
                  <a:cubicBezTo>
                    <a:pt x="10178" y="4808"/>
                    <a:pt x="9829" y="4672"/>
                    <a:pt x="9441" y="4653"/>
                  </a:cubicBezTo>
                  <a:lnTo>
                    <a:pt x="5777" y="4866"/>
                  </a:lnTo>
                  <a:cubicBezTo>
                    <a:pt x="5758" y="4575"/>
                    <a:pt x="5680" y="3819"/>
                    <a:pt x="5544" y="2598"/>
                  </a:cubicBezTo>
                  <a:cubicBezTo>
                    <a:pt x="5428" y="1357"/>
                    <a:pt x="5351" y="582"/>
                    <a:pt x="5331" y="252"/>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201" name="Google Shape;1201;p6"/>
            <p:cNvSpPr/>
            <p:nvPr/>
          </p:nvSpPr>
          <p:spPr>
            <a:xfrm>
              <a:off x="2318225" y="2507575"/>
              <a:ext cx="254000" cy="459950"/>
            </a:xfrm>
            <a:custGeom>
              <a:avLst/>
              <a:gdLst/>
              <a:ahLst/>
              <a:cxnLst/>
              <a:rect l="l" t="t" r="r" b="b"/>
              <a:pathLst>
                <a:path w="10160" h="18398" extrusionOk="0">
                  <a:moveTo>
                    <a:pt x="5293" y="1319"/>
                  </a:moveTo>
                  <a:cubicBezTo>
                    <a:pt x="6146" y="1474"/>
                    <a:pt x="6844" y="1900"/>
                    <a:pt x="7368" y="2559"/>
                  </a:cubicBezTo>
                  <a:cubicBezTo>
                    <a:pt x="7872" y="3238"/>
                    <a:pt x="8143" y="3955"/>
                    <a:pt x="8143" y="4730"/>
                  </a:cubicBezTo>
                  <a:cubicBezTo>
                    <a:pt x="8143" y="5525"/>
                    <a:pt x="7872" y="6184"/>
                    <a:pt x="7329" y="6727"/>
                  </a:cubicBezTo>
                  <a:cubicBezTo>
                    <a:pt x="6786" y="7289"/>
                    <a:pt x="5991" y="7561"/>
                    <a:pt x="4964" y="7580"/>
                  </a:cubicBezTo>
                  <a:cubicBezTo>
                    <a:pt x="4072" y="7580"/>
                    <a:pt x="3355" y="7270"/>
                    <a:pt x="2812" y="6669"/>
                  </a:cubicBezTo>
                  <a:cubicBezTo>
                    <a:pt x="2288" y="6068"/>
                    <a:pt x="2017" y="5331"/>
                    <a:pt x="2017" y="4517"/>
                  </a:cubicBezTo>
                  <a:cubicBezTo>
                    <a:pt x="2017" y="3703"/>
                    <a:pt x="2288" y="2986"/>
                    <a:pt x="2851" y="2365"/>
                  </a:cubicBezTo>
                  <a:cubicBezTo>
                    <a:pt x="3413" y="1745"/>
                    <a:pt x="4227" y="1396"/>
                    <a:pt x="5293" y="1319"/>
                  </a:cubicBezTo>
                  <a:close/>
                  <a:moveTo>
                    <a:pt x="4770" y="9616"/>
                  </a:moveTo>
                  <a:cubicBezTo>
                    <a:pt x="5875" y="9635"/>
                    <a:pt x="6747" y="9984"/>
                    <a:pt x="7406" y="10682"/>
                  </a:cubicBezTo>
                  <a:cubicBezTo>
                    <a:pt x="8046" y="11380"/>
                    <a:pt x="8376" y="12213"/>
                    <a:pt x="8376" y="13163"/>
                  </a:cubicBezTo>
                  <a:cubicBezTo>
                    <a:pt x="8376" y="14113"/>
                    <a:pt x="8085" y="14947"/>
                    <a:pt x="7484" y="15625"/>
                  </a:cubicBezTo>
                  <a:cubicBezTo>
                    <a:pt x="6902" y="16323"/>
                    <a:pt x="6166" y="16672"/>
                    <a:pt x="5274" y="16672"/>
                  </a:cubicBezTo>
                  <a:cubicBezTo>
                    <a:pt x="4305" y="16672"/>
                    <a:pt x="3510" y="16304"/>
                    <a:pt x="2870" y="15587"/>
                  </a:cubicBezTo>
                  <a:cubicBezTo>
                    <a:pt x="2230" y="14850"/>
                    <a:pt x="1920" y="13997"/>
                    <a:pt x="1920" y="13047"/>
                  </a:cubicBezTo>
                  <a:cubicBezTo>
                    <a:pt x="1920" y="12272"/>
                    <a:pt x="2153" y="11593"/>
                    <a:pt x="2637" y="10973"/>
                  </a:cubicBezTo>
                  <a:cubicBezTo>
                    <a:pt x="3103" y="10352"/>
                    <a:pt x="3820" y="9907"/>
                    <a:pt x="4770" y="9616"/>
                  </a:cubicBezTo>
                  <a:close/>
                  <a:moveTo>
                    <a:pt x="4847" y="0"/>
                  </a:moveTo>
                  <a:cubicBezTo>
                    <a:pt x="3335" y="0"/>
                    <a:pt x="2172" y="427"/>
                    <a:pt x="1358" y="1299"/>
                  </a:cubicBezTo>
                  <a:cubicBezTo>
                    <a:pt x="524" y="2152"/>
                    <a:pt x="117" y="3335"/>
                    <a:pt x="117" y="4827"/>
                  </a:cubicBezTo>
                  <a:cubicBezTo>
                    <a:pt x="117" y="5816"/>
                    <a:pt x="350" y="6630"/>
                    <a:pt x="815" y="7270"/>
                  </a:cubicBezTo>
                  <a:cubicBezTo>
                    <a:pt x="1280" y="7929"/>
                    <a:pt x="1959" y="8259"/>
                    <a:pt x="2870" y="8278"/>
                  </a:cubicBezTo>
                  <a:cubicBezTo>
                    <a:pt x="1978" y="8414"/>
                    <a:pt x="1280" y="8957"/>
                    <a:pt x="776" y="9907"/>
                  </a:cubicBezTo>
                  <a:cubicBezTo>
                    <a:pt x="253" y="10837"/>
                    <a:pt x="1" y="11942"/>
                    <a:pt x="1" y="13183"/>
                  </a:cubicBezTo>
                  <a:cubicBezTo>
                    <a:pt x="1" y="16653"/>
                    <a:pt x="1668" y="18398"/>
                    <a:pt x="5022" y="18398"/>
                  </a:cubicBezTo>
                  <a:cubicBezTo>
                    <a:pt x="6767" y="18398"/>
                    <a:pt x="8046" y="17971"/>
                    <a:pt x="8899" y="17138"/>
                  </a:cubicBezTo>
                  <a:cubicBezTo>
                    <a:pt x="9752" y="16304"/>
                    <a:pt x="10159" y="15024"/>
                    <a:pt x="10159" y="13280"/>
                  </a:cubicBezTo>
                  <a:cubicBezTo>
                    <a:pt x="10159" y="12039"/>
                    <a:pt x="9907" y="10934"/>
                    <a:pt x="9384" y="9984"/>
                  </a:cubicBezTo>
                  <a:cubicBezTo>
                    <a:pt x="8860" y="9015"/>
                    <a:pt x="8143" y="8472"/>
                    <a:pt x="7232" y="8336"/>
                  </a:cubicBezTo>
                  <a:cubicBezTo>
                    <a:pt x="8124" y="8317"/>
                    <a:pt x="8821" y="7987"/>
                    <a:pt x="9287" y="7328"/>
                  </a:cubicBezTo>
                  <a:cubicBezTo>
                    <a:pt x="9752" y="6669"/>
                    <a:pt x="9965" y="5855"/>
                    <a:pt x="9965" y="4886"/>
                  </a:cubicBezTo>
                  <a:cubicBezTo>
                    <a:pt x="9965" y="3218"/>
                    <a:pt x="9519" y="1997"/>
                    <a:pt x="8608" y="1202"/>
                  </a:cubicBezTo>
                  <a:cubicBezTo>
                    <a:pt x="7697" y="407"/>
                    <a:pt x="6456" y="0"/>
                    <a:pt x="4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202" name="Google Shape;1202;p6"/>
            <p:cNvSpPr/>
            <p:nvPr/>
          </p:nvSpPr>
          <p:spPr>
            <a:xfrm>
              <a:off x="2608050" y="2647150"/>
              <a:ext cx="249625" cy="489525"/>
            </a:xfrm>
            <a:custGeom>
              <a:avLst/>
              <a:gdLst/>
              <a:ahLst/>
              <a:cxnLst/>
              <a:rect l="l" t="t" r="r" b="b"/>
              <a:pathLst>
                <a:path w="9985" h="19581" extrusionOk="0">
                  <a:moveTo>
                    <a:pt x="8123" y="0"/>
                  </a:moveTo>
                  <a:lnTo>
                    <a:pt x="8123" y="252"/>
                  </a:lnTo>
                  <a:cubicBezTo>
                    <a:pt x="8123" y="2986"/>
                    <a:pt x="6999" y="6475"/>
                    <a:pt x="4789" y="10740"/>
                  </a:cubicBezTo>
                  <a:cubicBezTo>
                    <a:pt x="4266" y="10062"/>
                    <a:pt x="3800" y="9248"/>
                    <a:pt x="3393" y="8259"/>
                  </a:cubicBezTo>
                  <a:cubicBezTo>
                    <a:pt x="2986" y="7270"/>
                    <a:pt x="2695" y="6456"/>
                    <a:pt x="2540" y="5797"/>
                  </a:cubicBezTo>
                  <a:cubicBezTo>
                    <a:pt x="2385" y="5157"/>
                    <a:pt x="2172" y="4149"/>
                    <a:pt x="1900" y="2773"/>
                  </a:cubicBezTo>
                  <a:cubicBezTo>
                    <a:pt x="1648" y="1416"/>
                    <a:pt x="1474" y="543"/>
                    <a:pt x="1396" y="156"/>
                  </a:cubicBezTo>
                  <a:lnTo>
                    <a:pt x="1" y="97"/>
                  </a:lnTo>
                  <a:lnTo>
                    <a:pt x="1" y="97"/>
                  </a:lnTo>
                  <a:cubicBezTo>
                    <a:pt x="156" y="2424"/>
                    <a:pt x="563" y="4750"/>
                    <a:pt x="1261" y="7076"/>
                  </a:cubicBezTo>
                  <a:cubicBezTo>
                    <a:pt x="1939" y="9403"/>
                    <a:pt x="2928" y="11128"/>
                    <a:pt x="4227" y="12291"/>
                  </a:cubicBezTo>
                  <a:cubicBezTo>
                    <a:pt x="2560" y="15451"/>
                    <a:pt x="1396" y="17603"/>
                    <a:pt x="757" y="18747"/>
                  </a:cubicBezTo>
                  <a:lnTo>
                    <a:pt x="2230" y="19580"/>
                  </a:lnTo>
                  <a:cubicBezTo>
                    <a:pt x="3180" y="17894"/>
                    <a:pt x="3955" y="16440"/>
                    <a:pt x="4595" y="15257"/>
                  </a:cubicBezTo>
                  <a:cubicBezTo>
                    <a:pt x="5216" y="14055"/>
                    <a:pt x="5933" y="12582"/>
                    <a:pt x="6747" y="10818"/>
                  </a:cubicBezTo>
                  <a:cubicBezTo>
                    <a:pt x="7561" y="9054"/>
                    <a:pt x="8240" y="7309"/>
                    <a:pt x="8783" y="5564"/>
                  </a:cubicBezTo>
                  <a:cubicBezTo>
                    <a:pt x="9325" y="3820"/>
                    <a:pt x="9732" y="2114"/>
                    <a:pt x="9984" y="446"/>
                  </a:cubicBezTo>
                  <a:cubicBezTo>
                    <a:pt x="9558" y="272"/>
                    <a:pt x="8938" y="117"/>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203" name="Google Shape;1203;p6"/>
            <p:cNvSpPr/>
            <p:nvPr/>
          </p:nvSpPr>
          <p:spPr>
            <a:xfrm>
              <a:off x="3040350" y="2642300"/>
              <a:ext cx="340250" cy="211825"/>
            </a:xfrm>
            <a:custGeom>
              <a:avLst/>
              <a:gdLst/>
              <a:ahLst/>
              <a:cxnLst/>
              <a:rect l="l" t="t" r="r" b="b"/>
              <a:pathLst>
                <a:path w="13610" h="8473" extrusionOk="0">
                  <a:moveTo>
                    <a:pt x="12175" y="1"/>
                  </a:moveTo>
                  <a:cubicBezTo>
                    <a:pt x="11303" y="39"/>
                    <a:pt x="9500" y="98"/>
                    <a:pt x="6747" y="175"/>
                  </a:cubicBezTo>
                  <a:cubicBezTo>
                    <a:pt x="4014" y="253"/>
                    <a:pt x="1881" y="350"/>
                    <a:pt x="389" y="446"/>
                  </a:cubicBezTo>
                  <a:lnTo>
                    <a:pt x="621" y="1513"/>
                  </a:lnTo>
                  <a:cubicBezTo>
                    <a:pt x="1707" y="1590"/>
                    <a:pt x="5720" y="1804"/>
                    <a:pt x="12660" y="2133"/>
                  </a:cubicBezTo>
                  <a:cubicBezTo>
                    <a:pt x="12970" y="2094"/>
                    <a:pt x="13222" y="1997"/>
                    <a:pt x="13377" y="1842"/>
                  </a:cubicBezTo>
                  <a:cubicBezTo>
                    <a:pt x="13532" y="1687"/>
                    <a:pt x="13610" y="1513"/>
                    <a:pt x="13610" y="1299"/>
                  </a:cubicBezTo>
                  <a:cubicBezTo>
                    <a:pt x="13610" y="989"/>
                    <a:pt x="13474" y="699"/>
                    <a:pt x="13203" y="427"/>
                  </a:cubicBezTo>
                  <a:cubicBezTo>
                    <a:pt x="12912" y="156"/>
                    <a:pt x="12583" y="20"/>
                    <a:pt x="12175" y="1"/>
                  </a:cubicBezTo>
                  <a:close/>
                  <a:moveTo>
                    <a:pt x="12175" y="6340"/>
                  </a:moveTo>
                  <a:cubicBezTo>
                    <a:pt x="5662" y="6631"/>
                    <a:pt x="1610" y="6844"/>
                    <a:pt x="1" y="6980"/>
                  </a:cubicBezTo>
                  <a:lnTo>
                    <a:pt x="272" y="8046"/>
                  </a:lnTo>
                  <a:cubicBezTo>
                    <a:pt x="1823" y="8143"/>
                    <a:pt x="4053" y="8240"/>
                    <a:pt x="6902" y="8298"/>
                  </a:cubicBezTo>
                  <a:cubicBezTo>
                    <a:pt x="9772" y="8356"/>
                    <a:pt x="11691" y="8414"/>
                    <a:pt x="12660" y="8472"/>
                  </a:cubicBezTo>
                  <a:cubicBezTo>
                    <a:pt x="12970" y="8434"/>
                    <a:pt x="13222" y="8337"/>
                    <a:pt x="13377" y="8182"/>
                  </a:cubicBezTo>
                  <a:cubicBezTo>
                    <a:pt x="13532" y="8026"/>
                    <a:pt x="13610" y="7852"/>
                    <a:pt x="13610" y="7639"/>
                  </a:cubicBezTo>
                  <a:cubicBezTo>
                    <a:pt x="13610" y="7329"/>
                    <a:pt x="13474" y="7038"/>
                    <a:pt x="13203" y="6766"/>
                  </a:cubicBezTo>
                  <a:cubicBezTo>
                    <a:pt x="12912" y="6495"/>
                    <a:pt x="12583" y="6359"/>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204" name="Google Shape;1204;p6"/>
            <p:cNvSpPr/>
            <p:nvPr/>
          </p:nvSpPr>
          <p:spPr>
            <a:xfrm>
              <a:off x="3563775" y="2502725"/>
              <a:ext cx="215700" cy="456575"/>
            </a:xfrm>
            <a:custGeom>
              <a:avLst/>
              <a:gdLst/>
              <a:ahLst/>
              <a:cxnLst/>
              <a:rect l="l" t="t" r="r" b="b"/>
              <a:pathLst>
                <a:path w="8628" h="18263" extrusionOk="0">
                  <a:moveTo>
                    <a:pt x="4130" y="0"/>
                  </a:moveTo>
                  <a:cubicBezTo>
                    <a:pt x="3859" y="272"/>
                    <a:pt x="3471" y="621"/>
                    <a:pt x="2986" y="1047"/>
                  </a:cubicBezTo>
                  <a:cubicBezTo>
                    <a:pt x="2482" y="1474"/>
                    <a:pt x="1940" y="1939"/>
                    <a:pt x="1319" y="2462"/>
                  </a:cubicBezTo>
                  <a:cubicBezTo>
                    <a:pt x="679" y="2967"/>
                    <a:pt x="253" y="3335"/>
                    <a:pt x="1" y="3548"/>
                  </a:cubicBezTo>
                  <a:lnTo>
                    <a:pt x="757" y="4343"/>
                  </a:lnTo>
                  <a:cubicBezTo>
                    <a:pt x="1435" y="3819"/>
                    <a:pt x="2482" y="3160"/>
                    <a:pt x="3936" y="2327"/>
                  </a:cubicBezTo>
                  <a:lnTo>
                    <a:pt x="3936" y="2327"/>
                  </a:lnTo>
                  <a:cubicBezTo>
                    <a:pt x="3897" y="3238"/>
                    <a:pt x="3878" y="4576"/>
                    <a:pt x="3878" y="6340"/>
                  </a:cubicBezTo>
                  <a:cubicBezTo>
                    <a:pt x="3878" y="7096"/>
                    <a:pt x="3878" y="8201"/>
                    <a:pt x="3897" y="9674"/>
                  </a:cubicBezTo>
                  <a:cubicBezTo>
                    <a:pt x="3917" y="11147"/>
                    <a:pt x="3917" y="12252"/>
                    <a:pt x="3917" y="12989"/>
                  </a:cubicBezTo>
                  <a:cubicBezTo>
                    <a:pt x="3917" y="14152"/>
                    <a:pt x="3897" y="15315"/>
                    <a:pt x="3839" y="16459"/>
                  </a:cubicBezTo>
                  <a:cubicBezTo>
                    <a:pt x="3529" y="16517"/>
                    <a:pt x="3083" y="16595"/>
                    <a:pt x="2521" y="16692"/>
                  </a:cubicBezTo>
                  <a:cubicBezTo>
                    <a:pt x="1959" y="16808"/>
                    <a:pt x="1474" y="16886"/>
                    <a:pt x="1106" y="16944"/>
                  </a:cubicBezTo>
                  <a:lnTo>
                    <a:pt x="1106" y="18204"/>
                  </a:lnTo>
                  <a:cubicBezTo>
                    <a:pt x="1087" y="18223"/>
                    <a:pt x="1358" y="18243"/>
                    <a:pt x="1901" y="18243"/>
                  </a:cubicBezTo>
                  <a:cubicBezTo>
                    <a:pt x="2444" y="18262"/>
                    <a:pt x="3219" y="18262"/>
                    <a:pt x="4188" y="18262"/>
                  </a:cubicBezTo>
                  <a:lnTo>
                    <a:pt x="8628" y="18262"/>
                  </a:lnTo>
                  <a:lnTo>
                    <a:pt x="8240" y="16983"/>
                  </a:lnTo>
                  <a:cubicBezTo>
                    <a:pt x="7949" y="16963"/>
                    <a:pt x="7523" y="16886"/>
                    <a:pt x="6960" y="16789"/>
                  </a:cubicBezTo>
                  <a:cubicBezTo>
                    <a:pt x="6418" y="16692"/>
                    <a:pt x="6069" y="16634"/>
                    <a:pt x="5933" y="16614"/>
                  </a:cubicBezTo>
                  <a:cubicBezTo>
                    <a:pt x="5875" y="15335"/>
                    <a:pt x="5855" y="13222"/>
                    <a:pt x="5855" y="10294"/>
                  </a:cubicBezTo>
                  <a:cubicBezTo>
                    <a:pt x="5855" y="5370"/>
                    <a:pt x="5817" y="1978"/>
                    <a:pt x="5720" y="136"/>
                  </a:cubicBezTo>
                  <a:cubicBezTo>
                    <a:pt x="5448" y="97"/>
                    <a:pt x="5196" y="78"/>
                    <a:pt x="4925" y="59"/>
                  </a:cubicBezTo>
                  <a:cubicBezTo>
                    <a:pt x="4654" y="59"/>
                    <a:pt x="4382" y="39"/>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205" name="Google Shape;1205;p6"/>
            <p:cNvSpPr/>
            <p:nvPr/>
          </p:nvSpPr>
          <p:spPr>
            <a:xfrm>
              <a:off x="3779450" y="2511450"/>
              <a:ext cx="222975" cy="452675"/>
            </a:xfrm>
            <a:custGeom>
              <a:avLst/>
              <a:gdLst/>
              <a:ahLst/>
              <a:cxnLst/>
              <a:rect l="l" t="t" r="r" b="b"/>
              <a:pathLst>
                <a:path w="8919" h="18107" extrusionOk="0">
                  <a:moveTo>
                    <a:pt x="4731" y="0"/>
                  </a:moveTo>
                  <a:cubicBezTo>
                    <a:pt x="4401" y="0"/>
                    <a:pt x="4033" y="20"/>
                    <a:pt x="3665" y="78"/>
                  </a:cubicBezTo>
                  <a:cubicBezTo>
                    <a:pt x="3277" y="136"/>
                    <a:pt x="2967" y="194"/>
                    <a:pt x="2715" y="252"/>
                  </a:cubicBezTo>
                  <a:cubicBezTo>
                    <a:pt x="2463" y="311"/>
                    <a:pt x="2133" y="407"/>
                    <a:pt x="1687" y="543"/>
                  </a:cubicBezTo>
                  <a:cubicBezTo>
                    <a:pt x="1261" y="679"/>
                    <a:pt x="951" y="756"/>
                    <a:pt x="757" y="815"/>
                  </a:cubicBezTo>
                  <a:lnTo>
                    <a:pt x="1144" y="1881"/>
                  </a:lnTo>
                  <a:cubicBezTo>
                    <a:pt x="1280" y="1861"/>
                    <a:pt x="1571" y="1823"/>
                    <a:pt x="2056" y="1765"/>
                  </a:cubicBezTo>
                  <a:cubicBezTo>
                    <a:pt x="2540" y="1706"/>
                    <a:pt x="2967" y="1648"/>
                    <a:pt x="3374" y="1609"/>
                  </a:cubicBezTo>
                  <a:cubicBezTo>
                    <a:pt x="3781" y="1571"/>
                    <a:pt x="4169" y="1551"/>
                    <a:pt x="4518" y="1551"/>
                  </a:cubicBezTo>
                  <a:cubicBezTo>
                    <a:pt x="5293" y="1551"/>
                    <a:pt x="5913" y="1803"/>
                    <a:pt x="6379" y="2307"/>
                  </a:cubicBezTo>
                  <a:cubicBezTo>
                    <a:pt x="6863" y="2831"/>
                    <a:pt x="7096" y="3509"/>
                    <a:pt x="7096" y="4343"/>
                  </a:cubicBezTo>
                  <a:cubicBezTo>
                    <a:pt x="7096" y="5467"/>
                    <a:pt x="6650" y="6281"/>
                    <a:pt x="5739" y="6785"/>
                  </a:cubicBezTo>
                  <a:cubicBezTo>
                    <a:pt x="4808" y="7290"/>
                    <a:pt x="3626" y="7561"/>
                    <a:pt x="2172" y="7561"/>
                  </a:cubicBezTo>
                  <a:cubicBezTo>
                    <a:pt x="1881" y="7561"/>
                    <a:pt x="1649" y="7542"/>
                    <a:pt x="1513" y="7522"/>
                  </a:cubicBezTo>
                  <a:lnTo>
                    <a:pt x="1513" y="8705"/>
                  </a:lnTo>
                  <a:cubicBezTo>
                    <a:pt x="1629" y="8685"/>
                    <a:pt x="1823" y="8685"/>
                    <a:pt x="2075" y="8685"/>
                  </a:cubicBezTo>
                  <a:cubicBezTo>
                    <a:pt x="3703" y="8685"/>
                    <a:pt x="4925" y="9131"/>
                    <a:pt x="5778" y="10023"/>
                  </a:cubicBezTo>
                  <a:cubicBezTo>
                    <a:pt x="6631" y="10934"/>
                    <a:pt x="7057" y="12000"/>
                    <a:pt x="7057" y="13241"/>
                  </a:cubicBezTo>
                  <a:cubicBezTo>
                    <a:pt x="7057" y="14152"/>
                    <a:pt x="6805" y="14947"/>
                    <a:pt x="6282" y="15626"/>
                  </a:cubicBezTo>
                  <a:cubicBezTo>
                    <a:pt x="5758" y="16323"/>
                    <a:pt x="5041" y="16653"/>
                    <a:pt x="4149" y="16653"/>
                  </a:cubicBezTo>
                  <a:cubicBezTo>
                    <a:pt x="3781" y="16653"/>
                    <a:pt x="3354" y="16634"/>
                    <a:pt x="2889" y="16575"/>
                  </a:cubicBezTo>
                  <a:cubicBezTo>
                    <a:pt x="2424" y="16498"/>
                    <a:pt x="1881" y="16401"/>
                    <a:pt x="1280" y="16285"/>
                  </a:cubicBezTo>
                  <a:cubicBezTo>
                    <a:pt x="679" y="16149"/>
                    <a:pt x="330" y="16091"/>
                    <a:pt x="195" y="16071"/>
                  </a:cubicBezTo>
                  <a:lnTo>
                    <a:pt x="1" y="17157"/>
                  </a:lnTo>
                  <a:cubicBezTo>
                    <a:pt x="1513" y="17797"/>
                    <a:pt x="3199" y="18107"/>
                    <a:pt x="5060" y="18107"/>
                  </a:cubicBezTo>
                  <a:cubicBezTo>
                    <a:pt x="6359" y="18107"/>
                    <a:pt x="7329" y="17622"/>
                    <a:pt x="7968" y="16653"/>
                  </a:cubicBezTo>
                  <a:cubicBezTo>
                    <a:pt x="8608" y="15684"/>
                    <a:pt x="8918" y="14521"/>
                    <a:pt x="8918" y="13163"/>
                  </a:cubicBezTo>
                  <a:cubicBezTo>
                    <a:pt x="8918" y="12000"/>
                    <a:pt x="8666" y="10973"/>
                    <a:pt x="8162" y="10101"/>
                  </a:cubicBezTo>
                  <a:cubicBezTo>
                    <a:pt x="7658" y="9228"/>
                    <a:pt x="6941" y="8608"/>
                    <a:pt x="5972" y="8220"/>
                  </a:cubicBezTo>
                  <a:cubicBezTo>
                    <a:pt x="6902" y="8084"/>
                    <a:pt x="7600" y="7697"/>
                    <a:pt x="8046" y="7096"/>
                  </a:cubicBezTo>
                  <a:cubicBezTo>
                    <a:pt x="8492" y="6495"/>
                    <a:pt x="8724" y="5719"/>
                    <a:pt x="8724" y="4769"/>
                  </a:cubicBezTo>
                  <a:cubicBezTo>
                    <a:pt x="8724" y="3296"/>
                    <a:pt x="8375" y="2133"/>
                    <a:pt x="7658" y="1280"/>
                  </a:cubicBezTo>
                  <a:cubicBezTo>
                    <a:pt x="6941" y="427"/>
                    <a:pt x="5972"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sp>
        <p:nvSpPr>
          <p:cNvPr id="1206" name="Google Shape;1206;p6"/>
          <p:cNvSpPr/>
          <p:nvPr/>
        </p:nvSpPr>
        <p:spPr>
          <a:xfrm>
            <a:off x="-199925" y="-390528"/>
            <a:ext cx="627223" cy="594466"/>
          </a:xfrm>
          <a:custGeom>
            <a:avLst/>
            <a:gdLst/>
            <a:ahLst/>
            <a:cxnLst/>
            <a:rect l="l" t="t" r="r" b="b"/>
            <a:pathLst>
              <a:path w="4289" h="4065" extrusionOk="0">
                <a:moveTo>
                  <a:pt x="2154" y="10"/>
                </a:moveTo>
                <a:cubicBezTo>
                  <a:pt x="2272" y="381"/>
                  <a:pt x="2375" y="752"/>
                  <a:pt x="2490" y="1120"/>
                </a:cubicBezTo>
                <a:lnTo>
                  <a:pt x="2515" y="1107"/>
                </a:lnTo>
                <a:lnTo>
                  <a:pt x="3397" y="563"/>
                </a:lnTo>
                <a:lnTo>
                  <a:pt x="3004" y="1522"/>
                </a:lnTo>
                <a:lnTo>
                  <a:pt x="2986" y="1565"/>
                </a:lnTo>
                <a:cubicBezTo>
                  <a:pt x="3255" y="1604"/>
                  <a:pt x="3723" y="1671"/>
                  <a:pt x="4039" y="1714"/>
                </a:cubicBezTo>
                <a:lnTo>
                  <a:pt x="4039" y="1714"/>
                </a:lnTo>
                <a:cubicBezTo>
                  <a:pt x="3760" y="1862"/>
                  <a:pt x="3343" y="2087"/>
                  <a:pt x="3107" y="2213"/>
                </a:cubicBezTo>
                <a:lnTo>
                  <a:pt x="3135" y="2244"/>
                </a:lnTo>
                <a:lnTo>
                  <a:pt x="3865" y="3033"/>
                </a:lnTo>
                <a:lnTo>
                  <a:pt x="3865" y="3033"/>
                </a:lnTo>
                <a:cubicBezTo>
                  <a:pt x="3512" y="2962"/>
                  <a:pt x="3165" y="2888"/>
                  <a:pt x="2814" y="2815"/>
                </a:cubicBezTo>
                <a:lnTo>
                  <a:pt x="2796" y="2808"/>
                </a:lnTo>
                <a:lnTo>
                  <a:pt x="2796" y="2827"/>
                </a:lnTo>
                <a:cubicBezTo>
                  <a:pt x="2810" y="3144"/>
                  <a:pt x="2822" y="3579"/>
                  <a:pt x="2834" y="3913"/>
                </a:cubicBezTo>
                <a:lnTo>
                  <a:pt x="2834" y="3913"/>
                </a:lnTo>
                <a:lnTo>
                  <a:pt x="2172" y="3052"/>
                </a:lnTo>
                <a:lnTo>
                  <a:pt x="2154" y="3027"/>
                </a:lnTo>
                <a:lnTo>
                  <a:pt x="2135" y="3052"/>
                </a:lnTo>
                <a:lnTo>
                  <a:pt x="1494" y="3862"/>
                </a:lnTo>
                <a:lnTo>
                  <a:pt x="1494" y="3862"/>
                </a:lnTo>
                <a:lnTo>
                  <a:pt x="1540" y="2830"/>
                </a:lnTo>
                <a:lnTo>
                  <a:pt x="1540" y="2777"/>
                </a:lnTo>
                <a:lnTo>
                  <a:pt x="1490" y="2787"/>
                </a:lnTo>
                <a:lnTo>
                  <a:pt x="512" y="2995"/>
                </a:lnTo>
                <a:lnTo>
                  <a:pt x="512" y="2995"/>
                </a:lnTo>
                <a:cubicBezTo>
                  <a:pt x="735" y="2748"/>
                  <a:pt x="960" y="2504"/>
                  <a:pt x="1185" y="2254"/>
                </a:cubicBezTo>
                <a:lnTo>
                  <a:pt x="1222" y="2210"/>
                </a:lnTo>
                <a:lnTo>
                  <a:pt x="1172" y="2182"/>
                </a:lnTo>
                <a:lnTo>
                  <a:pt x="289" y="1717"/>
                </a:lnTo>
                <a:lnTo>
                  <a:pt x="289" y="1717"/>
                </a:lnTo>
                <a:cubicBezTo>
                  <a:pt x="619" y="1671"/>
                  <a:pt x="947" y="1624"/>
                  <a:pt x="1275" y="1575"/>
                </a:cubicBezTo>
                <a:lnTo>
                  <a:pt x="1328" y="1568"/>
                </a:lnTo>
                <a:lnTo>
                  <a:pt x="1306" y="1522"/>
                </a:lnTo>
                <a:lnTo>
                  <a:pt x="911" y="564"/>
                </a:lnTo>
                <a:lnTo>
                  <a:pt x="1795" y="1104"/>
                </a:lnTo>
                <a:lnTo>
                  <a:pt x="1817" y="1120"/>
                </a:lnTo>
                <a:cubicBezTo>
                  <a:pt x="1932" y="752"/>
                  <a:pt x="2038" y="381"/>
                  <a:pt x="2154" y="10"/>
                </a:cubicBezTo>
                <a:close/>
                <a:moveTo>
                  <a:pt x="2154" y="1"/>
                </a:moveTo>
                <a:cubicBezTo>
                  <a:pt x="2038" y="351"/>
                  <a:pt x="1913" y="702"/>
                  <a:pt x="1794" y="1055"/>
                </a:cubicBezTo>
                <a:lnTo>
                  <a:pt x="1794" y="1055"/>
                </a:lnTo>
                <a:lnTo>
                  <a:pt x="861" y="456"/>
                </a:lnTo>
                <a:lnTo>
                  <a:pt x="776" y="400"/>
                </a:lnTo>
                <a:lnTo>
                  <a:pt x="776" y="400"/>
                </a:lnTo>
                <a:lnTo>
                  <a:pt x="814" y="493"/>
                </a:lnTo>
                <a:lnTo>
                  <a:pt x="1216" y="1503"/>
                </a:lnTo>
                <a:lnTo>
                  <a:pt x="1216" y="1503"/>
                </a:lnTo>
                <a:cubicBezTo>
                  <a:pt x="812" y="1557"/>
                  <a:pt x="405" y="1608"/>
                  <a:pt x="1" y="1665"/>
                </a:cubicBezTo>
                <a:lnTo>
                  <a:pt x="125" y="1730"/>
                </a:lnTo>
                <a:lnTo>
                  <a:pt x="1076" y="2235"/>
                </a:lnTo>
                <a:lnTo>
                  <a:pt x="1076" y="2235"/>
                </a:lnTo>
                <a:cubicBezTo>
                  <a:pt x="834" y="2501"/>
                  <a:pt x="595" y="2770"/>
                  <a:pt x="356" y="3036"/>
                </a:cubicBezTo>
                <a:lnTo>
                  <a:pt x="262" y="3139"/>
                </a:lnTo>
                <a:lnTo>
                  <a:pt x="396" y="3111"/>
                </a:lnTo>
                <a:lnTo>
                  <a:pt x="1457" y="2879"/>
                </a:lnTo>
                <a:lnTo>
                  <a:pt x="1457" y="2879"/>
                </a:lnTo>
                <a:lnTo>
                  <a:pt x="1425" y="3961"/>
                </a:lnTo>
                <a:lnTo>
                  <a:pt x="1421" y="4064"/>
                </a:lnTo>
                <a:lnTo>
                  <a:pt x="1421" y="4064"/>
                </a:lnTo>
                <a:lnTo>
                  <a:pt x="1484" y="3983"/>
                </a:lnTo>
                <a:lnTo>
                  <a:pt x="2154" y="3104"/>
                </a:lnTo>
                <a:lnTo>
                  <a:pt x="2154" y="3104"/>
                </a:lnTo>
                <a:lnTo>
                  <a:pt x="2839" y="3974"/>
                </a:lnTo>
                <a:lnTo>
                  <a:pt x="2870" y="4011"/>
                </a:lnTo>
                <a:lnTo>
                  <a:pt x="2867" y="3961"/>
                </a:lnTo>
                <a:lnTo>
                  <a:pt x="2845" y="3394"/>
                </a:lnTo>
                <a:cubicBezTo>
                  <a:pt x="2839" y="3211"/>
                  <a:pt x="2831" y="3030"/>
                  <a:pt x="2824" y="2846"/>
                </a:cubicBezTo>
                <a:lnTo>
                  <a:pt x="2824" y="2846"/>
                </a:lnTo>
                <a:cubicBezTo>
                  <a:pt x="3187" y="2926"/>
                  <a:pt x="3552" y="3003"/>
                  <a:pt x="3917" y="3086"/>
                </a:cubicBezTo>
                <a:lnTo>
                  <a:pt x="3980" y="3101"/>
                </a:lnTo>
                <a:lnTo>
                  <a:pt x="3936" y="3052"/>
                </a:lnTo>
                <a:lnTo>
                  <a:pt x="3210" y="2232"/>
                </a:lnTo>
                <a:lnTo>
                  <a:pt x="3210" y="2232"/>
                </a:lnTo>
                <a:cubicBezTo>
                  <a:pt x="3472" y="2099"/>
                  <a:pt x="3942" y="1852"/>
                  <a:pt x="4182" y="1727"/>
                </a:cubicBezTo>
                <a:lnTo>
                  <a:pt x="4288" y="1671"/>
                </a:lnTo>
                <a:lnTo>
                  <a:pt x="4170" y="1656"/>
                </a:lnTo>
                <a:cubicBezTo>
                  <a:pt x="3905" y="1617"/>
                  <a:pt x="3384" y="1546"/>
                  <a:pt x="3090" y="1506"/>
                </a:cubicBezTo>
                <a:lnTo>
                  <a:pt x="3090" y="1506"/>
                </a:lnTo>
                <a:lnTo>
                  <a:pt x="3497" y="496"/>
                </a:lnTo>
                <a:lnTo>
                  <a:pt x="3534" y="400"/>
                </a:lnTo>
                <a:lnTo>
                  <a:pt x="3450" y="456"/>
                </a:lnTo>
                <a:lnTo>
                  <a:pt x="2516" y="1055"/>
                </a:lnTo>
                <a:lnTo>
                  <a:pt x="2516" y="1055"/>
                </a:lnTo>
                <a:cubicBezTo>
                  <a:pt x="2397" y="703"/>
                  <a:pt x="2272" y="350"/>
                  <a:pt x="215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7" name="Google Shape;1207;p6"/>
          <p:cNvGrpSpPr/>
          <p:nvPr/>
        </p:nvGrpSpPr>
        <p:grpSpPr>
          <a:xfrm rot="-690442">
            <a:off x="189781" y="4710085"/>
            <a:ext cx="1050615" cy="318696"/>
            <a:chOff x="890925" y="4683175"/>
            <a:chExt cx="2251250" cy="682900"/>
          </a:xfrm>
        </p:grpSpPr>
        <p:sp>
          <p:nvSpPr>
            <p:cNvPr id="1208" name="Google Shape;1208;p6"/>
            <p:cNvSpPr/>
            <p:nvPr/>
          </p:nvSpPr>
          <p:spPr>
            <a:xfrm>
              <a:off x="890925" y="4736950"/>
              <a:ext cx="254000" cy="459975"/>
            </a:xfrm>
            <a:custGeom>
              <a:avLst/>
              <a:gdLst/>
              <a:ahLst/>
              <a:cxnLst/>
              <a:rect l="l" t="t" r="r" b="b"/>
              <a:pathLst>
                <a:path w="10160" h="18399" extrusionOk="0">
                  <a:moveTo>
                    <a:pt x="5293" y="1319"/>
                  </a:moveTo>
                  <a:cubicBezTo>
                    <a:pt x="6146" y="1474"/>
                    <a:pt x="6844" y="1881"/>
                    <a:pt x="7348" y="2560"/>
                  </a:cubicBezTo>
                  <a:cubicBezTo>
                    <a:pt x="7872" y="3219"/>
                    <a:pt x="8124" y="3956"/>
                    <a:pt x="8124" y="4731"/>
                  </a:cubicBezTo>
                  <a:cubicBezTo>
                    <a:pt x="8124" y="5507"/>
                    <a:pt x="7852" y="6185"/>
                    <a:pt x="7310" y="6728"/>
                  </a:cubicBezTo>
                  <a:cubicBezTo>
                    <a:pt x="6767" y="7271"/>
                    <a:pt x="5991" y="7562"/>
                    <a:pt x="4944" y="7581"/>
                  </a:cubicBezTo>
                  <a:cubicBezTo>
                    <a:pt x="4053" y="7581"/>
                    <a:pt x="3335" y="7271"/>
                    <a:pt x="2812" y="6670"/>
                  </a:cubicBezTo>
                  <a:cubicBezTo>
                    <a:pt x="2269" y="6069"/>
                    <a:pt x="2017" y="5332"/>
                    <a:pt x="2017" y="4518"/>
                  </a:cubicBezTo>
                  <a:cubicBezTo>
                    <a:pt x="2017" y="3704"/>
                    <a:pt x="2289" y="2986"/>
                    <a:pt x="2851" y="2366"/>
                  </a:cubicBezTo>
                  <a:cubicBezTo>
                    <a:pt x="3413" y="1746"/>
                    <a:pt x="4208" y="1397"/>
                    <a:pt x="5293" y="1319"/>
                  </a:cubicBezTo>
                  <a:close/>
                  <a:moveTo>
                    <a:pt x="4770" y="9616"/>
                  </a:moveTo>
                  <a:cubicBezTo>
                    <a:pt x="5875" y="9636"/>
                    <a:pt x="6747" y="9985"/>
                    <a:pt x="7387" y="10683"/>
                  </a:cubicBezTo>
                  <a:cubicBezTo>
                    <a:pt x="8046" y="11381"/>
                    <a:pt x="8376" y="12195"/>
                    <a:pt x="8376" y="13145"/>
                  </a:cubicBezTo>
                  <a:cubicBezTo>
                    <a:pt x="8376" y="14114"/>
                    <a:pt x="8066" y="14928"/>
                    <a:pt x="7484" y="15626"/>
                  </a:cubicBezTo>
                  <a:cubicBezTo>
                    <a:pt x="6902" y="16324"/>
                    <a:pt x="6166" y="16673"/>
                    <a:pt x="5274" y="16673"/>
                  </a:cubicBezTo>
                  <a:cubicBezTo>
                    <a:pt x="4305" y="16673"/>
                    <a:pt x="3490" y="16305"/>
                    <a:pt x="2870" y="15568"/>
                  </a:cubicBezTo>
                  <a:cubicBezTo>
                    <a:pt x="2230" y="14831"/>
                    <a:pt x="1920" y="13998"/>
                    <a:pt x="1920" y="13028"/>
                  </a:cubicBezTo>
                  <a:cubicBezTo>
                    <a:pt x="1920" y="12272"/>
                    <a:pt x="2153" y="11574"/>
                    <a:pt x="2618" y="10973"/>
                  </a:cubicBezTo>
                  <a:cubicBezTo>
                    <a:pt x="3103" y="10353"/>
                    <a:pt x="3820" y="9907"/>
                    <a:pt x="4770" y="9616"/>
                  </a:cubicBezTo>
                  <a:close/>
                  <a:moveTo>
                    <a:pt x="4847" y="1"/>
                  </a:moveTo>
                  <a:cubicBezTo>
                    <a:pt x="3335" y="1"/>
                    <a:pt x="2172" y="427"/>
                    <a:pt x="1358" y="1280"/>
                  </a:cubicBezTo>
                  <a:cubicBezTo>
                    <a:pt x="524" y="2153"/>
                    <a:pt x="117" y="3335"/>
                    <a:pt x="117" y="4828"/>
                  </a:cubicBezTo>
                  <a:cubicBezTo>
                    <a:pt x="117" y="5797"/>
                    <a:pt x="350" y="6612"/>
                    <a:pt x="815" y="7271"/>
                  </a:cubicBezTo>
                  <a:cubicBezTo>
                    <a:pt x="1280" y="7930"/>
                    <a:pt x="1959" y="8259"/>
                    <a:pt x="2870" y="8279"/>
                  </a:cubicBezTo>
                  <a:cubicBezTo>
                    <a:pt x="1978" y="8415"/>
                    <a:pt x="1261" y="8957"/>
                    <a:pt x="757" y="9907"/>
                  </a:cubicBezTo>
                  <a:cubicBezTo>
                    <a:pt x="253" y="10838"/>
                    <a:pt x="1" y="11923"/>
                    <a:pt x="1" y="13183"/>
                  </a:cubicBezTo>
                  <a:cubicBezTo>
                    <a:pt x="1" y="16654"/>
                    <a:pt x="1668" y="18398"/>
                    <a:pt x="5022" y="18398"/>
                  </a:cubicBezTo>
                  <a:cubicBezTo>
                    <a:pt x="6767" y="18398"/>
                    <a:pt x="8046" y="17972"/>
                    <a:pt x="8899" y="17138"/>
                  </a:cubicBezTo>
                  <a:cubicBezTo>
                    <a:pt x="9733" y="16305"/>
                    <a:pt x="10159" y="15006"/>
                    <a:pt x="10159" y="13280"/>
                  </a:cubicBezTo>
                  <a:cubicBezTo>
                    <a:pt x="10159" y="12020"/>
                    <a:pt x="9907" y="10935"/>
                    <a:pt x="9384" y="9965"/>
                  </a:cubicBezTo>
                  <a:cubicBezTo>
                    <a:pt x="8860" y="9015"/>
                    <a:pt x="8143" y="8473"/>
                    <a:pt x="7213" y="8318"/>
                  </a:cubicBezTo>
                  <a:cubicBezTo>
                    <a:pt x="8124" y="8298"/>
                    <a:pt x="8822" y="7969"/>
                    <a:pt x="9287" y="7310"/>
                  </a:cubicBezTo>
                  <a:cubicBezTo>
                    <a:pt x="9733" y="6670"/>
                    <a:pt x="9965" y="5856"/>
                    <a:pt x="9965" y="4886"/>
                  </a:cubicBezTo>
                  <a:cubicBezTo>
                    <a:pt x="9965" y="3219"/>
                    <a:pt x="9520" y="1998"/>
                    <a:pt x="8608" y="1203"/>
                  </a:cubicBezTo>
                  <a:cubicBezTo>
                    <a:pt x="7697" y="389"/>
                    <a:pt x="6457" y="1"/>
                    <a:pt x="48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
            <p:cNvSpPr/>
            <p:nvPr/>
          </p:nvSpPr>
          <p:spPr>
            <a:xfrm>
              <a:off x="1180750" y="4876050"/>
              <a:ext cx="249625" cy="490025"/>
            </a:xfrm>
            <a:custGeom>
              <a:avLst/>
              <a:gdLst/>
              <a:ahLst/>
              <a:cxnLst/>
              <a:rect l="l" t="t" r="r" b="b"/>
              <a:pathLst>
                <a:path w="9985" h="19601" extrusionOk="0">
                  <a:moveTo>
                    <a:pt x="8104" y="1"/>
                  </a:moveTo>
                  <a:lnTo>
                    <a:pt x="8104" y="272"/>
                  </a:lnTo>
                  <a:cubicBezTo>
                    <a:pt x="8104" y="2986"/>
                    <a:pt x="6999" y="6495"/>
                    <a:pt x="4789" y="10741"/>
                  </a:cubicBezTo>
                  <a:cubicBezTo>
                    <a:pt x="4266" y="10081"/>
                    <a:pt x="3800" y="9248"/>
                    <a:pt x="3393" y="8279"/>
                  </a:cubicBezTo>
                  <a:cubicBezTo>
                    <a:pt x="2986" y="7290"/>
                    <a:pt x="2695" y="6476"/>
                    <a:pt x="2540" y="5817"/>
                  </a:cubicBezTo>
                  <a:cubicBezTo>
                    <a:pt x="2385" y="5157"/>
                    <a:pt x="2172" y="4149"/>
                    <a:pt x="1901" y="2792"/>
                  </a:cubicBezTo>
                  <a:cubicBezTo>
                    <a:pt x="1649" y="1435"/>
                    <a:pt x="1474" y="563"/>
                    <a:pt x="1397" y="175"/>
                  </a:cubicBezTo>
                  <a:lnTo>
                    <a:pt x="1" y="98"/>
                  </a:lnTo>
                  <a:lnTo>
                    <a:pt x="1" y="98"/>
                  </a:lnTo>
                  <a:cubicBezTo>
                    <a:pt x="137" y="2424"/>
                    <a:pt x="563" y="4750"/>
                    <a:pt x="1242" y="7096"/>
                  </a:cubicBezTo>
                  <a:cubicBezTo>
                    <a:pt x="1939" y="9422"/>
                    <a:pt x="2928" y="11148"/>
                    <a:pt x="4208" y="12291"/>
                  </a:cubicBezTo>
                  <a:cubicBezTo>
                    <a:pt x="2560" y="15471"/>
                    <a:pt x="1397" y="17623"/>
                    <a:pt x="737" y="18766"/>
                  </a:cubicBezTo>
                  <a:lnTo>
                    <a:pt x="2230" y="19600"/>
                  </a:lnTo>
                  <a:cubicBezTo>
                    <a:pt x="3161" y="17894"/>
                    <a:pt x="3956" y="16459"/>
                    <a:pt x="4576" y="15258"/>
                  </a:cubicBezTo>
                  <a:cubicBezTo>
                    <a:pt x="5216" y="14075"/>
                    <a:pt x="5933" y="12582"/>
                    <a:pt x="6747" y="10818"/>
                  </a:cubicBezTo>
                  <a:cubicBezTo>
                    <a:pt x="7561" y="9073"/>
                    <a:pt x="8240" y="7309"/>
                    <a:pt x="8783" y="5584"/>
                  </a:cubicBezTo>
                  <a:cubicBezTo>
                    <a:pt x="9325" y="3839"/>
                    <a:pt x="9713" y="2133"/>
                    <a:pt x="9985" y="466"/>
                  </a:cubicBezTo>
                  <a:cubicBezTo>
                    <a:pt x="9558" y="292"/>
                    <a:pt x="8938" y="136"/>
                    <a:pt x="8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
            <p:cNvSpPr/>
            <p:nvPr/>
          </p:nvSpPr>
          <p:spPr>
            <a:xfrm>
              <a:off x="1613075" y="4871700"/>
              <a:ext cx="340250" cy="211325"/>
            </a:xfrm>
            <a:custGeom>
              <a:avLst/>
              <a:gdLst/>
              <a:ahLst/>
              <a:cxnLst/>
              <a:rect l="l" t="t" r="r" b="b"/>
              <a:pathLst>
                <a:path w="13610" h="8453" extrusionOk="0">
                  <a:moveTo>
                    <a:pt x="12175" y="0"/>
                  </a:moveTo>
                  <a:cubicBezTo>
                    <a:pt x="11302" y="39"/>
                    <a:pt x="9499" y="97"/>
                    <a:pt x="6746" y="175"/>
                  </a:cubicBezTo>
                  <a:cubicBezTo>
                    <a:pt x="4013" y="233"/>
                    <a:pt x="1881" y="330"/>
                    <a:pt x="388" y="446"/>
                  </a:cubicBezTo>
                  <a:lnTo>
                    <a:pt x="621" y="1512"/>
                  </a:lnTo>
                  <a:cubicBezTo>
                    <a:pt x="1706" y="1590"/>
                    <a:pt x="5719" y="1784"/>
                    <a:pt x="12659" y="2113"/>
                  </a:cubicBezTo>
                  <a:cubicBezTo>
                    <a:pt x="12969" y="2094"/>
                    <a:pt x="13202" y="1997"/>
                    <a:pt x="13377" y="1842"/>
                  </a:cubicBezTo>
                  <a:cubicBezTo>
                    <a:pt x="13532" y="1687"/>
                    <a:pt x="13609" y="1493"/>
                    <a:pt x="13609" y="1299"/>
                  </a:cubicBezTo>
                  <a:cubicBezTo>
                    <a:pt x="13609" y="970"/>
                    <a:pt x="13473" y="679"/>
                    <a:pt x="13183" y="427"/>
                  </a:cubicBezTo>
                  <a:cubicBezTo>
                    <a:pt x="12911" y="155"/>
                    <a:pt x="12562" y="0"/>
                    <a:pt x="12175" y="0"/>
                  </a:cubicBezTo>
                  <a:close/>
                  <a:moveTo>
                    <a:pt x="12175" y="6320"/>
                  </a:moveTo>
                  <a:cubicBezTo>
                    <a:pt x="5661" y="6630"/>
                    <a:pt x="1590" y="6844"/>
                    <a:pt x="0" y="6979"/>
                  </a:cubicBezTo>
                  <a:lnTo>
                    <a:pt x="272" y="8026"/>
                  </a:lnTo>
                  <a:cubicBezTo>
                    <a:pt x="1822" y="8142"/>
                    <a:pt x="4032" y="8239"/>
                    <a:pt x="6902" y="8298"/>
                  </a:cubicBezTo>
                  <a:cubicBezTo>
                    <a:pt x="9771" y="8356"/>
                    <a:pt x="11690" y="8414"/>
                    <a:pt x="12659" y="8453"/>
                  </a:cubicBezTo>
                  <a:cubicBezTo>
                    <a:pt x="12969" y="8433"/>
                    <a:pt x="13202" y="8336"/>
                    <a:pt x="13377" y="8181"/>
                  </a:cubicBezTo>
                  <a:cubicBezTo>
                    <a:pt x="13532" y="8026"/>
                    <a:pt x="13609" y="7832"/>
                    <a:pt x="13609" y="7638"/>
                  </a:cubicBezTo>
                  <a:cubicBezTo>
                    <a:pt x="13609" y="7328"/>
                    <a:pt x="13473" y="7018"/>
                    <a:pt x="13183" y="6766"/>
                  </a:cubicBezTo>
                  <a:cubicBezTo>
                    <a:pt x="12911" y="6495"/>
                    <a:pt x="12582" y="6340"/>
                    <a:pt x="12175" y="63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
            <p:cNvSpPr/>
            <p:nvPr/>
          </p:nvSpPr>
          <p:spPr>
            <a:xfrm>
              <a:off x="2136500" y="4750525"/>
              <a:ext cx="242825" cy="438650"/>
            </a:xfrm>
            <a:custGeom>
              <a:avLst/>
              <a:gdLst/>
              <a:ahLst/>
              <a:cxnLst/>
              <a:rect l="l" t="t" r="r" b="b"/>
              <a:pathLst>
                <a:path w="9713" h="17546" extrusionOk="0">
                  <a:moveTo>
                    <a:pt x="5467" y="1"/>
                  </a:moveTo>
                  <a:cubicBezTo>
                    <a:pt x="4226" y="1"/>
                    <a:pt x="3141" y="447"/>
                    <a:pt x="2191" y="1300"/>
                  </a:cubicBezTo>
                  <a:cubicBezTo>
                    <a:pt x="1241" y="2153"/>
                    <a:pt x="737" y="3355"/>
                    <a:pt x="659" y="4905"/>
                  </a:cubicBezTo>
                  <a:lnTo>
                    <a:pt x="1745" y="5293"/>
                  </a:lnTo>
                  <a:cubicBezTo>
                    <a:pt x="2016" y="3936"/>
                    <a:pt x="2501" y="2909"/>
                    <a:pt x="3179" y="2250"/>
                  </a:cubicBezTo>
                  <a:cubicBezTo>
                    <a:pt x="3877" y="1590"/>
                    <a:pt x="4633" y="1241"/>
                    <a:pt x="5448" y="1241"/>
                  </a:cubicBezTo>
                  <a:cubicBezTo>
                    <a:pt x="6145" y="1241"/>
                    <a:pt x="6746" y="1474"/>
                    <a:pt x="7250" y="1901"/>
                  </a:cubicBezTo>
                  <a:cubicBezTo>
                    <a:pt x="7735" y="2346"/>
                    <a:pt x="7987" y="2928"/>
                    <a:pt x="7987" y="3626"/>
                  </a:cubicBezTo>
                  <a:cubicBezTo>
                    <a:pt x="7987" y="4731"/>
                    <a:pt x="7774" y="5797"/>
                    <a:pt x="7347" y="6844"/>
                  </a:cubicBezTo>
                  <a:cubicBezTo>
                    <a:pt x="6901" y="7891"/>
                    <a:pt x="6359" y="8841"/>
                    <a:pt x="5680" y="9694"/>
                  </a:cubicBezTo>
                  <a:cubicBezTo>
                    <a:pt x="5002" y="10527"/>
                    <a:pt x="4304" y="11322"/>
                    <a:pt x="3606" y="12020"/>
                  </a:cubicBezTo>
                  <a:cubicBezTo>
                    <a:pt x="2908" y="12737"/>
                    <a:pt x="2191" y="13455"/>
                    <a:pt x="1493" y="14191"/>
                  </a:cubicBezTo>
                  <a:cubicBezTo>
                    <a:pt x="795" y="14947"/>
                    <a:pt x="291" y="15568"/>
                    <a:pt x="0" y="16111"/>
                  </a:cubicBezTo>
                  <a:cubicBezTo>
                    <a:pt x="0" y="16285"/>
                    <a:pt x="0" y="16537"/>
                    <a:pt x="0" y="16867"/>
                  </a:cubicBezTo>
                  <a:cubicBezTo>
                    <a:pt x="19" y="17177"/>
                    <a:pt x="19" y="17409"/>
                    <a:pt x="19" y="17545"/>
                  </a:cubicBezTo>
                  <a:cubicBezTo>
                    <a:pt x="175" y="17545"/>
                    <a:pt x="1532" y="17526"/>
                    <a:pt x="4091" y="17526"/>
                  </a:cubicBezTo>
                  <a:cubicBezTo>
                    <a:pt x="6630" y="17506"/>
                    <a:pt x="8511" y="17487"/>
                    <a:pt x="9712" y="17468"/>
                  </a:cubicBezTo>
                  <a:lnTo>
                    <a:pt x="8956" y="15878"/>
                  </a:lnTo>
                  <a:lnTo>
                    <a:pt x="8956" y="15897"/>
                  </a:lnTo>
                  <a:cubicBezTo>
                    <a:pt x="8355" y="15859"/>
                    <a:pt x="7871" y="15839"/>
                    <a:pt x="7483" y="15839"/>
                  </a:cubicBezTo>
                  <a:cubicBezTo>
                    <a:pt x="7057" y="15839"/>
                    <a:pt x="6436" y="15859"/>
                    <a:pt x="5583" y="15878"/>
                  </a:cubicBezTo>
                  <a:cubicBezTo>
                    <a:pt x="4750" y="15897"/>
                    <a:pt x="4110" y="15917"/>
                    <a:pt x="3722" y="15917"/>
                  </a:cubicBezTo>
                  <a:cubicBezTo>
                    <a:pt x="3334" y="15917"/>
                    <a:pt x="2889" y="15897"/>
                    <a:pt x="2346" y="15859"/>
                  </a:cubicBezTo>
                  <a:cubicBezTo>
                    <a:pt x="2656" y="15510"/>
                    <a:pt x="3218" y="14928"/>
                    <a:pt x="3994" y="14133"/>
                  </a:cubicBezTo>
                  <a:cubicBezTo>
                    <a:pt x="4788" y="13319"/>
                    <a:pt x="5448" y="12621"/>
                    <a:pt x="5971" y="12001"/>
                  </a:cubicBezTo>
                  <a:cubicBezTo>
                    <a:pt x="6494" y="11380"/>
                    <a:pt x="7057" y="10644"/>
                    <a:pt x="7677" y="9791"/>
                  </a:cubicBezTo>
                  <a:cubicBezTo>
                    <a:pt x="8278" y="8938"/>
                    <a:pt x="8743" y="8007"/>
                    <a:pt x="9053" y="7019"/>
                  </a:cubicBezTo>
                  <a:cubicBezTo>
                    <a:pt x="9383" y="6049"/>
                    <a:pt x="9538" y="5041"/>
                    <a:pt x="9538" y="3994"/>
                  </a:cubicBezTo>
                  <a:cubicBezTo>
                    <a:pt x="9538" y="2734"/>
                    <a:pt x="9131" y="1765"/>
                    <a:pt x="8336" y="1067"/>
                  </a:cubicBezTo>
                  <a:cubicBezTo>
                    <a:pt x="7541" y="350"/>
                    <a:pt x="6591" y="1"/>
                    <a:pt x="5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
            <p:cNvSpPr/>
            <p:nvPr/>
          </p:nvSpPr>
          <p:spPr>
            <a:xfrm>
              <a:off x="2372525" y="4740850"/>
              <a:ext cx="243800" cy="452675"/>
            </a:xfrm>
            <a:custGeom>
              <a:avLst/>
              <a:gdLst/>
              <a:ahLst/>
              <a:cxnLst/>
              <a:rect l="l" t="t" r="r" b="b"/>
              <a:pathLst>
                <a:path w="9752" h="18107" extrusionOk="0">
                  <a:moveTo>
                    <a:pt x="9751" y="0"/>
                  </a:moveTo>
                  <a:cubicBezTo>
                    <a:pt x="8898" y="78"/>
                    <a:pt x="7328" y="116"/>
                    <a:pt x="5060" y="116"/>
                  </a:cubicBezTo>
                  <a:cubicBezTo>
                    <a:pt x="2811" y="116"/>
                    <a:pt x="1105" y="194"/>
                    <a:pt x="0" y="330"/>
                  </a:cubicBezTo>
                  <a:lnTo>
                    <a:pt x="233" y="1396"/>
                  </a:lnTo>
                  <a:cubicBezTo>
                    <a:pt x="1570" y="1512"/>
                    <a:pt x="4091" y="1628"/>
                    <a:pt x="7793" y="1725"/>
                  </a:cubicBezTo>
                  <a:lnTo>
                    <a:pt x="1338" y="17564"/>
                  </a:lnTo>
                  <a:lnTo>
                    <a:pt x="3199" y="18107"/>
                  </a:lnTo>
                  <a:lnTo>
                    <a:pt x="9635" y="2094"/>
                  </a:lnTo>
                  <a:lnTo>
                    <a:pt x="9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
            <p:cNvSpPr/>
            <p:nvPr/>
          </p:nvSpPr>
          <p:spPr>
            <a:xfrm>
              <a:off x="2616775" y="4683175"/>
              <a:ext cx="274825" cy="568025"/>
            </a:xfrm>
            <a:custGeom>
              <a:avLst/>
              <a:gdLst/>
              <a:ahLst/>
              <a:cxnLst/>
              <a:rect l="l" t="t" r="r" b="b"/>
              <a:pathLst>
                <a:path w="10993" h="22721" extrusionOk="0">
                  <a:moveTo>
                    <a:pt x="9907" y="0"/>
                  </a:moveTo>
                  <a:cubicBezTo>
                    <a:pt x="9577" y="1028"/>
                    <a:pt x="8569" y="3179"/>
                    <a:pt x="6883" y="6475"/>
                  </a:cubicBezTo>
                  <a:cubicBezTo>
                    <a:pt x="5215" y="9771"/>
                    <a:pt x="3645" y="12931"/>
                    <a:pt x="2172" y="15935"/>
                  </a:cubicBezTo>
                  <a:cubicBezTo>
                    <a:pt x="718" y="18921"/>
                    <a:pt x="1" y="20782"/>
                    <a:pt x="1" y="21480"/>
                  </a:cubicBezTo>
                  <a:cubicBezTo>
                    <a:pt x="1" y="21809"/>
                    <a:pt x="98" y="22100"/>
                    <a:pt x="330" y="22352"/>
                  </a:cubicBezTo>
                  <a:cubicBezTo>
                    <a:pt x="563" y="22604"/>
                    <a:pt x="815" y="22721"/>
                    <a:pt x="1144" y="22721"/>
                  </a:cubicBezTo>
                  <a:cubicBezTo>
                    <a:pt x="1474" y="22721"/>
                    <a:pt x="1745" y="22585"/>
                    <a:pt x="1978" y="22313"/>
                  </a:cubicBezTo>
                  <a:cubicBezTo>
                    <a:pt x="2598" y="20220"/>
                    <a:pt x="4110" y="16575"/>
                    <a:pt x="6495" y="11341"/>
                  </a:cubicBezTo>
                  <a:cubicBezTo>
                    <a:pt x="8879" y="6126"/>
                    <a:pt x="10372" y="2482"/>
                    <a:pt x="10992" y="407"/>
                  </a:cubicBezTo>
                  <a:lnTo>
                    <a:pt x="99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
            <p:cNvSpPr/>
            <p:nvPr/>
          </p:nvSpPr>
          <p:spPr>
            <a:xfrm>
              <a:off x="2891100" y="4755875"/>
              <a:ext cx="251075" cy="447350"/>
            </a:xfrm>
            <a:custGeom>
              <a:avLst/>
              <a:gdLst/>
              <a:ahLst/>
              <a:cxnLst/>
              <a:rect l="l" t="t" r="r" b="b"/>
              <a:pathLst>
                <a:path w="10043" h="17894" extrusionOk="0">
                  <a:moveTo>
                    <a:pt x="6824" y="2113"/>
                  </a:moveTo>
                  <a:lnTo>
                    <a:pt x="6824" y="2113"/>
                  </a:lnTo>
                  <a:cubicBezTo>
                    <a:pt x="6805" y="3024"/>
                    <a:pt x="6766" y="4362"/>
                    <a:pt x="6708" y="6145"/>
                  </a:cubicBezTo>
                  <a:cubicBezTo>
                    <a:pt x="6669" y="7948"/>
                    <a:pt x="6611" y="9286"/>
                    <a:pt x="6572" y="10197"/>
                  </a:cubicBezTo>
                  <a:lnTo>
                    <a:pt x="1764" y="10061"/>
                  </a:lnTo>
                  <a:cubicBezTo>
                    <a:pt x="2016" y="9693"/>
                    <a:pt x="2753" y="8433"/>
                    <a:pt x="3994" y="6300"/>
                  </a:cubicBezTo>
                  <a:cubicBezTo>
                    <a:pt x="5234" y="4187"/>
                    <a:pt x="6165" y="2772"/>
                    <a:pt x="6824" y="2113"/>
                  </a:cubicBezTo>
                  <a:close/>
                  <a:moveTo>
                    <a:pt x="6475" y="0"/>
                  </a:moveTo>
                  <a:cubicBezTo>
                    <a:pt x="4827" y="2171"/>
                    <a:pt x="2675" y="5506"/>
                    <a:pt x="19" y="9984"/>
                  </a:cubicBezTo>
                  <a:cubicBezTo>
                    <a:pt x="19" y="10100"/>
                    <a:pt x="19" y="10255"/>
                    <a:pt x="19" y="10468"/>
                  </a:cubicBezTo>
                  <a:cubicBezTo>
                    <a:pt x="39" y="10682"/>
                    <a:pt x="39" y="10837"/>
                    <a:pt x="39" y="10934"/>
                  </a:cubicBezTo>
                  <a:cubicBezTo>
                    <a:pt x="39" y="11089"/>
                    <a:pt x="19" y="11341"/>
                    <a:pt x="0" y="11729"/>
                  </a:cubicBezTo>
                  <a:cubicBezTo>
                    <a:pt x="368" y="11690"/>
                    <a:pt x="679" y="11670"/>
                    <a:pt x="892" y="11670"/>
                  </a:cubicBezTo>
                  <a:cubicBezTo>
                    <a:pt x="1357" y="11670"/>
                    <a:pt x="2094" y="11709"/>
                    <a:pt x="3082" y="11767"/>
                  </a:cubicBezTo>
                  <a:cubicBezTo>
                    <a:pt x="4091" y="11825"/>
                    <a:pt x="4827" y="11845"/>
                    <a:pt x="5292" y="11845"/>
                  </a:cubicBezTo>
                  <a:cubicBezTo>
                    <a:pt x="5603" y="11845"/>
                    <a:pt x="6010" y="11825"/>
                    <a:pt x="6514" y="11806"/>
                  </a:cubicBezTo>
                  <a:lnTo>
                    <a:pt x="6514" y="11806"/>
                  </a:lnTo>
                  <a:cubicBezTo>
                    <a:pt x="6417" y="14559"/>
                    <a:pt x="6359" y="16187"/>
                    <a:pt x="6359" y="16672"/>
                  </a:cubicBezTo>
                  <a:cubicBezTo>
                    <a:pt x="6417" y="17021"/>
                    <a:pt x="6591" y="17292"/>
                    <a:pt x="6863" y="17544"/>
                  </a:cubicBezTo>
                  <a:cubicBezTo>
                    <a:pt x="7115" y="17777"/>
                    <a:pt x="7406" y="17893"/>
                    <a:pt x="7696" y="17893"/>
                  </a:cubicBezTo>
                  <a:cubicBezTo>
                    <a:pt x="8084" y="17893"/>
                    <a:pt x="8355" y="17641"/>
                    <a:pt x="8511" y="17157"/>
                  </a:cubicBezTo>
                  <a:cubicBezTo>
                    <a:pt x="8491" y="16439"/>
                    <a:pt x="8452" y="15528"/>
                    <a:pt x="8394" y="14404"/>
                  </a:cubicBezTo>
                  <a:cubicBezTo>
                    <a:pt x="8336" y="13279"/>
                    <a:pt x="8297" y="12368"/>
                    <a:pt x="8259" y="11632"/>
                  </a:cubicBezTo>
                  <a:cubicBezTo>
                    <a:pt x="8607" y="11593"/>
                    <a:pt x="9208" y="11535"/>
                    <a:pt x="10042" y="11438"/>
                  </a:cubicBezTo>
                  <a:lnTo>
                    <a:pt x="9790" y="10372"/>
                  </a:lnTo>
                  <a:lnTo>
                    <a:pt x="9790" y="10352"/>
                  </a:lnTo>
                  <a:cubicBezTo>
                    <a:pt x="9441" y="10313"/>
                    <a:pt x="8918" y="10275"/>
                    <a:pt x="8220" y="10236"/>
                  </a:cubicBezTo>
                  <a:cubicBezTo>
                    <a:pt x="8278" y="9363"/>
                    <a:pt x="8317" y="7677"/>
                    <a:pt x="8375" y="5176"/>
                  </a:cubicBezTo>
                  <a:cubicBezTo>
                    <a:pt x="8433" y="2695"/>
                    <a:pt x="8472" y="1066"/>
                    <a:pt x="8511" y="310"/>
                  </a:cubicBezTo>
                  <a:cubicBezTo>
                    <a:pt x="7638" y="116"/>
                    <a:pt x="6960" y="0"/>
                    <a:pt x="6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5" name="Google Shape;1215;p6"/>
          <p:cNvSpPr/>
          <p:nvPr/>
        </p:nvSpPr>
        <p:spPr>
          <a:xfrm>
            <a:off x="282300" y="282300"/>
            <a:ext cx="8579400" cy="4578900"/>
          </a:xfrm>
          <a:prstGeom prst="rect">
            <a:avLst/>
          </a:prstGeom>
          <a:solidFill>
            <a:schemeClr val="dk2"/>
          </a:solidFill>
          <a:ln w="762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17"/>
        <p:cNvGrpSpPr/>
        <p:nvPr/>
      </p:nvGrpSpPr>
      <p:grpSpPr>
        <a:xfrm>
          <a:off x="0" y="0"/>
          <a:ext cx="0" cy="0"/>
          <a:chOff x="0" y="0"/>
          <a:chExt cx="0" cy="0"/>
        </a:xfrm>
      </p:grpSpPr>
      <p:grpSp>
        <p:nvGrpSpPr>
          <p:cNvPr id="1218" name="Google Shape;1218;p7"/>
          <p:cNvGrpSpPr/>
          <p:nvPr/>
        </p:nvGrpSpPr>
        <p:grpSpPr>
          <a:xfrm rot="5400000">
            <a:off x="2000278" y="-2000218"/>
            <a:ext cx="5143458" cy="9143926"/>
            <a:chOff x="238200" y="1684775"/>
            <a:chExt cx="1136525" cy="2020400"/>
          </a:xfrm>
        </p:grpSpPr>
        <p:sp>
          <p:nvSpPr>
            <p:cNvPr id="1219" name="Google Shape;1219;p7"/>
            <p:cNvSpPr/>
            <p:nvPr/>
          </p:nvSpPr>
          <p:spPr>
            <a:xfrm>
              <a:off x="126105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
            <p:cNvSpPr/>
            <p:nvPr/>
          </p:nvSpPr>
          <p:spPr>
            <a:xfrm>
              <a:off x="126105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
            <p:cNvSpPr/>
            <p:nvPr/>
          </p:nvSpPr>
          <p:spPr>
            <a:xfrm>
              <a:off x="126105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
            <p:cNvSpPr/>
            <p:nvPr/>
          </p:nvSpPr>
          <p:spPr>
            <a:xfrm>
              <a:off x="126105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
            <p:cNvSpPr/>
            <p:nvPr/>
          </p:nvSpPr>
          <p:spPr>
            <a:xfrm>
              <a:off x="126105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
            <p:cNvSpPr/>
            <p:nvPr/>
          </p:nvSpPr>
          <p:spPr>
            <a:xfrm>
              <a:off x="126105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
            <p:cNvSpPr/>
            <p:nvPr/>
          </p:nvSpPr>
          <p:spPr>
            <a:xfrm>
              <a:off x="126105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
            <p:cNvSpPr/>
            <p:nvPr/>
          </p:nvSpPr>
          <p:spPr>
            <a:xfrm>
              <a:off x="126105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
            <p:cNvSpPr/>
            <p:nvPr/>
          </p:nvSpPr>
          <p:spPr>
            <a:xfrm>
              <a:off x="126105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
            <p:cNvSpPr/>
            <p:nvPr/>
          </p:nvSpPr>
          <p:spPr>
            <a:xfrm>
              <a:off x="126105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
            <p:cNvSpPr/>
            <p:nvPr/>
          </p:nvSpPr>
          <p:spPr>
            <a:xfrm>
              <a:off x="126105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
            <p:cNvSpPr/>
            <p:nvPr/>
          </p:nvSpPr>
          <p:spPr>
            <a:xfrm>
              <a:off x="126105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
            <p:cNvSpPr/>
            <p:nvPr/>
          </p:nvSpPr>
          <p:spPr>
            <a:xfrm>
              <a:off x="126105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7"/>
            <p:cNvSpPr/>
            <p:nvPr/>
          </p:nvSpPr>
          <p:spPr>
            <a:xfrm>
              <a:off x="126105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
            <p:cNvSpPr/>
            <p:nvPr/>
          </p:nvSpPr>
          <p:spPr>
            <a:xfrm>
              <a:off x="126105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
            <p:cNvSpPr/>
            <p:nvPr/>
          </p:nvSpPr>
          <p:spPr>
            <a:xfrm>
              <a:off x="126105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
            <p:cNvSpPr/>
            <p:nvPr/>
          </p:nvSpPr>
          <p:spPr>
            <a:xfrm>
              <a:off x="126105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
            <p:cNvSpPr/>
            <p:nvPr/>
          </p:nvSpPr>
          <p:spPr>
            <a:xfrm>
              <a:off x="126105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
            <p:cNvSpPr/>
            <p:nvPr/>
          </p:nvSpPr>
          <p:spPr>
            <a:xfrm>
              <a:off x="126105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
            <p:cNvSpPr/>
            <p:nvPr/>
          </p:nvSpPr>
          <p:spPr>
            <a:xfrm>
              <a:off x="126105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
            <p:cNvSpPr/>
            <p:nvPr/>
          </p:nvSpPr>
          <p:spPr>
            <a:xfrm>
              <a:off x="11473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
            <p:cNvSpPr/>
            <p:nvPr/>
          </p:nvSpPr>
          <p:spPr>
            <a:xfrm>
              <a:off x="11473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7"/>
            <p:cNvSpPr/>
            <p:nvPr/>
          </p:nvSpPr>
          <p:spPr>
            <a:xfrm>
              <a:off x="11473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7"/>
            <p:cNvSpPr/>
            <p:nvPr/>
          </p:nvSpPr>
          <p:spPr>
            <a:xfrm>
              <a:off x="11473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7"/>
            <p:cNvSpPr/>
            <p:nvPr/>
          </p:nvSpPr>
          <p:spPr>
            <a:xfrm>
              <a:off x="11473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7"/>
            <p:cNvSpPr/>
            <p:nvPr/>
          </p:nvSpPr>
          <p:spPr>
            <a:xfrm>
              <a:off x="11473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7"/>
            <p:cNvSpPr/>
            <p:nvPr/>
          </p:nvSpPr>
          <p:spPr>
            <a:xfrm>
              <a:off x="11473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7"/>
            <p:cNvSpPr/>
            <p:nvPr/>
          </p:nvSpPr>
          <p:spPr>
            <a:xfrm>
              <a:off x="11473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7"/>
            <p:cNvSpPr/>
            <p:nvPr/>
          </p:nvSpPr>
          <p:spPr>
            <a:xfrm>
              <a:off x="11473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7"/>
            <p:cNvSpPr/>
            <p:nvPr/>
          </p:nvSpPr>
          <p:spPr>
            <a:xfrm>
              <a:off x="11473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7"/>
            <p:cNvSpPr/>
            <p:nvPr/>
          </p:nvSpPr>
          <p:spPr>
            <a:xfrm>
              <a:off x="11473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7"/>
            <p:cNvSpPr/>
            <p:nvPr/>
          </p:nvSpPr>
          <p:spPr>
            <a:xfrm>
              <a:off x="11473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7"/>
            <p:cNvSpPr/>
            <p:nvPr/>
          </p:nvSpPr>
          <p:spPr>
            <a:xfrm>
              <a:off x="11473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7"/>
            <p:cNvSpPr/>
            <p:nvPr/>
          </p:nvSpPr>
          <p:spPr>
            <a:xfrm>
              <a:off x="11473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7"/>
            <p:cNvSpPr/>
            <p:nvPr/>
          </p:nvSpPr>
          <p:spPr>
            <a:xfrm>
              <a:off x="11473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7"/>
            <p:cNvSpPr/>
            <p:nvPr/>
          </p:nvSpPr>
          <p:spPr>
            <a:xfrm>
              <a:off x="11473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7"/>
            <p:cNvSpPr/>
            <p:nvPr/>
          </p:nvSpPr>
          <p:spPr>
            <a:xfrm>
              <a:off x="11473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
            <p:cNvSpPr/>
            <p:nvPr/>
          </p:nvSpPr>
          <p:spPr>
            <a:xfrm>
              <a:off x="11473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7"/>
            <p:cNvSpPr/>
            <p:nvPr/>
          </p:nvSpPr>
          <p:spPr>
            <a:xfrm>
              <a:off x="11473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7"/>
            <p:cNvSpPr/>
            <p:nvPr/>
          </p:nvSpPr>
          <p:spPr>
            <a:xfrm>
              <a:off x="11473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7"/>
            <p:cNvSpPr/>
            <p:nvPr/>
          </p:nvSpPr>
          <p:spPr>
            <a:xfrm>
              <a:off x="103372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7"/>
            <p:cNvSpPr/>
            <p:nvPr/>
          </p:nvSpPr>
          <p:spPr>
            <a:xfrm>
              <a:off x="103372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7"/>
            <p:cNvSpPr/>
            <p:nvPr/>
          </p:nvSpPr>
          <p:spPr>
            <a:xfrm>
              <a:off x="103372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7"/>
            <p:cNvSpPr/>
            <p:nvPr/>
          </p:nvSpPr>
          <p:spPr>
            <a:xfrm>
              <a:off x="103372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7"/>
            <p:cNvSpPr/>
            <p:nvPr/>
          </p:nvSpPr>
          <p:spPr>
            <a:xfrm>
              <a:off x="103372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7"/>
            <p:cNvSpPr/>
            <p:nvPr/>
          </p:nvSpPr>
          <p:spPr>
            <a:xfrm>
              <a:off x="103372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7"/>
            <p:cNvSpPr/>
            <p:nvPr/>
          </p:nvSpPr>
          <p:spPr>
            <a:xfrm>
              <a:off x="103372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7"/>
            <p:cNvSpPr/>
            <p:nvPr/>
          </p:nvSpPr>
          <p:spPr>
            <a:xfrm>
              <a:off x="103372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7"/>
            <p:cNvSpPr/>
            <p:nvPr/>
          </p:nvSpPr>
          <p:spPr>
            <a:xfrm>
              <a:off x="103372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7"/>
            <p:cNvSpPr/>
            <p:nvPr/>
          </p:nvSpPr>
          <p:spPr>
            <a:xfrm>
              <a:off x="103372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7"/>
            <p:cNvSpPr/>
            <p:nvPr/>
          </p:nvSpPr>
          <p:spPr>
            <a:xfrm>
              <a:off x="103372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7"/>
            <p:cNvSpPr/>
            <p:nvPr/>
          </p:nvSpPr>
          <p:spPr>
            <a:xfrm>
              <a:off x="103372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7"/>
            <p:cNvSpPr/>
            <p:nvPr/>
          </p:nvSpPr>
          <p:spPr>
            <a:xfrm>
              <a:off x="103372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7"/>
            <p:cNvSpPr/>
            <p:nvPr/>
          </p:nvSpPr>
          <p:spPr>
            <a:xfrm>
              <a:off x="103372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7"/>
            <p:cNvSpPr/>
            <p:nvPr/>
          </p:nvSpPr>
          <p:spPr>
            <a:xfrm>
              <a:off x="103372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7"/>
            <p:cNvSpPr/>
            <p:nvPr/>
          </p:nvSpPr>
          <p:spPr>
            <a:xfrm>
              <a:off x="103372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7"/>
            <p:cNvSpPr/>
            <p:nvPr/>
          </p:nvSpPr>
          <p:spPr>
            <a:xfrm>
              <a:off x="103372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7"/>
            <p:cNvSpPr/>
            <p:nvPr/>
          </p:nvSpPr>
          <p:spPr>
            <a:xfrm>
              <a:off x="103372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7"/>
            <p:cNvSpPr/>
            <p:nvPr/>
          </p:nvSpPr>
          <p:spPr>
            <a:xfrm>
              <a:off x="103372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7"/>
            <p:cNvSpPr/>
            <p:nvPr/>
          </p:nvSpPr>
          <p:spPr>
            <a:xfrm>
              <a:off x="103372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7"/>
            <p:cNvSpPr/>
            <p:nvPr/>
          </p:nvSpPr>
          <p:spPr>
            <a:xfrm>
              <a:off x="920075"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7"/>
            <p:cNvSpPr/>
            <p:nvPr/>
          </p:nvSpPr>
          <p:spPr>
            <a:xfrm>
              <a:off x="920075"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7"/>
            <p:cNvSpPr/>
            <p:nvPr/>
          </p:nvSpPr>
          <p:spPr>
            <a:xfrm>
              <a:off x="920075"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7"/>
            <p:cNvSpPr/>
            <p:nvPr/>
          </p:nvSpPr>
          <p:spPr>
            <a:xfrm>
              <a:off x="920075"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7"/>
            <p:cNvSpPr/>
            <p:nvPr/>
          </p:nvSpPr>
          <p:spPr>
            <a:xfrm>
              <a:off x="920075"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7"/>
            <p:cNvSpPr/>
            <p:nvPr/>
          </p:nvSpPr>
          <p:spPr>
            <a:xfrm>
              <a:off x="920075"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7"/>
            <p:cNvSpPr/>
            <p:nvPr/>
          </p:nvSpPr>
          <p:spPr>
            <a:xfrm>
              <a:off x="920075"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7"/>
            <p:cNvSpPr/>
            <p:nvPr/>
          </p:nvSpPr>
          <p:spPr>
            <a:xfrm>
              <a:off x="920075"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7"/>
            <p:cNvSpPr/>
            <p:nvPr/>
          </p:nvSpPr>
          <p:spPr>
            <a:xfrm>
              <a:off x="920075"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7"/>
            <p:cNvSpPr/>
            <p:nvPr/>
          </p:nvSpPr>
          <p:spPr>
            <a:xfrm>
              <a:off x="920075"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7"/>
            <p:cNvSpPr/>
            <p:nvPr/>
          </p:nvSpPr>
          <p:spPr>
            <a:xfrm>
              <a:off x="920075"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7"/>
            <p:cNvSpPr/>
            <p:nvPr/>
          </p:nvSpPr>
          <p:spPr>
            <a:xfrm>
              <a:off x="920075"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7"/>
            <p:cNvSpPr/>
            <p:nvPr/>
          </p:nvSpPr>
          <p:spPr>
            <a:xfrm>
              <a:off x="920075"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7"/>
            <p:cNvSpPr/>
            <p:nvPr/>
          </p:nvSpPr>
          <p:spPr>
            <a:xfrm>
              <a:off x="920075"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7"/>
            <p:cNvSpPr/>
            <p:nvPr/>
          </p:nvSpPr>
          <p:spPr>
            <a:xfrm>
              <a:off x="920075"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7"/>
            <p:cNvSpPr/>
            <p:nvPr/>
          </p:nvSpPr>
          <p:spPr>
            <a:xfrm>
              <a:off x="920075"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7"/>
            <p:cNvSpPr/>
            <p:nvPr/>
          </p:nvSpPr>
          <p:spPr>
            <a:xfrm>
              <a:off x="920075"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7"/>
            <p:cNvSpPr/>
            <p:nvPr/>
          </p:nvSpPr>
          <p:spPr>
            <a:xfrm>
              <a:off x="920075"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7"/>
            <p:cNvSpPr/>
            <p:nvPr/>
          </p:nvSpPr>
          <p:spPr>
            <a:xfrm>
              <a:off x="920075"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7"/>
            <p:cNvSpPr/>
            <p:nvPr/>
          </p:nvSpPr>
          <p:spPr>
            <a:xfrm>
              <a:off x="920075"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7"/>
            <p:cNvSpPr/>
            <p:nvPr/>
          </p:nvSpPr>
          <p:spPr>
            <a:xfrm>
              <a:off x="8064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7"/>
            <p:cNvSpPr/>
            <p:nvPr/>
          </p:nvSpPr>
          <p:spPr>
            <a:xfrm>
              <a:off x="8064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7"/>
            <p:cNvSpPr/>
            <p:nvPr/>
          </p:nvSpPr>
          <p:spPr>
            <a:xfrm>
              <a:off x="8064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7"/>
            <p:cNvSpPr/>
            <p:nvPr/>
          </p:nvSpPr>
          <p:spPr>
            <a:xfrm>
              <a:off x="8064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7"/>
            <p:cNvSpPr/>
            <p:nvPr/>
          </p:nvSpPr>
          <p:spPr>
            <a:xfrm>
              <a:off x="8064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7"/>
            <p:cNvSpPr/>
            <p:nvPr/>
          </p:nvSpPr>
          <p:spPr>
            <a:xfrm>
              <a:off x="8064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7"/>
            <p:cNvSpPr/>
            <p:nvPr/>
          </p:nvSpPr>
          <p:spPr>
            <a:xfrm>
              <a:off x="8064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7"/>
            <p:cNvSpPr/>
            <p:nvPr/>
          </p:nvSpPr>
          <p:spPr>
            <a:xfrm>
              <a:off x="8064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7"/>
            <p:cNvSpPr/>
            <p:nvPr/>
          </p:nvSpPr>
          <p:spPr>
            <a:xfrm>
              <a:off x="8064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7"/>
            <p:cNvSpPr/>
            <p:nvPr/>
          </p:nvSpPr>
          <p:spPr>
            <a:xfrm>
              <a:off x="8064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7"/>
            <p:cNvSpPr/>
            <p:nvPr/>
          </p:nvSpPr>
          <p:spPr>
            <a:xfrm>
              <a:off x="8064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7"/>
            <p:cNvSpPr/>
            <p:nvPr/>
          </p:nvSpPr>
          <p:spPr>
            <a:xfrm>
              <a:off x="8064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7"/>
            <p:cNvSpPr/>
            <p:nvPr/>
          </p:nvSpPr>
          <p:spPr>
            <a:xfrm>
              <a:off x="8064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7"/>
            <p:cNvSpPr/>
            <p:nvPr/>
          </p:nvSpPr>
          <p:spPr>
            <a:xfrm>
              <a:off x="8064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7"/>
            <p:cNvSpPr/>
            <p:nvPr/>
          </p:nvSpPr>
          <p:spPr>
            <a:xfrm>
              <a:off x="8064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7"/>
            <p:cNvSpPr/>
            <p:nvPr/>
          </p:nvSpPr>
          <p:spPr>
            <a:xfrm>
              <a:off x="8064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7"/>
            <p:cNvSpPr/>
            <p:nvPr/>
          </p:nvSpPr>
          <p:spPr>
            <a:xfrm>
              <a:off x="8064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7"/>
            <p:cNvSpPr/>
            <p:nvPr/>
          </p:nvSpPr>
          <p:spPr>
            <a:xfrm>
              <a:off x="8064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7"/>
            <p:cNvSpPr/>
            <p:nvPr/>
          </p:nvSpPr>
          <p:spPr>
            <a:xfrm>
              <a:off x="8064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7"/>
            <p:cNvSpPr/>
            <p:nvPr/>
          </p:nvSpPr>
          <p:spPr>
            <a:xfrm>
              <a:off x="8064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7"/>
            <p:cNvSpPr/>
            <p:nvPr/>
          </p:nvSpPr>
          <p:spPr>
            <a:xfrm>
              <a:off x="692825" y="16847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7"/>
            <p:cNvSpPr/>
            <p:nvPr/>
          </p:nvSpPr>
          <p:spPr>
            <a:xfrm>
              <a:off x="692825" y="1785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7"/>
            <p:cNvSpPr/>
            <p:nvPr/>
          </p:nvSpPr>
          <p:spPr>
            <a:xfrm>
              <a:off x="692825" y="188685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7"/>
            <p:cNvSpPr/>
            <p:nvPr/>
          </p:nvSpPr>
          <p:spPr>
            <a:xfrm>
              <a:off x="692825" y="1987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7"/>
            <p:cNvSpPr/>
            <p:nvPr/>
          </p:nvSpPr>
          <p:spPr>
            <a:xfrm>
              <a:off x="692825" y="2088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7"/>
            <p:cNvSpPr/>
            <p:nvPr/>
          </p:nvSpPr>
          <p:spPr>
            <a:xfrm>
              <a:off x="692825" y="2189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7"/>
            <p:cNvSpPr/>
            <p:nvPr/>
          </p:nvSpPr>
          <p:spPr>
            <a:xfrm>
              <a:off x="692825" y="2290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7"/>
            <p:cNvSpPr/>
            <p:nvPr/>
          </p:nvSpPr>
          <p:spPr>
            <a:xfrm>
              <a:off x="692825" y="2391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7"/>
            <p:cNvSpPr/>
            <p:nvPr/>
          </p:nvSpPr>
          <p:spPr>
            <a:xfrm>
              <a:off x="692825" y="249292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7"/>
            <p:cNvSpPr/>
            <p:nvPr/>
          </p:nvSpPr>
          <p:spPr>
            <a:xfrm>
              <a:off x="692825" y="2593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7"/>
            <p:cNvSpPr/>
            <p:nvPr/>
          </p:nvSpPr>
          <p:spPr>
            <a:xfrm>
              <a:off x="692825" y="269500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7"/>
            <p:cNvSpPr/>
            <p:nvPr/>
          </p:nvSpPr>
          <p:spPr>
            <a:xfrm>
              <a:off x="692825" y="2795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7"/>
            <p:cNvSpPr/>
            <p:nvPr/>
          </p:nvSpPr>
          <p:spPr>
            <a:xfrm>
              <a:off x="692825" y="2897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7"/>
            <p:cNvSpPr/>
            <p:nvPr/>
          </p:nvSpPr>
          <p:spPr>
            <a:xfrm>
              <a:off x="692825" y="2998050"/>
              <a:ext cx="113675" cy="100975"/>
            </a:xfrm>
            <a:custGeom>
              <a:avLst/>
              <a:gdLst/>
              <a:ahLst/>
              <a:cxnLst/>
              <a:rect l="l" t="t" r="r" b="b"/>
              <a:pathLst>
                <a:path w="4547"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7"/>
            <p:cNvSpPr/>
            <p:nvPr/>
          </p:nvSpPr>
          <p:spPr>
            <a:xfrm>
              <a:off x="692825" y="3099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7"/>
            <p:cNvSpPr/>
            <p:nvPr/>
          </p:nvSpPr>
          <p:spPr>
            <a:xfrm>
              <a:off x="692825" y="3200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7"/>
            <p:cNvSpPr/>
            <p:nvPr/>
          </p:nvSpPr>
          <p:spPr>
            <a:xfrm>
              <a:off x="692825" y="3301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7"/>
            <p:cNvSpPr/>
            <p:nvPr/>
          </p:nvSpPr>
          <p:spPr>
            <a:xfrm>
              <a:off x="692825" y="3402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7"/>
            <p:cNvSpPr/>
            <p:nvPr/>
          </p:nvSpPr>
          <p:spPr>
            <a:xfrm>
              <a:off x="692825" y="3503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7"/>
            <p:cNvSpPr/>
            <p:nvPr/>
          </p:nvSpPr>
          <p:spPr>
            <a:xfrm>
              <a:off x="692825" y="36041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7"/>
            <p:cNvSpPr/>
            <p:nvPr/>
          </p:nvSpPr>
          <p:spPr>
            <a:xfrm>
              <a:off x="57917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7"/>
            <p:cNvSpPr/>
            <p:nvPr/>
          </p:nvSpPr>
          <p:spPr>
            <a:xfrm>
              <a:off x="57917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7"/>
            <p:cNvSpPr/>
            <p:nvPr/>
          </p:nvSpPr>
          <p:spPr>
            <a:xfrm>
              <a:off x="57917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7"/>
            <p:cNvSpPr/>
            <p:nvPr/>
          </p:nvSpPr>
          <p:spPr>
            <a:xfrm>
              <a:off x="57917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7"/>
            <p:cNvSpPr/>
            <p:nvPr/>
          </p:nvSpPr>
          <p:spPr>
            <a:xfrm>
              <a:off x="57917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7"/>
            <p:cNvSpPr/>
            <p:nvPr/>
          </p:nvSpPr>
          <p:spPr>
            <a:xfrm>
              <a:off x="57917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7"/>
            <p:cNvSpPr/>
            <p:nvPr/>
          </p:nvSpPr>
          <p:spPr>
            <a:xfrm>
              <a:off x="57917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7"/>
            <p:cNvSpPr/>
            <p:nvPr/>
          </p:nvSpPr>
          <p:spPr>
            <a:xfrm>
              <a:off x="57917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7"/>
            <p:cNvSpPr/>
            <p:nvPr/>
          </p:nvSpPr>
          <p:spPr>
            <a:xfrm>
              <a:off x="57917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7"/>
            <p:cNvSpPr/>
            <p:nvPr/>
          </p:nvSpPr>
          <p:spPr>
            <a:xfrm>
              <a:off x="57917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7"/>
            <p:cNvSpPr/>
            <p:nvPr/>
          </p:nvSpPr>
          <p:spPr>
            <a:xfrm>
              <a:off x="57917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7"/>
            <p:cNvSpPr/>
            <p:nvPr/>
          </p:nvSpPr>
          <p:spPr>
            <a:xfrm>
              <a:off x="57917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7"/>
            <p:cNvSpPr/>
            <p:nvPr/>
          </p:nvSpPr>
          <p:spPr>
            <a:xfrm>
              <a:off x="57917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7"/>
            <p:cNvSpPr/>
            <p:nvPr/>
          </p:nvSpPr>
          <p:spPr>
            <a:xfrm>
              <a:off x="57917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7"/>
            <p:cNvSpPr/>
            <p:nvPr/>
          </p:nvSpPr>
          <p:spPr>
            <a:xfrm>
              <a:off x="57917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7"/>
            <p:cNvSpPr/>
            <p:nvPr/>
          </p:nvSpPr>
          <p:spPr>
            <a:xfrm>
              <a:off x="57917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7"/>
            <p:cNvSpPr/>
            <p:nvPr/>
          </p:nvSpPr>
          <p:spPr>
            <a:xfrm>
              <a:off x="57917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7"/>
            <p:cNvSpPr/>
            <p:nvPr/>
          </p:nvSpPr>
          <p:spPr>
            <a:xfrm>
              <a:off x="57917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7"/>
            <p:cNvSpPr/>
            <p:nvPr/>
          </p:nvSpPr>
          <p:spPr>
            <a:xfrm>
              <a:off x="57917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7"/>
            <p:cNvSpPr/>
            <p:nvPr/>
          </p:nvSpPr>
          <p:spPr>
            <a:xfrm>
              <a:off x="57917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7"/>
            <p:cNvSpPr/>
            <p:nvPr/>
          </p:nvSpPr>
          <p:spPr>
            <a:xfrm>
              <a:off x="465500"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7"/>
            <p:cNvSpPr/>
            <p:nvPr/>
          </p:nvSpPr>
          <p:spPr>
            <a:xfrm>
              <a:off x="465500"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7"/>
            <p:cNvSpPr/>
            <p:nvPr/>
          </p:nvSpPr>
          <p:spPr>
            <a:xfrm>
              <a:off x="465500"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7"/>
            <p:cNvSpPr/>
            <p:nvPr/>
          </p:nvSpPr>
          <p:spPr>
            <a:xfrm>
              <a:off x="465500"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7"/>
            <p:cNvSpPr/>
            <p:nvPr/>
          </p:nvSpPr>
          <p:spPr>
            <a:xfrm>
              <a:off x="465500"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7"/>
            <p:cNvSpPr/>
            <p:nvPr/>
          </p:nvSpPr>
          <p:spPr>
            <a:xfrm>
              <a:off x="465500"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7"/>
            <p:cNvSpPr/>
            <p:nvPr/>
          </p:nvSpPr>
          <p:spPr>
            <a:xfrm>
              <a:off x="465500"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7"/>
            <p:cNvSpPr/>
            <p:nvPr/>
          </p:nvSpPr>
          <p:spPr>
            <a:xfrm>
              <a:off x="465500"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7"/>
            <p:cNvSpPr/>
            <p:nvPr/>
          </p:nvSpPr>
          <p:spPr>
            <a:xfrm>
              <a:off x="465500"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7"/>
            <p:cNvSpPr/>
            <p:nvPr/>
          </p:nvSpPr>
          <p:spPr>
            <a:xfrm>
              <a:off x="465500"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7"/>
            <p:cNvSpPr/>
            <p:nvPr/>
          </p:nvSpPr>
          <p:spPr>
            <a:xfrm>
              <a:off x="465500"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7"/>
            <p:cNvSpPr/>
            <p:nvPr/>
          </p:nvSpPr>
          <p:spPr>
            <a:xfrm>
              <a:off x="465500"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7"/>
            <p:cNvSpPr/>
            <p:nvPr/>
          </p:nvSpPr>
          <p:spPr>
            <a:xfrm>
              <a:off x="465500"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7"/>
            <p:cNvSpPr/>
            <p:nvPr/>
          </p:nvSpPr>
          <p:spPr>
            <a:xfrm>
              <a:off x="465500"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7"/>
            <p:cNvSpPr/>
            <p:nvPr/>
          </p:nvSpPr>
          <p:spPr>
            <a:xfrm>
              <a:off x="465500"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7"/>
            <p:cNvSpPr/>
            <p:nvPr/>
          </p:nvSpPr>
          <p:spPr>
            <a:xfrm>
              <a:off x="465500"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7"/>
            <p:cNvSpPr/>
            <p:nvPr/>
          </p:nvSpPr>
          <p:spPr>
            <a:xfrm>
              <a:off x="465500"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7"/>
            <p:cNvSpPr/>
            <p:nvPr/>
          </p:nvSpPr>
          <p:spPr>
            <a:xfrm>
              <a:off x="465500"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7"/>
            <p:cNvSpPr/>
            <p:nvPr/>
          </p:nvSpPr>
          <p:spPr>
            <a:xfrm>
              <a:off x="465500"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7"/>
            <p:cNvSpPr/>
            <p:nvPr/>
          </p:nvSpPr>
          <p:spPr>
            <a:xfrm>
              <a:off x="465500"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7"/>
            <p:cNvSpPr/>
            <p:nvPr/>
          </p:nvSpPr>
          <p:spPr>
            <a:xfrm>
              <a:off x="351850"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7"/>
            <p:cNvSpPr/>
            <p:nvPr/>
          </p:nvSpPr>
          <p:spPr>
            <a:xfrm>
              <a:off x="351850"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7"/>
            <p:cNvSpPr/>
            <p:nvPr/>
          </p:nvSpPr>
          <p:spPr>
            <a:xfrm>
              <a:off x="351850"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7"/>
            <p:cNvSpPr/>
            <p:nvPr/>
          </p:nvSpPr>
          <p:spPr>
            <a:xfrm>
              <a:off x="351850"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7"/>
            <p:cNvSpPr/>
            <p:nvPr/>
          </p:nvSpPr>
          <p:spPr>
            <a:xfrm>
              <a:off x="351850"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7"/>
            <p:cNvSpPr/>
            <p:nvPr/>
          </p:nvSpPr>
          <p:spPr>
            <a:xfrm>
              <a:off x="351850"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7"/>
            <p:cNvSpPr/>
            <p:nvPr/>
          </p:nvSpPr>
          <p:spPr>
            <a:xfrm>
              <a:off x="351850"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7"/>
            <p:cNvSpPr/>
            <p:nvPr/>
          </p:nvSpPr>
          <p:spPr>
            <a:xfrm>
              <a:off x="351850"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7"/>
            <p:cNvSpPr/>
            <p:nvPr/>
          </p:nvSpPr>
          <p:spPr>
            <a:xfrm>
              <a:off x="351850"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7"/>
            <p:cNvSpPr/>
            <p:nvPr/>
          </p:nvSpPr>
          <p:spPr>
            <a:xfrm>
              <a:off x="351850"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7"/>
            <p:cNvSpPr/>
            <p:nvPr/>
          </p:nvSpPr>
          <p:spPr>
            <a:xfrm>
              <a:off x="351850"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7"/>
            <p:cNvSpPr/>
            <p:nvPr/>
          </p:nvSpPr>
          <p:spPr>
            <a:xfrm>
              <a:off x="351850"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7"/>
            <p:cNvSpPr/>
            <p:nvPr/>
          </p:nvSpPr>
          <p:spPr>
            <a:xfrm>
              <a:off x="351850"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7"/>
            <p:cNvSpPr/>
            <p:nvPr/>
          </p:nvSpPr>
          <p:spPr>
            <a:xfrm>
              <a:off x="351850"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7"/>
            <p:cNvSpPr/>
            <p:nvPr/>
          </p:nvSpPr>
          <p:spPr>
            <a:xfrm>
              <a:off x="351850"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7"/>
            <p:cNvSpPr/>
            <p:nvPr/>
          </p:nvSpPr>
          <p:spPr>
            <a:xfrm>
              <a:off x="351850"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7"/>
            <p:cNvSpPr/>
            <p:nvPr/>
          </p:nvSpPr>
          <p:spPr>
            <a:xfrm>
              <a:off x="351850"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7"/>
            <p:cNvSpPr/>
            <p:nvPr/>
          </p:nvSpPr>
          <p:spPr>
            <a:xfrm>
              <a:off x="351850"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7"/>
            <p:cNvSpPr/>
            <p:nvPr/>
          </p:nvSpPr>
          <p:spPr>
            <a:xfrm>
              <a:off x="351850"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7"/>
            <p:cNvSpPr/>
            <p:nvPr/>
          </p:nvSpPr>
          <p:spPr>
            <a:xfrm>
              <a:off x="351850"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7"/>
            <p:cNvSpPr/>
            <p:nvPr/>
          </p:nvSpPr>
          <p:spPr>
            <a:xfrm>
              <a:off x="23820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7"/>
            <p:cNvSpPr/>
            <p:nvPr/>
          </p:nvSpPr>
          <p:spPr>
            <a:xfrm>
              <a:off x="23820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7"/>
            <p:cNvSpPr/>
            <p:nvPr/>
          </p:nvSpPr>
          <p:spPr>
            <a:xfrm>
              <a:off x="23820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7"/>
            <p:cNvSpPr/>
            <p:nvPr/>
          </p:nvSpPr>
          <p:spPr>
            <a:xfrm>
              <a:off x="23820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7"/>
            <p:cNvSpPr/>
            <p:nvPr/>
          </p:nvSpPr>
          <p:spPr>
            <a:xfrm>
              <a:off x="23820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7"/>
            <p:cNvSpPr/>
            <p:nvPr/>
          </p:nvSpPr>
          <p:spPr>
            <a:xfrm>
              <a:off x="23820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7"/>
            <p:cNvSpPr/>
            <p:nvPr/>
          </p:nvSpPr>
          <p:spPr>
            <a:xfrm>
              <a:off x="23820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7"/>
            <p:cNvSpPr/>
            <p:nvPr/>
          </p:nvSpPr>
          <p:spPr>
            <a:xfrm>
              <a:off x="23820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7"/>
            <p:cNvSpPr/>
            <p:nvPr/>
          </p:nvSpPr>
          <p:spPr>
            <a:xfrm>
              <a:off x="23820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7"/>
            <p:cNvSpPr/>
            <p:nvPr/>
          </p:nvSpPr>
          <p:spPr>
            <a:xfrm>
              <a:off x="23820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7"/>
            <p:cNvSpPr/>
            <p:nvPr/>
          </p:nvSpPr>
          <p:spPr>
            <a:xfrm>
              <a:off x="23820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7"/>
            <p:cNvSpPr/>
            <p:nvPr/>
          </p:nvSpPr>
          <p:spPr>
            <a:xfrm>
              <a:off x="23820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7"/>
            <p:cNvSpPr/>
            <p:nvPr/>
          </p:nvSpPr>
          <p:spPr>
            <a:xfrm>
              <a:off x="23820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7"/>
            <p:cNvSpPr/>
            <p:nvPr/>
          </p:nvSpPr>
          <p:spPr>
            <a:xfrm>
              <a:off x="23820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7"/>
            <p:cNvSpPr/>
            <p:nvPr/>
          </p:nvSpPr>
          <p:spPr>
            <a:xfrm>
              <a:off x="23820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7"/>
            <p:cNvSpPr/>
            <p:nvPr/>
          </p:nvSpPr>
          <p:spPr>
            <a:xfrm>
              <a:off x="23820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7"/>
            <p:cNvSpPr/>
            <p:nvPr/>
          </p:nvSpPr>
          <p:spPr>
            <a:xfrm>
              <a:off x="23820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7"/>
            <p:cNvSpPr/>
            <p:nvPr/>
          </p:nvSpPr>
          <p:spPr>
            <a:xfrm>
              <a:off x="23820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7"/>
            <p:cNvSpPr/>
            <p:nvPr/>
          </p:nvSpPr>
          <p:spPr>
            <a:xfrm>
              <a:off x="23820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7"/>
            <p:cNvSpPr/>
            <p:nvPr/>
          </p:nvSpPr>
          <p:spPr>
            <a:xfrm>
              <a:off x="23820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7"/>
          <p:cNvGrpSpPr/>
          <p:nvPr/>
        </p:nvGrpSpPr>
        <p:grpSpPr>
          <a:xfrm rot="-513894">
            <a:off x="7342352" y="4920964"/>
            <a:ext cx="1593105" cy="300343"/>
            <a:chOff x="380125" y="2453775"/>
            <a:chExt cx="3622300" cy="682900"/>
          </a:xfrm>
        </p:grpSpPr>
        <p:sp>
          <p:nvSpPr>
            <p:cNvPr id="1420" name="Google Shape;1420;p7"/>
            <p:cNvSpPr/>
            <p:nvPr/>
          </p:nvSpPr>
          <p:spPr>
            <a:xfrm>
              <a:off x="380125" y="2529375"/>
              <a:ext cx="249125" cy="443975"/>
            </a:xfrm>
            <a:custGeom>
              <a:avLst/>
              <a:gdLst/>
              <a:ahLst/>
              <a:cxnLst/>
              <a:rect l="l" t="t" r="r" b="b"/>
              <a:pathLst>
                <a:path w="9965" h="17759" extrusionOk="0">
                  <a:moveTo>
                    <a:pt x="3024" y="1"/>
                  </a:moveTo>
                  <a:cubicBezTo>
                    <a:pt x="2637" y="1125"/>
                    <a:pt x="2307" y="2405"/>
                    <a:pt x="2074" y="3839"/>
                  </a:cubicBezTo>
                  <a:cubicBezTo>
                    <a:pt x="1842" y="5274"/>
                    <a:pt x="1532" y="6708"/>
                    <a:pt x="1163" y="8143"/>
                  </a:cubicBezTo>
                  <a:cubicBezTo>
                    <a:pt x="1415" y="8279"/>
                    <a:pt x="1745" y="8434"/>
                    <a:pt x="2113" y="8608"/>
                  </a:cubicBezTo>
                  <a:cubicBezTo>
                    <a:pt x="2501" y="8783"/>
                    <a:pt x="2850" y="8957"/>
                    <a:pt x="3179" y="9131"/>
                  </a:cubicBezTo>
                  <a:cubicBezTo>
                    <a:pt x="3548" y="9073"/>
                    <a:pt x="3935" y="9035"/>
                    <a:pt x="4343" y="9035"/>
                  </a:cubicBezTo>
                  <a:cubicBezTo>
                    <a:pt x="5486" y="9035"/>
                    <a:pt x="6359" y="9345"/>
                    <a:pt x="6960" y="9984"/>
                  </a:cubicBezTo>
                  <a:cubicBezTo>
                    <a:pt x="7561" y="10624"/>
                    <a:pt x="7871" y="11400"/>
                    <a:pt x="7871" y="12291"/>
                  </a:cubicBezTo>
                  <a:cubicBezTo>
                    <a:pt x="7871" y="13261"/>
                    <a:pt x="7541" y="14152"/>
                    <a:pt x="6902" y="14928"/>
                  </a:cubicBezTo>
                  <a:cubicBezTo>
                    <a:pt x="6262" y="15703"/>
                    <a:pt x="5428" y="16091"/>
                    <a:pt x="4459" y="16091"/>
                  </a:cubicBezTo>
                  <a:cubicBezTo>
                    <a:pt x="3490" y="16091"/>
                    <a:pt x="2462" y="15684"/>
                    <a:pt x="1357" y="14850"/>
                  </a:cubicBezTo>
                  <a:cubicBezTo>
                    <a:pt x="1260" y="14773"/>
                    <a:pt x="1163" y="14734"/>
                    <a:pt x="1047" y="14734"/>
                  </a:cubicBezTo>
                  <a:cubicBezTo>
                    <a:pt x="814" y="14734"/>
                    <a:pt x="601" y="14967"/>
                    <a:pt x="368" y="15471"/>
                  </a:cubicBezTo>
                  <a:cubicBezTo>
                    <a:pt x="136" y="15975"/>
                    <a:pt x="0" y="16227"/>
                    <a:pt x="0" y="16246"/>
                  </a:cubicBezTo>
                  <a:cubicBezTo>
                    <a:pt x="1435" y="17254"/>
                    <a:pt x="2850" y="17758"/>
                    <a:pt x="4420" y="17758"/>
                  </a:cubicBezTo>
                  <a:cubicBezTo>
                    <a:pt x="5971" y="17758"/>
                    <a:pt x="7289" y="17274"/>
                    <a:pt x="8355" y="16304"/>
                  </a:cubicBezTo>
                  <a:cubicBezTo>
                    <a:pt x="9422" y="15335"/>
                    <a:pt x="9965" y="14152"/>
                    <a:pt x="9965" y="12795"/>
                  </a:cubicBezTo>
                  <a:cubicBezTo>
                    <a:pt x="9965" y="11341"/>
                    <a:pt x="9422" y="10062"/>
                    <a:pt x="8336" y="8957"/>
                  </a:cubicBezTo>
                  <a:cubicBezTo>
                    <a:pt x="7250" y="7852"/>
                    <a:pt x="6010" y="7290"/>
                    <a:pt x="4614" y="7290"/>
                  </a:cubicBezTo>
                  <a:cubicBezTo>
                    <a:pt x="4187" y="7290"/>
                    <a:pt x="3722" y="7329"/>
                    <a:pt x="3276" y="7426"/>
                  </a:cubicBezTo>
                  <a:cubicBezTo>
                    <a:pt x="3645" y="5371"/>
                    <a:pt x="3955" y="3432"/>
                    <a:pt x="4207" y="1590"/>
                  </a:cubicBezTo>
                  <a:cubicBezTo>
                    <a:pt x="4614" y="1552"/>
                    <a:pt x="5564" y="1532"/>
                    <a:pt x="7076" y="1532"/>
                  </a:cubicBezTo>
                  <a:cubicBezTo>
                    <a:pt x="8084" y="1532"/>
                    <a:pt x="8976" y="1455"/>
                    <a:pt x="9751" y="1300"/>
                  </a:cubicBezTo>
                  <a:lnTo>
                    <a:pt x="9480" y="233"/>
                  </a:lnTo>
                  <a:cubicBezTo>
                    <a:pt x="8743" y="117"/>
                    <a:pt x="7619" y="59"/>
                    <a:pt x="6107" y="59"/>
                  </a:cubicBezTo>
                  <a:cubicBezTo>
                    <a:pt x="4614" y="59"/>
                    <a:pt x="3587" y="39"/>
                    <a:pt x="3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21" name="Google Shape;1421;p7"/>
            <p:cNvSpPr/>
            <p:nvPr/>
          </p:nvSpPr>
          <p:spPr>
            <a:xfrm>
              <a:off x="665575" y="2504175"/>
              <a:ext cx="83875" cy="522475"/>
            </a:xfrm>
            <a:custGeom>
              <a:avLst/>
              <a:gdLst/>
              <a:ahLst/>
              <a:cxnLst/>
              <a:rect l="l" t="t" r="r" b="b"/>
              <a:pathLst>
                <a:path w="3355" h="20899" extrusionOk="0">
                  <a:moveTo>
                    <a:pt x="1765" y="1"/>
                  </a:moveTo>
                  <a:cubicBezTo>
                    <a:pt x="582" y="4401"/>
                    <a:pt x="0" y="7736"/>
                    <a:pt x="0" y="10043"/>
                  </a:cubicBezTo>
                  <a:cubicBezTo>
                    <a:pt x="0" y="10605"/>
                    <a:pt x="20" y="11186"/>
                    <a:pt x="78" y="11807"/>
                  </a:cubicBezTo>
                  <a:cubicBezTo>
                    <a:pt x="117" y="12427"/>
                    <a:pt x="175" y="12970"/>
                    <a:pt x="233" y="13454"/>
                  </a:cubicBezTo>
                  <a:cubicBezTo>
                    <a:pt x="311" y="13920"/>
                    <a:pt x="408" y="14501"/>
                    <a:pt x="524" y="15199"/>
                  </a:cubicBezTo>
                  <a:cubicBezTo>
                    <a:pt x="660" y="15897"/>
                    <a:pt x="757" y="16440"/>
                    <a:pt x="834" y="16789"/>
                  </a:cubicBezTo>
                  <a:cubicBezTo>
                    <a:pt x="912" y="17157"/>
                    <a:pt x="1047" y="17719"/>
                    <a:pt x="1202" y="18514"/>
                  </a:cubicBezTo>
                  <a:cubicBezTo>
                    <a:pt x="1377" y="19290"/>
                    <a:pt x="1493" y="19813"/>
                    <a:pt x="1551" y="20085"/>
                  </a:cubicBezTo>
                  <a:cubicBezTo>
                    <a:pt x="1648" y="20337"/>
                    <a:pt x="1803" y="20530"/>
                    <a:pt x="2017" y="20685"/>
                  </a:cubicBezTo>
                  <a:cubicBezTo>
                    <a:pt x="2210" y="20821"/>
                    <a:pt x="2424" y="20899"/>
                    <a:pt x="2618" y="20899"/>
                  </a:cubicBezTo>
                  <a:cubicBezTo>
                    <a:pt x="3083" y="20899"/>
                    <a:pt x="3335" y="20530"/>
                    <a:pt x="3354" y="19794"/>
                  </a:cubicBezTo>
                  <a:cubicBezTo>
                    <a:pt x="3160" y="18941"/>
                    <a:pt x="2928" y="17933"/>
                    <a:pt x="2637" y="16770"/>
                  </a:cubicBezTo>
                  <a:cubicBezTo>
                    <a:pt x="2366" y="15587"/>
                    <a:pt x="2172" y="14715"/>
                    <a:pt x="2036" y="14133"/>
                  </a:cubicBezTo>
                  <a:cubicBezTo>
                    <a:pt x="1900" y="13532"/>
                    <a:pt x="1784" y="12834"/>
                    <a:pt x="1668" y="12020"/>
                  </a:cubicBezTo>
                  <a:cubicBezTo>
                    <a:pt x="1571" y="11186"/>
                    <a:pt x="1513" y="10392"/>
                    <a:pt x="1513" y="9616"/>
                  </a:cubicBezTo>
                  <a:cubicBezTo>
                    <a:pt x="1513" y="7464"/>
                    <a:pt x="1939" y="4362"/>
                    <a:pt x="2831" y="311"/>
                  </a:cubicBezTo>
                  <a:lnTo>
                    <a:pt x="1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22" name="Google Shape;1422;p7"/>
            <p:cNvSpPr/>
            <p:nvPr/>
          </p:nvSpPr>
          <p:spPr>
            <a:xfrm>
              <a:off x="761525" y="2529375"/>
              <a:ext cx="249150" cy="443975"/>
            </a:xfrm>
            <a:custGeom>
              <a:avLst/>
              <a:gdLst/>
              <a:ahLst/>
              <a:cxnLst/>
              <a:rect l="l" t="t" r="r" b="b"/>
              <a:pathLst>
                <a:path w="9966" h="17759" extrusionOk="0">
                  <a:moveTo>
                    <a:pt x="3025" y="1"/>
                  </a:moveTo>
                  <a:cubicBezTo>
                    <a:pt x="2637" y="1125"/>
                    <a:pt x="2308" y="2405"/>
                    <a:pt x="2075" y="3839"/>
                  </a:cubicBezTo>
                  <a:cubicBezTo>
                    <a:pt x="1843" y="5274"/>
                    <a:pt x="1532" y="6708"/>
                    <a:pt x="1164" y="8143"/>
                  </a:cubicBezTo>
                  <a:cubicBezTo>
                    <a:pt x="1416" y="8279"/>
                    <a:pt x="1746" y="8434"/>
                    <a:pt x="2133" y="8608"/>
                  </a:cubicBezTo>
                  <a:cubicBezTo>
                    <a:pt x="2502" y="8783"/>
                    <a:pt x="2851" y="8957"/>
                    <a:pt x="3180" y="9131"/>
                  </a:cubicBezTo>
                  <a:cubicBezTo>
                    <a:pt x="3549" y="9073"/>
                    <a:pt x="3936" y="9035"/>
                    <a:pt x="4343" y="9035"/>
                  </a:cubicBezTo>
                  <a:cubicBezTo>
                    <a:pt x="5507" y="9035"/>
                    <a:pt x="6379" y="9345"/>
                    <a:pt x="6980" y="9984"/>
                  </a:cubicBezTo>
                  <a:cubicBezTo>
                    <a:pt x="7561" y="10624"/>
                    <a:pt x="7872" y="11400"/>
                    <a:pt x="7872" y="12291"/>
                  </a:cubicBezTo>
                  <a:cubicBezTo>
                    <a:pt x="7872" y="13261"/>
                    <a:pt x="7542" y="14152"/>
                    <a:pt x="6902" y="14928"/>
                  </a:cubicBezTo>
                  <a:cubicBezTo>
                    <a:pt x="6263" y="15703"/>
                    <a:pt x="5448" y="16091"/>
                    <a:pt x="4479" y="16091"/>
                  </a:cubicBezTo>
                  <a:cubicBezTo>
                    <a:pt x="3490" y="16091"/>
                    <a:pt x="2463" y="15684"/>
                    <a:pt x="1358" y="14850"/>
                  </a:cubicBezTo>
                  <a:cubicBezTo>
                    <a:pt x="1261" y="14773"/>
                    <a:pt x="1164" y="14734"/>
                    <a:pt x="1048" y="14734"/>
                  </a:cubicBezTo>
                  <a:cubicBezTo>
                    <a:pt x="835" y="14734"/>
                    <a:pt x="602" y="14967"/>
                    <a:pt x="369" y="15471"/>
                  </a:cubicBezTo>
                  <a:cubicBezTo>
                    <a:pt x="137" y="15975"/>
                    <a:pt x="20" y="16227"/>
                    <a:pt x="1" y="16246"/>
                  </a:cubicBezTo>
                  <a:cubicBezTo>
                    <a:pt x="1435" y="17254"/>
                    <a:pt x="2870" y="17758"/>
                    <a:pt x="4421" y="17758"/>
                  </a:cubicBezTo>
                  <a:cubicBezTo>
                    <a:pt x="5991" y="17758"/>
                    <a:pt x="7309" y="17274"/>
                    <a:pt x="8376" y="16304"/>
                  </a:cubicBezTo>
                  <a:cubicBezTo>
                    <a:pt x="9442" y="15335"/>
                    <a:pt x="9965" y="14152"/>
                    <a:pt x="9965" y="12795"/>
                  </a:cubicBezTo>
                  <a:cubicBezTo>
                    <a:pt x="9965" y="11341"/>
                    <a:pt x="9423" y="10062"/>
                    <a:pt x="8337" y="8957"/>
                  </a:cubicBezTo>
                  <a:cubicBezTo>
                    <a:pt x="7251" y="7852"/>
                    <a:pt x="6011" y="7290"/>
                    <a:pt x="4615" y="7290"/>
                  </a:cubicBezTo>
                  <a:cubicBezTo>
                    <a:pt x="4188" y="7290"/>
                    <a:pt x="3742" y="7329"/>
                    <a:pt x="3277" y="7426"/>
                  </a:cubicBezTo>
                  <a:cubicBezTo>
                    <a:pt x="3665" y="5371"/>
                    <a:pt x="3975" y="3432"/>
                    <a:pt x="4208" y="1590"/>
                  </a:cubicBezTo>
                  <a:cubicBezTo>
                    <a:pt x="4615" y="1552"/>
                    <a:pt x="5584" y="1532"/>
                    <a:pt x="7077" y="1532"/>
                  </a:cubicBezTo>
                  <a:cubicBezTo>
                    <a:pt x="8085" y="1532"/>
                    <a:pt x="8977" y="1455"/>
                    <a:pt x="9752" y="1300"/>
                  </a:cubicBezTo>
                  <a:lnTo>
                    <a:pt x="9481" y="233"/>
                  </a:lnTo>
                  <a:lnTo>
                    <a:pt x="9500" y="233"/>
                  </a:lnTo>
                  <a:cubicBezTo>
                    <a:pt x="8744" y="117"/>
                    <a:pt x="7620" y="59"/>
                    <a:pt x="6127" y="59"/>
                  </a:cubicBezTo>
                  <a:cubicBezTo>
                    <a:pt x="4615" y="59"/>
                    <a:pt x="3587" y="39"/>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23" name="Google Shape;1423;p7"/>
            <p:cNvSpPr/>
            <p:nvPr/>
          </p:nvSpPr>
          <p:spPr>
            <a:xfrm>
              <a:off x="1022750" y="2453775"/>
              <a:ext cx="274825" cy="568025"/>
            </a:xfrm>
            <a:custGeom>
              <a:avLst/>
              <a:gdLst/>
              <a:ahLst/>
              <a:cxnLst/>
              <a:rect l="l" t="t" r="r" b="b"/>
              <a:pathLst>
                <a:path w="10993" h="22721" extrusionOk="0">
                  <a:moveTo>
                    <a:pt x="9927" y="0"/>
                  </a:moveTo>
                  <a:cubicBezTo>
                    <a:pt x="9578" y="1028"/>
                    <a:pt x="8570" y="3180"/>
                    <a:pt x="6902" y="6495"/>
                  </a:cubicBezTo>
                  <a:cubicBezTo>
                    <a:pt x="5216" y="9790"/>
                    <a:pt x="3646" y="12931"/>
                    <a:pt x="2192" y="15936"/>
                  </a:cubicBezTo>
                  <a:cubicBezTo>
                    <a:pt x="718" y="18921"/>
                    <a:pt x="1" y="20782"/>
                    <a:pt x="1" y="21480"/>
                  </a:cubicBezTo>
                  <a:cubicBezTo>
                    <a:pt x="1" y="21810"/>
                    <a:pt x="117" y="22101"/>
                    <a:pt x="331" y="22353"/>
                  </a:cubicBezTo>
                  <a:cubicBezTo>
                    <a:pt x="563" y="22605"/>
                    <a:pt x="815" y="22721"/>
                    <a:pt x="1145" y="22721"/>
                  </a:cubicBezTo>
                  <a:cubicBezTo>
                    <a:pt x="1474" y="22721"/>
                    <a:pt x="1765" y="22585"/>
                    <a:pt x="1978" y="22314"/>
                  </a:cubicBezTo>
                  <a:cubicBezTo>
                    <a:pt x="2599" y="20220"/>
                    <a:pt x="4111" y="16575"/>
                    <a:pt x="6495" y="11361"/>
                  </a:cubicBezTo>
                  <a:cubicBezTo>
                    <a:pt x="8899" y="6126"/>
                    <a:pt x="10392" y="2482"/>
                    <a:pt x="10993" y="408"/>
                  </a:cubicBezTo>
                  <a:lnTo>
                    <a:pt x="9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24" name="Google Shape;1424;p7"/>
            <p:cNvSpPr/>
            <p:nvPr/>
          </p:nvSpPr>
          <p:spPr>
            <a:xfrm>
              <a:off x="1297075" y="2526950"/>
              <a:ext cx="251075" cy="447375"/>
            </a:xfrm>
            <a:custGeom>
              <a:avLst/>
              <a:gdLst/>
              <a:ahLst/>
              <a:cxnLst/>
              <a:rect l="l" t="t" r="r" b="b"/>
              <a:pathLst>
                <a:path w="10043" h="17895" extrusionOk="0">
                  <a:moveTo>
                    <a:pt x="6844" y="2094"/>
                  </a:moveTo>
                  <a:lnTo>
                    <a:pt x="6844" y="2094"/>
                  </a:lnTo>
                  <a:cubicBezTo>
                    <a:pt x="6805" y="3006"/>
                    <a:pt x="6766" y="4363"/>
                    <a:pt x="6727" y="6146"/>
                  </a:cubicBezTo>
                  <a:cubicBezTo>
                    <a:pt x="6669" y="7930"/>
                    <a:pt x="6630" y="9267"/>
                    <a:pt x="6572" y="10178"/>
                  </a:cubicBezTo>
                  <a:lnTo>
                    <a:pt x="1765" y="10043"/>
                  </a:lnTo>
                  <a:cubicBezTo>
                    <a:pt x="2017" y="9674"/>
                    <a:pt x="2773" y="8414"/>
                    <a:pt x="4013" y="6301"/>
                  </a:cubicBezTo>
                  <a:cubicBezTo>
                    <a:pt x="5235" y="4169"/>
                    <a:pt x="6185" y="2773"/>
                    <a:pt x="6844" y="2094"/>
                  </a:cubicBezTo>
                  <a:close/>
                  <a:moveTo>
                    <a:pt x="6475" y="1"/>
                  </a:moveTo>
                  <a:cubicBezTo>
                    <a:pt x="4847" y="2172"/>
                    <a:pt x="2695" y="5487"/>
                    <a:pt x="20" y="9965"/>
                  </a:cubicBezTo>
                  <a:cubicBezTo>
                    <a:pt x="20" y="10081"/>
                    <a:pt x="20" y="10237"/>
                    <a:pt x="39" y="10450"/>
                  </a:cubicBezTo>
                  <a:cubicBezTo>
                    <a:pt x="39" y="10663"/>
                    <a:pt x="39" y="10838"/>
                    <a:pt x="39" y="10915"/>
                  </a:cubicBezTo>
                  <a:cubicBezTo>
                    <a:pt x="39" y="11070"/>
                    <a:pt x="39" y="11322"/>
                    <a:pt x="0" y="11710"/>
                  </a:cubicBezTo>
                  <a:cubicBezTo>
                    <a:pt x="388" y="11691"/>
                    <a:pt x="679" y="11671"/>
                    <a:pt x="912" y="11671"/>
                  </a:cubicBezTo>
                  <a:cubicBezTo>
                    <a:pt x="1377" y="11671"/>
                    <a:pt x="2094" y="11691"/>
                    <a:pt x="3102" y="11749"/>
                  </a:cubicBezTo>
                  <a:cubicBezTo>
                    <a:pt x="4091" y="11807"/>
                    <a:pt x="4828" y="11846"/>
                    <a:pt x="5312" y="11846"/>
                  </a:cubicBezTo>
                  <a:cubicBezTo>
                    <a:pt x="5603" y="11846"/>
                    <a:pt x="6010" y="11826"/>
                    <a:pt x="6534" y="11787"/>
                  </a:cubicBezTo>
                  <a:lnTo>
                    <a:pt x="6534" y="11787"/>
                  </a:lnTo>
                  <a:cubicBezTo>
                    <a:pt x="6437" y="14540"/>
                    <a:pt x="6378" y="16169"/>
                    <a:pt x="6359" y="16673"/>
                  </a:cubicBezTo>
                  <a:cubicBezTo>
                    <a:pt x="6417" y="17002"/>
                    <a:pt x="6592" y="17293"/>
                    <a:pt x="6863" y="17526"/>
                  </a:cubicBezTo>
                  <a:cubicBezTo>
                    <a:pt x="7135" y="17758"/>
                    <a:pt x="7406" y="17894"/>
                    <a:pt x="7697" y="17894"/>
                  </a:cubicBezTo>
                  <a:cubicBezTo>
                    <a:pt x="8104" y="17894"/>
                    <a:pt x="8375" y="17642"/>
                    <a:pt x="8511" y="17138"/>
                  </a:cubicBezTo>
                  <a:cubicBezTo>
                    <a:pt x="8492" y="16421"/>
                    <a:pt x="8453" y="15510"/>
                    <a:pt x="8414" y="14385"/>
                  </a:cubicBezTo>
                  <a:cubicBezTo>
                    <a:pt x="8356" y="13280"/>
                    <a:pt x="8317" y="12350"/>
                    <a:pt x="8278" y="11613"/>
                  </a:cubicBezTo>
                  <a:cubicBezTo>
                    <a:pt x="8627" y="11594"/>
                    <a:pt x="9209" y="11516"/>
                    <a:pt x="10042" y="11419"/>
                  </a:cubicBezTo>
                  <a:lnTo>
                    <a:pt x="9810" y="10353"/>
                  </a:lnTo>
                  <a:cubicBezTo>
                    <a:pt x="9461" y="10295"/>
                    <a:pt x="8937" y="10256"/>
                    <a:pt x="8220" y="10237"/>
                  </a:cubicBezTo>
                  <a:cubicBezTo>
                    <a:pt x="8278" y="9345"/>
                    <a:pt x="8336" y="7658"/>
                    <a:pt x="8375" y="5177"/>
                  </a:cubicBezTo>
                  <a:cubicBezTo>
                    <a:pt x="8433" y="2676"/>
                    <a:pt x="8492" y="1048"/>
                    <a:pt x="8511" y="311"/>
                  </a:cubicBezTo>
                  <a:cubicBezTo>
                    <a:pt x="7658" y="98"/>
                    <a:pt x="6979" y="1"/>
                    <a:pt x="6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25" name="Google Shape;1425;p7"/>
            <p:cNvSpPr/>
            <p:nvPr/>
          </p:nvSpPr>
          <p:spPr>
            <a:xfrm>
              <a:off x="1571875" y="2504175"/>
              <a:ext cx="84350" cy="522475"/>
            </a:xfrm>
            <a:custGeom>
              <a:avLst/>
              <a:gdLst/>
              <a:ahLst/>
              <a:cxnLst/>
              <a:rect l="l" t="t" r="r" b="b"/>
              <a:pathLst>
                <a:path w="3374" h="20899" extrusionOk="0">
                  <a:moveTo>
                    <a:pt x="1609" y="1"/>
                  </a:moveTo>
                  <a:lnTo>
                    <a:pt x="563" y="311"/>
                  </a:lnTo>
                  <a:cubicBezTo>
                    <a:pt x="1416" y="4324"/>
                    <a:pt x="1842" y="7425"/>
                    <a:pt x="1842" y="9616"/>
                  </a:cubicBezTo>
                  <a:cubicBezTo>
                    <a:pt x="1842" y="10392"/>
                    <a:pt x="1803" y="11206"/>
                    <a:pt x="1687" y="12020"/>
                  </a:cubicBezTo>
                  <a:cubicBezTo>
                    <a:pt x="1571" y="12834"/>
                    <a:pt x="1454" y="13551"/>
                    <a:pt x="1319" y="14133"/>
                  </a:cubicBezTo>
                  <a:cubicBezTo>
                    <a:pt x="1202" y="14734"/>
                    <a:pt x="989" y="15606"/>
                    <a:pt x="718" y="16770"/>
                  </a:cubicBezTo>
                  <a:cubicBezTo>
                    <a:pt x="427" y="17933"/>
                    <a:pt x="194" y="18941"/>
                    <a:pt x="0" y="19813"/>
                  </a:cubicBezTo>
                  <a:cubicBezTo>
                    <a:pt x="20" y="20181"/>
                    <a:pt x="97" y="20453"/>
                    <a:pt x="252" y="20627"/>
                  </a:cubicBezTo>
                  <a:cubicBezTo>
                    <a:pt x="388" y="20821"/>
                    <a:pt x="563" y="20899"/>
                    <a:pt x="776" y="20899"/>
                  </a:cubicBezTo>
                  <a:cubicBezTo>
                    <a:pt x="1241" y="20899"/>
                    <a:pt x="1571" y="20627"/>
                    <a:pt x="1803" y="20085"/>
                  </a:cubicBezTo>
                  <a:cubicBezTo>
                    <a:pt x="1842" y="19988"/>
                    <a:pt x="1939" y="19522"/>
                    <a:pt x="2113" y="18708"/>
                  </a:cubicBezTo>
                  <a:cubicBezTo>
                    <a:pt x="2288" y="17894"/>
                    <a:pt x="2404" y="17390"/>
                    <a:pt x="2443" y="17177"/>
                  </a:cubicBezTo>
                  <a:cubicBezTo>
                    <a:pt x="2501" y="16963"/>
                    <a:pt x="2579" y="16517"/>
                    <a:pt x="2714" y="15839"/>
                  </a:cubicBezTo>
                  <a:cubicBezTo>
                    <a:pt x="2850" y="15141"/>
                    <a:pt x="2947" y="14637"/>
                    <a:pt x="3005" y="14307"/>
                  </a:cubicBezTo>
                  <a:cubicBezTo>
                    <a:pt x="3044" y="13959"/>
                    <a:pt x="3102" y="13513"/>
                    <a:pt x="3180" y="12970"/>
                  </a:cubicBezTo>
                  <a:cubicBezTo>
                    <a:pt x="3277" y="12408"/>
                    <a:pt x="3315" y="11884"/>
                    <a:pt x="3335" y="11438"/>
                  </a:cubicBezTo>
                  <a:cubicBezTo>
                    <a:pt x="3374" y="10973"/>
                    <a:pt x="3374" y="10508"/>
                    <a:pt x="3374" y="10043"/>
                  </a:cubicBezTo>
                  <a:cubicBezTo>
                    <a:pt x="3374" y="7755"/>
                    <a:pt x="2792" y="4401"/>
                    <a:pt x="1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26" name="Google Shape;1426;p7"/>
            <p:cNvSpPr/>
            <p:nvPr/>
          </p:nvSpPr>
          <p:spPr>
            <a:xfrm>
              <a:off x="1851525" y="2618075"/>
              <a:ext cx="271900" cy="292750"/>
            </a:xfrm>
            <a:custGeom>
              <a:avLst/>
              <a:gdLst/>
              <a:ahLst/>
              <a:cxnLst/>
              <a:rect l="l" t="t" r="r" b="b"/>
              <a:pathLst>
                <a:path w="10876" h="11710" extrusionOk="0">
                  <a:moveTo>
                    <a:pt x="4246" y="0"/>
                  </a:moveTo>
                  <a:lnTo>
                    <a:pt x="4246" y="20"/>
                  </a:lnTo>
                  <a:cubicBezTo>
                    <a:pt x="4187" y="911"/>
                    <a:pt x="4149" y="1939"/>
                    <a:pt x="4149" y="3044"/>
                  </a:cubicBezTo>
                  <a:cubicBezTo>
                    <a:pt x="4149" y="3897"/>
                    <a:pt x="4168" y="4537"/>
                    <a:pt x="4187" y="4963"/>
                  </a:cubicBezTo>
                  <a:lnTo>
                    <a:pt x="0" y="5196"/>
                  </a:lnTo>
                  <a:lnTo>
                    <a:pt x="233" y="6262"/>
                  </a:lnTo>
                  <a:lnTo>
                    <a:pt x="4226" y="6475"/>
                  </a:lnTo>
                  <a:cubicBezTo>
                    <a:pt x="4265" y="7774"/>
                    <a:pt x="4284" y="8511"/>
                    <a:pt x="4284" y="8685"/>
                  </a:cubicBezTo>
                  <a:cubicBezTo>
                    <a:pt x="4284" y="9480"/>
                    <a:pt x="4265" y="10100"/>
                    <a:pt x="4246" y="10508"/>
                  </a:cubicBezTo>
                  <a:cubicBezTo>
                    <a:pt x="4323" y="10837"/>
                    <a:pt x="4478" y="11128"/>
                    <a:pt x="4750" y="11361"/>
                  </a:cubicBezTo>
                  <a:cubicBezTo>
                    <a:pt x="5002" y="11593"/>
                    <a:pt x="5273" y="11709"/>
                    <a:pt x="5564" y="11709"/>
                  </a:cubicBezTo>
                  <a:cubicBezTo>
                    <a:pt x="5990" y="11709"/>
                    <a:pt x="6262" y="11457"/>
                    <a:pt x="6397" y="10953"/>
                  </a:cubicBezTo>
                  <a:cubicBezTo>
                    <a:pt x="6359" y="10314"/>
                    <a:pt x="6281" y="9499"/>
                    <a:pt x="6165" y="8530"/>
                  </a:cubicBezTo>
                  <a:cubicBezTo>
                    <a:pt x="6049" y="7541"/>
                    <a:pt x="5971" y="6882"/>
                    <a:pt x="5952" y="6533"/>
                  </a:cubicBezTo>
                  <a:lnTo>
                    <a:pt x="5952" y="6533"/>
                  </a:lnTo>
                  <a:cubicBezTo>
                    <a:pt x="7890" y="6669"/>
                    <a:pt x="9208" y="6747"/>
                    <a:pt x="9926" y="6785"/>
                  </a:cubicBezTo>
                  <a:cubicBezTo>
                    <a:pt x="10236" y="6747"/>
                    <a:pt x="10469" y="6650"/>
                    <a:pt x="10643" y="6495"/>
                  </a:cubicBezTo>
                  <a:cubicBezTo>
                    <a:pt x="10798" y="6340"/>
                    <a:pt x="10876" y="6146"/>
                    <a:pt x="10876" y="5952"/>
                  </a:cubicBezTo>
                  <a:cubicBezTo>
                    <a:pt x="10876" y="5642"/>
                    <a:pt x="10740" y="5351"/>
                    <a:pt x="10449" y="5079"/>
                  </a:cubicBezTo>
                  <a:cubicBezTo>
                    <a:pt x="10178" y="4808"/>
                    <a:pt x="9829" y="4672"/>
                    <a:pt x="9441" y="4653"/>
                  </a:cubicBezTo>
                  <a:lnTo>
                    <a:pt x="5777" y="4866"/>
                  </a:lnTo>
                  <a:cubicBezTo>
                    <a:pt x="5758" y="4575"/>
                    <a:pt x="5680" y="3819"/>
                    <a:pt x="5544" y="2598"/>
                  </a:cubicBezTo>
                  <a:cubicBezTo>
                    <a:pt x="5428" y="1357"/>
                    <a:pt x="5351" y="582"/>
                    <a:pt x="5331" y="252"/>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27" name="Google Shape;1427;p7"/>
            <p:cNvSpPr/>
            <p:nvPr/>
          </p:nvSpPr>
          <p:spPr>
            <a:xfrm>
              <a:off x="2318225" y="2507575"/>
              <a:ext cx="254000" cy="459950"/>
            </a:xfrm>
            <a:custGeom>
              <a:avLst/>
              <a:gdLst/>
              <a:ahLst/>
              <a:cxnLst/>
              <a:rect l="l" t="t" r="r" b="b"/>
              <a:pathLst>
                <a:path w="10160" h="18398" extrusionOk="0">
                  <a:moveTo>
                    <a:pt x="5293" y="1319"/>
                  </a:moveTo>
                  <a:cubicBezTo>
                    <a:pt x="6146" y="1474"/>
                    <a:pt x="6844" y="1900"/>
                    <a:pt x="7368" y="2559"/>
                  </a:cubicBezTo>
                  <a:cubicBezTo>
                    <a:pt x="7872" y="3238"/>
                    <a:pt x="8143" y="3955"/>
                    <a:pt x="8143" y="4730"/>
                  </a:cubicBezTo>
                  <a:cubicBezTo>
                    <a:pt x="8143" y="5525"/>
                    <a:pt x="7872" y="6184"/>
                    <a:pt x="7329" y="6727"/>
                  </a:cubicBezTo>
                  <a:cubicBezTo>
                    <a:pt x="6786" y="7289"/>
                    <a:pt x="5991" y="7561"/>
                    <a:pt x="4964" y="7580"/>
                  </a:cubicBezTo>
                  <a:cubicBezTo>
                    <a:pt x="4072" y="7580"/>
                    <a:pt x="3355" y="7270"/>
                    <a:pt x="2812" y="6669"/>
                  </a:cubicBezTo>
                  <a:cubicBezTo>
                    <a:pt x="2288" y="6068"/>
                    <a:pt x="2017" y="5331"/>
                    <a:pt x="2017" y="4517"/>
                  </a:cubicBezTo>
                  <a:cubicBezTo>
                    <a:pt x="2017" y="3703"/>
                    <a:pt x="2288" y="2986"/>
                    <a:pt x="2851" y="2365"/>
                  </a:cubicBezTo>
                  <a:cubicBezTo>
                    <a:pt x="3413" y="1745"/>
                    <a:pt x="4227" y="1396"/>
                    <a:pt x="5293" y="1319"/>
                  </a:cubicBezTo>
                  <a:close/>
                  <a:moveTo>
                    <a:pt x="4770" y="9616"/>
                  </a:moveTo>
                  <a:cubicBezTo>
                    <a:pt x="5875" y="9635"/>
                    <a:pt x="6747" y="9984"/>
                    <a:pt x="7406" y="10682"/>
                  </a:cubicBezTo>
                  <a:cubicBezTo>
                    <a:pt x="8046" y="11380"/>
                    <a:pt x="8376" y="12213"/>
                    <a:pt x="8376" y="13163"/>
                  </a:cubicBezTo>
                  <a:cubicBezTo>
                    <a:pt x="8376" y="14113"/>
                    <a:pt x="8085" y="14947"/>
                    <a:pt x="7484" y="15625"/>
                  </a:cubicBezTo>
                  <a:cubicBezTo>
                    <a:pt x="6902" y="16323"/>
                    <a:pt x="6166" y="16672"/>
                    <a:pt x="5274" y="16672"/>
                  </a:cubicBezTo>
                  <a:cubicBezTo>
                    <a:pt x="4305" y="16672"/>
                    <a:pt x="3510" y="16304"/>
                    <a:pt x="2870" y="15587"/>
                  </a:cubicBezTo>
                  <a:cubicBezTo>
                    <a:pt x="2230" y="14850"/>
                    <a:pt x="1920" y="13997"/>
                    <a:pt x="1920" y="13047"/>
                  </a:cubicBezTo>
                  <a:cubicBezTo>
                    <a:pt x="1920" y="12272"/>
                    <a:pt x="2153" y="11593"/>
                    <a:pt x="2637" y="10973"/>
                  </a:cubicBezTo>
                  <a:cubicBezTo>
                    <a:pt x="3103" y="10352"/>
                    <a:pt x="3820" y="9907"/>
                    <a:pt x="4770" y="9616"/>
                  </a:cubicBezTo>
                  <a:close/>
                  <a:moveTo>
                    <a:pt x="4847" y="0"/>
                  </a:moveTo>
                  <a:cubicBezTo>
                    <a:pt x="3335" y="0"/>
                    <a:pt x="2172" y="427"/>
                    <a:pt x="1358" y="1299"/>
                  </a:cubicBezTo>
                  <a:cubicBezTo>
                    <a:pt x="524" y="2152"/>
                    <a:pt x="117" y="3335"/>
                    <a:pt x="117" y="4827"/>
                  </a:cubicBezTo>
                  <a:cubicBezTo>
                    <a:pt x="117" y="5816"/>
                    <a:pt x="350" y="6630"/>
                    <a:pt x="815" y="7270"/>
                  </a:cubicBezTo>
                  <a:cubicBezTo>
                    <a:pt x="1280" y="7929"/>
                    <a:pt x="1959" y="8259"/>
                    <a:pt x="2870" y="8278"/>
                  </a:cubicBezTo>
                  <a:cubicBezTo>
                    <a:pt x="1978" y="8414"/>
                    <a:pt x="1280" y="8957"/>
                    <a:pt x="776" y="9907"/>
                  </a:cubicBezTo>
                  <a:cubicBezTo>
                    <a:pt x="253" y="10837"/>
                    <a:pt x="1" y="11942"/>
                    <a:pt x="1" y="13183"/>
                  </a:cubicBezTo>
                  <a:cubicBezTo>
                    <a:pt x="1" y="16653"/>
                    <a:pt x="1668" y="18398"/>
                    <a:pt x="5022" y="18398"/>
                  </a:cubicBezTo>
                  <a:cubicBezTo>
                    <a:pt x="6767" y="18398"/>
                    <a:pt x="8046" y="17971"/>
                    <a:pt x="8899" y="17138"/>
                  </a:cubicBezTo>
                  <a:cubicBezTo>
                    <a:pt x="9752" y="16304"/>
                    <a:pt x="10159" y="15024"/>
                    <a:pt x="10159" y="13280"/>
                  </a:cubicBezTo>
                  <a:cubicBezTo>
                    <a:pt x="10159" y="12039"/>
                    <a:pt x="9907" y="10934"/>
                    <a:pt x="9384" y="9984"/>
                  </a:cubicBezTo>
                  <a:cubicBezTo>
                    <a:pt x="8860" y="9015"/>
                    <a:pt x="8143" y="8472"/>
                    <a:pt x="7232" y="8336"/>
                  </a:cubicBezTo>
                  <a:cubicBezTo>
                    <a:pt x="8124" y="8317"/>
                    <a:pt x="8821" y="7987"/>
                    <a:pt x="9287" y="7328"/>
                  </a:cubicBezTo>
                  <a:cubicBezTo>
                    <a:pt x="9752" y="6669"/>
                    <a:pt x="9965" y="5855"/>
                    <a:pt x="9965" y="4886"/>
                  </a:cubicBezTo>
                  <a:cubicBezTo>
                    <a:pt x="9965" y="3218"/>
                    <a:pt x="9519" y="1997"/>
                    <a:pt x="8608" y="1202"/>
                  </a:cubicBezTo>
                  <a:cubicBezTo>
                    <a:pt x="7697" y="407"/>
                    <a:pt x="6456" y="0"/>
                    <a:pt x="4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28" name="Google Shape;1428;p7"/>
            <p:cNvSpPr/>
            <p:nvPr/>
          </p:nvSpPr>
          <p:spPr>
            <a:xfrm>
              <a:off x="2608050" y="2647150"/>
              <a:ext cx="249625" cy="489525"/>
            </a:xfrm>
            <a:custGeom>
              <a:avLst/>
              <a:gdLst/>
              <a:ahLst/>
              <a:cxnLst/>
              <a:rect l="l" t="t" r="r" b="b"/>
              <a:pathLst>
                <a:path w="9985" h="19581" extrusionOk="0">
                  <a:moveTo>
                    <a:pt x="8123" y="0"/>
                  </a:moveTo>
                  <a:lnTo>
                    <a:pt x="8123" y="252"/>
                  </a:lnTo>
                  <a:cubicBezTo>
                    <a:pt x="8123" y="2986"/>
                    <a:pt x="6999" y="6475"/>
                    <a:pt x="4789" y="10740"/>
                  </a:cubicBezTo>
                  <a:cubicBezTo>
                    <a:pt x="4266" y="10062"/>
                    <a:pt x="3800" y="9248"/>
                    <a:pt x="3393" y="8259"/>
                  </a:cubicBezTo>
                  <a:cubicBezTo>
                    <a:pt x="2986" y="7270"/>
                    <a:pt x="2695" y="6456"/>
                    <a:pt x="2540" y="5797"/>
                  </a:cubicBezTo>
                  <a:cubicBezTo>
                    <a:pt x="2385" y="5157"/>
                    <a:pt x="2172" y="4149"/>
                    <a:pt x="1900" y="2773"/>
                  </a:cubicBezTo>
                  <a:cubicBezTo>
                    <a:pt x="1648" y="1416"/>
                    <a:pt x="1474" y="543"/>
                    <a:pt x="1396" y="156"/>
                  </a:cubicBezTo>
                  <a:lnTo>
                    <a:pt x="1" y="97"/>
                  </a:lnTo>
                  <a:lnTo>
                    <a:pt x="1" y="97"/>
                  </a:lnTo>
                  <a:cubicBezTo>
                    <a:pt x="156" y="2424"/>
                    <a:pt x="563" y="4750"/>
                    <a:pt x="1261" y="7076"/>
                  </a:cubicBezTo>
                  <a:cubicBezTo>
                    <a:pt x="1939" y="9403"/>
                    <a:pt x="2928" y="11128"/>
                    <a:pt x="4227" y="12291"/>
                  </a:cubicBezTo>
                  <a:cubicBezTo>
                    <a:pt x="2560" y="15451"/>
                    <a:pt x="1396" y="17603"/>
                    <a:pt x="757" y="18747"/>
                  </a:cubicBezTo>
                  <a:lnTo>
                    <a:pt x="2230" y="19580"/>
                  </a:lnTo>
                  <a:cubicBezTo>
                    <a:pt x="3180" y="17894"/>
                    <a:pt x="3955" y="16440"/>
                    <a:pt x="4595" y="15257"/>
                  </a:cubicBezTo>
                  <a:cubicBezTo>
                    <a:pt x="5216" y="14055"/>
                    <a:pt x="5933" y="12582"/>
                    <a:pt x="6747" y="10818"/>
                  </a:cubicBezTo>
                  <a:cubicBezTo>
                    <a:pt x="7561" y="9054"/>
                    <a:pt x="8240" y="7309"/>
                    <a:pt x="8783" y="5564"/>
                  </a:cubicBezTo>
                  <a:cubicBezTo>
                    <a:pt x="9325" y="3820"/>
                    <a:pt x="9732" y="2114"/>
                    <a:pt x="9984" y="446"/>
                  </a:cubicBezTo>
                  <a:cubicBezTo>
                    <a:pt x="9558" y="272"/>
                    <a:pt x="8938" y="117"/>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29" name="Google Shape;1429;p7"/>
            <p:cNvSpPr/>
            <p:nvPr/>
          </p:nvSpPr>
          <p:spPr>
            <a:xfrm>
              <a:off x="3040350" y="2642300"/>
              <a:ext cx="340250" cy="211825"/>
            </a:xfrm>
            <a:custGeom>
              <a:avLst/>
              <a:gdLst/>
              <a:ahLst/>
              <a:cxnLst/>
              <a:rect l="l" t="t" r="r" b="b"/>
              <a:pathLst>
                <a:path w="13610" h="8473" extrusionOk="0">
                  <a:moveTo>
                    <a:pt x="12175" y="1"/>
                  </a:moveTo>
                  <a:cubicBezTo>
                    <a:pt x="11303" y="39"/>
                    <a:pt x="9500" y="98"/>
                    <a:pt x="6747" y="175"/>
                  </a:cubicBezTo>
                  <a:cubicBezTo>
                    <a:pt x="4014" y="253"/>
                    <a:pt x="1881" y="350"/>
                    <a:pt x="389" y="446"/>
                  </a:cubicBezTo>
                  <a:lnTo>
                    <a:pt x="621" y="1513"/>
                  </a:lnTo>
                  <a:cubicBezTo>
                    <a:pt x="1707" y="1590"/>
                    <a:pt x="5720" y="1804"/>
                    <a:pt x="12660" y="2133"/>
                  </a:cubicBezTo>
                  <a:cubicBezTo>
                    <a:pt x="12970" y="2094"/>
                    <a:pt x="13222" y="1997"/>
                    <a:pt x="13377" y="1842"/>
                  </a:cubicBezTo>
                  <a:cubicBezTo>
                    <a:pt x="13532" y="1687"/>
                    <a:pt x="13610" y="1513"/>
                    <a:pt x="13610" y="1299"/>
                  </a:cubicBezTo>
                  <a:cubicBezTo>
                    <a:pt x="13610" y="989"/>
                    <a:pt x="13474" y="699"/>
                    <a:pt x="13203" y="427"/>
                  </a:cubicBezTo>
                  <a:cubicBezTo>
                    <a:pt x="12912" y="156"/>
                    <a:pt x="12583" y="20"/>
                    <a:pt x="12175" y="1"/>
                  </a:cubicBezTo>
                  <a:close/>
                  <a:moveTo>
                    <a:pt x="12175" y="6340"/>
                  </a:moveTo>
                  <a:cubicBezTo>
                    <a:pt x="5662" y="6631"/>
                    <a:pt x="1610" y="6844"/>
                    <a:pt x="1" y="6980"/>
                  </a:cubicBezTo>
                  <a:lnTo>
                    <a:pt x="272" y="8046"/>
                  </a:lnTo>
                  <a:cubicBezTo>
                    <a:pt x="1823" y="8143"/>
                    <a:pt x="4053" y="8240"/>
                    <a:pt x="6902" y="8298"/>
                  </a:cubicBezTo>
                  <a:cubicBezTo>
                    <a:pt x="9772" y="8356"/>
                    <a:pt x="11691" y="8414"/>
                    <a:pt x="12660" y="8472"/>
                  </a:cubicBezTo>
                  <a:cubicBezTo>
                    <a:pt x="12970" y="8434"/>
                    <a:pt x="13222" y="8337"/>
                    <a:pt x="13377" y="8182"/>
                  </a:cubicBezTo>
                  <a:cubicBezTo>
                    <a:pt x="13532" y="8026"/>
                    <a:pt x="13610" y="7852"/>
                    <a:pt x="13610" y="7639"/>
                  </a:cubicBezTo>
                  <a:cubicBezTo>
                    <a:pt x="13610" y="7329"/>
                    <a:pt x="13474" y="7038"/>
                    <a:pt x="13203" y="6766"/>
                  </a:cubicBezTo>
                  <a:cubicBezTo>
                    <a:pt x="12912" y="6495"/>
                    <a:pt x="12583" y="6359"/>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30" name="Google Shape;1430;p7"/>
            <p:cNvSpPr/>
            <p:nvPr/>
          </p:nvSpPr>
          <p:spPr>
            <a:xfrm>
              <a:off x="3563775" y="2502725"/>
              <a:ext cx="215700" cy="456575"/>
            </a:xfrm>
            <a:custGeom>
              <a:avLst/>
              <a:gdLst/>
              <a:ahLst/>
              <a:cxnLst/>
              <a:rect l="l" t="t" r="r" b="b"/>
              <a:pathLst>
                <a:path w="8628" h="18263" extrusionOk="0">
                  <a:moveTo>
                    <a:pt x="4130" y="0"/>
                  </a:moveTo>
                  <a:cubicBezTo>
                    <a:pt x="3859" y="272"/>
                    <a:pt x="3471" y="621"/>
                    <a:pt x="2986" y="1047"/>
                  </a:cubicBezTo>
                  <a:cubicBezTo>
                    <a:pt x="2482" y="1474"/>
                    <a:pt x="1940" y="1939"/>
                    <a:pt x="1319" y="2462"/>
                  </a:cubicBezTo>
                  <a:cubicBezTo>
                    <a:pt x="679" y="2967"/>
                    <a:pt x="253" y="3335"/>
                    <a:pt x="1" y="3548"/>
                  </a:cubicBezTo>
                  <a:lnTo>
                    <a:pt x="757" y="4343"/>
                  </a:lnTo>
                  <a:cubicBezTo>
                    <a:pt x="1435" y="3819"/>
                    <a:pt x="2482" y="3160"/>
                    <a:pt x="3936" y="2327"/>
                  </a:cubicBezTo>
                  <a:lnTo>
                    <a:pt x="3936" y="2327"/>
                  </a:lnTo>
                  <a:cubicBezTo>
                    <a:pt x="3897" y="3238"/>
                    <a:pt x="3878" y="4576"/>
                    <a:pt x="3878" y="6340"/>
                  </a:cubicBezTo>
                  <a:cubicBezTo>
                    <a:pt x="3878" y="7096"/>
                    <a:pt x="3878" y="8201"/>
                    <a:pt x="3897" y="9674"/>
                  </a:cubicBezTo>
                  <a:cubicBezTo>
                    <a:pt x="3917" y="11147"/>
                    <a:pt x="3917" y="12252"/>
                    <a:pt x="3917" y="12989"/>
                  </a:cubicBezTo>
                  <a:cubicBezTo>
                    <a:pt x="3917" y="14152"/>
                    <a:pt x="3897" y="15315"/>
                    <a:pt x="3839" y="16459"/>
                  </a:cubicBezTo>
                  <a:cubicBezTo>
                    <a:pt x="3529" y="16517"/>
                    <a:pt x="3083" y="16595"/>
                    <a:pt x="2521" y="16692"/>
                  </a:cubicBezTo>
                  <a:cubicBezTo>
                    <a:pt x="1959" y="16808"/>
                    <a:pt x="1474" y="16886"/>
                    <a:pt x="1106" y="16944"/>
                  </a:cubicBezTo>
                  <a:lnTo>
                    <a:pt x="1106" y="18204"/>
                  </a:lnTo>
                  <a:cubicBezTo>
                    <a:pt x="1087" y="18223"/>
                    <a:pt x="1358" y="18243"/>
                    <a:pt x="1901" y="18243"/>
                  </a:cubicBezTo>
                  <a:cubicBezTo>
                    <a:pt x="2444" y="18262"/>
                    <a:pt x="3219" y="18262"/>
                    <a:pt x="4188" y="18262"/>
                  </a:cubicBezTo>
                  <a:lnTo>
                    <a:pt x="8628" y="18262"/>
                  </a:lnTo>
                  <a:lnTo>
                    <a:pt x="8240" y="16983"/>
                  </a:lnTo>
                  <a:cubicBezTo>
                    <a:pt x="7949" y="16963"/>
                    <a:pt x="7523" y="16886"/>
                    <a:pt x="6960" y="16789"/>
                  </a:cubicBezTo>
                  <a:cubicBezTo>
                    <a:pt x="6418" y="16692"/>
                    <a:pt x="6069" y="16634"/>
                    <a:pt x="5933" y="16614"/>
                  </a:cubicBezTo>
                  <a:cubicBezTo>
                    <a:pt x="5875" y="15335"/>
                    <a:pt x="5855" y="13222"/>
                    <a:pt x="5855" y="10294"/>
                  </a:cubicBezTo>
                  <a:cubicBezTo>
                    <a:pt x="5855" y="5370"/>
                    <a:pt x="5817" y="1978"/>
                    <a:pt x="5720" y="136"/>
                  </a:cubicBezTo>
                  <a:cubicBezTo>
                    <a:pt x="5448" y="97"/>
                    <a:pt x="5196" y="78"/>
                    <a:pt x="4925" y="59"/>
                  </a:cubicBezTo>
                  <a:cubicBezTo>
                    <a:pt x="4654" y="59"/>
                    <a:pt x="4382" y="39"/>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31" name="Google Shape;1431;p7"/>
            <p:cNvSpPr/>
            <p:nvPr/>
          </p:nvSpPr>
          <p:spPr>
            <a:xfrm>
              <a:off x="3779450" y="2511450"/>
              <a:ext cx="222975" cy="452675"/>
            </a:xfrm>
            <a:custGeom>
              <a:avLst/>
              <a:gdLst/>
              <a:ahLst/>
              <a:cxnLst/>
              <a:rect l="l" t="t" r="r" b="b"/>
              <a:pathLst>
                <a:path w="8919" h="18107" extrusionOk="0">
                  <a:moveTo>
                    <a:pt x="4731" y="0"/>
                  </a:moveTo>
                  <a:cubicBezTo>
                    <a:pt x="4401" y="0"/>
                    <a:pt x="4033" y="20"/>
                    <a:pt x="3665" y="78"/>
                  </a:cubicBezTo>
                  <a:cubicBezTo>
                    <a:pt x="3277" y="136"/>
                    <a:pt x="2967" y="194"/>
                    <a:pt x="2715" y="252"/>
                  </a:cubicBezTo>
                  <a:cubicBezTo>
                    <a:pt x="2463" y="311"/>
                    <a:pt x="2133" y="407"/>
                    <a:pt x="1687" y="543"/>
                  </a:cubicBezTo>
                  <a:cubicBezTo>
                    <a:pt x="1261" y="679"/>
                    <a:pt x="951" y="756"/>
                    <a:pt x="757" y="815"/>
                  </a:cubicBezTo>
                  <a:lnTo>
                    <a:pt x="1144" y="1881"/>
                  </a:lnTo>
                  <a:cubicBezTo>
                    <a:pt x="1280" y="1861"/>
                    <a:pt x="1571" y="1823"/>
                    <a:pt x="2056" y="1765"/>
                  </a:cubicBezTo>
                  <a:cubicBezTo>
                    <a:pt x="2540" y="1706"/>
                    <a:pt x="2967" y="1648"/>
                    <a:pt x="3374" y="1609"/>
                  </a:cubicBezTo>
                  <a:cubicBezTo>
                    <a:pt x="3781" y="1571"/>
                    <a:pt x="4169" y="1551"/>
                    <a:pt x="4518" y="1551"/>
                  </a:cubicBezTo>
                  <a:cubicBezTo>
                    <a:pt x="5293" y="1551"/>
                    <a:pt x="5913" y="1803"/>
                    <a:pt x="6379" y="2307"/>
                  </a:cubicBezTo>
                  <a:cubicBezTo>
                    <a:pt x="6863" y="2831"/>
                    <a:pt x="7096" y="3509"/>
                    <a:pt x="7096" y="4343"/>
                  </a:cubicBezTo>
                  <a:cubicBezTo>
                    <a:pt x="7096" y="5467"/>
                    <a:pt x="6650" y="6281"/>
                    <a:pt x="5739" y="6785"/>
                  </a:cubicBezTo>
                  <a:cubicBezTo>
                    <a:pt x="4808" y="7290"/>
                    <a:pt x="3626" y="7561"/>
                    <a:pt x="2172" y="7561"/>
                  </a:cubicBezTo>
                  <a:cubicBezTo>
                    <a:pt x="1881" y="7561"/>
                    <a:pt x="1649" y="7542"/>
                    <a:pt x="1513" y="7522"/>
                  </a:cubicBezTo>
                  <a:lnTo>
                    <a:pt x="1513" y="8705"/>
                  </a:lnTo>
                  <a:cubicBezTo>
                    <a:pt x="1629" y="8685"/>
                    <a:pt x="1823" y="8685"/>
                    <a:pt x="2075" y="8685"/>
                  </a:cubicBezTo>
                  <a:cubicBezTo>
                    <a:pt x="3703" y="8685"/>
                    <a:pt x="4925" y="9131"/>
                    <a:pt x="5778" y="10023"/>
                  </a:cubicBezTo>
                  <a:cubicBezTo>
                    <a:pt x="6631" y="10934"/>
                    <a:pt x="7057" y="12000"/>
                    <a:pt x="7057" y="13241"/>
                  </a:cubicBezTo>
                  <a:cubicBezTo>
                    <a:pt x="7057" y="14152"/>
                    <a:pt x="6805" y="14947"/>
                    <a:pt x="6282" y="15626"/>
                  </a:cubicBezTo>
                  <a:cubicBezTo>
                    <a:pt x="5758" y="16323"/>
                    <a:pt x="5041" y="16653"/>
                    <a:pt x="4149" y="16653"/>
                  </a:cubicBezTo>
                  <a:cubicBezTo>
                    <a:pt x="3781" y="16653"/>
                    <a:pt x="3354" y="16634"/>
                    <a:pt x="2889" y="16575"/>
                  </a:cubicBezTo>
                  <a:cubicBezTo>
                    <a:pt x="2424" y="16498"/>
                    <a:pt x="1881" y="16401"/>
                    <a:pt x="1280" y="16285"/>
                  </a:cubicBezTo>
                  <a:cubicBezTo>
                    <a:pt x="679" y="16149"/>
                    <a:pt x="330" y="16091"/>
                    <a:pt x="195" y="16071"/>
                  </a:cubicBezTo>
                  <a:lnTo>
                    <a:pt x="1" y="17157"/>
                  </a:lnTo>
                  <a:cubicBezTo>
                    <a:pt x="1513" y="17797"/>
                    <a:pt x="3199" y="18107"/>
                    <a:pt x="5060" y="18107"/>
                  </a:cubicBezTo>
                  <a:cubicBezTo>
                    <a:pt x="6359" y="18107"/>
                    <a:pt x="7329" y="17622"/>
                    <a:pt x="7968" y="16653"/>
                  </a:cubicBezTo>
                  <a:cubicBezTo>
                    <a:pt x="8608" y="15684"/>
                    <a:pt x="8918" y="14521"/>
                    <a:pt x="8918" y="13163"/>
                  </a:cubicBezTo>
                  <a:cubicBezTo>
                    <a:pt x="8918" y="12000"/>
                    <a:pt x="8666" y="10973"/>
                    <a:pt x="8162" y="10101"/>
                  </a:cubicBezTo>
                  <a:cubicBezTo>
                    <a:pt x="7658" y="9228"/>
                    <a:pt x="6941" y="8608"/>
                    <a:pt x="5972" y="8220"/>
                  </a:cubicBezTo>
                  <a:cubicBezTo>
                    <a:pt x="6902" y="8084"/>
                    <a:pt x="7600" y="7697"/>
                    <a:pt x="8046" y="7096"/>
                  </a:cubicBezTo>
                  <a:cubicBezTo>
                    <a:pt x="8492" y="6495"/>
                    <a:pt x="8724" y="5719"/>
                    <a:pt x="8724" y="4769"/>
                  </a:cubicBezTo>
                  <a:cubicBezTo>
                    <a:pt x="8724" y="3296"/>
                    <a:pt x="8375" y="2133"/>
                    <a:pt x="7658" y="1280"/>
                  </a:cubicBezTo>
                  <a:cubicBezTo>
                    <a:pt x="6941" y="427"/>
                    <a:pt x="5972"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1432" name="Google Shape;1432;p7"/>
          <p:cNvGrpSpPr/>
          <p:nvPr/>
        </p:nvGrpSpPr>
        <p:grpSpPr>
          <a:xfrm rot="-900217">
            <a:off x="105780" y="92105"/>
            <a:ext cx="1218631" cy="278456"/>
            <a:chOff x="4592225" y="328100"/>
            <a:chExt cx="2772225" cy="633450"/>
          </a:xfrm>
        </p:grpSpPr>
        <p:sp>
          <p:nvSpPr>
            <p:cNvPr id="1433" name="Google Shape;1433;p7"/>
            <p:cNvSpPr/>
            <p:nvPr/>
          </p:nvSpPr>
          <p:spPr>
            <a:xfrm>
              <a:off x="4592225" y="336325"/>
              <a:ext cx="222950" cy="452700"/>
            </a:xfrm>
            <a:custGeom>
              <a:avLst/>
              <a:gdLst/>
              <a:ahLst/>
              <a:cxnLst/>
              <a:rect l="l" t="t" r="r" b="b"/>
              <a:pathLst>
                <a:path w="8918" h="18108" extrusionOk="0">
                  <a:moveTo>
                    <a:pt x="4730" y="1"/>
                  </a:moveTo>
                  <a:cubicBezTo>
                    <a:pt x="4401" y="1"/>
                    <a:pt x="4032" y="20"/>
                    <a:pt x="3664" y="78"/>
                  </a:cubicBezTo>
                  <a:cubicBezTo>
                    <a:pt x="3276" y="137"/>
                    <a:pt x="2966" y="195"/>
                    <a:pt x="2714" y="253"/>
                  </a:cubicBezTo>
                  <a:cubicBezTo>
                    <a:pt x="2462" y="331"/>
                    <a:pt x="2133" y="408"/>
                    <a:pt x="1706" y="544"/>
                  </a:cubicBezTo>
                  <a:cubicBezTo>
                    <a:pt x="1260" y="679"/>
                    <a:pt x="950" y="757"/>
                    <a:pt x="756" y="815"/>
                  </a:cubicBezTo>
                  <a:lnTo>
                    <a:pt x="1144" y="1881"/>
                  </a:lnTo>
                  <a:cubicBezTo>
                    <a:pt x="1280" y="1862"/>
                    <a:pt x="1570" y="1823"/>
                    <a:pt x="2055" y="1765"/>
                  </a:cubicBezTo>
                  <a:cubicBezTo>
                    <a:pt x="2540" y="1707"/>
                    <a:pt x="2985" y="1649"/>
                    <a:pt x="3393" y="1610"/>
                  </a:cubicBezTo>
                  <a:cubicBezTo>
                    <a:pt x="3800" y="1571"/>
                    <a:pt x="4168" y="1552"/>
                    <a:pt x="4517" y="1552"/>
                  </a:cubicBezTo>
                  <a:cubicBezTo>
                    <a:pt x="5292" y="1552"/>
                    <a:pt x="5913" y="1804"/>
                    <a:pt x="6397" y="2308"/>
                  </a:cubicBezTo>
                  <a:cubicBezTo>
                    <a:pt x="6863" y="2831"/>
                    <a:pt x="7115" y="3510"/>
                    <a:pt x="7115" y="4343"/>
                  </a:cubicBezTo>
                  <a:cubicBezTo>
                    <a:pt x="7115" y="5468"/>
                    <a:pt x="6649" y="6282"/>
                    <a:pt x="5738" y="6786"/>
                  </a:cubicBezTo>
                  <a:cubicBezTo>
                    <a:pt x="4808" y="7309"/>
                    <a:pt x="3625" y="7561"/>
                    <a:pt x="2171" y="7561"/>
                  </a:cubicBezTo>
                  <a:cubicBezTo>
                    <a:pt x="1880" y="7561"/>
                    <a:pt x="1648" y="7542"/>
                    <a:pt x="1512" y="7523"/>
                  </a:cubicBezTo>
                  <a:lnTo>
                    <a:pt x="1512" y="8705"/>
                  </a:lnTo>
                  <a:cubicBezTo>
                    <a:pt x="1648" y="8686"/>
                    <a:pt x="1822" y="8686"/>
                    <a:pt x="2094" y="8686"/>
                  </a:cubicBezTo>
                  <a:cubicBezTo>
                    <a:pt x="3703" y="8686"/>
                    <a:pt x="4924" y="9132"/>
                    <a:pt x="5777" y="10024"/>
                  </a:cubicBezTo>
                  <a:cubicBezTo>
                    <a:pt x="6630" y="10935"/>
                    <a:pt x="7057" y="12001"/>
                    <a:pt x="7057" y="13242"/>
                  </a:cubicBezTo>
                  <a:cubicBezTo>
                    <a:pt x="7057" y="14153"/>
                    <a:pt x="6805" y="14948"/>
                    <a:pt x="6281" y="15645"/>
                  </a:cubicBezTo>
                  <a:cubicBezTo>
                    <a:pt x="5758" y="16324"/>
                    <a:pt x="5060" y="16673"/>
                    <a:pt x="4149" y="16673"/>
                  </a:cubicBezTo>
                  <a:cubicBezTo>
                    <a:pt x="3780" y="16673"/>
                    <a:pt x="3354" y="16634"/>
                    <a:pt x="2889" y="16576"/>
                  </a:cubicBezTo>
                  <a:cubicBezTo>
                    <a:pt x="2423" y="16498"/>
                    <a:pt x="1880" y="16421"/>
                    <a:pt x="1280" y="16285"/>
                  </a:cubicBezTo>
                  <a:cubicBezTo>
                    <a:pt x="679" y="16150"/>
                    <a:pt x="330" y="16091"/>
                    <a:pt x="194" y="16072"/>
                  </a:cubicBezTo>
                  <a:lnTo>
                    <a:pt x="0" y="17177"/>
                  </a:lnTo>
                  <a:cubicBezTo>
                    <a:pt x="1512" y="17797"/>
                    <a:pt x="3199" y="18107"/>
                    <a:pt x="5060" y="18107"/>
                  </a:cubicBezTo>
                  <a:cubicBezTo>
                    <a:pt x="6359" y="18107"/>
                    <a:pt x="7328" y="17623"/>
                    <a:pt x="7968" y="16654"/>
                  </a:cubicBezTo>
                  <a:cubicBezTo>
                    <a:pt x="8607" y="15684"/>
                    <a:pt x="8918" y="14521"/>
                    <a:pt x="8918" y="13183"/>
                  </a:cubicBezTo>
                  <a:cubicBezTo>
                    <a:pt x="8918" y="12001"/>
                    <a:pt x="8666" y="10973"/>
                    <a:pt x="8162" y="10101"/>
                  </a:cubicBezTo>
                  <a:cubicBezTo>
                    <a:pt x="7658" y="9229"/>
                    <a:pt x="6940" y="8608"/>
                    <a:pt x="5971" y="8221"/>
                  </a:cubicBezTo>
                  <a:cubicBezTo>
                    <a:pt x="6901" y="8085"/>
                    <a:pt x="7599" y="7697"/>
                    <a:pt x="8045" y="7096"/>
                  </a:cubicBezTo>
                  <a:cubicBezTo>
                    <a:pt x="8491" y="6495"/>
                    <a:pt x="8724" y="5720"/>
                    <a:pt x="8724" y="4789"/>
                  </a:cubicBezTo>
                  <a:cubicBezTo>
                    <a:pt x="8724" y="3297"/>
                    <a:pt x="8375" y="2133"/>
                    <a:pt x="7658" y="1280"/>
                  </a:cubicBezTo>
                  <a:cubicBezTo>
                    <a:pt x="6940" y="427"/>
                    <a:pt x="5971" y="1"/>
                    <a:pt x="47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34" name="Google Shape;1434;p7"/>
            <p:cNvSpPr/>
            <p:nvPr/>
          </p:nvSpPr>
          <p:spPr>
            <a:xfrm>
              <a:off x="4839375" y="477850"/>
              <a:ext cx="218125" cy="321825"/>
            </a:xfrm>
            <a:custGeom>
              <a:avLst/>
              <a:gdLst/>
              <a:ahLst/>
              <a:cxnLst/>
              <a:rect l="l" t="t" r="r" b="b"/>
              <a:pathLst>
                <a:path w="8725" h="12873" extrusionOk="0">
                  <a:moveTo>
                    <a:pt x="98" y="1"/>
                  </a:moveTo>
                  <a:cubicBezTo>
                    <a:pt x="1280" y="2928"/>
                    <a:pt x="2327" y="5041"/>
                    <a:pt x="3258" y="6301"/>
                  </a:cubicBezTo>
                  <a:cubicBezTo>
                    <a:pt x="1494" y="9267"/>
                    <a:pt x="408" y="11283"/>
                    <a:pt x="1" y="12330"/>
                  </a:cubicBezTo>
                  <a:lnTo>
                    <a:pt x="1028" y="12873"/>
                  </a:lnTo>
                  <a:cubicBezTo>
                    <a:pt x="1319" y="12330"/>
                    <a:pt x="1901" y="11497"/>
                    <a:pt x="2734" y="10314"/>
                  </a:cubicBezTo>
                  <a:cubicBezTo>
                    <a:pt x="3568" y="9151"/>
                    <a:pt x="4130" y="8337"/>
                    <a:pt x="4402" y="7891"/>
                  </a:cubicBezTo>
                  <a:cubicBezTo>
                    <a:pt x="5623" y="9636"/>
                    <a:pt x="6379" y="10993"/>
                    <a:pt x="6670" y="11962"/>
                  </a:cubicBezTo>
                  <a:cubicBezTo>
                    <a:pt x="6961" y="12485"/>
                    <a:pt x="7368" y="12737"/>
                    <a:pt x="7910" y="12737"/>
                  </a:cubicBezTo>
                  <a:cubicBezTo>
                    <a:pt x="8453" y="12737"/>
                    <a:pt x="8725" y="12446"/>
                    <a:pt x="8725" y="11846"/>
                  </a:cubicBezTo>
                  <a:cubicBezTo>
                    <a:pt x="8143" y="10644"/>
                    <a:pt x="6999" y="8860"/>
                    <a:pt x="5313" y="6495"/>
                  </a:cubicBezTo>
                  <a:cubicBezTo>
                    <a:pt x="5468" y="6262"/>
                    <a:pt x="5875" y="5584"/>
                    <a:pt x="6553" y="4440"/>
                  </a:cubicBezTo>
                  <a:cubicBezTo>
                    <a:pt x="7213" y="3316"/>
                    <a:pt x="7775" y="2482"/>
                    <a:pt x="8201" y="1959"/>
                  </a:cubicBezTo>
                  <a:cubicBezTo>
                    <a:pt x="8318" y="1745"/>
                    <a:pt x="8376" y="1513"/>
                    <a:pt x="8376" y="1261"/>
                  </a:cubicBezTo>
                  <a:cubicBezTo>
                    <a:pt x="8376" y="834"/>
                    <a:pt x="8085" y="466"/>
                    <a:pt x="7503" y="136"/>
                  </a:cubicBezTo>
                  <a:cubicBezTo>
                    <a:pt x="7038" y="524"/>
                    <a:pt x="6612" y="970"/>
                    <a:pt x="6224" y="1474"/>
                  </a:cubicBezTo>
                  <a:cubicBezTo>
                    <a:pt x="5856" y="1997"/>
                    <a:pt x="5468" y="2598"/>
                    <a:pt x="5080" y="3296"/>
                  </a:cubicBezTo>
                  <a:cubicBezTo>
                    <a:pt x="4692" y="3994"/>
                    <a:pt x="4382" y="4518"/>
                    <a:pt x="4130" y="4867"/>
                  </a:cubicBezTo>
                  <a:cubicBezTo>
                    <a:pt x="2734" y="2870"/>
                    <a:pt x="1726" y="1241"/>
                    <a:pt x="1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35" name="Google Shape;1435;p7"/>
            <p:cNvSpPr/>
            <p:nvPr/>
          </p:nvSpPr>
          <p:spPr>
            <a:xfrm>
              <a:off x="5228075" y="443450"/>
              <a:ext cx="271925" cy="292275"/>
            </a:xfrm>
            <a:custGeom>
              <a:avLst/>
              <a:gdLst/>
              <a:ahLst/>
              <a:cxnLst/>
              <a:rect l="l" t="t" r="r" b="b"/>
              <a:pathLst>
                <a:path w="10877" h="11691" extrusionOk="0">
                  <a:moveTo>
                    <a:pt x="4246" y="0"/>
                  </a:moveTo>
                  <a:cubicBezTo>
                    <a:pt x="4188" y="911"/>
                    <a:pt x="4149" y="1919"/>
                    <a:pt x="4149" y="3024"/>
                  </a:cubicBezTo>
                  <a:cubicBezTo>
                    <a:pt x="4149" y="3877"/>
                    <a:pt x="4169" y="4517"/>
                    <a:pt x="4188" y="4944"/>
                  </a:cubicBezTo>
                  <a:lnTo>
                    <a:pt x="1" y="5176"/>
                  </a:lnTo>
                  <a:lnTo>
                    <a:pt x="233" y="6243"/>
                  </a:lnTo>
                  <a:lnTo>
                    <a:pt x="4227" y="6456"/>
                  </a:lnTo>
                  <a:cubicBezTo>
                    <a:pt x="4265" y="7755"/>
                    <a:pt x="4285" y="8491"/>
                    <a:pt x="4285" y="8666"/>
                  </a:cubicBezTo>
                  <a:cubicBezTo>
                    <a:pt x="4285" y="9480"/>
                    <a:pt x="4265" y="10081"/>
                    <a:pt x="4246" y="10488"/>
                  </a:cubicBezTo>
                  <a:cubicBezTo>
                    <a:pt x="4324" y="10818"/>
                    <a:pt x="4479" y="11108"/>
                    <a:pt x="4750" y="11341"/>
                  </a:cubicBezTo>
                  <a:cubicBezTo>
                    <a:pt x="5002" y="11574"/>
                    <a:pt x="5274" y="11690"/>
                    <a:pt x="5564" y="11690"/>
                  </a:cubicBezTo>
                  <a:cubicBezTo>
                    <a:pt x="5991" y="11690"/>
                    <a:pt x="6262" y="11438"/>
                    <a:pt x="6398" y="10953"/>
                  </a:cubicBezTo>
                  <a:cubicBezTo>
                    <a:pt x="6359" y="10294"/>
                    <a:pt x="6282" y="9480"/>
                    <a:pt x="6165" y="8511"/>
                  </a:cubicBezTo>
                  <a:cubicBezTo>
                    <a:pt x="6049" y="7541"/>
                    <a:pt x="5991" y="6882"/>
                    <a:pt x="5952" y="6514"/>
                  </a:cubicBezTo>
                  <a:lnTo>
                    <a:pt x="5952" y="6514"/>
                  </a:lnTo>
                  <a:cubicBezTo>
                    <a:pt x="7891" y="6650"/>
                    <a:pt x="9209" y="6727"/>
                    <a:pt x="9926" y="6766"/>
                  </a:cubicBezTo>
                  <a:cubicBezTo>
                    <a:pt x="10236" y="6727"/>
                    <a:pt x="10469" y="6630"/>
                    <a:pt x="10643" y="6475"/>
                  </a:cubicBezTo>
                  <a:cubicBezTo>
                    <a:pt x="10799" y="6320"/>
                    <a:pt x="10876" y="6146"/>
                    <a:pt x="10876" y="5932"/>
                  </a:cubicBezTo>
                  <a:cubicBezTo>
                    <a:pt x="10876" y="5622"/>
                    <a:pt x="10740" y="5331"/>
                    <a:pt x="10450" y="5060"/>
                  </a:cubicBezTo>
                  <a:cubicBezTo>
                    <a:pt x="10178" y="4789"/>
                    <a:pt x="9849" y="4653"/>
                    <a:pt x="9442" y="4634"/>
                  </a:cubicBezTo>
                  <a:lnTo>
                    <a:pt x="5778" y="4847"/>
                  </a:lnTo>
                  <a:cubicBezTo>
                    <a:pt x="5758" y="4556"/>
                    <a:pt x="5681" y="3800"/>
                    <a:pt x="5564" y="2579"/>
                  </a:cubicBezTo>
                  <a:cubicBezTo>
                    <a:pt x="5429" y="1357"/>
                    <a:pt x="5351" y="562"/>
                    <a:pt x="5332" y="233"/>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36" name="Google Shape;1436;p7"/>
            <p:cNvSpPr/>
            <p:nvPr/>
          </p:nvSpPr>
          <p:spPr>
            <a:xfrm>
              <a:off x="5670550" y="354275"/>
              <a:ext cx="249150" cy="444450"/>
            </a:xfrm>
            <a:custGeom>
              <a:avLst/>
              <a:gdLst/>
              <a:ahLst/>
              <a:cxnLst/>
              <a:rect l="l" t="t" r="r" b="b"/>
              <a:pathLst>
                <a:path w="9966" h="17778" extrusionOk="0">
                  <a:moveTo>
                    <a:pt x="3045" y="0"/>
                  </a:moveTo>
                  <a:cubicBezTo>
                    <a:pt x="2637" y="1125"/>
                    <a:pt x="2327" y="2404"/>
                    <a:pt x="2075" y="3839"/>
                  </a:cubicBezTo>
                  <a:cubicBezTo>
                    <a:pt x="1843" y="5273"/>
                    <a:pt x="1532" y="6708"/>
                    <a:pt x="1164" y="8142"/>
                  </a:cubicBezTo>
                  <a:cubicBezTo>
                    <a:pt x="1416" y="8278"/>
                    <a:pt x="1746" y="8433"/>
                    <a:pt x="2133" y="8608"/>
                  </a:cubicBezTo>
                  <a:cubicBezTo>
                    <a:pt x="2502" y="8782"/>
                    <a:pt x="2851" y="8957"/>
                    <a:pt x="3180" y="9131"/>
                  </a:cubicBezTo>
                  <a:cubicBezTo>
                    <a:pt x="3549" y="9073"/>
                    <a:pt x="3936" y="9034"/>
                    <a:pt x="4343" y="9034"/>
                  </a:cubicBezTo>
                  <a:cubicBezTo>
                    <a:pt x="5507" y="9034"/>
                    <a:pt x="6379" y="9364"/>
                    <a:pt x="6980" y="9984"/>
                  </a:cubicBezTo>
                  <a:cubicBezTo>
                    <a:pt x="7562" y="10624"/>
                    <a:pt x="7872" y="11399"/>
                    <a:pt x="7872" y="12310"/>
                  </a:cubicBezTo>
                  <a:cubicBezTo>
                    <a:pt x="7872" y="13280"/>
                    <a:pt x="7542" y="14152"/>
                    <a:pt x="6902" y="14927"/>
                  </a:cubicBezTo>
                  <a:cubicBezTo>
                    <a:pt x="6263" y="15703"/>
                    <a:pt x="5448" y="16091"/>
                    <a:pt x="4479" y="16091"/>
                  </a:cubicBezTo>
                  <a:cubicBezTo>
                    <a:pt x="3490" y="16091"/>
                    <a:pt x="2463" y="15684"/>
                    <a:pt x="1358" y="14850"/>
                  </a:cubicBezTo>
                  <a:cubicBezTo>
                    <a:pt x="1261" y="14772"/>
                    <a:pt x="1164" y="14734"/>
                    <a:pt x="1048" y="14734"/>
                  </a:cubicBezTo>
                  <a:cubicBezTo>
                    <a:pt x="835" y="14734"/>
                    <a:pt x="602" y="14986"/>
                    <a:pt x="369" y="15470"/>
                  </a:cubicBezTo>
                  <a:cubicBezTo>
                    <a:pt x="137" y="15974"/>
                    <a:pt x="20" y="16226"/>
                    <a:pt x="1" y="16246"/>
                  </a:cubicBezTo>
                  <a:cubicBezTo>
                    <a:pt x="1436" y="17254"/>
                    <a:pt x="2870" y="17777"/>
                    <a:pt x="4421" y="17777"/>
                  </a:cubicBezTo>
                  <a:cubicBezTo>
                    <a:pt x="5991" y="17777"/>
                    <a:pt x="7309" y="17273"/>
                    <a:pt x="8376" y="16304"/>
                  </a:cubicBezTo>
                  <a:cubicBezTo>
                    <a:pt x="9442" y="15335"/>
                    <a:pt x="9965" y="14171"/>
                    <a:pt x="9965" y="12795"/>
                  </a:cubicBezTo>
                  <a:cubicBezTo>
                    <a:pt x="9965" y="11341"/>
                    <a:pt x="9423" y="10062"/>
                    <a:pt x="8337" y="8957"/>
                  </a:cubicBezTo>
                  <a:cubicBezTo>
                    <a:pt x="7251" y="7852"/>
                    <a:pt x="6011" y="7289"/>
                    <a:pt x="4615" y="7289"/>
                  </a:cubicBezTo>
                  <a:cubicBezTo>
                    <a:pt x="4188" y="7289"/>
                    <a:pt x="3742" y="7348"/>
                    <a:pt x="3277" y="7444"/>
                  </a:cubicBezTo>
                  <a:cubicBezTo>
                    <a:pt x="3665" y="5370"/>
                    <a:pt x="3975" y="3432"/>
                    <a:pt x="4208" y="1609"/>
                  </a:cubicBezTo>
                  <a:cubicBezTo>
                    <a:pt x="4615" y="1551"/>
                    <a:pt x="5584" y="1532"/>
                    <a:pt x="7077" y="1532"/>
                  </a:cubicBezTo>
                  <a:cubicBezTo>
                    <a:pt x="8085" y="1532"/>
                    <a:pt x="8977" y="1454"/>
                    <a:pt x="9752" y="1318"/>
                  </a:cubicBezTo>
                  <a:lnTo>
                    <a:pt x="9481" y="233"/>
                  </a:lnTo>
                  <a:lnTo>
                    <a:pt x="9500" y="233"/>
                  </a:lnTo>
                  <a:cubicBezTo>
                    <a:pt x="8744" y="117"/>
                    <a:pt x="7620" y="78"/>
                    <a:pt x="6127" y="78"/>
                  </a:cubicBezTo>
                  <a:cubicBezTo>
                    <a:pt x="4615" y="78"/>
                    <a:pt x="3587" y="39"/>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37" name="Google Shape;1437;p7"/>
            <p:cNvSpPr/>
            <p:nvPr/>
          </p:nvSpPr>
          <p:spPr>
            <a:xfrm>
              <a:off x="5943425" y="472050"/>
              <a:ext cx="249625" cy="489500"/>
            </a:xfrm>
            <a:custGeom>
              <a:avLst/>
              <a:gdLst/>
              <a:ahLst/>
              <a:cxnLst/>
              <a:rect l="l" t="t" r="r" b="b"/>
              <a:pathLst>
                <a:path w="9985" h="19580" extrusionOk="0">
                  <a:moveTo>
                    <a:pt x="8123" y="0"/>
                  </a:moveTo>
                  <a:lnTo>
                    <a:pt x="8123" y="252"/>
                  </a:lnTo>
                  <a:cubicBezTo>
                    <a:pt x="8123" y="2985"/>
                    <a:pt x="6999" y="6475"/>
                    <a:pt x="4789" y="10740"/>
                  </a:cubicBezTo>
                  <a:cubicBezTo>
                    <a:pt x="4265" y="10061"/>
                    <a:pt x="3800" y="9247"/>
                    <a:pt x="3393" y="8258"/>
                  </a:cubicBezTo>
                  <a:cubicBezTo>
                    <a:pt x="2986" y="7289"/>
                    <a:pt x="2695" y="6456"/>
                    <a:pt x="2540" y="5816"/>
                  </a:cubicBezTo>
                  <a:cubicBezTo>
                    <a:pt x="2385" y="5157"/>
                    <a:pt x="2172" y="4149"/>
                    <a:pt x="1900" y="2792"/>
                  </a:cubicBezTo>
                  <a:cubicBezTo>
                    <a:pt x="1648" y="1415"/>
                    <a:pt x="1474" y="543"/>
                    <a:pt x="1396" y="175"/>
                  </a:cubicBezTo>
                  <a:lnTo>
                    <a:pt x="0" y="97"/>
                  </a:lnTo>
                  <a:lnTo>
                    <a:pt x="0" y="97"/>
                  </a:lnTo>
                  <a:cubicBezTo>
                    <a:pt x="155" y="2423"/>
                    <a:pt x="562" y="4750"/>
                    <a:pt x="1260" y="7076"/>
                  </a:cubicBezTo>
                  <a:cubicBezTo>
                    <a:pt x="1939" y="9402"/>
                    <a:pt x="2928" y="11147"/>
                    <a:pt x="4226" y="12291"/>
                  </a:cubicBezTo>
                  <a:cubicBezTo>
                    <a:pt x="2559" y="15470"/>
                    <a:pt x="1396" y="17622"/>
                    <a:pt x="756" y="18746"/>
                  </a:cubicBezTo>
                  <a:lnTo>
                    <a:pt x="2230" y="19580"/>
                  </a:lnTo>
                  <a:cubicBezTo>
                    <a:pt x="3180" y="17893"/>
                    <a:pt x="3955" y="16459"/>
                    <a:pt x="4595" y="15257"/>
                  </a:cubicBezTo>
                  <a:cubicBezTo>
                    <a:pt x="5215" y="14055"/>
                    <a:pt x="5932" y="12582"/>
                    <a:pt x="6747" y="10817"/>
                  </a:cubicBezTo>
                  <a:cubicBezTo>
                    <a:pt x="7561" y="9053"/>
                    <a:pt x="8239" y="7309"/>
                    <a:pt x="8782" y="5564"/>
                  </a:cubicBezTo>
                  <a:cubicBezTo>
                    <a:pt x="9325" y="3838"/>
                    <a:pt x="9732" y="2132"/>
                    <a:pt x="9984" y="446"/>
                  </a:cubicBezTo>
                  <a:cubicBezTo>
                    <a:pt x="9558" y="271"/>
                    <a:pt x="8937" y="116"/>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38" name="Google Shape;1438;p7"/>
            <p:cNvSpPr/>
            <p:nvPr/>
          </p:nvSpPr>
          <p:spPr>
            <a:xfrm>
              <a:off x="6375725" y="467200"/>
              <a:ext cx="340250" cy="211800"/>
            </a:xfrm>
            <a:custGeom>
              <a:avLst/>
              <a:gdLst/>
              <a:ahLst/>
              <a:cxnLst/>
              <a:rect l="l" t="t" r="r" b="b"/>
              <a:pathLst>
                <a:path w="13610" h="8472" extrusionOk="0">
                  <a:moveTo>
                    <a:pt x="12175" y="0"/>
                  </a:moveTo>
                  <a:cubicBezTo>
                    <a:pt x="11303" y="58"/>
                    <a:pt x="9500" y="97"/>
                    <a:pt x="6747" y="175"/>
                  </a:cubicBezTo>
                  <a:cubicBezTo>
                    <a:pt x="4014" y="252"/>
                    <a:pt x="1881" y="349"/>
                    <a:pt x="388" y="446"/>
                  </a:cubicBezTo>
                  <a:lnTo>
                    <a:pt x="621" y="1512"/>
                  </a:lnTo>
                  <a:cubicBezTo>
                    <a:pt x="1707" y="1590"/>
                    <a:pt x="5719" y="1803"/>
                    <a:pt x="12660" y="2133"/>
                  </a:cubicBezTo>
                  <a:cubicBezTo>
                    <a:pt x="12970" y="2094"/>
                    <a:pt x="13222" y="1997"/>
                    <a:pt x="13377" y="1842"/>
                  </a:cubicBezTo>
                  <a:cubicBezTo>
                    <a:pt x="13532" y="1687"/>
                    <a:pt x="13610" y="1512"/>
                    <a:pt x="13610" y="1299"/>
                  </a:cubicBezTo>
                  <a:cubicBezTo>
                    <a:pt x="13610" y="989"/>
                    <a:pt x="13474" y="698"/>
                    <a:pt x="13203" y="427"/>
                  </a:cubicBezTo>
                  <a:cubicBezTo>
                    <a:pt x="12912" y="155"/>
                    <a:pt x="12582" y="20"/>
                    <a:pt x="12175" y="0"/>
                  </a:cubicBezTo>
                  <a:close/>
                  <a:moveTo>
                    <a:pt x="12175" y="6339"/>
                  </a:moveTo>
                  <a:cubicBezTo>
                    <a:pt x="5661" y="6650"/>
                    <a:pt x="1610" y="6843"/>
                    <a:pt x="1" y="6979"/>
                  </a:cubicBezTo>
                  <a:lnTo>
                    <a:pt x="272" y="8045"/>
                  </a:lnTo>
                  <a:cubicBezTo>
                    <a:pt x="1823" y="8162"/>
                    <a:pt x="4052" y="8239"/>
                    <a:pt x="6902" y="8297"/>
                  </a:cubicBezTo>
                  <a:cubicBezTo>
                    <a:pt x="9771" y="8375"/>
                    <a:pt x="11690" y="8414"/>
                    <a:pt x="12660" y="8472"/>
                  </a:cubicBezTo>
                  <a:cubicBezTo>
                    <a:pt x="12970" y="8433"/>
                    <a:pt x="13222" y="8336"/>
                    <a:pt x="13377" y="8181"/>
                  </a:cubicBezTo>
                  <a:cubicBezTo>
                    <a:pt x="13532" y="8026"/>
                    <a:pt x="13610" y="7852"/>
                    <a:pt x="13610" y="7638"/>
                  </a:cubicBezTo>
                  <a:cubicBezTo>
                    <a:pt x="13610" y="7328"/>
                    <a:pt x="13474" y="7037"/>
                    <a:pt x="13203" y="6766"/>
                  </a:cubicBezTo>
                  <a:cubicBezTo>
                    <a:pt x="12912" y="6494"/>
                    <a:pt x="12582" y="6359"/>
                    <a:pt x="12175" y="63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39" name="Google Shape;1439;p7"/>
            <p:cNvSpPr/>
            <p:nvPr/>
          </p:nvSpPr>
          <p:spPr>
            <a:xfrm>
              <a:off x="6899150" y="328100"/>
              <a:ext cx="215700" cy="456075"/>
            </a:xfrm>
            <a:custGeom>
              <a:avLst/>
              <a:gdLst/>
              <a:ahLst/>
              <a:cxnLst/>
              <a:rect l="l" t="t" r="r" b="b"/>
              <a:pathLst>
                <a:path w="8628" h="18243" extrusionOk="0">
                  <a:moveTo>
                    <a:pt x="4130" y="0"/>
                  </a:moveTo>
                  <a:cubicBezTo>
                    <a:pt x="3858" y="272"/>
                    <a:pt x="3471" y="601"/>
                    <a:pt x="2986" y="1028"/>
                  </a:cubicBezTo>
                  <a:cubicBezTo>
                    <a:pt x="2482" y="1454"/>
                    <a:pt x="1939" y="1920"/>
                    <a:pt x="1319" y="2443"/>
                  </a:cubicBezTo>
                  <a:cubicBezTo>
                    <a:pt x="679" y="2966"/>
                    <a:pt x="253" y="3315"/>
                    <a:pt x="1" y="3529"/>
                  </a:cubicBezTo>
                  <a:lnTo>
                    <a:pt x="757" y="4323"/>
                  </a:lnTo>
                  <a:cubicBezTo>
                    <a:pt x="1435" y="3819"/>
                    <a:pt x="2501" y="3141"/>
                    <a:pt x="3936" y="2307"/>
                  </a:cubicBezTo>
                  <a:lnTo>
                    <a:pt x="3936" y="2307"/>
                  </a:lnTo>
                  <a:cubicBezTo>
                    <a:pt x="3897" y="3218"/>
                    <a:pt x="3878" y="4556"/>
                    <a:pt x="3878" y="6320"/>
                  </a:cubicBezTo>
                  <a:cubicBezTo>
                    <a:pt x="3878" y="7076"/>
                    <a:pt x="3878" y="8201"/>
                    <a:pt x="3897" y="9674"/>
                  </a:cubicBezTo>
                  <a:cubicBezTo>
                    <a:pt x="3917" y="11147"/>
                    <a:pt x="3917" y="12252"/>
                    <a:pt x="3917" y="12970"/>
                  </a:cubicBezTo>
                  <a:cubicBezTo>
                    <a:pt x="3917" y="14133"/>
                    <a:pt x="3897" y="15296"/>
                    <a:pt x="3839" y="16440"/>
                  </a:cubicBezTo>
                  <a:cubicBezTo>
                    <a:pt x="3529" y="16498"/>
                    <a:pt x="3083" y="16575"/>
                    <a:pt x="2521" y="16692"/>
                  </a:cubicBezTo>
                  <a:cubicBezTo>
                    <a:pt x="1959" y="16789"/>
                    <a:pt x="1474" y="16886"/>
                    <a:pt x="1106" y="16924"/>
                  </a:cubicBezTo>
                  <a:lnTo>
                    <a:pt x="1106" y="18184"/>
                  </a:lnTo>
                  <a:lnTo>
                    <a:pt x="1106" y="18204"/>
                  </a:lnTo>
                  <a:cubicBezTo>
                    <a:pt x="1086" y="18204"/>
                    <a:pt x="1358" y="18223"/>
                    <a:pt x="1900" y="18223"/>
                  </a:cubicBezTo>
                  <a:cubicBezTo>
                    <a:pt x="2443" y="18243"/>
                    <a:pt x="3219" y="18243"/>
                    <a:pt x="4188" y="18243"/>
                  </a:cubicBezTo>
                  <a:lnTo>
                    <a:pt x="8627" y="18243"/>
                  </a:lnTo>
                  <a:lnTo>
                    <a:pt x="8240" y="16983"/>
                  </a:lnTo>
                  <a:cubicBezTo>
                    <a:pt x="7949" y="16944"/>
                    <a:pt x="7522" y="16886"/>
                    <a:pt x="6960" y="16769"/>
                  </a:cubicBezTo>
                  <a:cubicBezTo>
                    <a:pt x="6417" y="16672"/>
                    <a:pt x="6068" y="16614"/>
                    <a:pt x="5933" y="16595"/>
                  </a:cubicBezTo>
                  <a:cubicBezTo>
                    <a:pt x="5875" y="15315"/>
                    <a:pt x="5855" y="13222"/>
                    <a:pt x="5855" y="10275"/>
                  </a:cubicBezTo>
                  <a:cubicBezTo>
                    <a:pt x="5855" y="5351"/>
                    <a:pt x="5816" y="1958"/>
                    <a:pt x="5719" y="117"/>
                  </a:cubicBezTo>
                  <a:cubicBezTo>
                    <a:pt x="5467" y="78"/>
                    <a:pt x="5196" y="59"/>
                    <a:pt x="4925" y="59"/>
                  </a:cubicBezTo>
                  <a:cubicBezTo>
                    <a:pt x="4653" y="39"/>
                    <a:pt x="4382" y="20"/>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40" name="Google Shape;1440;p7"/>
            <p:cNvSpPr/>
            <p:nvPr/>
          </p:nvSpPr>
          <p:spPr>
            <a:xfrm>
              <a:off x="7115300" y="354275"/>
              <a:ext cx="249150" cy="444450"/>
            </a:xfrm>
            <a:custGeom>
              <a:avLst/>
              <a:gdLst/>
              <a:ahLst/>
              <a:cxnLst/>
              <a:rect l="l" t="t" r="r" b="b"/>
              <a:pathLst>
                <a:path w="9966" h="17778" extrusionOk="0">
                  <a:moveTo>
                    <a:pt x="3025" y="0"/>
                  </a:moveTo>
                  <a:cubicBezTo>
                    <a:pt x="2637" y="1125"/>
                    <a:pt x="2308" y="2404"/>
                    <a:pt x="2075" y="3839"/>
                  </a:cubicBezTo>
                  <a:cubicBezTo>
                    <a:pt x="1823" y="5273"/>
                    <a:pt x="1532" y="6708"/>
                    <a:pt x="1164" y="8142"/>
                  </a:cubicBezTo>
                  <a:cubicBezTo>
                    <a:pt x="1416" y="8278"/>
                    <a:pt x="1745" y="8433"/>
                    <a:pt x="2114" y="8608"/>
                  </a:cubicBezTo>
                  <a:cubicBezTo>
                    <a:pt x="2501" y="8782"/>
                    <a:pt x="2850" y="8957"/>
                    <a:pt x="3180" y="9131"/>
                  </a:cubicBezTo>
                  <a:cubicBezTo>
                    <a:pt x="3548" y="9073"/>
                    <a:pt x="3936" y="9034"/>
                    <a:pt x="4343" y="9034"/>
                  </a:cubicBezTo>
                  <a:cubicBezTo>
                    <a:pt x="5487" y="9034"/>
                    <a:pt x="6359" y="9364"/>
                    <a:pt x="6960" y="9984"/>
                  </a:cubicBezTo>
                  <a:cubicBezTo>
                    <a:pt x="7561" y="10624"/>
                    <a:pt x="7852" y="11399"/>
                    <a:pt x="7852" y="12310"/>
                  </a:cubicBezTo>
                  <a:cubicBezTo>
                    <a:pt x="7852" y="13280"/>
                    <a:pt x="7542" y="14152"/>
                    <a:pt x="6902" y="14927"/>
                  </a:cubicBezTo>
                  <a:cubicBezTo>
                    <a:pt x="6262" y="15703"/>
                    <a:pt x="5429" y="16091"/>
                    <a:pt x="4459" y="16091"/>
                  </a:cubicBezTo>
                  <a:cubicBezTo>
                    <a:pt x="3490" y="16091"/>
                    <a:pt x="2463" y="15684"/>
                    <a:pt x="1358" y="14850"/>
                  </a:cubicBezTo>
                  <a:cubicBezTo>
                    <a:pt x="1261" y="14772"/>
                    <a:pt x="1164" y="14734"/>
                    <a:pt x="1048" y="14734"/>
                  </a:cubicBezTo>
                  <a:cubicBezTo>
                    <a:pt x="815" y="14734"/>
                    <a:pt x="602" y="14986"/>
                    <a:pt x="369" y="15470"/>
                  </a:cubicBezTo>
                  <a:cubicBezTo>
                    <a:pt x="136" y="15974"/>
                    <a:pt x="1" y="16226"/>
                    <a:pt x="1" y="16246"/>
                  </a:cubicBezTo>
                  <a:cubicBezTo>
                    <a:pt x="1435" y="17254"/>
                    <a:pt x="2850" y="17777"/>
                    <a:pt x="4421" y="17777"/>
                  </a:cubicBezTo>
                  <a:cubicBezTo>
                    <a:pt x="5972" y="17777"/>
                    <a:pt x="7290" y="17273"/>
                    <a:pt x="8356" y="16304"/>
                  </a:cubicBezTo>
                  <a:cubicBezTo>
                    <a:pt x="9422" y="15335"/>
                    <a:pt x="9965" y="14171"/>
                    <a:pt x="9965" y="12795"/>
                  </a:cubicBezTo>
                  <a:cubicBezTo>
                    <a:pt x="9965" y="11341"/>
                    <a:pt x="9422" y="10062"/>
                    <a:pt x="8337" y="8957"/>
                  </a:cubicBezTo>
                  <a:cubicBezTo>
                    <a:pt x="7251" y="7852"/>
                    <a:pt x="6010" y="7289"/>
                    <a:pt x="4615" y="7289"/>
                  </a:cubicBezTo>
                  <a:cubicBezTo>
                    <a:pt x="4169" y="7289"/>
                    <a:pt x="3723" y="7348"/>
                    <a:pt x="3258" y="7444"/>
                  </a:cubicBezTo>
                  <a:cubicBezTo>
                    <a:pt x="3645" y="5370"/>
                    <a:pt x="3955" y="3432"/>
                    <a:pt x="4207" y="1609"/>
                  </a:cubicBezTo>
                  <a:cubicBezTo>
                    <a:pt x="4615" y="1551"/>
                    <a:pt x="5564" y="1532"/>
                    <a:pt x="7057" y="1532"/>
                  </a:cubicBezTo>
                  <a:cubicBezTo>
                    <a:pt x="8065" y="1532"/>
                    <a:pt x="8957" y="1454"/>
                    <a:pt x="9752" y="1318"/>
                  </a:cubicBezTo>
                  <a:lnTo>
                    <a:pt x="9480" y="233"/>
                  </a:lnTo>
                  <a:cubicBezTo>
                    <a:pt x="8744" y="117"/>
                    <a:pt x="7619" y="78"/>
                    <a:pt x="6107" y="78"/>
                  </a:cubicBezTo>
                  <a:cubicBezTo>
                    <a:pt x="4615" y="78"/>
                    <a:pt x="3587" y="39"/>
                    <a:pt x="3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1441" name="Google Shape;1441;p7"/>
          <p:cNvGrpSpPr/>
          <p:nvPr/>
        </p:nvGrpSpPr>
        <p:grpSpPr>
          <a:xfrm>
            <a:off x="-313240" y="1875538"/>
            <a:ext cx="403476" cy="465482"/>
            <a:chOff x="7970425" y="1897700"/>
            <a:chExt cx="68975" cy="79575"/>
          </a:xfrm>
        </p:grpSpPr>
        <p:sp>
          <p:nvSpPr>
            <p:cNvPr id="1442" name="Google Shape;1442;p7"/>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7"/>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7"/>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7"/>
          <p:cNvSpPr/>
          <p:nvPr/>
        </p:nvSpPr>
        <p:spPr>
          <a:xfrm>
            <a:off x="4195527" y="455507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6" name="Google Shape;1446;p7"/>
          <p:cNvGrpSpPr/>
          <p:nvPr/>
        </p:nvGrpSpPr>
        <p:grpSpPr>
          <a:xfrm>
            <a:off x="4546213" y="-129321"/>
            <a:ext cx="310468" cy="358288"/>
            <a:chOff x="8375825" y="2031150"/>
            <a:chExt cx="53075" cy="61250"/>
          </a:xfrm>
        </p:grpSpPr>
        <p:sp>
          <p:nvSpPr>
            <p:cNvPr id="1447" name="Google Shape;1447;p7"/>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7"/>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7"/>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0" name="Google Shape;1450;p7"/>
          <p:cNvSpPr/>
          <p:nvPr/>
        </p:nvSpPr>
        <p:spPr>
          <a:xfrm>
            <a:off x="1689149" y="4608491"/>
            <a:ext cx="975713" cy="925260"/>
          </a:xfrm>
          <a:custGeom>
            <a:avLst/>
            <a:gdLst/>
            <a:ahLst/>
            <a:cxnLst/>
            <a:rect l="l" t="t" r="r" b="b"/>
            <a:pathLst>
              <a:path w="6672" h="6327" extrusionOk="0">
                <a:moveTo>
                  <a:pt x="3350" y="13"/>
                </a:moveTo>
                <a:cubicBezTo>
                  <a:pt x="3531" y="593"/>
                  <a:pt x="3696" y="1166"/>
                  <a:pt x="3874" y="1743"/>
                </a:cubicBezTo>
                <a:lnTo>
                  <a:pt x="3911" y="1718"/>
                </a:lnTo>
                <a:lnTo>
                  <a:pt x="5285" y="875"/>
                </a:lnTo>
                <a:lnTo>
                  <a:pt x="5285" y="875"/>
                </a:lnTo>
                <a:lnTo>
                  <a:pt x="4671" y="2366"/>
                </a:lnTo>
                <a:lnTo>
                  <a:pt x="4643" y="2435"/>
                </a:lnTo>
                <a:cubicBezTo>
                  <a:pt x="5063" y="2495"/>
                  <a:pt x="5792" y="2599"/>
                  <a:pt x="6286" y="2665"/>
                </a:cubicBezTo>
                <a:lnTo>
                  <a:pt x="6286" y="2665"/>
                </a:lnTo>
                <a:cubicBezTo>
                  <a:pt x="5851" y="2897"/>
                  <a:pt x="5201" y="3247"/>
                  <a:pt x="4836" y="3447"/>
                </a:cubicBezTo>
                <a:lnTo>
                  <a:pt x="4880" y="3491"/>
                </a:lnTo>
                <a:lnTo>
                  <a:pt x="6013" y="4722"/>
                </a:lnTo>
                <a:lnTo>
                  <a:pt x="6013" y="4722"/>
                </a:lnTo>
                <a:cubicBezTo>
                  <a:pt x="5468" y="4612"/>
                  <a:pt x="4923" y="4494"/>
                  <a:pt x="4375" y="4379"/>
                </a:cubicBezTo>
                <a:lnTo>
                  <a:pt x="4347" y="4373"/>
                </a:lnTo>
                <a:lnTo>
                  <a:pt x="4347" y="4373"/>
                </a:lnTo>
                <a:lnTo>
                  <a:pt x="4350" y="4401"/>
                </a:lnTo>
                <a:cubicBezTo>
                  <a:pt x="4371" y="4893"/>
                  <a:pt x="4389" y="5575"/>
                  <a:pt x="4410" y="6094"/>
                </a:cubicBezTo>
                <a:lnTo>
                  <a:pt x="4410" y="6094"/>
                </a:lnTo>
                <a:lnTo>
                  <a:pt x="3381" y="4750"/>
                </a:lnTo>
                <a:lnTo>
                  <a:pt x="3350" y="4712"/>
                </a:lnTo>
                <a:lnTo>
                  <a:pt x="3322" y="4750"/>
                </a:lnTo>
                <a:lnTo>
                  <a:pt x="2323" y="6010"/>
                </a:lnTo>
                <a:lnTo>
                  <a:pt x="2323" y="6010"/>
                </a:lnTo>
                <a:lnTo>
                  <a:pt x="2393" y="4404"/>
                </a:lnTo>
                <a:lnTo>
                  <a:pt x="2397" y="4323"/>
                </a:lnTo>
                <a:lnTo>
                  <a:pt x="2316" y="4339"/>
                </a:lnTo>
                <a:lnTo>
                  <a:pt x="795" y="4659"/>
                </a:lnTo>
                <a:lnTo>
                  <a:pt x="795" y="4659"/>
                </a:lnTo>
                <a:cubicBezTo>
                  <a:pt x="1145" y="4276"/>
                  <a:pt x="1494" y="3892"/>
                  <a:pt x="1839" y="3507"/>
                </a:cubicBezTo>
                <a:lnTo>
                  <a:pt x="1901" y="3438"/>
                </a:lnTo>
                <a:lnTo>
                  <a:pt x="1820" y="3394"/>
                </a:lnTo>
                <a:lnTo>
                  <a:pt x="442" y="2671"/>
                </a:lnTo>
                <a:lnTo>
                  <a:pt x="442" y="2671"/>
                </a:lnTo>
                <a:cubicBezTo>
                  <a:pt x="957" y="2601"/>
                  <a:pt x="1469" y="2524"/>
                  <a:pt x="1982" y="2450"/>
                </a:cubicBezTo>
                <a:lnTo>
                  <a:pt x="2063" y="2441"/>
                </a:lnTo>
                <a:lnTo>
                  <a:pt x="2032" y="2366"/>
                </a:lnTo>
                <a:lnTo>
                  <a:pt x="1416" y="875"/>
                </a:lnTo>
                <a:lnTo>
                  <a:pt x="2789" y="1718"/>
                </a:lnTo>
                <a:lnTo>
                  <a:pt x="2827" y="1740"/>
                </a:lnTo>
                <a:cubicBezTo>
                  <a:pt x="3004" y="1166"/>
                  <a:pt x="3169" y="590"/>
                  <a:pt x="3350" y="13"/>
                </a:cubicBezTo>
                <a:close/>
                <a:moveTo>
                  <a:pt x="3350" y="1"/>
                </a:moveTo>
                <a:cubicBezTo>
                  <a:pt x="3170" y="546"/>
                  <a:pt x="2973" y="1095"/>
                  <a:pt x="2789" y="1643"/>
                </a:cubicBezTo>
                <a:lnTo>
                  <a:pt x="2789" y="1643"/>
                </a:lnTo>
                <a:lnTo>
                  <a:pt x="1334" y="708"/>
                </a:lnTo>
                <a:lnTo>
                  <a:pt x="1203" y="621"/>
                </a:lnTo>
                <a:lnTo>
                  <a:pt x="1203" y="621"/>
                </a:lnTo>
                <a:lnTo>
                  <a:pt x="1262" y="768"/>
                </a:lnTo>
                <a:lnTo>
                  <a:pt x="1887" y="2339"/>
                </a:lnTo>
                <a:lnTo>
                  <a:pt x="1887" y="2339"/>
                </a:lnTo>
                <a:cubicBezTo>
                  <a:pt x="1259" y="2420"/>
                  <a:pt x="628" y="2504"/>
                  <a:pt x="0" y="2594"/>
                </a:cubicBezTo>
                <a:lnTo>
                  <a:pt x="190" y="2693"/>
                </a:lnTo>
                <a:lnTo>
                  <a:pt x="1670" y="3479"/>
                </a:lnTo>
                <a:lnTo>
                  <a:pt x="1670" y="3479"/>
                </a:lnTo>
                <a:cubicBezTo>
                  <a:pt x="1295" y="3892"/>
                  <a:pt x="921" y="4309"/>
                  <a:pt x="549" y="4725"/>
                </a:cubicBezTo>
                <a:lnTo>
                  <a:pt x="405" y="4887"/>
                </a:lnTo>
                <a:lnTo>
                  <a:pt x="614" y="4840"/>
                </a:lnTo>
                <a:lnTo>
                  <a:pt x="2263" y="4481"/>
                </a:lnTo>
                <a:lnTo>
                  <a:pt x="2263" y="4481"/>
                </a:lnTo>
                <a:lnTo>
                  <a:pt x="2213" y="6168"/>
                </a:lnTo>
                <a:lnTo>
                  <a:pt x="2210" y="6327"/>
                </a:lnTo>
                <a:lnTo>
                  <a:pt x="2210" y="6327"/>
                </a:lnTo>
                <a:lnTo>
                  <a:pt x="2303" y="6202"/>
                </a:lnTo>
                <a:lnTo>
                  <a:pt x="3352" y="4835"/>
                </a:lnTo>
                <a:lnTo>
                  <a:pt x="3352" y="4835"/>
                </a:lnTo>
                <a:lnTo>
                  <a:pt x="4419" y="6183"/>
                </a:lnTo>
                <a:lnTo>
                  <a:pt x="4466" y="6246"/>
                </a:lnTo>
                <a:lnTo>
                  <a:pt x="4462" y="6168"/>
                </a:lnTo>
                <a:lnTo>
                  <a:pt x="4428" y="5283"/>
                </a:lnTo>
                <a:cubicBezTo>
                  <a:pt x="4416" y="4999"/>
                  <a:pt x="4404" y="4713"/>
                  <a:pt x="4395" y="4429"/>
                </a:cubicBezTo>
                <a:lnTo>
                  <a:pt x="4395" y="4429"/>
                </a:lnTo>
                <a:cubicBezTo>
                  <a:pt x="4962" y="4554"/>
                  <a:pt x="5528" y="4674"/>
                  <a:pt x="6095" y="4803"/>
                </a:cubicBezTo>
                <a:lnTo>
                  <a:pt x="6192" y="4825"/>
                </a:lnTo>
                <a:lnTo>
                  <a:pt x="6192" y="4825"/>
                </a:lnTo>
                <a:lnTo>
                  <a:pt x="6126" y="4750"/>
                </a:lnTo>
                <a:lnTo>
                  <a:pt x="4995" y="3475"/>
                </a:lnTo>
                <a:lnTo>
                  <a:pt x="4995" y="3475"/>
                </a:lnTo>
                <a:cubicBezTo>
                  <a:pt x="5402" y="3264"/>
                  <a:pt x="6135" y="2880"/>
                  <a:pt x="6507" y="2684"/>
                </a:cubicBezTo>
                <a:lnTo>
                  <a:pt x="6672" y="2600"/>
                </a:lnTo>
                <a:lnTo>
                  <a:pt x="6488" y="2572"/>
                </a:lnTo>
                <a:cubicBezTo>
                  <a:pt x="6075" y="2513"/>
                  <a:pt x="5263" y="2404"/>
                  <a:pt x="4808" y="2342"/>
                </a:cubicBezTo>
                <a:lnTo>
                  <a:pt x="4808" y="2342"/>
                </a:lnTo>
                <a:lnTo>
                  <a:pt x="5441" y="768"/>
                </a:lnTo>
                <a:lnTo>
                  <a:pt x="5497" y="621"/>
                </a:lnTo>
                <a:lnTo>
                  <a:pt x="5497" y="621"/>
                </a:lnTo>
                <a:lnTo>
                  <a:pt x="5366" y="708"/>
                </a:lnTo>
                <a:lnTo>
                  <a:pt x="3913" y="1639"/>
                </a:lnTo>
                <a:lnTo>
                  <a:pt x="3913" y="1639"/>
                </a:lnTo>
                <a:cubicBezTo>
                  <a:pt x="3730" y="1092"/>
                  <a:pt x="3532" y="542"/>
                  <a:pt x="335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7"/>
          <p:cNvSpPr/>
          <p:nvPr/>
        </p:nvSpPr>
        <p:spPr>
          <a:xfrm>
            <a:off x="8161150" y="-363128"/>
            <a:ext cx="627223" cy="594466"/>
          </a:xfrm>
          <a:custGeom>
            <a:avLst/>
            <a:gdLst/>
            <a:ahLst/>
            <a:cxnLst/>
            <a:rect l="l" t="t" r="r" b="b"/>
            <a:pathLst>
              <a:path w="4289" h="4065" extrusionOk="0">
                <a:moveTo>
                  <a:pt x="2154" y="10"/>
                </a:moveTo>
                <a:cubicBezTo>
                  <a:pt x="2272" y="381"/>
                  <a:pt x="2375" y="752"/>
                  <a:pt x="2490" y="1120"/>
                </a:cubicBezTo>
                <a:lnTo>
                  <a:pt x="2515" y="1107"/>
                </a:lnTo>
                <a:lnTo>
                  <a:pt x="3397" y="563"/>
                </a:lnTo>
                <a:lnTo>
                  <a:pt x="3004" y="1522"/>
                </a:lnTo>
                <a:lnTo>
                  <a:pt x="2986" y="1565"/>
                </a:lnTo>
                <a:cubicBezTo>
                  <a:pt x="3255" y="1604"/>
                  <a:pt x="3723" y="1671"/>
                  <a:pt x="4039" y="1714"/>
                </a:cubicBezTo>
                <a:lnTo>
                  <a:pt x="4039" y="1714"/>
                </a:lnTo>
                <a:cubicBezTo>
                  <a:pt x="3760" y="1862"/>
                  <a:pt x="3343" y="2087"/>
                  <a:pt x="3107" y="2213"/>
                </a:cubicBezTo>
                <a:lnTo>
                  <a:pt x="3135" y="2244"/>
                </a:lnTo>
                <a:lnTo>
                  <a:pt x="3865" y="3033"/>
                </a:lnTo>
                <a:lnTo>
                  <a:pt x="3865" y="3033"/>
                </a:lnTo>
                <a:cubicBezTo>
                  <a:pt x="3512" y="2962"/>
                  <a:pt x="3165" y="2888"/>
                  <a:pt x="2814" y="2815"/>
                </a:cubicBezTo>
                <a:lnTo>
                  <a:pt x="2796" y="2808"/>
                </a:lnTo>
                <a:lnTo>
                  <a:pt x="2796" y="2827"/>
                </a:lnTo>
                <a:cubicBezTo>
                  <a:pt x="2810" y="3144"/>
                  <a:pt x="2822" y="3579"/>
                  <a:pt x="2834" y="3913"/>
                </a:cubicBezTo>
                <a:lnTo>
                  <a:pt x="2834" y="3913"/>
                </a:lnTo>
                <a:lnTo>
                  <a:pt x="2172" y="3052"/>
                </a:lnTo>
                <a:lnTo>
                  <a:pt x="2154" y="3027"/>
                </a:lnTo>
                <a:lnTo>
                  <a:pt x="2135" y="3052"/>
                </a:lnTo>
                <a:lnTo>
                  <a:pt x="1494" y="3862"/>
                </a:lnTo>
                <a:lnTo>
                  <a:pt x="1494" y="3862"/>
                </a:lnTo>
                <a:lnTo>
                  <a:pt x="1540" y="2830"/>
                </a:lnTo>
                <a:lnTo>
                  <a:pt x="1540" y="2777"/>
                </a:lnTo>
                <a:lnTo>
                  <a:pt x="1490" y="2787"/>
                </a:lnTo>
                <a:lnTo>
                  <a:pt x="512" y="2995"/>
                </a:lnTo>
                <a:lnTo>
                  <a:pt x="512" y="2995"/>
                </a:lnTo>
                <a:cubicBezTo>
                  <a:pt x="735" y="2748"/>
                  <a:pt x="960" y="2504"/>
                  <a:pt x="1185" y="2254"/>
                </a:cubicBezTo>
                <a:lnTo>
                  <a:pt x="1222" y="2210"/>
                </a:lnTo>
                <a:lnTo>
                  <a:pt x="1172" y="2182"/>
                </a:lnTo>
                <a:lnTo>
                  <a:pt x="289" y="1717"/>
                </a:lnTo>
                <a:lnTo>
                  <a:pt x="289" y="1717"/>
                </a:lnTo>
                <a:cubicBezTo>
                  <a:pt x="619" y="1671"/>
                  <a:pt x="947" y="1624"/>
                  <a:pt x="1275" y="1575"/>
                </a:cubicBezTo>
                <a:lnTo>
                  <a:pt x="1328" y="1568"/>
                </a:lnTo>
                <a:lnTo>
                  <a:pt x="1306" y="1522"/>
                </a:lnTo>
                <a:lnTo>
                  <a:pt x="911" y="564"/>
                </a:lnTo>
                <a:lnTo>
                  <a:pt x="1795" y="1104"/>
                </a:lnTo>
                <a:lnTo>
                  <a:pt x="1817" y="1120"/>
                </a:lnTo>
                <a:cubicBezTo>
                  <a:pt x="1932" y="752"/>
                  <a:pt x="2038" y="381"/>
                  <a:pt x="2154" y="10"/>
                </a:cubicBezTo>
                <a:close/>
                <a:moveTo>
                  <a:pt x="2154" y="1"/>
                </a:moveTo>
                <a:cubicBezTo>
                  <a:pt x="2038" y="351"/>
                  <a:pt x="1913" y="702"/>
                  <a:pt x="1794" y="1055"/>
                </a:cubicBezTo>
                <a:lnTo>
                  <a:pt x="1794" y="1055"/>
                </a:lnTo>
                <a:lnTo>
                  <a:pt x="861" y="456"/>
                </a:lnTo>
                <a:lnTo>
                  <a:pt x="776" y="400"/>
                </a:lnTo>
                <a:lnTo>
                  <a:pt x="776" y="400"/>
                </a:lnTo>
                <a:lnTo>
                  <a:pt x="814" y="493"/>
                </a:lnTo>
                <a:lnTo>
                  <a:pt x="1216" y="1503"/>
                </a:lnTo>
                <a:lnTo>
                  <a:pt x="1216" y="1503"/>
                </a:lnTo>
                <a:cubicBezTo>
                  <a:pt x="812" y="1557"/>
                  <a:pt x="405" y="1608"/>
                  <a:pt x="1" y="1665"/>
                </a:cubicBezTo>
                <a:lnTo>
                  <a:pt x="125" y="1730"/>
                </a:lnTo>
                <a:lnTo>
                  <a:pt x="1076" y="2235"/>
                </a:lnTo>
                <a:lnTo>
                  <a:pt x="1076" y="2235"/>
                </a:lnTo>
                <a:cubicBezTo>
                  <a:pt x="834" y="2501"/>
                  <a:pt x="595" y="2770"/>
                  <a:pt x="356" y="3036"/>
                </a:cubicBezTo>
                <a:lnTo>
                  <a:pt x="262" y="3139"/>
                </a:lnTo>
                <a:lnTo>
                  <a:pt x="396" y="3111"/>
                </a:lnTo>
                <a:lnTo>
                  <a:pt x="1457" y="2879"/>
                </a:lnTo>
                <a:lnTo>
                  <a:pt x="1457" y="2879"/>
                </a:lnTo>
                <a:lnTo>
                  <a:pt x="1425" y="3961"/>
                </a:lnTo>
                <a:lnTo>
                  <a:pt x="1421" y="4064"/>
                </a:lnTo>
                <a:lnTo>
                  <a:pt x="1421" y="4064"/>
                </a:lnTo>
                <a:lnTo>
                  <a:pt x="1484" y="3983"/>
                </a:lnTo>
                <a:lnTo>
                  <a:pt x="2154" y="3104"/>
                </a:lnTo>
                <a:lnTo>
                  <a:pt x="2154" y="3104"/>
                </a:lnTo>
                <a:lnTo>
                  <a:pt x="2839" y="3974"/>
                </a:lnTo>
                <a:lnTo>
                  <a:pt x="2870" y="4011"/>
                </a:lnTo>
                <a:lnTo>
                  <a:pt x="2867" y="3961"/>
                </a:lnTo>
                <a:lnTo>
                  <a:pt x="2845" y="3394"/>
                </a:lnTo>
                <a:cubicBezTo>
                  <a:pt x="2839" y="3211"/>
                  <a:pt x="2831" y="3030"/>
                  <a:pt x="2824" y="2846"/>
                </a:cubicBezTo>
                <a:lnTo>
                  <a:pt x="2824" y="2846"/>
                </a:lnTo>
                <a:cubicBezTo>
                  <a:pt x="3187" y="2926"/>
                  <a:pt x="3552" y="3003"/>
                  <a:pt x="3917" y="3086"/>
                </a:cubicBezTo>
                <a:lnTo>
                  <a:pt x="3980" y="3101"/>
                </a:lnTo>
                <a:lnTo>
                  <a:pt x="3936" y="3052"/>
                </a:lnTo>
                <a:lnTo>
                  <a:pt x="3210" y="2232"/>
                </a:lnTo>
                <a:lnTo>
                  <a:pt x="3210" y="2232"/>
                </a:lnTo>
                <a:cubicBezTo>
                  <a:pt x="3472" y="2099"/>
                  <a:pt x="3942" y="1852"/>
                  <a:pt x="4182" y="1727"/>
                </a:cubicBezTo>
                <a:lnTo>
                  <a:pt x="4288" y="1671"/>
                </a:lnTo>
                <a:lnTo>
                  <a:pt x="4170" y="1656"/>
                </a:lnTo>
                <a:cubicBezTo>
                  <a:pt x="3905" y="1617"/>
                  <a:pt x="3384" y="1546"/>
                  <a:pt x="3090" y="1506"/>
                </a:cubicBezTo>
                <a:lnTo>
                  <a:pt x="3090" y="1506"/>
                </a:lnTo>
                <a:lnTo>
                  <a:pt x="3497" y="496"/>
                </a:lnTo>
                <a:lnTo>
                  <a:pt x="3534" y="400"/>
                </a:lnTo>
                <a:lnTo>
                  <a:pt x="3450" y="456"/>
                </a:lnTo>
                <a:lnTo>
                  <a:pt x="2516" y="1055"/>
                </a:lnTo>
                <a:lnTo>
                  <a:pt x="2516" y="1055"/>
                </a:lnTo>
                <a:cubicBezTo>
                  <a:pt x="2397" y="703"/>
                  <a:pt x="2272" y="350"/>
                  <a:pt x="215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7"/>
          <p:cNvSpPr/>
          <p:nvPr/>
        </p:nvSpPr>
        <p:spPr>
          <a:xfrm>
            <a:off x="282300" y="282300"/>
            <a:ext cx="8579400" cy="4578900"/>
          </a:xfrm>
          <a:prstGeom prst="rect">
            <a:avLst/>
          </a:prstGeom>
          <a:solidFill>
            <a:schemeClr val="dk2"/>
          </a:solidFill>
          <a:ln w="762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7"/>
          <p:cNvSpPr txBox="1">
            <a:spLocks noGrp="1"/>
          </p:cNvSpPr>
          <p:nvPr>
            <p:ph type="subTitle" idx="1"/>
          </p:nvPr>
        </p:nvSpPr>
        <p:spPr>
          <a:xfrm>
            <a:off x="715100" y="991350"/>
            <a:ext cx="3435000" cy="31608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54"/>
        <p:cNvGrpSpPr/>
        <p:nvPr/>
      </p:nvGrpSpPr>
      <p:grpSpPr>
        <a:xfrm>
          <a:off x="0" y="0"/>
          <a:ext cx="0" cy="0"/>
          <a:chOff x="0" y="0"/>
          <a:chExt cx="0" cy="0"/>
        </a:xfrm>
      </p:grpSpPr>
      <p:grpSp>
        <p:nvGrpSpPr>
          <p:cNvPr id="1455" name="Google Shape;1455;p8"/>
          <p:cNvGrpSpPr/>
          <p:nvPr/>
        </p:nvGrpSpPr>
        <p:grpSpPr>
          <a:xfrm rot="5400000">
            <a:off x="2000278" y="-2000218"/>
            <a:ext cx="5143458" cy="9143926"/>
            <a:chOff x="238200" y="1684775"/>
            <a:chExt cx="1136525" cy="2020400"/>
          </a:xfrm>
        </p:grpSpPr>
        <p:sp>
          <p:nvSpPr>
            <p:cNvPr id="1456" name="Google Shape;1456;p8"/>
            <p:cNvSpPr/>
            <p:nvPr/>
          </p:nvSpPr>
          <p:spPr>
            <a:xfrm>
              <a:off x="126105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8"/>
            <p:cNvSpPr/>
            <p:nvPr/>
          </p:nvSpPr>
          <p:spPr>
            <a:xfrm>
              <a:off x="126105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8"/>
            <p:cNvSpPr/>
            <p:nvPr/>
          </p:nvSpPr>
          <p:spPr>
            <a:xfrm>
              <a:off x="126105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8"/>
            <p:cNvSpPr/>
            <p:nvPr/>
          </p:nvSpPr>
          <p:spPr>
            <a:xfrm>
              <a:off x="126105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8"/>
            <p:cNvSpPr/>
            <p:nvPr/>
          </p:nvSpPr>
          <p:spPr>
            <a:xfrm>
              <a:off x="126105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8"/>
            <p:cNvSpPr/>
            <p:nvPr/>
          </p:nvSpPr>
          <p:spPr>
            <a:xfrm>
              <a:off x="126105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8"/>
            <p:cNvSpPr/>
            <p:nvPr/>
          </p:nvSpPr>
          <p:spPr>
            <a:xfrm>
              <a:off x="126105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8"/>
            <p:cNvSpPr/>
            <p:nvPr/>
          </p:nvSpPr>
          <p:spPr>
            <a:xfrm>
              <a:off x="126105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8"/>
            <p:cNvSpPr/>
            <p:nvPr/>
          </p:nvSpPr>
          <p:spPr>
            <a:xfrm>
              <a:off x="126105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8"/>
            <p:cNvSpPr/>
            <p:nvPr/>
          </p:nvSpPr>
          <p:spPr>
            <a:xfrm>
              <a:off x="126105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8"/>
            <p:cNvSpPr/>
            <p:nvPr/>
          </p:nvSpPr>
          <p:spPr>
            <a:xfrm>
              <a:off x="126105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8"/>
            <p:cNvSpPr/>
            <p:nvPr/>
          </p:nvSpPr>
          <p:spPr>
            <a:xfrm>
              <a:off x="126105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8"/>
            <p:cNvSpPr/>
            <p:nvPr/>
          </p:nvSpPr>
          <p:spPr>
            <a:xfrm>
              <a:off x="126105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8"/>
            <p:cNvSpPr/>
            <p:nvPr/>
          </p:nvSpPr>
          <p:spPr>
            <a:xfrm>
              <a:off x="126105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8"/>
            <p:cNvSpPr/>
            <p:nvPr/>
          </p:nvSpPr>
          <p:spPr>
            <a:xfrm>
              <a:off x="126105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8"/>
            <p:cNvSpPr/>
            <p:nvPr/>
          </p:nvSpPr>
          <p:spPr>
            <a:xfrm>
              <a:off x="126105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8"/>
            <p:cNvSpPr/>
            <p:nvPr/>
          </p:nvSpPr>
          <p:spPr>
            <a:xfrm>
              <a:off x="126105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8"/>
            <p:cNvSpPr/>
            <p:nvPr/>
          </p:nvSpPr>
          <p:spPr>
            <a:xfrm>
              <a:off x="126105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8"/>
            <p:cNvSpPr/>
            <p:nvPr/>
          </p:nvSpPr>
          <p:spPr>
            <a:xfrm>
              <a:off x="126105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8"/>
            <p:cNvSpPr/>
            <p:nvPr/>
          </p:nvSpPr>
          <p:spPr>
            <a:xfrm>
              <a:off x="126105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8"/>
            <p:cNvSpPr/>
            <p:nvPr/>
          </p:nvSpPr>
          <p:spPr>
            <a:xfrm>
              <a:off x="11473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8"/>
            <p:cNvSpPr/>
            <p:nvPr/>
          </p:nvSpPr>
          <p:spPr>
            <a:xfrm>
              <a:off x="11473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8"/>
            <p:cNvSpPr/>
            <p:nvPr/>
          </p:nvSpPr>
          <p:spPr>
            <a:xfrm>
              <a:off x="11473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8"/>
            <p:cNvSpPr/>
            <p:nvPr/>
          </p:nvSpPr>
          <p:spPr>
            <a:xfrm>
              <a:off x="11473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8"/>
            <p:cNvSpPr/>
            <p:nvPr/>
          </p:nvSpPr>
          <p:spPr>
            <a:xfrm>
              <a:off x="11473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8"/>
            <p:cNvSpPr/>
            <p:nvPr/>
          </p:nvSpPr>
          <p:spPr>
            <a:xfrm>
              <a:off x="11473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8"/>
            <p:cNvSpPr/>
            <p:nvPr/>
          </p:nvSpPr>
          <p:spPr>
            <a:xfrm>
              <a:off x="11473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8"/>
            <p:cNvSpPr/>
            <p:nvPr/>
          </p:nvSpPr>
          <p:spPr>
            <a:xfrm>
              <a:off x="11473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8"/>
            <p:cNvSpPr/>
            <p:nvPr/>
          </p:nvSpPr>
          <p:spPr>
            <a:xfrm>
              <a:off x="11473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8"/>
            <p:cNvSpPr/>
            <p:nvPr/>
          </p:nvSpPr>
          <p:spPr>
            <a:xfrm>
              <a:off x="11473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8"/>
            <p:cNvSpPr/>
            <p:nvPr/>
          </p:nvSpPr>
          <p:spPr>
            <a:xfrm>
              <a:off x="11473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8"/>
            <p:cNvSpPr/>
            <p:nvPr/>
          </p:nvSpPr>
          <p:spPr>
            <a:xfrm>
              <a:off x="11473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8"/>
            <p:cNvSpPr/>
            <p:nvPr/>
          </p:nvSpPr>
          <p:spPr>
            <a:xfrm>
              <a:off x="11473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8"/>
            <p:cNvSpPr/>
            <p:nvPr/>
          </p:nvSpPr>
          <p:spPr>
            <a:xfrm>
              <a:off x="11473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8"/>
            <p:cNvSpPr/>
            <p:nvPr/>
          </p:nvSpPr>
          <p:spPr>
            <a:xfrm>
              <a:off x="11473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8"/>
            <p:cNvSpPr/>
            <p:nvPr/>
          </p:nvSpPr>
          <p:spPr>
            <a:xfrm>
              <a:off x="11473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8"/>
            <p:cNvSpPr/>
            <p:nvPr/>
          </p:nvSpPr>
          <p:spPr>
            <a:xfrm>
              <a:off x="11473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8"/>
            <p:cNvSpPr/>
            <p:nvPr/>
          </p:nvSpPr>
          <p:spPr>
            <a:xfrm>
              <a:off x="11473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8"/>
            <p:cNvSpPr/>
            <p:nvPr/>
          </p:nvSpPr>
          <p:spPr>
            <a:xfrm>
              <a:off x="11473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8"/>
            <p:cNvSpPr/>
            <p:nvPr/>
          </p:nvSpPr>
          <p:spPr>
            <a:xfrm>
              <a:off x="11473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8"/>
            <p:cNvSpPr/>
            <p:nvPr/>
          </p:nvSpPr>
          <p:spPr>
            <a:xfrm>
              <a:off x="103372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8"/>
            <p:cNvSpPr/>
            <p:nvPr/>
          </p:nvSpPr>
          <p:spPr>
            <a:xfrm>
              <a:off x="103372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8"/>
            <p:cNvSpPr/>
            <p:nvPr/>
          </p:nvSpPr>
          <p:spPr>
            <a:xfrm>
              <a:off x="103372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8"/>
            <p:cNvSpPr/>
            <p:nvPr/>
          </p:nvSpPr>
          <p:spPr>
            <a:xfrm>
              <a:off x="103372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8"/>
            <p:cNvSpPr/>
            <p:nvPr/>
          </p:nvSpPr>
          <p:spPr>
            <a:xfrm>
              <a:off x="103372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8"/>
            <p:cNvSpPr/>
            <p:nvPr/>
          </p:nvSpPr>
          <p:spPr>
            <a:xfrm>
              <a:off x="103372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8"/>
            <p:cNvSpPr/>
            <p:nvPr/>
          </p:nvSpPr>
          <p:spPr>
            <a:xfrm>
              <a:off x="103372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8"/>
            <p:cNvSpPr/>
            <p:nvPr/>
          </p:nvSpPr>
          <p:spPr>
            <a:xfrm>
              <a:off x="103372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8"/>
            <p:cNvSpPr/>
            <p:nvPr/>
          </p:nvSpPr>
          <p:spPr>
            <a:xfrm>
              <a:off x="103372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8"/>
            <p:cNvSpPr/>
            <p:nvPr/>
          </p:nvSpPr>
          <p:spPr>
            <a:xfrm>
              <a:off x="103372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8"/>
            <p:cNvSpPr/>
            <p:nvPr/>
          </p:nvSpPr>
          <p:spPr>
            <a:xfrm>
              <a:off x="103372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8"/>
            <p:cNvSpPr/>
            <p:nvPr/>
          </p:nvSpPr>
          <p:spPr>
            <a:xfrm>
              <a:off x="103372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8"/>
            <p:cNvSpPr/>
            <p:nvPr/>
          </p:nvSpPr>
          <p:spPr>
            <a:xfrm>
              <a:off x="103372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8"/>
            <p:cNvSpPr/>
            <p:nvPr/>
          </p:nvSpPr>
          <p:spPr>
            <a:xfrm>
              <a:off x="103372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8"/>
            <p:cNvSpPr/>
            <p:nvPr/>
          </p:nvSpPr>
          <p:spPr>
            <a:xfrm>
              <a:off x="103372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8"/>
            <p:cNvSpPr/>
            <p:nvPr/>
          </p:nvSpPr>
          <p:spPr>
            <a:xfrm>
              <a:off x="103372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8"/>
            <p:cNvSpPr/>
            <p:nvPr/>
          </p:nvSpPr>
          <p:spPr>
            <a:xfrm>
              <a:off x="103372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8"/>
            <p:cNvSpPr/>
            <p:nvPr/>
          </p:nvSpPr>
          <p:spPr>
            <a:xfrm>
              <a:off x="103372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8"/>
            <p:cNvSpPr/>
            <p:nvPr/>
          </p:nvSpPr>
          <p:spPr>
            <a:xfrm>
              <a:off x="103372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8"/>
            <p:cNvSpPr/>
            <p:nvPr/>
          </p:nvSpPr>
          <p:spPr>
            <a:xfrm>
              <a:off x="103372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8"/>
            <p:cNvSpPr/>
            <p:nvPr/>
          </p:nvSpPr>
          <p:spPr>
            <a:xfrm>
              <a:off x="920075"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8"/>
            <p:cNvSpPr/>
            <p:nvPr/>
          </p:nvSpPr>
          <p:spPr>
            <a:xfrm>
              <a:off x="920075"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8"/>
            <p:cNvSpPr/>
            <p:nvPr/>
          </p:nvSpPr>
          <p:spPr>
            <a:xfrm>
              <a:off x="920075"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8"/>
            <p:cNvSpPr/>
            <p:nvPr/>
          </p:nvSpPr>
          <p:spPr>
            <a:xfrm>
              <a:off x="920075"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8"/>
            <p:cNvSpPr/>
            <p:nvPr/>
          </p:nvSpPr>
          <p:spPr>
            <a:xfrm>
              <a:off x="920075"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8"/>
            <p:cNvSpPr/>
            <p:nvPr/>
          </p:nvSpPr>
          <p:spPr>
            <a:xfrm>
              <a:off x="920075"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8"/>
            <p:cNvSpPr/>
            <p:nvPr/>
          </p:nvSpPr>
          <p:spPr>
            <a:xfrm>
              <a:off x="920075"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8"/>
            <p:cNvSpPr/>
            <p:nvPr/>
          </p:nvSpPr>
          <p:spPr>
            <a:xfrm>
              <a:off x="920075"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8"/>
            <p:cNvSpPr/>
            <p:nvPr/>
          </p:nvSpPr>
          <p:spPr>
            <a:xfrm>
              <a:off x="920075"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8"/>
            <p:cNvSpPr/>
            <p:nvPr/>
          </p:nvSpPr>
          <p:spPr>
            <a:xfrm>
              <a:off x="920075"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8"/>
            <p:cNvSpPr/>
            <p:nvPr/>
          </p:nvSpPr>
          <p:spPr>
            <a:xfrm>
              <a:off x="920075"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8"/>
            <p:cNvSpPr/>
            <p:nvPr/>
          </p:nvSpPr>
          <p:spPr>
            <a:xfrm>
              <a:off x="920075"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8"/>
            <p:cNvSpPr/>
            <p:nvPr/>
          </p:nvSpPr>
          <p:spPr>
            <a:xfrm>
              <a:off x="920075"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8"/>
            <p:cNvSpPr/>
            <p:nvPr/>
          </p:nvSpPr>
          <p:spPr>
            <a:xfrm>
              <a:off x="920075"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8"/>
            <p:cNvSpPr/>
            <p:nvPr/>
          </p:nvSpPr>
          <p:spPr>
            <a:xfrm>
              <a:off x="920075"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8"/>
            <p:cNvSpPr/>
            <p:nvPr/>
          </p:nvSpPr>
          <p:spPr>
            <a:xfrm>
              <a:off x="920075"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8"/>
            <p:cNvSpPr/>
            <p:nvPr/>
          </p:nvSpPr>
          <p:spPr>
            <a:xfrm>
              <a:off x="920075"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8"/>
            <p:cNvSpPr/>
            <p:nvPr/>
          </p:nvSpPr>
          <p:spPr>
            <a:xfrm>
              <a:off x="920075"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8"/>
            <p:cNvSpPr/>
            <p:nvPr/>
          </p:nvSpPr>
          <p:spPr>
            <a:xfrm>
              <a:off x="920075"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8"/>
            <p:cNvSpPr/>
            <p:nvPr/>
          </p:nvSpPr>
          <p:spPr>
            <a:xfrm>
              <a:off x="920075"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8"/>
            <p:cNvSpPr/>
            <p:nvPr/>
          </p:nvSpPr>
          <p:spPr>
            <a:xfrm>
              <a:off x="8064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8"/>
            <p:cNvSpPr/>
            <p:nvPr/>
          </p:nvSpPr>
          <p:spPr>
            <a:xfrm>
              <a:off x="8064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8"/>
            <p:cNvSpPr/>
            <p:nvPr/>
          </p:nvSpPr>
          <p:spPr>
            <a:xfrm>
              <a:off x="8064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8"/>
            <p:cNvSpPr/>
            <p:nvPr/>
          </p:nvSpPr>
          <p:spPr>
            <a:xfrm>
              <a:off x="8064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8"/>
            <p:cNvSpPr/>
            <p:nvPr/>
          </p:nvSpPr>
          <p:spPr>
            <a:xfrm>
              <a:off x="8064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8"/>
            <p:cNvSpPr/>
            <p:nvPr/>
          </p:nvSpPr>
          <p:spPr>
            <a:xfrm>
              <a:off x="8064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8"/>
            <p:cNvSpPr/>
            <p:nvPr/>
          </p:nvSpPr>
          <p:spPr>
            <a:xfrm>
              <a:off x="8064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8"/>
            <p:cNvSpPr/>
            <p:nvPr/>
          </p:nvSpPr>
          <p:spPr>
            <a:xfrm>
              <a:off x="8064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8"/>
            <p:cNvSpPr/>
            <p:nvPr/>
          </p:nvSpPr>
          <p:spPr>
            <a:xfrm>
              <a:off x="8064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8"/>
            <p:cNvSpPr/>
            <p:nvPr/>
          </p:nvSpPr>
          <p:spPr>
            <a:xfrm>
              <a:off x="8064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8"/>
            <p:cNvSpPr/>
            <p:nvPr/>
          </p:nvSpPr>
          <p:spPr>
            <a:xfrm>
              <a:off x="8064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8"/>
            <p:cNvSpPr/>
            <p:nvPr/>
          </p:nvSpPr>
          <p:spPr>
            <a:xfrm>
              <a:off x="8064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8"/>
            <p:cNvSpPr/>
            <p:nvPr/>
          </p:nvSpPr>
          <p:spPr>
            <a:xfrm>
              <a:off x="8064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8"/>
            <p:cNvSpPr/>
            <p:nvPr/>
          </p:nvSpPr>
          <p:spPr>
            <a:xfrm>
              <a:off x="8064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8"/>
            <p:cNvSpPr/>
            <p:nvPr/>
          </p:nvSpPr>
          <p:spPr>
            <a:xfrm>
              <a:off x="8064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8"/>
            <p:cNvSpPr/>
            <p:nvPr/>
          </p:nvSpPr>
          <p:spPr>
            <a:xfrm>
              <a:off x="8064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8"/>
            <p:cNvSpPr/>
            <p:nvPr/>
          </p:nvSpPr>
          <p:spPr>
            <a:xfrm>
              <a:off x="8064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8"/>
            <p:cNvSpPr/>
            <p:nvPr/>
          </p:nvSpPr>
          <p:spPr>
            <a:xfrm>
              <a:off x="8064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8"/>
            <p:cNvSpPr/>
            <p:nvPr/>
          </p:nvSpPr>
          <p:spPr>
            <a:xfrm>
              <a:off x="8064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8"/>
            <p:cNvSpPr/>
            <p:nvPr/>
          </p:nvSpPr>
          <p:spPr>
            <a:xfrm>
              <a:off x="8064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8"/>
            <p:cNvSpPr/>
            <p:nvPr/>
          </p:nvSpPr>
          <p:spPr>
            <a:xfrm>
              <a:off x="692825" y="16847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8"/>
            <p:cNvSpPr/>
            <p:nvPr/>
          </p:nvSpPr>
          <p:spPr>
            <a:xfrm>
              <a:off x="692825" y="1785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8"/>
            <p:cNvSpPr/>
            <p:nvPr/>
          </p:nvSpPr>
          <p:spPr>
            <a:xfrm>
              <a:off x="692825" y="188685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8"/>
            <p:cNvSpPr/>
            <p:nvPr/>
          </p:nvSpPr>
          <p:spPr>
            <a:xfrm>
              <a:off x="692825" y="1987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8"/>
            <p:cNvSpPr/>
            <p:nvPr/>
          </p:nvSpPr>
          <p:spPr>
            <a:xfrm>
              <a:off x="692825" y="2088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8"/>
            <p:cNvSpPr/>
            <p:nvPr/>
          </p:nvSpPr>
          <p:spPr>
            <a:xfrm>
              <a:off x="692825" y="2189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8"/>
            <p:cNvSpPr/>
            <p:nvPr/>
          </p:nvSpPr>
          <p:spPr>
            <a:xfrm>
              <a:off x="692825" y="2290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8"/>
            <p:cNvSpPr/>
            <p:nvPr/>
          </p:nvSpPr>
          <p:spPr>
            <a:xfrm>
              <a:off x="692825" y="2391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8"/>
            <p:cNvSpPr/>
            <p:nvPr/>
          </p:nvSpPr>
          <p:spPr>
            <a:xfrm>
              <a:off x="692825" y="249292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8"/>
            <p:cNvSpPr/>
            <p:nvPr/>
          </p:nvSpPr>
          <p:spPr>
            <a:xfrm>
              <a:off x="692825" y="2593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8"/>
            <p:cNvSpPr/>
            <p:nvPr/>
          </p:nvSpPr>
          <p:spPr>
            <a:xfrm>
              <a:off x="692825" y="269500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8"/>
            <p:cNvSpPr/>
            <p:nvPr/>
          </p:nvSpPr>
          <p:spPr>
            <a:xfrm>
              <a:off x="692825" y="2795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8"/>
            <p:cNvSpPr/>
            <p:nvPr/>
          </p:nvSpPr>
          <p:spPr>
            <a:xfrm>
              <a:off x="692825" y="2897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8"/>
            <p:cNvSpPr/>
            <p:nvPr/>
          </p:nvSpPr>
          <p:spPr>
            <a:xfrm>
              <a:off x="692825" y="2998050"/>
              <a:ext cx="113675" cy="100975"/>
            </a:xfrm>
            <a:custGeom>
              <a:avLst/>
              <a:gdLst/>
              <a:ahLst/>
              <a:cxnLst/>
              <a:rect l="l" t="t" r="r" b="b"/>
              <a:pathLst>
                <a:path w="4547"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8"/>
            <p:cNvSpPr/>
            <p:nvPr/>
          </p:nvSpPr>
          <p:spPr>
            <a:xfrm>
              <a:off x="692825" y="3099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8"/>
            <p:cNvSpPr/>
            <p:nvPr/>
          </p:nvSpPr>
          <p:spPr>
            <a:xfrm>
              <a:off x="692825" y="3200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8"/>
            <p:cNvSpPr/>
            <p:nvPr/>
          </p:nvSpPr>
          <p:spPr>
            <a:xfrm>
              <a:off x="692825" y="3301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8"/>
            <p:cNvSpPr/>
            <p:nvPr/>
          </p:nvSpPr>
          <p:spPr>
            <a:xfrm>
              <a:off x="692825" y="3402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8"/>
            <p:cNvSpPr/>
            <p:nvPr/>
          </p:nvSpPr>
          <p:spPr>
            <a:xfrm>
              <a:off x="692825" y="3503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8"/>
            <p:cNvSpPr/>
            <p:nvPr/>
          </p:nvSpPr>
          <p:spPr>
            <a:xfrm>
              <a:off x="692825" y="36041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8"/>
            <p:cNvSpPr/>
            <p:nvPr/>
          </p:nvSpPr>
          <p:spPr>
            <a:xfrm>
              <a:off x="57917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8"/>
            <p:cNvSpPr/>
            <p:nvPr/>
          </p:nvSpPr>
          <p:spPr>
            <a:xfrm>
              <a:off x="57917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8"/>
            <p:cNvSpPr/>
            <p:nvPr/>
          </p:nvSpPr>
          <p:spPr>
            <a:xfrm>
              <a:off x="57917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8"/>
            <p:cNvSpPr/>
            <p:nvPr/>
          </p:nvSpPr>
          <p:spPr>
            <a:xfrm>
              <a:off x="57917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8"/>
            <p:cNvSpPr/>
            <p:nvPr/>
          </p:nvSpPr>
          <p:spPr>
            <a:xfrm>
              <a:off x="57917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8"/>
            <p:cNvSpPr/>
            <p:nvPr/>
          </p:nvSpPr>
          <p:spPr>
            <a:xfrm>
              <a:off x="57917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8"/>
            <p:cNvSpPr/>
            <p:nvPr/>
          </p:nvSpPr>
          <p:spPr>
            <a:xfrm>
              <a:off x="57917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8"/>
            <p:cNvSpPr/>
            <p:nvPr/>
          </p:nvSpPr>
          <p:spPr>
            <a:xfrm>
              <a:off x="57917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8"/>
            <p:cNvSpPr/>
            <p:nvPr/>
          </p:nvSpPr>
          <p:spPr>
            <a:xfrm>
              <a:off x="57917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8"/>
            <p:cNvSpPr/>
            <p:nvPr/>
          </p:nvSpPr>
          <p:spPr>
            <a:xfrm>
              <a:off x="57917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8"/>
            <p:cNvSpPr/>
            <p:nvPr/>
          </p:nvSpPr>
          <p:spPr>
            <a:xfrm>
              <a:off x="57917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8"/>
            <p:cNvSpPr/>
            <p:nvPr/>
          </p:nvSpPr>
          <p:spPr>
            <a:xfrm>
              <a:off x="57917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8"/>
            <p:cNvSpPr/>
            <p:nvPr/>
          </p:nvSpPr>
          <p:spPr>
            <a:xfrm>
              <a:off x="57917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8"/>
            <p:cNvSpPr/>
            <p:nvPr/>
          </p:nvSpPr>
          <p:spPr>
            <a:xfrm>
              <a:off x="57917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8"/>
            <p:cNvSpPr/>
            <p:nvPr/>
          </p:nvSpPr>
          <p:spPr>
            <a:xfrm>
              <a:off x="57917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8"/>
            <p:cNvSpPr/>
            <p:nvPr/>
          </p:nvSpPr>
          <p:spPr>
            <a:xfrm>
              <a:off x="57917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8"/>
            <p:cNvSpPr/>
            <p:nvPr/>
          </p:nvSpPr>
          <p:spPr>
            <a:xfrm>
              <a:off x="57917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8"/>
            <p:cNvSpPr/>
            <p:nvPr/>
          </p:nvSpPr>
          <p:spPr>
            <a:xfrm>
              <a:off x="57917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8"/>
            <p:cNvSpPr/>
            <p:nvPr/>
          </p:nvSpPr>
          <p:spPr>
            <a:xfrm>
              <a:off x="57917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8"/>
            <p:cNvSpPr/>
            <p:nvPr/>
          </p:nvSpPr>
          <p:spPr>
            <a:xfrm>
              <a:off x="57917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8"/>
            <p:cNvSpPr/>
            <p:nvPr/>
          </p:nvSpPr>
          <p:spPr>
            <a:xfrm>
              <a:off x="465500"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8"/>
            <p:cNvSpPr/>
            <p:nvPr/>
          </p:nvSpPr>
          <p:spPr>
            <a:xfrm>
              <a:off x="465500"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8"/>
            <p:cNvSpPr/>
            <p:nvPr/>
          </p:nvSpPr>
          <p:spPr>
            <a:xfrm>
              <a:off x="465500"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8"/>
            <p:cNvSpPr/>
            <p:nvPr/>
          </p:nvSpPr>
          <p:spPr>
            <a:xfrm>
              <a:off x="465500"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8"/>
            <p:cNvSpPr/>
            <p:nvPr/>
          </p:nvSpPr>
          <p:spPr>
            <a:xfrm>
              <a:off x="465500"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8"/>
            <p:cNvSpPr/>
            <p:nvPr/>
          </p:nvSpPr>
          <p:spPr>
            <a:xfrm>
              <a:off x="465500"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8"/>
            <p:cNvSpPr/>
            <p:nvPr/>
          </p:nvSpPr>
          <p:spPr>
            <a:xfrm>
              <a:off x="465500"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8"/>
            <p:cNvSpPr/>
            <p:nvPr/>
          </p:nvSpPr>
          <p:spPr>
            <a:xfrm>
              <a:off x="465500"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8"/>
            <p:cNvSpPr/>
            <p:nvPr/>
          </p:nvSpPr>
          <p:spPr>
            <a:xfrm>
              <a:off x="465500"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8"/>
            <p:cNvSpPr/>
            <p:nvPr/>
          </p:nvSpPr>
          <p:spPr>
            <a:xfrm>
              <a:off x="465500"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8"/>
            <p:cNvSpPr/>
            <p:nvPr/>
          </p:nvSpPr>
          <p:spPr>
            <a:xfrm>
              <a:off x="465500"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8"/>
            <p:cNvSpPr/>
            <p:nvPr/>
          </p:nvSpPr>
          <p:spPr>
            <a:xfrm>
              <a:off x="465500"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8"/>
            <p:cNvSpPr/>
            <p:nvPr/>
          </p:nvSpPr>
          <p:spPr>
            <a:xfrm>
              <a:off x="465500"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8"/>
            <p:cNvSpPr/>
            <p:nvPr/>
          </p:nvSpPr>
          <p:spPr>
            <a:xfrm>
              <a:off x="465500"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8"/>
            <p:cNvSpPr/>
            <p:nvPr/>
          </p:nvSpPr>
          <p:spPr>
            <a:xfrm>
              <a:off x="465500"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8"/>
            <p:cNvSpPr/>
            <p:nvPr/>
          </p:nvSpPr>
          <p:spPr>
            <a:xfrm>
              <a:off x="465500"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8"/>
            <p:cNvSpPr/>
            <p:nvPr/>
          </p:nvSpPr>
          <p:spPr>
            <a:xfrm>
              <a:off x="465500"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8"/>
            <p:cNvSpPr/>
            <p:nvPr/>
          </p:nvSpPr>
          <p:spPr>
            <a:xfrm>
              <a:off x="465500"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8"/>
            <p:cNvSpPr/>
            <p:nvPr/>
          </p:nvSpPr>
          <p:spPr>
            <a:xfrm>
              <a:off x="465500"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8"/>
            <p:cNvSpPr/>
            <p:nvPr/>
          </p:nvSpPr>
          <p:spPr>
            <a:xfrm>
              <a:off x="465500"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8"/>
            <p:cNvSpPr/>
            <p:nvPr/>
          </p:nvSpPr>
          <p:spPr>
            <a:xfrm>
              <a:off x="351850"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8"/>
            <p:cNvSpPr/>
            <p:nvPr/>
          </p:nvSpPr>
          <p:spPr>
            <a:xfrm>
              <a:off x="351850"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8"/>
            <p:cNvSpPr/>
            <p:nvPr/>
          </p:nvSpPr>
          <p:spPr>
            <a:xfrm>
              <a:off x="351850"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8"/>
            <p:cNvSpPr/>
            <p:nvPr/>
          </p:nvSpPr>
          <p:spPr>
            <a:xfrm>
              <a:off x="351850"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8"/>
            <p:cNvSpPr/>
            <p:nvPr/>
          </p:nvSpPr>
          <p:spPr>
            <a:xfrm>
              <a:off x="351850"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8"/>
            <p:cNvSpPr/>
            <p:nvPr/>
          </p:nvSpPr>
          <p:spPr>
            <a:xfrm>
              <a:off x="351850"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8"/>
            <p:cNvSpPr/>
            <p:nvPr/>
          </p:nvSpPr>
          <p:spPr>
            <a:xfrm>
              <a:off x="351850"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8"/>
            <p:cNvSpPr/>
            <p:nvPr/>
          </p:nvSpPr>
          <p:spPr>
            <a:xfrm>
              <a:off x="351850"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8"/>
            <p:cNvSpPr/>
            <p:nvPr/>
          </p:nvSpPr>
          <p:spPr>
            <a:xfrm>
              <a:off x="351850"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8"/>
            <p:cNvSpPr/>
            <p:nvPr/>
          </p:nvSpPr>
          <p:spPr>
            <a:xfrm>
              <a:off x="351850"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8"/>
            <p:cNvSpPr/>
            <p:nvPr/>
          </p:nvSpPr>
          <p:spPr>
            <a:xfrm>
              <a:off x="351850"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8"/>
            <p:cNvSpPr/>
            <p:nvPr/>
          </p:nvSpPr>
          <p:spPr>
            <a:xfrm>
              <a:off x="351850"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8"/>
            <p:cNvSpPr/>
            <p:nvPr/>
          </p:nvSpPr>
          <p:spPr>
            <a:xfrm>
              <a:off x="351850"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8"/>
            <p:cNvSpPr/>
            <p:nvPr/>
          </p:nvSpPr>
          <p:spPr>
            <a:xfrm>
              <a:off x="351850"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8"/>
            <p:cNvSpPr/>
            <p:nvPr/>
          </p:nvSpPr>
          <p:spPr>
            <a:xfrm>
              <a:off x="351850"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8"/>
            <p:cNvSpPr/>
            <p:nvPr/>
          </p:nvSpPr>
          <p:spPr>
            <a:xfrm>
              <a:off x="351850"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8"/>
            <p:cNvSpPr/>
            <p:nvPr/>
          </p:nvSpPr>
          <p:spPr>
            <a:xfrm>
              <a:off x="351850"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8"/>
            <p:cNvSpPr/>
            <p:nvPr/>
          </p:nvSpPr>
          <p:spPr>
            <a:xfrm>
              <a:off x="351850"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8"/>
            <p:cNvSpPr/>
            <p:nvPr/>
          </p:nvSpPr>
          <p:spPr>
            <a:xfrm>
              <a:off x="351850"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8"/>
            <p:cNvSpPr/>
            <p:nvPr/>
          </p:nvSpPr>
          <p:spPr>
            <a:xfrm>
              <a:off x="351850"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8"/>
            <p:cNvSpPr/>
            <p:nvPr/>
          </p:nvSpPr>
          <p:spPr>
            <a:xfrm>
              <a:off x="23820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8"/>
            <p:cNvSpPr/>
            <p:nvPr/>
          </p:nvSpPr>
          <p:spPr>
            <a:xfrm>
              <a:off x="23820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8"/>
            <p:cNvSpPr/>
            <p:nvPr/>
          </p:nvSpPr>
          <p:spPr>
            <a:xfrm>
              <a:off x="23820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8"/>
            <p:cNvSpPr/>
            <p:nvPr/>
          </p:nvSpPr>
          <p:spPr>
            <a:xfrm>
              <a:off x="23820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8"/>
            <p:cNvSpPr/>
            <p:nvPr/>
          </p:nvSpPr>
          <p:spPr>
            <a:xfrm>
              <a:off x="23820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8"/>
            <p:cNvSpPr/>
            <p:nvPr/>
          </p:nvSpPr>
          <p:spPr>
            <a:xfrm>
              <a:off x="23820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8"/>
            <p:cNvSpPr/>
            <p:nvPr/>
          </p:nvSpPr>
          <p:spPr>
            <a:xfrm>
              <a:off x="23820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8"/>
            <p:cNvSpPr/>
            <p:nvPr/>
          </p:nvSpPr>
          <p:spPr>
            <a:xfrm>
              <a:off x="23820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8"/>
            <p:cNvSpPr/>
            <p:nvPr/>
          </p:nvSpPr>
          <p:spPr>
            <a:xfrm>
              <a:off x="23820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8"/>
            <p:cNvSpPr/>
            <p:nvPr/>
          </p:nvSpPr>
          <p:spPr>
            <a:xfrm>
              <a:off x="23820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8"/>
            <p:cNvSpPr/>
            <p:nvPr/>
          </p:nvSpPr>
          <p:spPr>
            <a:xfrm>
              <a:off x="23820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8"/>
            <p:cNvSpPr/>
            <p:nvPr/>
          </p:nvSpPr>
          <p:spPr>
            <a:xfrm>
              <a:off x="23820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8"/>
            <p:cNvSpPr/>
            <p:nvPr/>
          </p:nvSpPr>
          <p:spPr>
            <a:xfrm>
              <a:off x="23820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8"/>
            <p:cNvSpPr/>
            <p:nvPr/>
          </p:nvSpPr>
          <p:spPr>
            <a:xfrm>
              <a:off x="23820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8"/>
            <p:cNvSpPr/>
            <p:nvPr/>
          </p:nvSpPr>
          <p:spPr>
            <a:xfrm>
              <a:off x="23820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8"/>
            <p:cNvSpPr/>
            <p:nvPr/>
          </p:nvSpPr>
          <p:spPr>
            <a:xfrm>
              <a:off x="23820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8"/>
            <p:cNvSpPr/>
            <p:nvPr/>
          </p:nvSpPr>
          <p:spPr>
            <a:xfrm>
              <a:off x="23820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8"/>
            <p:cNvSpPr/>
            <p:nvPr/>
          </p:nvSpPr>
          <p:spPr>
            <a:xfrm>
              <a:off x="23820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8"/>
            <p:cNvSpPr/>
            <p:nvPr/>
          </p:nvSpPr>
          <p:spPr>
            <a:xfrm>
              <a:off x="23820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8"/>
            <p:cNvSpPr/>
            <p:nvPr/>
          </p:nvSpPr>
          <p:spPr>
            <a:xfrm>
              <a:off x="23820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1656;p8"/>
          <p:cNvGrpSpPr/>
          <p:nvPr/>
        </p:nvGrpSpPr>
        <p:grpSpPr>
          <a:xfrm rot="-513894">
            <a:off x="7342352" y="4920964"/>
            <a:ext cx="1593105" cy="300343"/>
            <a:chOff x="380125" y="2453775"/>
            <a:chExt cx="3622300" cy="682900"/>
          </a:xfrm>
        </p:grpSpPr>
        <p:sp>
          <p:nvSpPr>
            <p:cNvPr id="1657" name="Google Shape;1657;p8"/>
            <p:cNvSpPr/>
            <p:nvPr/>
          </p:nvSpPr>
          <p:spPr>
            <a:xfrm>
              <a:off x="380125" y="2529375"/>
              <a:ext cx="249125" cy="443975"/>
            </a:xfrm>
            <a:custGeom>
              <a:avLst/>
              <a:gdLst/>
              <a:ahLst/>
              <a:cxnLst/>
              <a:rect l="l" t="t" r="r" b="b"/>
              <a:pathLst>
                <a:path w="9965" h="17759" extrusionOk="0">
                  <a:moveTo>
                    <a:pt x="3024" y="1"/>
                  </a:moveTo>
                  <a:cubicBezTo>
                    <a:pt x="2637" y="1125"/>
                    <a:pt x="2307" y="2405"/>
                    <a:pt x="2074" y="3839"/>
                  </a:cubicBezTo>
                  <a:cubicBezTo>
                    <a:pt x="1842" y="5274"/>
                    <a:pt x="1532" y="6708"/>
                    <a:pt x="1163" y="8143"/>
                  </a:cubicBezTo>
                  <a:cubicBezTo>
                    <a:pt x="1415" y="8279"/>
                    <a:pt x="1745" y="8434"/>
                    <a:pt x="2113" y="8608"/>
                  </a:cubicBezTo>
                  <a:cubicBezTo>
                    <a:pt x="2501" y="8783"/>
                    <a:pt x="2850" y="8957"/>
                    <a:pt x="3179" y="9131"/>
                  </a:cubicBezTo>
                  <a:cubicBezTo>
                    <a:pt x="3548" y="9073"/>
                    <a:pt x="3935" y="9035"/>
                    <a:pt x="4343" y="9035"/>
                  </a:cubicBezTo>
                  <a:cubicBezTo>
                    <a:pt x="5486" y="9035"/>
                    <a:pt x="6359" y="9345"/>
                    <a:pt x="6960" y="9984"/>
                  </a:cubicBezTo>
                  <a:cubicBezTo>
                    <a:pt x="7561" y="10624"/>
                    <a:pt x="7871" y="11400"/>
                    <a:pt x="7871" y="12291"/>
                  </a:cubicBezTo>
                  <a:cubicBezTo>
                    <a:pt x="7871" y="13261"/>
                    <a:pt x="7541" y="14152"/>
                    <a:pt x="6902" y="14928"/>
                  </a:cubicBezTo>
                  <a:cubicBezTo>
                    <a:pt x="6262" y="15703"/>
                    <a:pt x="5428" y="16091"/>
                    <a:pt x="4459" y="16091"/>
                  </a:cubicBezTo>
                  <a:cubicBezTo>
                    <a:pt x="3490" y="16091"/>
                    <a:pt x="2462" y="15684"/>
                    <a:pt x="1357" y="14850"/>
                  </a:cubicBezTo>
                  <a:cubicBezTo>
                    <a:pt x="1260" y="14773"/>
                    <a:pt x="1163" y="14734"/>
                    <a:pt x="1047" y="14734"/>
                  </a:cubicBezTo>
                  <a:cubicBezTo>
                    <a:pt x="814" y="14734"/>
                    <a:pt x="601" y="14967"/>
                    <a:pt x="368" y="15471"/>
                  </a:cubicBezTo>
                  <a:cubicBezTo>
                    <a:pt x="136" y="15975"/>
                    <a:pt x="0" y="16227"/>
                    <a:pt x="0" y="16246"/>
                  </a:cubicBezTo>
                  <a:cubicBezTo>
                    <a:pt x="1435" y="17254"/>
                    <a:pt x="2850" y="17758"/>
                    <a:pt x="4420" y="17758"/>
                  </a:cubicBezTo>
                  <a:cubicBezTo>
                    <a:pt x="5971" y="17758"/>
                    <a:pt x="7289" y="17274"/>
                    <a:pt x="8355" y="16304"/>
                  </a:cubicBezTo>
                  <a:cubicBezTo>
                    <a:pt x="9422" y="15335"/>
                    <a:pt x="9965" y="14152"/>
                    <a:pt x="9965" y="12795"/>
                  </a:cubicBezTo>
                  <a:cubicBezTo>
                    <a:pt x="9965" y="11341"/>
                    <a:pt x="9422" y="10062"/>
                    <a:pt x="8336" y="8957"/>
                  </a:cubicBezTo>
                  <a:cubicBezTo>
                    <a:pt x="7250" y="7852"/>
                    <a:pt x="6010" y="7290"/>
                    <a:pt x="4614" y="7290"/>
                  </a:cubicBezTo>
                  <a:cubicBezTo>
                    <a:pt x="4187" y="7290"/>
                    <a:pt x="3722" y="7329"/>
                    <a:pt x="3276" y="7426"/>
                  </a:cubicBezTo>
                  <a:cubicBezTo>
                    <a:pt x="3645" y="5371"/>
                    <a:pt x="3955" y="3432"/>
                    <a:pt x="4207" y="1590"/>
                  </a:cubicBezTo>
                  <a:cubicBezTo>
                    <a:pt x="4614" y="1552"/>
                    <a:pt x="5564" y="1532"/>
                    <a:pt x="7076" y="1532"/>
                  </a:cubicBezTo>
                  <a:cubicBezTo>
                    <a:pt x="8084" y="1532"/>
                    <a:pt x="8976" y="1455"/>
                    <a:pt x="9751" y="1300"/>
                  </a:cubicBezTo>
                  <a:lnTo>
                    <a:pt x="9480" y="233"/>
                  </a:lnTo>
                  <a:cubicBezTo>
                    <a:pt x="8743" y="117"/>
                    <a:pt x="7619" y="59"/>
                    <a:pt x="6107" y="59"/>
                  </a:cubicBezTo>
                  <a:cubicBezTo>
                    <a:pt x="4614" y="59"/>
                    <a:pt x="3587" y="39"/>
                    <a:pt x="3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58" name="Google Shape;1658;p8"/>
            <p:cNvSpPr/>
            <p:nvPr/>
          </p:nvSpPr>
          <p:spPr>
            <a:xfrm>
              <a:off x="665575" y="2504175"/>
              <a:ext cx="83875" cy="522475"/>
            </a:xfrm>
            <a:custGeom>
              <a:avLst/>
              <a:gdLst/>
              <a:ahLst/>
              <a:cxnLst/>
              <a:rect l="l" t="t" r="r" b="b"/>
              <a:pathLst>
                <a:path w="3355" h="20899" extrusionOk="0">
                  <a:moveTo>
                    <a:pt x="1765" y="1"/>
                  </a:moveTo>
                  <a:cubicBezTo>
                    <a:pt x="582" y="4401"/>
                    <a:pt x="0" y="7736"/>
                    <a:pt x="0" y="10043"/>
                  </a:cubicBezTo>
                  <a:cubicBezTo>
                    <a:pt x="0" y="10605"/>
                    <a:pt x="20" y="11186"/>
                    <a:pt x="78" y="11807"/>
                  </a:cubicBezTo>
                  <a:cubicBezTo>
                    <a:pt x="117" y="12427"/>
                    <a:pt x="175" y="12970"/>
                    <a:pt x="233" y="13454"/>
                  </a:cubicBezTo>
                  <a:cubicBezTo>
                    <a:pt x="311" y="13920"/>
                    <a:pt x="408" y="14501"/>
                    <a:pt x="524" y="15199"/>
                  </a:cubicBezTo>
                  <a:cubicBezTo>
                    <a:pt x="660" y="15897"/>
                    <a:pt x="757" y="16440"/>
                    <a:pt x="834" y="16789"/>
                  </a:cubicBezTo>
                  <a:cubicBezTo>
                    <a:pt x="912" y="17157"/>
                    <a:pt x="1047" y="17719"/>
                    <a:pt x="1202" y="18514"/>
                  </a:cubicBezTo>
                  <a:cubicBezTo>
                    <a:pt x="1377" y="19290"/>
                    <a:pt x="1493" y="19813"/>
                    <a:pt x="1551" y="20085"/>
                  </a:cubicBezTo>
                  <a:cubicBezTo>
                    <a:pt x="1648" y="20337"/>
                    <a:pt x="1803" y="20530"/>
                    <a:pt x="2017" y="20685"/>
                  </a:cubicBezTo>
                  <a:cubicBezTo>
                    <a:pt x="2210" y="20821"/>
                    <a:pt x="2424" y="20899"/>
                    <a:pt x="2618" y="20899"/>
                  </a:cubicBezTo>
                  <a:cubicBezTo>
                    <a:pt x="3083" y="20899"/>
                    <a:pt x="3335" y="20530"/>
                    <a:pt x="3354" y="19794"/>
                  </a:cubicBezTo>
                  <a:cubicBezTo>
                    <a:pt x="3160" y="18941"/>
                    <a:pt x="2928" y="17933"/>
                    <a:pt x="2637" y="16770"/>
                  </a:cubicBezTo>
                  <a:cubicBezTo>
                    <a:pt x="2366" y="15587"/>
                    <a:pt x="2172" y="14715"/>
                    <a:pt x="2036" y="14133"/>
                  </a:cubicBezTo>
                  <a:cubicBezTo>
                    <a:pt x="1900" y="13532"/>
                    <a:pt x="1784" y="12834"/>
                    <a:pt x="1668" y="12020"/>
                  </a:cubicBezTo>
                  <a:cubicBezTo>
                    <a:pt x="1571" y="11186"/>
                    <a:pt x="1513" y="10392"/>
                    <a:pt x="1513" y="9616"/>
                  </a:cubicBezTo>
                  <a:cubicBezTo>
                    <a:pt x="1513" y="7464"/>
                    <a:pt x="1939" y="4362"/>
                    <a:pt x="2831" y="311"/>
                  </a:cubicBezTo>
                  <a:lnTo>
                    <a:pt x="1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59" name="Google Shape;1659;p8"/>
            <p:cNvSpPr/>
            <p:nvPr/>
          </p:nvSpPr>
          <p:spPr>
            <a:xfrm>
              <a:off x="761525" y="2529375"/>
              <a:ext cx="249150" cy="443975"/>
            </a:xfrm>
            <a:custGeom>
              <a:avLst/>
              <a:gdLst/>
              <a:ahLst/>
              <a:cxnLst/>
              <a:rect l="l" t="t" r="r" b="b"/>
              <a:pathLst>
                <a:path w="9966" h="17759" extrusionOk="0">
                  <a:moveTo>
                    <a:pt x="3025" y="1"/>
                  </a:moveTo>
                  <a:cubicBezTo>
                    <a:pt x="2637" y="1125"/>
                    <a:pt x="2308" y="2405"/>
                    <a:pt x="2075" y="3839"/>
                  </a:cubicBezTo>
                  <a:cubicBezTo>
                    <a:pt x="1843" y="5274"/>
                    <a:pt x="1532" y="6708"/>
                    <a:pt x="1164" y="8143"/>
                  </a:cubicBezTo>
                  <a:cubicBezTo>
                    <a:pt x="1416" y="8279"/>
                    <a:pt x="1746" y="8434"/>
                    <a:pt x="2133" y="8608"/>
                  </a:cubicBezTo>
                  <a:cubicBezTo>
                    <a:pt x="2502" y="8783"/>
                    <a:pt x="2851" y="8957"/>
                    <a:pt x="3180" y="9131"/>
                  </a:cubicBezTo>
                  <a:cubicBezTo>
                    <a:pt x="3549" y="9073"/>
                    <a:pt x="3936" y="9035"/>
                    <a:pt x="4343" y="9035"/>
                  </a:cubicBezTo>
                  <a:cubicBezTo>
                    <a:pt x="5507" y="9035"/>
                    <a:pt x="6379" y="9345"/>
                    <a:pt x="6980" y="9984"/>
                  </a:cubicBezTo>
                  <a:cubicBezTo>
                    <a:pt x="7561" y="10624"/>
                    <a:pt x="7872" y="11400"/>
                    <a:pt x="7872" y="12291"/>
                  </a:cubicBezTo>
                  <a:cubicBezTo>
                    <a:pt x="7872" y="13261"/>
                    <a:pt x="7542" y="14152"/>
                    <a:pt x="6902" y="14928"/>
                  </a:cubicBezTo>
                  <a:cubicBezTo>
                    <a:pt x="6263" y="15703"/>
                    <a:pt x="5448" y="16091"/>
                    <a:pt x="4479" y="16091"/>
                  </a:cubicBezTo>
                  <a:cubicBezTo>
                    <a:pt x="3490" y="16091"/>
                    <a:pt x="2463" y="15684"/>
                    <a:pt x="1358" y="14850"/>
                  </a:cubicBezTo>
                  <a:cubicBezTo>
                    <a:pt x="1261" y="14773"/>
                    <a:pt x="1164" y="14734"/>
                    <a:pt x="1048" y="14734"/>
                  </a:cubicBezTo>
                  <a:cubicBezTo>
                    <a:pt x="835" y="14734"/>
                    <a:pt x="602" y="14967"/>
                    <a:pt x="369" y="15471"/>
                  </a:cubicBezTo>
                  <a:cubicBezTo>
                    <a:pt x="137" y="15975"/>
                    <a:pt x="20" y="16227"/>
                    <a:pt x="1" y="16246"/>
                  </a:cubicBezTo>
                  <a:cubicBezTo>
                    <a:pt x="1435" y="17254"/>
                    <a:pt x="2870" y="17758"/>
                    <a:pt x="4421" y="17758"/>
                  </a:cubicBezTo>
                  <a:cubicBezTo>
                    <a:pt x="5991" y="17758"/>
                    <a:pt x="7309" y="17274"/>
                    <a:pt x="8376" y="16304"/>
                  </a:cubicBezTo>
                  <a:cubicBezTo>
                    <a:pt x="9442" y="15335"/>
                    <a:pt x="9965" y="14152"/>
                    <a:pt x="9965" y="12795"/>
                  </a:cubicBezTo>
                  <a:cubicBezTo>
                    <a:pt x="9965" y="11341"/>
                    <a:pt x="9423" y="10062"/>
                    <a:pt x="8337" y="8957"/>
                  </a:cubicBezTo>
                  <a:cubicBezTo>
                    <a:pt x="7251" y="7852"/>
                    <a:pt x="6011" y="7290"/>
                    <a:pt x="4615" y="7290"/>
                  </a:cubicBezTo>
                  <a:cubicBezTo>
                    <a:pt x="4188" y="7290"/>
                    <a:pt x="3742" y="7329"/>
                    <a:pt x="3277" y="7426"/>
                  </a:cubicBezTo>
                  <a:cubicBezTo>
                    <a:pt x="3665" y="5371"/>
                    <a:pt x="3975" y="3432"/>
                    <a:pt x="4208" y="1590"/>
                  </a:cubicBezTo>
                  <a:cubicBezTo>
                    <a:pt x="4615" y="1552"/>
                    <a:pt x="5584" y="1532"/>
                    <a:pt x="7077" y="1532"/>
                  </a:cubicBezTo>
                  <a:cubicBezTo>
                    <a:pt x="8085" y="1532"/>
                    <a:pt x="8977" y="1455"/>
                    <a:pt x="9752" y="1300"/>
                  </a:cubicBezTo>
                  <a:lnTo>
                    <a:pt x="9481" y="233"/>
                  </a:lnTo>
                  <a:lnTo>
                    <a:pt x="9500" y="233"/>
                  </a:lnTo>
                  <a:cubicBezTo>
                    <a:pt x="8744" y="117"/>
                    <a:pt x="7620" y="59"/>
                    <a:pt x="6127" y="59"/>
                  </a:cubicBezTo>
                  <a:cubicBezTo>
                    <a:pt x="4615" y="59"/>
                    <a:pt x="3587" y="39"/>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60" name="Google Shape;1660;p8"/>
            <p:cNvSpPr/>
            <p:nvPr/>
          </p:nvSpPr>
          <p:spPr>
            <a:xfrm>
              <a:off x="1022750" y="2453775"/>
              <a:ext cx="274825" cy="568025"/>
            </a:xfrm>
            <a:custGeom>
              <a:avLst/>
              <a:gdLst/>
              <a:ahLst/>
              <a:cxnLst/>
              <a:rect l="l" t="t" r="r" b="b"/>
              <a:pathLst>
                <a:path w="10993" h="22721" extrusionOk="0">
                  <a:moveTo>
                    <a:pt x="9927" y="0"/>
                  </a:moveTo>
                  <a:cubicBezTo>
                    <a:pt x="9578" y="1028"/>
                    <a:pt x="8570" y="3180"/>
                    <a:pt x="6902" y="6495"/>
                  </a:cubicBezTo>
                  <a:cubicBezTo>
                    <a:pt x="5216" y="9790"/>
                    <a:pt x="3646" y="12931"/>
                    <a:pt x="2192" y="15936"/>
                  </a:cubicBezTo>
                  <a:cubicBezTo>
                    <a:pt x="718" y="18921"/>
                    <a:pt x="1" y="20782"/>
                    <a:pt x="1" y="21480"/>
                  </a:cubicBezTo>
                  <a:cubicBezTo>
                    <a:pt x="1" y="21810"/>
                    <a:pt x="117" y="22101"/>
                    <a:pt x="331" y="22353"/>
                  </a:cubicBezTo>
                  <a:cubicBezTo>
                    <a:pt x="563" y="22605"/>
                    <a:pt x="815" y="22721"/>
                    <a:pt x="1145" y="22721"/>
                  </a:cubicBezTo>
                  <a:cubicBezTo>
                    <a:pt x="1474" y="22721"/>
                    <a:pt x="1765" y="22585"/>
                    <a:pt x="1978" y="22314"/>
                  </a:cubicBezTo>
                  <a:cubicBezTo>
                    <a:pt x="2599" y="20220"/>
                    <a:pt x="4111" y="16575"/>
                    <a:pt x="6495" y="11361"/>
                  </a:cubicBezTo>
                  <a:cubicBezTo>
                    <a:pt x="8899" y="6126"/>
                    <a:pt x="10392" y="2482"/>
                    <a:pt x="10993" y="408"/>
                  </a:cubicBezTo>
                  <a:lnTo>
                    <a:pt x="9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61" name="Google Shape;1661;p8"/>
            <p:cNvSpPr/>
            <p:nvPr/>
          </p:nvSpPr>
          <p:spPr>
            <a:xfrm>
              <a:off x="1297075" y="2526950"/>
              <a:ext cx="251075" cy="447375"/>
            </a:xfrm>
            <a:custGeom>
              <a:avLst/>
              <a:gdLst/>
              <a:ahLst/>
              <a:cxnLst/>
              <a:rect l="l" t="t" r="r" b="b"/>
              <a:pathLst>
                <a:path w="10043" h="17895" extrusionOk="0">
                  <a:moveTo>
                    <a:pt x="6844" y="2094"/>
                  </a:moveTo>
                  <a:lnTo>
                    <a:pt x="6844" y="2094"/>
                  </a:lnTo>
                  <a:cubicBezTo>
                    <a:pt x="6805" y="3006"/>
                    <a:pt x="6766" y="4363"/>
                    <a:pt x="6727" y="6146"/>
                  </a:cubicBezTo>
                  <a:cubicBezTo>
                    <a:pt x="6669" y="7930"/>
                    <a:pt x="6630" y="9267"/>
                    <a:pt x="6572" y="10178"/>
                  </a:cubicBezTo>
                  <a:lnTo>
                    <a:pt x="1765" y="10043"/>
                  </a:lnTo>
                  <a:cubicBezTo>
                    <a:pt x="2017" y="9674"/>
                    <a:pt x="2773" y="8414"/>
                    <a:pt x="4013" y="6301"/>
                  </a:cubicBezTo>
                  <a:cubicBezTo>
                    <a:pt x="5235" y="4169"/>
                    <a:pt x="6185" y="2773"/>
                    <a:pt x="6844" y="2094"/>
                  </a:cubicBezTo>
                  <a:close/>
                  <a:moveTo>
                    <a:pt x="6475" y="1"/>
                  </a:moveTo>
                  <a:cubicBezTo>
                    <a:pt x="4847" y="2172"/>
                    <a:pt x="2695" y="5487"/>
                    <a:pt x="20" y="9965"/>
                  </a:cubicBezTo>
                  <a:cubicBezTo>
                    <a:pt x="20" y="10081"/>
                    <a:pt x="20" y="10237"/>
                    <a:pt x="39" y="10450"/>
                  </a:cubicBezTo>
                  <a:cubicBezTo>
                    <a:pt x="39" y="10663"/>
                    <a:pt x="39" y="10838"/>
                    <a:pt x="39" y="10915"/>
                  </a:cubicBezTo>
                  <a:cubicBezTo>
                    <a:pt x="39" y="11070"/>
                    <a:pt x="39" y="11322"/>
                    <a:pt x="0" y="11710"/>
                  </a:cubicBezTo>
                  <a:cubicBezTo>
                    <a:pt x="388" y="11691"/>
                    <a:pt x="679" y="11671"/>
                    <a:pt x="912" y="11671"/>
                  </a:cubicBezTo>
                  <a:cubicBezTo>
                    <a:pt x="1377" y="11671"/>
                    <a:pt x="2094" y="11691"/>
                    <a:pt x="3102" y="11749"/>
                  </a:cubicBezTo>
                  <a:cubicBezTo>
                    <a:pt x="4091" y="11807"/>
                    <a:pt x="4828" y="11846"/>
                    <a:pt x="5312" y="11846"/>
                  </a:cubicBezTo>
                  <a:cubicBezTo>
                    <a:pt x="5603" y="11846"/>
                    <a:pt x="6010" y="11826"/>
                    <a:pt x="6534" y="11787"/>
                  </a:cubicBezTo>
                  <a:lnTo>
                    <a:pt x="6534" y="11787"/>
                  </a:lnTo>
                  <a:cubicBezTo>
                    <a:pt x="6437" y="14540"/>
                    <a:pt x="6378" y="16169"/>
                    <a:pt x="6359" y="16673"/>
                  </a:cubicBezTo>
                  <a:cubicBezTo>
                    <a:pt x="6417" y="17002"/>
                    <a:pt x="6592" y="17293"/>
                    <a:pt x="6863" y="17526"/>
                  </a:cubicBezTo>
                  <a:cubicBezTo>
                    <a:pt x="7135" y="17758"/>
                    <a:pt x="7406" y="17894"/>
                    <a:pt x="7697" y="17894"/>
                  </a:cubicBezTo>
                  <a:cubicBezTo>
                    <a:pt x="8104" y="17894"/>
                    <a:pt x="8375" y="17642"/>
                    <a:pt x="8511" y="17138"/>
                  </a:cubicBezTo>
                  <a:cubicBezTo>
                    <a:pt x="8492" y="16421"/>
                    <a:pt x="8453" y="15510"/>
                    <a:pt x="8414" y="14385"/>
                  </a:cubicBezTo>
                  <a:cubicBezTo>
                    <a:pt x="8356" y="13280"/>
                    <a:pt x="8317" y="12350"/>
                    <a:pt x="8278" y="11613"/>
                  </a:cubicBezTo>
                  <a:cubicBezTo>
                    <a:pt x="8627" y="11594"/>
                    <a:pt x="9209" y="11516"/>
                    <a:pt x="10042" y="11419"/>
                  </a:cubicBezTo>
                  <a:lnTo>
                    <a:pt x="9810" y="10353"/>
                  </a:lnTo>
                  <a:cubicBezTo>
                    <a:pt x="9461" y="10295"/>
                    <a:pt x="8937" y="10256"/>
                    <a:pt x="8220" y="10237"/>
                  </a:cubicBezTo>
                  <a:cubicBezTo>
                    <a:pt x="8278" y="9345"/>
                    <a:pt x="8336" y="7658"/>
                    <a:pt x="8375" y="5177"/>
                  </a:cubicBezTo>
                  <a:cubicBezTo>
                    <a:pt x="8433" y="2676"/>
                    <a:pt x="8492" y="1048"/>
                    <a:pt x="8511" y="311"/>
                  </a:cubicBezTo>
                  <a:cubicBezTo>
                    <a:pt x="7658" y="98"/>
                    <a:pt x="6979" y="1"/>
                    <a:pt x="6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62" name="Google Shape;1662;p8"/>
            <p:cNvSpPr/>
            <p:nvPr/>
          </p:nvSpPr>
          <p:spPr>
            <a:xfrm>
              <a:off x="1571875" y="2504175"/>
              <a:ext cx="84350" cy="522475"/>
            </a:xfrm>
            <a:custGeom>
              <a:avLst/>
              <a:gdLst/>
              <a:ahLst/>
              <a:cxnLst/>
              <a:rect l="l" t="t" r="r" b="b"/>
              <a:pathLst>
                <a:path w="3374" h="20899" extrusionOk="0">
                  <a:moveTo>
                    <a:pt x="1609" y="1"/>
                  </a:moveTo>
                  <a:lnTo>
                    <a:pt x="563" y="311"/>
                  </a:lnTo>
                  <a:cubicBezTo>
                    <a:pt x="1416" y="4324"/>
                    <a:pt x="1842" y="7425"/>
                    <a:pt x="1842" y="9616"/>
                  </a:cubicBezTo>
                  <a:cubicBezTo>
                    <a:pt x="1842" y="10392"/>
                    <a:pt x="1803" y="11206"/>
                    <a:pt x="1687" y="12020"/>
                  </a:cubicBezTo>
                  <a:cubicBezTo>
                    <a:pt x="1571" y="12834"/>
                    <a:pt x="1454" y="13551"/>
                    <a:pt x="1319" y="14133"/>
                  </a:cubicBezTo>
                  <a:cubicBezTo>
                    <a:pt x="1202" y="14734"/>
                    <a:pt x="989" y="15606"/>
                    <a:pt x="718" y="16770"/>
                  </a:cubicBezTo>
                  <a:cubicBezTo>
                    <a:pt x="427" y="17933"/>
                    <a:pt x="194" y="18941"/>
                    <a:pt x="0" y="19813"/>
                  </a:cubicBezTo>
                  <a:cubicBezTo>
                    <a:pt x="20" y="20181"/>
                    <a:pt x="97" y="20453"/>
                    <a:pt x="252" y="20627"/>
                  </a:cubicBezTo>
                  <a:cubicBezTo>
                    <a:pt x="388" y="20821"/>
                    <a:pt x="563" y="20899"/>
                    <a:pt x="776" y="20899"/>
                  </a:cubicBezTo>
                  <a:cubicBezTo>
                    <a:pt x="1241" y="20899"/>
                    <a:pt x="1571" y="20627"/>
                    <a:pt x="1803" y="20085"/>
                  </a:cubicBezTo>
                  <a:cubicBezTo>
                    <a:pt x="1842" y="19988"/>
                    <a:pt x="1939" y="19522"/>
                    <a:pt x="2113" y="18708"/>
                  </a:cubicBezTo>
                  <a:cubicBezTo>
                    <a:pt x="2288" y="17894"/>
                    <a:pt x="2404" y="17390"/>
                    <a:pt x="2443" y="17177"/>
                  </a:cubicBezTo>
                  <a:cubicBezTo>
                    <a:pt x="2501" y="16963"/>
                    <a:pt x="2579" y="16517"/>
                    <a:pt x="2714" y="15839"/>
                  </a:cubicBezTo>
                  <a:cubicBezTo>
                    <a:pt x="2850" y="15141"/>
                    <a:pt x="2947" y="14637"/>
                    <a:pt x="3005" y="14307"/>
                  </a:cubicBezTo>
                  <a:cubicBezTo>
                    <a:pt x="3044" y="13959"/>
                    <a:pt x="3102" y="13513"/>
                    <a:pt x="3180" y="12970"/>
                  </a:cubicBezTo>
                  <a:cubicBezTo>
                    <a:pt x="3277" y="12408"/>
                    <a:pt x="3315" y="11884"/>
                    <a:pt x="3335" y="11438"/>
                  </a:cubicBezTo>
                  <a:cubicBezTo>
                    <a:pt x="3374" y="10973"/>
                    <a:pt x="3374" y="10508"/>
                    <a:pt x="3374" y="10043"/>
                  </a:cubicBezTo>
                  <a:cubicBezTo>
                    <a:pt x="3374" y="7755"/>
                    <a:pt x="2792" y="4401"/>
                    <a:pt x="1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63" name="Google Shape;1663;p8"/>
            <p:cNvSpPr/>
            <p:nvPr/>
          </p:nvSpPr>
          <p:spPr>
            <a:xfrm>
              <a:off x="1851525" y="2618075"/>
              <a:ext cx="271900" cy="292750"/>
            </a:xfrm>
            <a:custGeom>
              <a:avLst/>
              <a:gdLst/>
              <a:ahLst/>
              <a:cxnLst/>
              <a:rect l="l" t="t" r="r" b="b"/>
              <a:pathLst>
                <a:path w="10876" h="11710" extrusionOk="0">
                  <a:moveTo>
                    <a:pt x="4246" y="0"/>
                  </a:moveTo>
                  <a:lnTo>
                    <a:pt x="4246" y="20"/>
                  </a:lnTo>
                  <a:cubicBezTo>
                    <a:pt x="4187" y="911"/>
                    <a:pt x="4149" y="1939"/>
                    <a:pt x="4149" y="3044"/>
                  </a:cubicBezTo>
                  <a:cubicBezTo>
                    <a:pt x="4149" y="3897"/>
                    <a:pt x="4168" y="4537"/>
                    <a:pt x="4187" y="4963"/>
                  </a:cubicBezTo>
                  <a:lnTo>
                    <a:pt x="0" y="5196"/>
                  </a:lnTo>
                  <a:lnTo>
                    <a:pt x="233" y="6262"/>
                  </a:lnTo>
                  <a:lnTo>
                    <a:pt x="4226" y="6475"/>
                  </a:lnTo>
                  <a:cubicBezTo>
                    <a:pt x="4265" y="7774"/>
                    <a:pt x="4284" y="8511"/>
                    <a:pt x="4284" y="8685"/>
                  </a:cubicBezTo>
                  <a:cubicBezTo>
                    <a:pt x="4284" y="9480"/>
                    <a:pt x="4265" y="10100"/>
                    <a:pt x="4246" y="10508"/>
                  </a:cubicBezTo>
                  <a:cubicBezTo>
                    <a:pt x="4323" y="10837"/>
                    <a:pt x="4478" y="11128"/>
                    <a:pt x="4750" y="11361"/>
                  </a:cubicBezTo>
                  <a:cubicBezTo>
                    <a:pt x="5002" y="11593"/>
                    <a:pt x="5273" y="11709"/>
                    <a:pt x="5564" y="11709"/>
                  </a:cubicBezTo>
                  <a:cubicBezTo>
                    <a:pt x="5990" y="11709"/>
                    <a:pt x="6262" y="11457"/>
                    <a:pt x="6397" y="10953"/>
                  </a:cubicBezTo>
                  <a:cubicBezTo>
                    <a:pt x="6359" y="10314"/>
                    <a:pt x="6281" y="9499"/>
                    <a:pt x="6165" y="8530"/>
                  </a:cubicBezTo>
                  <a:cubicBezTo>
                    <a:pt x="6049" y="7541"/>
                    <a:pt x="5971" y="6882"/>
                    <a:pt x="5952" y="6533"/>
                  </a:cubicBezTo>
                  <a:lnTo>
                    <a:pt x="5952" y="6533"/>
                  </a:lnTo>
                  <a:cubicBezTo>
                    <a:pt x="7890" y="6669"/>
                    <a:pt x="9208" y="6747"/>
                    <a:pt x="9926" y="6785"/>
                  </a:cubicBezTo>
                  <a:cubicBezTo>
                    <a:pt x="10236" y="6747"/>
                    <a:pt x="10469" y="6650"/>
                    <a:pt x="10643" y="6495"/>
                  </a:cubicBezTo>
                  <a:cubicBezTo>
                    <a:pt x="10798" y="6340"/>
                    <a:pt x="10876" y="6146"/>
                    <a:pt x="10876" y="5952"/>
                  </a:cubicBezTo>
                  <a:cubicBezTo>
                    <a:pt x="10876" y="5642"/>
                    <a:pt x="10740" y="5351"/>
                    <a:pt x="10449" y="5079"/>
                  </a:cubicBezTo>
                  <a:cubicBezTo>
                    <a:pt x="10178" y="4808"/>
                    <a:pt x="9829" y="4672"/>
                    <a:pt x="9441" y="4653"/>
                  </a:cubicBezTo>
                  <a:lnTo>
                    <a:pt x="5777" y="4866"/>
                  </a:lnTo>
                  <a:cubicBezTo>
                    <a:pt x="5758" y="4575"/>
                    <a:pt x="5680" y="3819"/>
                    <a:pt x="5544" y="2598"/>
                  </a:cubicBezTo>
                  <a:cubicBezTo>
                    <a:pt x="5428" y="1357"/>
                    <a:pt x="5351" y="582"/>
                    <a:pt x="5331" y="252"/>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64" name="Google Shape;1664;p8"/>
            <p:cNvSpPr/>
            <p:nvPr/>
          </p:nvSpPr>
          <p:spPr>
            <a:xfrm>
              <a:off x="2318225" y="2507575"/>
              <a:ext cx="254000" cy="459950"/>
            </a:xfrm>
            <a:custGeom>
              <a:avLst/>
              <a:gdLst/>
              <a:ahLst/>
              <a:cxnLst/>
              <a:rect l="l" t="t" r="r" b="b"/>
              <a:pathLst>
                <a:path w="10160" h="18398" extrusionOk="0">
                  <a:moveTo>
                    <a:pt x="5293" y="1319"/>
                  </a:moveTo>
                  <a:cubicBezTo>
                    <a:pt x="6146" y="1474"/>
                    <a:pt x="6844" y="1900"/>
                    <a:pt x="7368" y="2559"/>
                  </a:cubicBezTo>
                  <a:cubicBezTo>
                    <a:pt x="7872" y="3238"/>
                    <a:pt x="8143" y="3955"/>
                    <a:pt x="8143" y="4730"/>
                  </a:cubicBezTo>
                  <a:cubicBezTo>
                    <a:pt x="8143" y="5525"/>
                    <a:pt x="7872" y="6184"/>
                    <a:pt x="7329" y="6727"/>
                  </a:cubicBezTo>
                  <a:cubicBezTo>
                    <a:pt x="6786" y="7289"/>
                    <a:pt x="5991" y="7561"/>
                    <a:pt x="4964" y="7580"/>
                  </a:cubicBezTo>
                  <a:cubicBezTo>
                    <a:pt x="4072" y="7580"/>
                    <a:pt x="3355" y="7270"/>
                    <a:pt x="2812" y="6669"/>
                  </a:cubicBezTo>
                  <a:cubicBezTo>
                    <a:pt x="2288" y="6068"/>
                    <a:pt x="2017" y="5331"/>
                    <a:pt x="2017" y="4517"/>
                  </a:cubicBezTo>
                  <a:cubicBezTo>
                    <a:pt x="2017" y="3703"/>
                    <a:pt x="2288" y="2986"/>
                    <a:pt x="2851" y="2365"/>
                  </a:cubicBezTo>
                  <a:cubicBezTo>
                    <a:pt x="3413" y="1745"/>
                    <a:pt x="4227" y="1396"/>
                    <a:pt x="5293" y="1319"/>
                  </a:cubicBezTo>
                  <a:close/>
                  <a:moveTo>
                    <a:pt x="4770" y="9616"/>
                  </a:moveTo>
                  <a:cubicBezTo>
                    <a:pt x="5875" y="9635"/>
                    <a:pt x="6747" y="9984"/>
                    <a:pt x="7406" y="10682"/>
                  </a:cubicBezTo>
                  <a:cubicBezTo>
                    <a:pt x="8046" y="11380"/>
                    <a:pt x="8376" y="12213"/>
                    <a:pt x="8376" y="13163"/>
                  </a:cubicBezTo>
                  <a:cubicBezTo>
                    <a:pt x="8376" y="14113"/>
                    <a:pt x="8085" y="14947"/>
                    <a:pt x="7484" y="15625"/>
                  </a:cubicBezTo>
                  <a:cubicBezTo>
                    <a:pt x="6902" y="16323"/>
                    <a:pt x="6166" y="16672"/>
                    <a:pt x="5274" y="16672"/>
                  </a:cubicBezTo>
                  <a:cubicBezTo>
                    <a:pt x="4305" y="16672"/>
                    <a:pt x="3510" y="16304"/>
                    <a:pt x="2870" y="15587"/>
                  </a:cubicBezTo>
                  <a:cubicBezTo>
                    <a:pt x="2230" y="14850"/>
                    <a:pt x="1920" y="13997"/>
                    <a:pt x="1920" y="13047"/>
                  </a:cubicBezTo>
                  <a:cubicBezTo>
                    <a:pt x="1920" y="12272"/>
                    <a:pt x="2153" y="11593"/>
                    <a:pt x="2637" y="10973"/>
                  </a:cubicBezTo>
                  <a:cubicBezTo>
                    <a:pt x="3103" y="10352"/>
                    <a:pt x="3820" y="9907"/>
                    <a:pt x="4770" y="9616"/>
                  </a:cubicBezTo>
                  <a:close/>
                  <a:moveTo>
                    <a:pt x="4847" y="0"/>
                  </a:moveTo>
                  <a:cubicBezTo>
                    <a:pt x="3335" y="0"/>
                    <a:pt x="2172" y="427"/>
                    <a:pt x="1358" y="1299"/>
                  </a:cubicBezTo>
                  <a:cubicBezTo>
                    <a:pt x="524" y="2152"/>
                    <a:pt x="117" y="3335"/>
                    <a:pt x="117" y="4827"/>
                  </a:cubicBezTo>
                  <a:cubicBezTo>
                    <a:pt x="117" y="5816"/>
                    <a:pt x="350" y="6630"/>
                    <a:pt x="815" y="7270"/>
                  </a:cubicBezTo>
                  <a:cubicBezTo>
                    <a:pt x="1280" y="7929"/>
                    <a:pt x="1959" y="8259"/>
                    <a:pt x="2870" y="8278"/>
                  </a:cubicBezTo>
                  <a:cubicBezTo>
                    <a:pt x="1978" y="8414"/>
                    <a:pt x="1280" y="8957"/>
                    <a:pt x="776" y="9907"/>
                  </a:cubicBezTo>
                  <a:cubicBezTo>
                    <a:pt x="253" y="10837"/>
                    <a:pt x="1" y="11942"/>
                    <a:pt x="1" y="13183"/>
                  </a:cubicBezTo>
                  <a:cubicBezTo>
                    <a:pt x="1" y="16653"/>
                    <a:pt x="1668" y="18398"/>
                    <a:pt x="5022" y="18398"/>
                  </a:cubicBezTo>
                  <a:cubicBezTo>
                    <a:pt x="6767" y="18398"/>
                    <a:pt x="8046" y="17971"/>
                    <a:pt x="8899" y="17138"/>
                  </a:cubicBezTo>
                  <a:cubicBezTo>
                    <a:pt x="9752" y="16304"/>
                    <a:pt x="10159" y="15024"/>
                    <a:pt x="10159" y="13280"/>
                  </a:cubicBezTo>
                  <a:cubicBezTo>
                    <a:pt x="10159" y="12039"/>
                    <a:pt x="9907" y="10934"/>
                    <a:pt x="9384" y="9984"/>
                  </a:cubicBezTo>
                  <a:cubicBezTo>
                    <a:pt x="8860" y="9015"/>
                    <a:pt x="8143" y="8472"/>
                    <a:pt x="7232" y="8336"/>
                  </a:cubicBezTo>
                  <a:cubicBezTo>
                    <a:pt x="8124" y="8317"/>
                    <a:pt x="8821" y="7987"/>
                    <a:pt x="9287" y="7328"/>
                  </a:cubicBezTo>
                  <a:cubicBezTo>
                    <a:pt x="9752" y="6669"/>
                    <a:pt x="9965" y="5855"/>
                    <a:pt x="9965" y="4886"/>
                  </a:cubicBezTo>
                  <a:cubicBezTo>
                    <a:pt x="9965" y="3218"/>
                    <a:pt x="9519" y="1997"/>
                    <a:pt x="8608" y="1202"/>
                  </a:cubicBezTo>
                  <a:cubicBezTo>
                    <a:pt x="7697" y="407"/>
                    <a:pt x="6456" y="0"/>
                    <a:pt x="4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65" name="Google Shape;1665;p8"/>
            <p:cNvSpPr/>
            <p:nvPr/>
          </p:nvSpPr>
          <p:spPr>
            <a:xfrm>
              <a:off x="2608050" y="2647150"/>
              <a:ext cx="249625" cy="489525"/>
            </a:xfrm>
            <a:custGeom>
              <a:avLst/>
              <a:gdLst/>
              <a:ahLst/>
              <a:cxnLst/>
              <a:rect l="l" t="t" r="r" b="b"/>
              <a:pathLst>
                <a:path w="9985" h="19581" extrusionOk="0">
                  <a:moveTo>
                    <a:pt x="8123" y="0"/>
                  </a:moveTo>
                  <a:lnTo>
                    <a:pt x="8123" y="252"/>
                  </a:lnTo>
                  <a:cubicBezTo>
                    <a:pt x="8123" y="2986"/>
                    <a:pt x="6999" y="6475"/>
                    <a:pt x="4789" y="10740"/>
                  </a:cubicBezTo>
                  <a:cubicBezTo>
                    <a:pt x="4266" y="10062"/>
                    <a:pt x="3800" y="9248"/>
                    <a:pt x="3393" y="8259"/>
                  </a:cubicBezTo>
                  <a:cubicBezTo>
                    <a:pt x="2986" y="7270"/>
                    <a:pt x="2695" y="6456"/>
                    <a:pt x="2540" y="5797"/>
                  </a:cubicBezTo>
                  <a:cubicBezTo>
                    <a:pt x="2385" y="5157"/>
                    <a:pt x="2172" y="4149"/>
                    <a:pt x="1900" y="2773"/>
                  </a:cubicBezTo>
                  <a:cubicBezTo>
                    <a:pt x="1648" y="1416"/>
                    <a:pt x="1474" y="543"/>
                    <a:pt x="1396" y="156"/>
                  </a:cubicBezTo>
                  <a:lnTo>
                    <a:pt x="1" y="97"/>
                  </a:lnTo>
                  <a:lnTo>
                    <a:pt x="1" y="97"/>
                  </a:lnTo>
                  <a:cubicBezTo>
                    <a:pt x="156" y="2424"/>
                    <a:pt x="563" y="4750"/>
                    <a:pt x="1261" y="7076"/>
                  </a:cubicBezTo>
                  <a:cubicBezTo>
                    <a:pt x="1939" y="9403"/>
                    <a:pt x="2928" y="11128"/>
                    <a:pt x="4227" y="12291"/>
                  </a:cubicBezTo>
                  <a:cubicBezTo>
                    <a:pt x="2560" y="15451"/>
                    <a:pt x="1396" y="17603"/>
                    <a:pt x="757" y="18747"/>
                  </a:cubicBezTo>
                  <a:lnTo>
                    <a:pt x="2230" y="19580"/>
                  </a:lnTo>
                  <a:cubicBezTo>
                    <a:pt x="3180" y="17894"/>
                    <a:pt x="3955" y="16440"/>
                    <a:pt x="4595" y="15257"/>
                  </a:cubicBezTo>
                  <a:cubicBezTo>
                    <a:pt x="5216" y="14055"/>
                    <a:pt x="5933" y="12582"/>
                    <a:pt x="6747" y="10818"/>
                  </a:cubicBezTo>
                  <a:cubicBezTo>
                    <a:pt x="7561" y="9054"/>
                    <a:pt x="8240" y="7309"/>
                    <a:pt x="8783" y="5564"/>
                  </a:cubicBezTo>
                  <a:cubicBezTo>
                    <a:pt x="9325" y="3820"/>
                    <a:pt x="9732" y="2114"/>
                    <a:pt x="9984" y="446"/>
                  </a:cubicBezTo>
                  <a:cubicBezTo>
                    <a:pt x="9558" y="272"/>
                    <a:pt x="8938" y="117"/>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66" name="Google Shape;1666;p8"/>
            <p:cNvSpPr/>
            <p:nvPr/>
          </p:nvSpPr>
          <p:spPr>
            <a:xfrm>
              <a:off x="3040350" y="2642300"/>
              <a:ext cx="340250" cy="211825"/>
            </a:xfrm>
            <a:custGeom>
              <a:avLst/>
              <a:gdLst/>
              <a:ahLst/>
              <a:cxnLst/>
              <a:rect l="l" t="t" r="r" b="b"/>
              <a:pathLst>
                <a:path w="13610" h="8473" extrusionOk="0">
                  <a:moveTo>
                    <a:pt x="12175" y="1"/>
                  </a:moveTo>
                  <a:cubicBezTo>
                    <a:pt x="11303" y="39"/>
                    <a:pt x="9500" y="98"/>
                    <a:pt x="6747" y="175"/>
                  </a:cubicBezTo>
                  <a:cubicBezTo>
                    <a:pt x="4014" y="253"/>
                    <a:pt x="1881" y="350"/>
                    <a:pt x="389" y="446"/>
                  </a:cubicBezTo>
                  <a:lnTo>
                    <a:pt x="621" y="1513"/>
                  </a:lnTo>
                  <a:cubicBezTo>
                    <a:pt x="1707" y="1590"/>
                    <a:pt x="5720" y="1804"/>
                    <a:pt x="12660" y="2133"/>
                  </a:cubicBezTo>
                  <a:cubicBezTo>
                    <a:pt x="12970" y="2094"/>
                    <a:pt x="13222" y="1997"/>
                    <a:pt x="13377" y="1842"/>
                  </a:cubicBezTo>
                  <a:cubicBezTo>
                    <a:pt x="13532" y="1687"/>
                    <a:pt x="13610" y="1513"/>
                    <a:pt x="13610" y="1299"/>
                  </a:cubicBezTo>
                  <a:cubicBezTo>
                    <a:pt x="13610" y="989"/>
                    <a:pt x="13474" y="699"/>
                    <a:pt x="13203" y="427"/>
                  </a:cubicBezTo>
                  <a:cubicBezTo>
                    <a:pt x="12912" y="156"/>
                    <a:pt x="12583" y="20"/>
                    <a:pt x="12175" y="1"/>
                  </a:cubicBezTo>
                  <a:close/>
                  <a:moveTo>
                    <a:pt x="12175" y="6340"/>
                  </a:moveTo>
                  <a:cubicBezTo>
                    <a:pt x="5662" y="6631"/>
                    <a:pt x="1610" y="6844"/>
                    <a:pt x="1" y="6980"/>
                  </a:cubicBezTo>
                  <a:lnTo>
                    <a:pt x="272" y="8046"/>
                  </a:lnTo>
                  <a:cubicBezTo>
                    <a:pt x="1823" y="8143"/>
                    <a:pt x="4053" y="8240"/>
                    <a:pt x="6902" y="8298"/>
                  </a:cubicBezTo>
                  <a:cubicBezTo>
                    <a:pt x="9772" y="8356"/>
                    <a:pt x="11691" y="8414"/>
                    <a:pt x="12660" y="8472"/>
                  </a:cubicBezTo>
                  <a:cubicBezTo>
                    <a:pt x="12970" y="8434"/>
                    <a:pt x="13222" y="8337"/>
                    <a:pt x="13377" y="8182"/>
                  </a:cubicBezTo>
                  <a:cubicBezTo>
                    <a:pt x="13532" y="8026"/>
                    <a:pt x="13610" y="7852"/>
                    <a:pt x="13610" y="7639"/>
                  </a:cubicBezTo>
                  <a:cubicBezTo>
                    <a:pt x="13610" y="7329"/>
                    <a:pt x="13474" y="7038"/>
                    <a:pt x="13203" y="6766"/>
                  </a:cubicBezTo>
                  <a:cubicBezTo>
                    <a:pt x="12912" y="6495"/>
                    <a:pt x="12583" y="6359"/>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67" name="Google Shape;1667;p8"/>
            <p:cNvSpPr/>
            <p:nvPr/>
          </p:nvSpPr>
          <p:spPr>
            <a:xfrm>
              <a:off x="3563775" y="2502725"/>
              <a:ext cx="215700" cy="456575"/>
            </a:xfrm>
            <a:custGeom>
              <a:avLst/>
              <a:gdLst/>
              <a:ahLst/>
              <a:cxnLst/>
              <a:rect l="l" t="t" r="r" b="b"/>
              <a:pathLst>
                <a:path w="8628" h="18263" extrusionOk="0">
                  <a:moveTo>
                    <a:pt x="4130" y="0"/>
                  </a:moveTo>
                  <a:cubicBezTo>
                    <a:pt x="3859" y="272"/>
                    <a:pt x="3471" y="621"/>
                    <a:pt x="2986" y="1047"/>
                  </a:cubicBezTo>
                  <a:cubicBezTo>
                    <a:pt x="2482" y="1474"/>
                    <a:pt x="1940" y="1939"/>
                    <a:pt x="1319" y="2462"/>
                  </a:cubicBezTo>
                  <a:cubicBezTo>
                    <a:pt x="679" y="2967"/>
                    <a:pt x="253" y="3335"/>
                    <a:pt x="1" y="3548"/>
                  </a:cubicBezTo>
                  <a:lnTo>
                    <a:pt x="757" y="4343"/>
                  </a:lnTo>
                  <a:cubicBezTo>
                    <a:pt x="1435" y="3819"/>
                    <a:pt x="2482" y="3160"/>
                    <a:pt x="3936" y="2327"/>
                  </a:cubicBezTo>
                  <a:lnTo>
                    <a:pt x="3936" y="2327"/>
                  </a:lnTo>
                  <a:cubicBezTo>
                    <a:pt x="3897" y="3238"/>
                    <a:pt x="3878" y="4576"/>
                    <a:pt x="3878" y="6340"/>
                  </a:cubicBezTo>
                  <a:cubicBezTo>
                    <a:pt x="3878" y="7096"/>
                    <a:pt x="3878" y="8201"/>
                    <a:pt x="3897" y="9674"/>
                  </a:cubicBezTo>
                  <a:cubicBezTo>
                    <a:pt x="3917" y="11147"/>
                    <a:pt x="3917" y="12252"/>
                    <a:pt x="3917" y="12989"/>
                  </a:cubicBezTo>
                  <a:cubicBezTo>
                    <a:pt x="3917" y="14152"/>
                    <a:pt x="3897" y="15315"/>
                    <a:pt x="3839" y="16459"/>
                  </a:cubicBezTo>
                  <a:cubicBezTo>
                    <a:pt x="3529" y="16517"/>
                    <a:pt x="3083" y="16595"/>
                    <a:pt x="2521" y="16692"/>
                  </a:cubicBezTo>
                  <a:cubicBezTo>
                    <a:pt x="1959" y="16808"/>
                    <a:pt x="1474" y="16886"/>
                    <a:pt x="1106" y="16944"/>
                  </a:cubicBezTo>
                  <a:lnTo>
                    <a:pt x="1106" y="18204"/>
                  </a:lnTo>
                  <a:cubicBezTo>
                    <a:pt x="1087" y="18223"/>
                    <a:pt x="1358" y="18243"/>
                    <a:pt x="1901" y="18243"/>
                  </a:cubicBezTo>
                  <a:cubicBezTo>
                    <a:pt x="2444" y="18262"/>
                    <a:pt x="3219" y="18262"/>
                    <a:pt x="4188" y="18262"/>
                  </a:cubicBezTo>
                  <a:lnTo>
                    <a:pt x="8628" y="18262"/>
                  </a:lnTo>
                  <a:lnTo>
                    <a:pt x="8240" y="16983"/>
                  </a:lnTo>
                  <a:cubicBezTo>
                    <a:pt x="7949" y="16963"/>
                    <a:pt x="7523" y="16886"/>
                    <a:pt x="6960" y="16789"/>
                  </a:cubicBezTo>
                  <a:cubicBezTo>
                    <a:pt x="6418" y="16692"/>
                    <a:pt x="6069" y="16634"/>
                    <a:pt x="5933" y="16614"/>
                  </a:cubicBezTo>
                  <a:cubicBezTo>
                    <a:pt x="5875" y="15335"/>
                    <a:pt x="5855" y="13222"/>
                    <a:pt x="5855" y="10294"/>
                  </a:cubicBezTo>
                  <a:cubicBezTo>
                    <a:pt x="5855" y="5370"/>
                    <a:pt x="5817" y="1978"/>
                    <a:pt x="5720" y="136"/>
                  </a:cubicBezTo>
                  <a:cubicBezTo>
                    <a:pt x="5448" y="97"/>
                    <a:pt x="5196" y="78"/>
                    <a:pt x="4925" y="59"/>
                  </a:cubicBezTo>
                  <a:cubicBezTo>
                    <a:pt x="4654" y="59"/>
                    <a:pt x="4382" y="39"/>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68" name="Google Shape;1668;p8"/>
            <p:cNvSpPr/>
            <p:nvPr/>
          </p:nvSpPr>
          <p:spPr>
            <a:xfrm>
              <a:off x="3779450" y="2511450"/>
              <a:ext cx="222975" cy="452675"/>
            </a:xfrm>
            <a:custGeom>
              <a:avLst/>
              <a:gdLst/>
              <a:ahLst/>
              <a:cxnLst/>
              <a:rect l="l" t="t" r="r" b="b"/>
              <a:pathLst>
                <a:path w="8919" h="18107" extrusionOk="0">
                  <a:moveTo>
                    <a:pt x="4731" y="0"/>
                  </a:moveTo>
                  <a:cubicBezTo>
                    <a:pt x="4401" y="0"/>
                    <a:pt x="4033" y="20"/>
                    <a:pt x="3665" y="78"/>
                  </a:cubicBezTo>
                  <a:cubicBezTo>
                    <a:pt x="3277" y="136"/>
                    <a:pt x="2967" y="194"/>
                    <a:pt x="2715" y="252"/>
                  </a:cubicBezTo>
                  <a:cubicBezTo>
                    <a:pt x="2463" y="311"/>
                    <a:pt x="2133" y="407"/>
                    <a:pt x="1687" y="543"/>
                  </a:cubicBezTo>
                  <a:cubicBezTo>
                    <a:pt x="1261" y="679"/>
                    <a:pt x="951" y="756"/>
                    <a:pt x="757" y="815"/>
                  </a:cubicBezTo>
                  <a:lnTo>
                    <a:pt x="1144" y="1881"/>
                  </a:lnTo>
                  <a:cubicBezTo>
                    <a:pt x="1280" y="1861"/>
                    <a:pt x="1571" y="1823"/>
                    <a:pt x="2056" y="1765"/>
                  </a:cubicBezTo>
                  <a:cubicBezTo>
                    <a:pt x="2540" y="1706"/>
                    <a:pt x="2967" y="1648"/>
                    <a:pt x="3374" y="1609"/>
                  </a:cubicBezTo>
                  <a:cubicBezTo>
                    <a:pt x="3781" y="1571"/>
                    <a:pt x="4169" y="1551"/>
                    <a:pt x="4518" y="1551"/>
                  </a:cubicBezTo>
                  <a:cubicBezTo>
                    <a:pt x="5293" y="1551"/>
                    <a:pt x="5913" y="1803"/>
                    <a:pt x="6379" y="2307"/>
                  </a:cubicBezTo>
                  <a:cubicBezTo>
                    <a:pt x="6863" y="2831"/>
                    <a:pt x="7096" y="3509"/>
                    <a:pt x="7096" y="4343"/>
                  </a:cubicBezTo>
                  <a:cubicBezTo>
                    <a:pt x="7096" y="5467"/>
                    <a:pt x="6650" y="6281"/>
                    <a:pt x="5739" y="6785"/>
                  </a:cubicBezTo>
                  <a:cubicBezTo>
                    <a:pt x="4808" y="7290"/>
                    <a:pt x="3626" y="7561"/>
                    <a:pt x="2172" y="7561"/>
                  </a:cubicBezTo>
                  <a:cubicBezTo>
                    <a:pt x="1881" y="7561"/>
                    <a:pt x="1649" y="7542"/>
                    <a:pt x="1513" y="7522"/>
                  </a:cubicBezTo>
                  <a:lnTo>
                    <a:pt x="1513" y="8705"/>
                  </a:lnTo>
                  <a:cubicBezTo>
                    <a:pt x="1629" y="8685"/>
                    <a:pt x="1823" y="8685"/>
                    <a:pt x="2075" y="8685"/>
                  </a:cubicBezTo>
                  <a:cubicBezTo>
                    <a:pt x="3703" y="8685"/>
                    <a:pt x="4925" y="9131"/>
                    <a:pt x="5778" y="10023"/>
                  </a:cubicBezTo>
                  <a:cubicBezTo>
                    <a:pt x="6631" y="10934"/>
                    <a:pt x="7057" y="12000"/>
                    <a:pt x="7057" y="13241"/>
                  </a:cubicBezTo>
                  <a:cubicBezTo>
                    <a:pt x="7057" y="14152"/>
                    <a:pt x="6805" y="14947"/>
                    <a:pt x="6282" y="15626"/>
                  </a:cubicBezTo>
                  <a:cubicBezTo>
                    <a:pt x="5758" y="16323"/>
                    <a:pt x="5041" y="16653"/>
                    <a:pt x="4149" y="16653"/>
                  </a:cubicBezTo>
                  <a:cubicBezTo>
                    <a:pt x="3781" y="16653"/>
                    <a:pt x="3354" y="16634"/>
                    <a:pt x="2889" y="16575"/>
                  </a:cubicBezTo>
                  <a:cubicBezTo>
                    <a:pt x="2424" y="16498"/>
                    <a:pt x="1881" y="16401"/>
                    <a:pt x="1280" y="16285"/>
                  </a:cubicBezTo>
                  <a:cubicBezTo>
                    <a:pt x="679" y="16149"/>
                    <a:pt x="330" y="16091"/>
                    <a:pt x="195" y="16071"/>
                  </a:cubicBezTo>
                  <a:lnTo>
                    <a:pt x="1" y="17157"/>
                  </a:lnTo>
                  <a:cubicBezTo>
                    <a:pt x="1513" y="17797"/>
                    <a:pt x="3199" y="18107"/>
                    <a:pt x="5060" y="18107"/>
                  </a:cubicBezTo>
                  <a:cubicBezTo>
                    <a:pt x="6359" y="18107"/>
                    <a:pt x="7329" y="17622"/>
                    <a:pt x="7968" y="16653"/>
                  </a:cubicBezTo>
                  <a:cubicBezTo>
                    <a:pt x="8608" y="15684"/>
                    <a:pt x="8918" y="14521"/>
                    <a:pt x="8918" y="13163"/>
                  </a:cubicBezTo>
                  <a:cubicBezTo>
                    <a:pt x="8918" y="12000"/>
                    <a:pt x="8666" y="10973"/>
                    <a:pt x="8162" y="10101"/>
                  </a:cubicBezTo>
                  <a:cubicBezTo>
                    <a:pt x="7658" y="9228"/>
                    <a:pt x="6941" y="8608"/>
                    <a:pt x="5972" y="8220"/>
                  </a:cubicBezTo>
                  <a:cubicBezTo>
                    <a:pt x="6902" y="8084"/>
                    <a:pt x="7600" y="7697"/>
                    <a:pt x="8046" y="7096"/>
                  </a:cubicBezTo>
                  <a:cubicBezTo>
                    <a:pt x="8492" y="6495"/>
                    <a:pt x="8724" y="5719"/>
                    <a:pt x="8724" y="4769"/>
                  </a:cubicBezTo>
                  <a:cubicBezTo>
                    <a:pt x="8724" y="3296"/>
                    <a:pt x="8375" y="2133"/>
                    <a:pt x="7658" y="1280"/>
                  </a:cubicBezTo>
                  <a:cubicBezTo>
                    <a:pt x="6941" y="427"/>
                    <a:pt x="5972"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1669" name="Google Shape;1669;p8"/>
          <p:cNvGrpSpPr/>
          <p:nvPr/>
        </p:nvGrpSpPr>
        <p:grpSpPr>
          <a:xfrm rot="-900217">
            <a:off x="105780" y="92105"/>
            <a:ext cx="1218631" cy="278456"/>
            <a:chOff x="4592225" y="328100"/>
            <a:chExt cx="2772225" cy="633450"/>
          </a:xfrm>
        </p:grpSpPr>
        <p:sp>
          <p:nvSpPr>
            <p:cNvPr id="1670" name="Google Shape;1670;p8"/>
            <p:cNvSpPr/>
            <p:nvPr/>
          </p:nvSpPr>
          <p:spPr>
            <a:xfrm>
              <a:off x="4592225" y="336325"/>
              <a:ext cx="222950" cy="452700"/>
            </a:xfrm>
            <a:custGeom>
              <a:avLst/>
              <a:gdLst/>
              <a:ahLst/>
              <a:cxnLst/>
              <a:rect l="l" t="t" r="r" b="b"/>
              <a:pathLst>
                <a:path w="8918" h="18108" extrusionOk="0">
                  <a:moveTo>
                    <a:pt x="4730" y="1"/>
                  </a:moveTo>
                  <a:cubicBezTo>
                    <a:pt x="4401" y="1"/>
                    <a:pt x="4032" y="20"/>
                    <a:pt x="3664" y="78"/>
                  </a:cubicBezTo>
                  <a:cubicBezTo>
                    <a:pt x="3276" y="137"/>
                    <a:pt x="2966" y="195"/>
                    <a:pt x="2714" y="253"/>
                  </a:cubicBezTo>
                  <a:cubicBezTo>
                    <a:pt x="2462" y="331"/>
                    <a:pt x="2133" y="408"/>
                    <a:pt x="1706" y="544"/>
                  </a:cubicBezTo>
                  <a:cubicBezTo>
                    <a:pt x="1260" y="679"/>
                    <a:pt x="950" y="757"/>
                    <a:pt x="756" y="815"/>
                  </a:cubicBezTo>
                  <a:lnTo>
                    <a:pt x="1144" y="1881"/>
                  </a:lnTo>
                  <a:cubicBezTo>
                    <a:pt x="1280" y="1862"/>
                    <a:pt x="1570" y="1823"/>
                    <a:pt x="2055" y="1765"/>
                  </a:cubicBezTo>
                  <a:cubicBezTo>
                    <a:pt x="2540" y="1707"/>
                    <a:pt x="2985" y="1649"/>
                    <a:pt x="3393" y="1610"/>
                  </a:cubicBezTo>
                  <a:cubicBezTo>
                    <a:pt x="3800" y="1571"/>
                    <a:pt x="4168" y="1552"/>
                    <a:pt x="4517" y="1552"/>
                  </a:cubicBezTo>
                  <a:cubicBezTo>
                    <a:pt x="5292" y="1552"/>
                    <a:pt x="5913" y="1804"/>
                    <a:pt x="6397" y="2308"/>
                  </a:cubicBezTo>
                  <a:cubicBezTo>
                    <a:pt x="6863" y="2831"/>
                    <a:pt x="7115" y="3510"/>
                    <a:pt x="7115" y="4343"/>
                  </a:cubicBezTo>
                  <a:cubicBezTo>
                    <a:pt x="7115" y="5468"/>
                    <a:pt x="6649" y="6282"/>
                    <a:pt x="5738" y="6786"/>
                  </a:cubicBezTo>
                  <a:cubicBezTo>
                    <a:pt x="4808" y="7309"/>
                    <a:pt x="3625" y="7561"/>
                    <a:pt x="2171" y="7561"/>
                  </a:cubicBezTo>
                  <a:cubicBezTo>
                    <a:pt x="1880" y="7561"/>
                    <a:pt x="1648" y="7542"/>
                    <a:pt x="1512" y="7523"/>
                  </a:cubicBezTo>
                  <a:lnTo>
                    <a:pt x="1512" y="8705"/>
                  </a:lnTo>
                  <a:cubicBezTo>
                    <a:pt x="1648" y="8686"/>
                    <a:pt x="1822" y="8686"/>
                    <a:pt x="2094" y="8686"/>
                  </a:cubicBezTo>
                  <a:cubicBezTo>
                    <a:pt x="3703" y="8686"/>
                    <a:pt x="4924" y="9132"/>
                    <a:pt x="5777" y="10024"/>
                  </a:cubicBezTo>
                  <a:cubicBezTo>
                    <a:pt x="6630" y="10935"/>
                    <a:pt x="7057" y="12001"/>
                    <a:pt x="7057" y="13242"/>
                  </a:cubicBezTo>
                  <a:cubicBezTo>
                    <a:pt x="7057" y="14153"/>
                    <a:pt x="6805" y="14948"/>
                    <a:pt x="6281" y="15645"/>
                  </a:cubicBezTo>
                  <a:cubicBezTo>
                    <a:pt x="5758" y="16324"/>
                    <a:pt x="5060" y="16673"/>
                    <a:pt x="4149" y="16673"/>
                  </a:cubicBezTo>
                  <a:cubicBezTo>
                    <a:pt x="3780" y="16673"/>
                    <a:pt x="3354" y="16634"/>
                    <a:pt x="2889" y="16576"/>
                  </a:cubicBezTo>
                  <a:cubicBezTo>
                    <a:pt x="2423" y="16498"/>
                    <a:pt x="1880" y="16421"/>
                    <a:pt x="1280" y="16285"/>
                  </a:cubicBezTo>
                  <a:cubicBezTo>
                    <a:pt x="679" y="16150"/>
                    <a:pt x="330" y="16091"/>
                    <a:pt x="194" y="16072"/>
                  </a:cubicBezTo>
                  <a:lnTo>
                    <a:pt x="0" y="17177"/>
                  </a:lnTo>
                  <a:cubicBezTo>
                    <a:pt x="1512" y="17797"/>
                    <a:pt x="3199" y="18107"/>
                    <a:pt x="5060" y="18107"/>
                  </a:cubicBezTo>
                  <a:cubicBezTo>
                    <a:pt x="6359" y="18107"/>
                    <a:pt x="7328" y="17623"/>
                    <a:pt x="7968" y="16654"/>
                  </a:cubicBezTo>
                  <a:cubicBezTo>
                    <a:pt x="8607" y="15684"/>
                    <a:pt x="8918" y="14521"/>
                    <a:pt x="8918" y="13183"/>
                  </a:cubicBezTo>
                  <a:cubicBezTo>
                    <a:pt x="8918" y="12001"/>
                    <a:pt x="8666" y="10973"/>
                    <a:pt x="8162" y="10101"/>
                  </a:cubicBezTo>
                  <a:cubicBezTo>
                    <a:pt x="7658" y="9229"/>
                    <a:pt x="6940" y="8608"/>
                    <a:pt x="5971" y="8221"/>
                  </a:cubicBezTo>
                  <a:cubicBezTo>
                    <a:pt x="6901" y="8085"/>
                    <a:pt x="7599" y="7697"/>
                    <a:pt x="8045" y="7096"/>
                  </a:cubicBezTo>
                  <a:cubicBezTo>
                    <a:pt x="8491" y="6495"/>
                    <a:pt x="8724" y="5720"/>
                    <a:pt x="8724" y="4789"/>
                  </a:cubicBezTo>
                  <a:cubicBezTo>
                    <a:pt x="8724" y="3297"/>
                    <a:pt x="8375" y="2133"/>
                    <a:pt x="7658" y="1280"/>
                  </a:cubicBezTo>
                  <a:cubicBezTo>
                    <a:pt x="6940" y="427"/>
                    <a:pt x="5971" y="1"/>
                    <a:pt x="47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71" name="Google Shape;1671;p8"/>
            <p:cNvSpPr/>
            <p:nvPr/>
          </p:nvSpPr>
          <p:spPr>
            <a:xfrm>
              <a:off x="4839375" y="477850"/>
              <a:ext cx="218125" cy="321825"/>
            </a:xfrm>
            <a:custGeom>
              <a:avLst/>
              <a:gdLst/>
              <a:ahLst/>
              <a:cxnLst/>
              <a:rect l="l" t="t" r="r" b="b"/>
              <a:pathLst>
                <a:path w="8725" h="12873" extrusionOk="0">
                  <a:moveTo>
                    <a:pt x="98" y="1"/>
                  </a:moveTo>
                  <a:cubicBezTo>
                    <a:pt x="1280" y="2928"/>
                    <a:pt x="2327" y="5041"/>
                    <a:pt x="3258" y="6301"/>
                  </a:cubicBezTo>
                  <a:cubicBezTo>
                    <a:pt x="1494" y="9267"/>
                    <a:pt x="408" y="11283"/>
                    <a:pt x="1" y="12330"/>
                  </a:cubicBezTo>
                  <a:lnTo>
                    <a:pt x="1028" y="12873"/>
                  </a:lnTo>
                  <a:cubicBezTo>
                    <a:pt x="1319" y="12330"/>
                    <a:pt x="1901" y="11497"/>
                    <a:pt x="2734" y="10314"/>
                  </a:cubicBezTo>
                  <a:cubicBezTo>
                    <a:pt x="3568" y="9151"/>
                    <a:pt x="4130" y="8337"/>
                    <a:pt x="4402" y="7891"/>
                  </a:cubicBezTo>
                  <a:cubicBezTo>
                    <a:pt x="5623" y="9636"/>
                    <a:pt x="6379" y="10993"/>
                    <a:pt x="6670" y="11962"/>
                  </a:cubicBezTo>
                  <a:cubicBezTo>
                    <a:pt x="6961" y="12485"/>
                    <a:pt x="7368" y="12737"/>
                    <a:pt x="7910" y="12737"/>
                  </a:cubicBezTo>
                  <a:cubicBezTo>
                    <a:pt x="8453" y="12737"/>
                    <a:pt x="8725" y="12446"/>
                    <a:pt x="8725" y="11846"/>
                  </a:cubicBezTo>
                  <a:cubicBezTo>
                    <a:pt x="8143" y="10644"/>
                    <a:pt x="6999" y="8860"/>
                    <a:pt x="5313" y="6495"/>
                  </a:cubicBezTo>
                  <a:cubicBezTo>
                    <a:pt x="5468" y="6262"/>
                    <a:pt x="5875" y="5584"/>
                    <a:pt x="6553" y="4440"/>
                  </a:cubicBezTo>
                  <a:cubicBezTo>
                    <a:pt x="7213" y="3316"/>
                    <a:pt x="7775" y="2482"/>
                    <a:pt x="8201" y="1959"/>
                  </a:cubicBezTo>
                  <a:cubicBezTo>
                    <a:pt x="8318" y="1745"/>
                    <a:pt x="8376" y="1513"/>
                    <a:pt x="8376" y="1261"/>
                  </a:cubicBezTo>
                  <a:cubicBezTo>
                    <a:pt x="8376" y="834"/>
                    <a:pt x="8085" y="466"/>
                    <a:pt x="7503" y="136"/>
                  </a:cubicBezTo>
                  <a:cubicBezTo>
                    <a:pt x="7038" y="524"/>
                    <a:pt x="6612" y="970"/>
                    <a:pt x="6224" y="1474"/>
                  </a:cubicBezTo>
                  <a:cubicBezTo>
                    <a:pt x="5856" y="1997"/>
                    <a:pt x="5468" y="2598"/>
                    <a:pt x="5080" y="3296"/>
                  </a:cubicBezTo>
                  <a:cubicBezTo>
                    <a:pt x="4692" y="3994"/>
                    <a:pt x="4382" y="4518"/>
                    <a:pt x="4130" y="4867"/>
                  </a:cubicBezTo>
                  <a:cubicBezTo>
                    <a:pt x="2734" y="2870"/>
                    <a:pt x="1726" y="1241"/>
                    <a:pt x="1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72" name="Google Shape;1672;p8"/>
            <p:cNvSpPr/>
            <p:nvPr/>
          </p:nvSpPr>
          <p:spPr>
            <a:xfrm>
              <a:off x="5228075" y="443450"/>
              <a:ext cx="271925" cy="292275"/>
            </a:xfrm>
            <a:custGeom>
              <a:avLst/>
              <a:gdLst/>
              <a:ahLst/>
              <a:cxnLst/>
              <a:rect l="l" t="t" r="r" b="b"/>
              <a:pathLst>
                <a:path w="10877" h="11691" extrusionOk="0">
                  <a:moveTo>
                    <a:pt x="4246" y="0"/>
                  </a:moveTo>
                  <a:cubicBezTo>
                    <a:pt x="4188" y="911"/>
                    <a:pt x="4149" y="1919"/>
                    <a:pt x="4149" y="3024"/>
                  </a:cubicBezTo>
                  <a:cubicBezTo>
                    <a:pt x="4149" y="3877"/>
                    <a:pt x="4169" y="4517"/>
                    <a:pt x="4188" y="4944"/>
                  </a:cubicBezTo>
                  <a:lnTo>
                    <a:pt x="1" y="5176"/>
                  </a:lnTo>
                  <a:lnTo>
                    <a:pt x="233" y="6243"/>
                  </a:lnTo>
                  <a:lnTo>
                    <a:pt x="4227" y="6456"/>
                  </a:lnTo>
                  <a:cubicBezTo>
                    <a:pt x="4265" y="7755"/>
                    <a:pt x="4285" y="8491"/>
                    <a:pt x="4285" y="8666"/>
                  </a:cubicBezTo>
                  <a:cubicBezTo>
                    <a:pt x="4285" y="9480"/>
                    <a:pt x="4265" y="10081"/>
                    <a:pt x="4246" y="10488"/>
                  </a:cubicBezTo>
                  <a:cubicBezTo>
                    <a:pt x="4324" y="10818"/>
                    <a:pt x="4479" y="11108"/>
                    <a:pt x="4750" y="11341"/>
                  </a:cubicBezTo>
                  <a:cubicBezTo>
                    <a:pt x="5002" y="11574"/>
                    <a:pt x="5274" y="11690"/>
                    <a:pt x="5564" y="11690"/>
                  </a:cubicBezTo>
                  <a:cubicBezTo>
                    <a:pt x="5991" y="11690"/>
                    <a:pt x="6262" y="11438"/>
                    <a:pt x="6398" y="10953"/>
                  </a:cubicBezTo>
                  <a:cubicBezTo>
                    <a:pt x="6359" y="10294"/>
                    <a:pt x="6282" y="9480"/>
                    <a:pt x="6165" y="8511"/>
                  </a:cubicBezTo>
                  <a:cubicBezTo>
                    <a:pt x="6049" y="7541"/>
                    <a:pt x="5991" y="6882"/>
                    <a:pt x="5952" y="6514"/>
                  </a:cubicBezTo>
                  <a:lnTo>
                    <a:pt x="5952" y="6514"/>
                  </a:lnTo>
                  <a:cubicBezTo>
                    <a:pt x="7891" y="6650"/>
                    <a:pt x="9209" y="6727"/>
                    <a:pt x="9926" y="6766"/>
                  </a:cubicBezTo>
                  <a:cubicBezTo>
                    <a:pt x="10236" y="6727"/>
                    <a:pt x="10469" y="6630"/>
                    <a:pt x="10643" y="6475"/>
                  </a:cubicBezTo>
                  <a:cubicBezTo>
                    <a:pt x="10799" y="6320"/>
                    <a:pt x="10876" y="6146"/>
                    <a:pt x="10876" y="5932"/>
                  </a:cubicBezTo>
                  <a:cubicBezTo>
                    <a:pt x="10876" y="5622"/>
                    <a:pt x="10740" y="5331"/>
                    <a:pt x="10450" y="5060"/>
                  </a:cubicBezTo>
                  <a:cubicBezTo>
                    <a:pt x="10178" y="4789"/>
                    <a:pt x="9849" y="4653"/>
                    <a:pt x="9442" y="4634"/>
                  </a:cubicBezTo>
                  <a:lnTo>
                    <a:pt x="5778" y="4847"/>
                  </a:lnTo>
                  <a:cubicBezTo>
                    <a:pt x="5758" y="4556"/>
                    <a:pt x="5681" y="3800"/>
                    <a:pt x="5564" y="2579"/>
                  </a:cubicBezTo>
                  <a:cubicBezTo>
                    <a:pt x="5429" y="1357"/>
                    <a:pt x="5351" y="562"/>
                    <a:pt x="5332" y="233"/>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73" name="Google Shape;1673;p8"/>
            <p:cNvSpPr/>
            <p:nvPr/>
          </p:nvSpPr>
          <p:spPr>
            <a:xfrm>
              <a:off x="5670550" y="354275"/>
              <a:ext cx="249150" cy="444450"/>
            </a:xfrm>
            <a:custGeom>
              <a:avLst/>
              <a:gdLst/>
              <a:ahLst/>
              <a:cxnLst/>
              <a:rect l="l" t="t" r="r" b="b"/>
              <a:pathLst>
                <a:path w="9966" h="17778" extrusionOk="0">
                  <a:moveTo>
                    <a:pt x="3045" y="0"/>
                  </a:moveTo>
                  <a:cubicBezTo>
                    <a:pt x="2637" y="1125"/>
                    <a:pt x="2327" y="2404"/>
                    <a:pt x="2075" y="3839"/>
                  </a:cubicBezTo>
                  <a:cubicBezTo>
                    <a:pt x="1843" y="5273"/>
                    <a:pt x="1532" y="6708"/>
                    <a:pt x="1164" y="8142"/>
                  </a:cubicBezTo>
                  <a:cubicBezTo>
                    <a:pt x="1416" y="8278"/>
                    <a:pt x="1746" y="8433"/>
                    <a:pt x="2133" y="8608"/>
                  </a:cubicBezTo>
                  <a:cubicBezTo>
                    <a:pt x="2502" y="8782"/>
                    <a:pt x="2851" y="8957"/>
                    <a:pt x="3180" y="9131"/>
                  </a:cubicBezTo>
                  <a:cubicBezTo>
                    <a:pt x="3549" y="9073"/>
                    <a:pt x="3936" y="9034"/>
                    <a:pt x="4343" y="9034"/>
                  </a:cubicBezTo>
                  <a:cubicBezTo>
                    <a:pt x="5507" y="9034"/>
                    <a:pt x="6379" y="9364"/>
                    <a:pt x="6980" y="9984"/>
                  </a:cubicBezTo>
                  <a:cubicBezTo>
                    <a:pt x="7562" y="10624"/>
                    <a:pt x="7872" y="11399"/>
                    <a:pt x="7872" y="12310"/>
                  </a:cubicBezTo>
                  <a:cubicBezTo>
                    <a:pt x="7872" y="13280"/>
                    <a:pt x="7542" y="14152"/>
                    <a:pt x="6902" y="14927"/>
                  </a:cubicBezTo>
                  <a:cubicBezTo>
                    <a:pt x="6263" y="15703"/>
                    <a:pt x="5448" y="16091"/>
                    <a:pt x="4479" y="16091"/>
                  </a:cubicBezTo>
                  <a:cubicBezTo>
                    <a:pt x="3490" y="16091"/>
                    <a:pt x="2463" y="15684"/>
                    <a:pt x="1358" y="14850"/>
                  </a:cubicBezTo>
                  <a:cubicBezTo>
                    <a:pt x="1261" y="14772"/>
                    <a:pt x="1164" y="14734"/>
                    <a:pt x="1048" y="14734"/>
                  </a:cubicBezTo>
                  <a:cubicBezTo>
                    <a:pt x="835" y="14734"/>
                    <a:pt x="602" y="14986"/>
                    <a:pt x="369" y="15470"/>
                  </a:cubicBezTo>
                  <a:cubicBezTo>
                    <a:pt x="137" y="15974"/>
                    <a:pt x="20" y="16226"/>
                    <a:pt x="1" y="16246"/>
                  </a:cubicBezTo>
                  <a:cubicBezTo>
                    <a:pt x="1436" y="17254"/>
                    <a:pt x="2870" y="17777"/>
                    <a:pt x="4421" y="17777"/>
                  </a:cubicBezTo>
                  <a:cubicBezTo>
                    <a:pt x="5991" y="17777"/>
                    <a:pt x="7309" y="17273"/>
                    <a:pt x="8376" y="16304"/>
                  </a:cubicBezTo>
                  <a:cubicBezTo>
                    <a:pt x="9442" y="15335"/>
                    <a:pt x="9965" y="14171"/>
                    <a:pt x="9965" y="12795"/>
                  </a:cubicBezTo>
                  <a:cubicBezTo>
                    <a:pt x="9965" y="11341"/>
                    <a:pt x="9423" y="10062"/>
                    <a:pt x="8337" y="8957"/>
                  </a:cubicBezTo>
                  <a:cubicBezTo>
                    <a:pt x="7251" y="7852"/>
                    <a:pt x="6011" y="7289"/>
                    <a:pt x="4615" y="7289"/>
                  </a:cubicBezTo>
                  <a:cubicBezTo>
                    <a:pt x="4188" y="7289"/>
                    <a:pt x="3742" y="7348"/>
                    <a:pt x="3277" y="7444"/>
                  </a:cubicBezTo>
                  <a:cubicBezTo>
                    <a:pt x="3665" y="5370"/>
                    <a:pt x="3975" y="3432"/>
                    <a:pt x="4208" y="1609"/>
                  </a:cubicBezTo>
                  <a:cubicBezTo>
                    <a:pt x="4615" y="1551"/>
                    <a:pt x="5584" y="1532"/>
                    <a:pt x="7077" y="1532"/>
                  </a:cubicBezTo>
                  <a:cubicBezTo>
                    <a:pt x="8085" y="1532"/>
                    <a:pt x="8977" y="1454"/>
                    <a:pt x="9752" y="1318"/>
                  </a:cubicBezTo>
                  <a:lnTo>
                    <a:pt x="9481" y="233"/>
                  </a:lnTo>
                  <a:lnTo>
                    <a:pt x="9500" y="233"/>
                  </a:lnTo>
                  <a:cubicBezTo>
                    <a:pt x="8744" y="117"/>
                    <a:pt x="7620" y="78"/>
                    <a:pt x="6127" y="78"/>
                  </a:cubicBezTo>
                  <a:cubicBezTo>
                    <a:pt x="4615" y="78"/>
                    <a:pt x="3587" y="39"/>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74" name="Google Shape;1674;p8"/>
            <p:cNvSpPr/>
            <p:nvPr/>
          </p:nvSpPr>
          <p:spPr>
            <a:xfrm>
              <a:off x="5943425" y="472050"/>
              <a:ext cx="249625" cy="489500"/>
            </a:xfrm>
            <a:custGeom>
              <a:avLst/>
              <a:gdLst/>
              <a:ahLst/>
              <a:cxnLst/>
              <a:rect l="l" t="t" r="r" b="b"/>
              <a:pathLst>
                <a:path w="9985" h="19580" extrusionOk="0">
                  <a:moveTo>
                    <a:pt x="8123" y="0"/>
                  </a:moveTo>
                  <a:lnTo>
                    <a:pt x="8123" y="252"/>
                  </a:lnTo>
                  <a:cubicBezTo>
                    <a:pt x="8123" y="2985"/>
                    <a:pt x="6999" y="6475"/>
                    <a:pt x="4789" y="10740"/>
                  </a:cubicBezTo>
                  <a:cubicBezTo>
                    <a:pt x="4265" y="10061"/>
                    <a:pt x="3800" y="9247"/>
                    <a:pt x="3393" y="8258"/>
                  </a:cubicBezTo>
                  <a:cubicBezTo>
                    <a:pt x="2986" y="7289"/>
                    <a:pt x="2695" y="6456"/>
                    <a:pt x="2540" y="5816"/>
                  </a:cubicBezTo>
                  <a:cubicBezTo>
                    <a:pt x="2385" y="5157"/>
                    <a:pt x="2172" y="4149"/>
                    <a:pt x="1900" y="2792"/>
                  </a:cubicBezTo>
                  <a:cubicBezTo>
                    <a:pt x="1648" y="1415"/>
                    <a:pt x="1474" y="543"/>
                    <a:pt x="1396" y="175"/>
                  </a:cubicBezTo>
                  <a:lnTo>
                    <a:pt x="0" y="97"/>
                  </a:lnTo>
                  <a:lnTo>
                    <a:pt x="0" y="97"/>
                  </a:lnTo>
                  <a:cubicBezTo>
                    <a:pt x="155" y="2423"/>
                    <a:pt x="562" y="4750"/>
                    <a:pt x="1260" y="7076"/>
                  </a:cubicBezTo>
                  <a:cubicBezTo>
                    <a:pt x="1939" y="9402"/>
                    <a:pt x="2928" y="11147"/>
                    <a:pt x="4226" y="12291"/>
                  </a:cubicBezTo>
                  <a:cubicBezTo>
                    <a:pt x="2559" y="15470"/>
                    <a:pt x="1396" y="17622"/>
                    <a:pt x="756" y="18746"/>
                  </a:cubicBezTo>
                  <a:lnTo>
                    <a:pt x="2230" y="19580"/>
                  </a:lnTo>
                  <a:cubicBezTo>
                    <a:pt x="3180" y="17893"/>
                    <a:pt x="3955" y="16459"/>
                    <a:pt x="4595" y="15257"/>
                  </a:cubicBezTo>
                  <a:cubicBezTo>
                    <a:pt x="5215" y="14055"/>
                    <a:pt x="5932" y="12582"/>
                    <a:pt x="6747" y="10817"/>
                  </a:cubicBezTo>
                  <a:cubicBezTo>
                    <a:pt x="7561" y="9053"/>
                    <a:pt x="8239" y="7309"/>
                    <a:pt x="8782" y="5564"/>
                  </a:cubicBezTo>
                  <a:cubicBezTo>
                    <a:pt x="9325" y="3838"/>
                    <a:pt x="9732" y="2132"/>
                    <a:pt x="9984" y="446"/>
                  </a:cubicBezTo>
                  <a:cubicBezTo>
                    <a:pt x="9558" y="271"/>
                    <a:pt x="8937" y="116"/>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75" name="Google Shape;1675;p8"/>
            <p:cNvSpPr/>
            <p:nvPr/>
          </p:nvSpPr>
          <p:spPr>
            <a:xfrm>
              <a:off x="6375725" y="467200"/>
              <a:ext cx="340250" cy="211800"/>
            </a:xfrm>
            <a:custGeom>
              <a:avLst/>
              <a:gdLst/>
              <a:ahLst/>
              <a:cxnLst/>
              <a:rect l="l" t="t" r="r" b="b"/>
              <a:pathLst>
                <a:path w="13610" h="8472" extrusionOk="0">
                  <a:moveTo>
                    <a:pt x="12175" y="0"/>
                  </a:moveTo>
                  <a:cubicBezTo>
                    <a:pt x="11303" y="58"/>
                    <a:pt x="9500" y="97"/>
                    <a:pt x="6747" y="175"/>
                  </a:cubicBezTo>
                  <a:cubicBezTo>
                    <a:pt x="4014" y="252"/>
                    <a:pt x="1881" y="349"/>
                    <a:pt x="388" y="446"/>
                  </a:cubicBezTo>
                  <a:lnTo>
                    <a:pt x="621" y="1512"/>
                  </a:lnTo>
                  <a:cubicBezTo>
                    <a:pt x="1707" y="1590"/>
                    <a:pt x="5719" y="1803"/>
                    <a:pt x="12660" y="2133"/>
                  </a:cubicBezTo>
                  <a:cubicBezTo>
                    <a:pt x="12970" y="2094"/>
                    <a:pt x="13222" y="1997"/>
                    <a:pt x="13377" y="1842"/>
                  </a:cubicBezTo>
                  <a:cubicBezTo>
                    <a:pt x="13532" y="1687"/>
                    <a:pt x="13610" y="1512"/>
                    <a:pt x="13610" y="1299"/>
                  </a:cubicBezTo>
                  <a:cubicBezTo>
                    <a:pt x="13610" y="989"/>
                    <a:pt x="13474" y="698"/>
                    <a:pt x="13203" y="427"/>
                  </a:cubicBezTo>
                  <a:cubicBezTo>
                    <a:pt x="12912" y="155"/>
                    <a:pt x="12582" y="20"/>
                    <a:pt x="12175" y="0"/>
                  </a:cubicBezTo>
                  <a:close/>
                  <a:moveTo>
                    <a:pt x="12175" y="6339"/>
                  </a:moveTo>
                  <a:cubicBezTo>
                    <a:pt x="5661" y="6650"/>
                    <a:pt x="1610" y="6843"/>
                    <a:pt x="1" y="6979"/>
                  </a:cubicBezTo>
                  <a:lnTo>
                    <a:pt x="272" y="8045"/>
                  </a:lnTo>
                  <a:cubicBezTo>
                    <a:pt x="1823" y="8162"/>
                    <a:pt x="4052" y="8239"/>
                    <a:pt x="6902" y="8297"/>
                  </a:cubicBezTo>
                  <a:cubicBezTo>
                    <a:pt x="9771" y="8375"/>
                    <a:pt x="11690" y="8414"/>
                    <a:pt x="12660" y="8472"/>
                  </a:cubicBezTo>
                  <a:cubicBezTo>
                    <a:pt x="12970" y="8433"/>
                    <a:pt x="13222" y="8336"/>
                    <a:pt x="13377" y="8181"/>
                  </a:cubicBezTo>
                  <a:cubicBezTo>
                    <a:pt x="13532" y="8026"/>
                    <a:pt x="13610" y="7852"/>
                    <a:pt x="13610" y="7638"/>
                  </a:cubicBezTo>
                  <a:cubicBezTo>
                    <a:pt x="13610" y="7328"/>
                    <a:pt x="13474" y="7037"/>
                    <a:pt x="13203" y="6766"/>
                  </a:cubicBezTo>
                  <a:cubicBezTo>
                    <a:pt x="12912" y="6494"/>
                    <a:pt x="12582" y="6359"/>
                    <a:pt x="12175" y="63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76" name="Google Shape;1676;p8"/>
            <p:cNvSpPr/>
            <p:nvPr/>
          </p:nvSpPr>
          <p:spPr>
            <a:xfrm>
              <a:off x="6899150" y="328100"/>
              <a:ext cx="215700" cy="456075"/>
            </a:xfrm>
            <a:custGeom>
              <a:avLst/>
              <a:gdLst/>
              <a:ahLst/>
              <a:cxnLst/>
              <a:rect l="l" t="t" r="r" b="b"/>
              <a:pathLst>
                <a:path w="8628" h="18243" extrusionOk="0">
                  <a:moveTo>
                    <a:pt x="4130" y="0"/>
                  </a:moveTo>
                  <a:cubicBezTo>
                    <a:pt x="3858" y="272"/>
                    <a:pt x="3471" y="601"/>
                    <a:pt x="2986" y="1028"/>
                  </a:cubicBezTo>
                  <a:cubicBezTo>
                    <a:pt x="2482" y="1454"/>
                    <a:pt x="1939" y="1920"/>
                    <a:pt x="1319" y="2443"/>
                  </a:cubicBezTo>
                  <a:cubicBezTo>
                    <a:pt x="679" y="2966"/>
                    <a:pt x="253" y="3315"/>
                    <a:pt x="1" y="3529"/>
                  </a:cubicBezTo>
                  <a:lnTo>
                    <a:pt x="757" y="4323"/>
                  </a:lnTo>
                  <a:cubicBezTo>
                    <a:pt x="1435" y="3819"/>
                    <a:pt x="2501" y="3141"/>
                    <a:pt x="3936" y="2307"/>
                  </a:cubicBezTo>
                  <a:lnTo>
                    <a:pt x="3936" y="2307"/>
                  </a:lnTo>
                  <a:cubicBezTo>
                    <a:pt x="3897" y="3218"/>
                    <a:pt x="3878" y="4556"/>
                    <a:pt x="3878" y="6320"/>
                  </a:cubicBezTo>
                  <a:cubicBezTo>
                    <a:pt x="3878" y="7076"/>
                    <a:pt x="3878" y="8201"/>
                    <a:pt x="3897" y="9674"/>
                  </a:cubicBezTo>
                  <a:cubicBezTo>
                    <a:pt x="3917" y="11147"/>
                    <a:pt x="3917" y="12252"/>
                    <a:pt x="3917" y="12970"/>
                  </a:cubicBezTo>
                  <a:cubicBezTo>
                    <a:pt x="3917" y="14133"/>
                    <a:pt x="3897" y="15296"/>
                    <a:pt x="3839" y="16440"/>
                  </a:cubicBezTo>
                  <a:cubicBezTo>
                    <a:pt x="3529" y="16498"/>
                    <a:pt x="3083" y="16575"/>
                    <a:pt x="2521" y="16692"/>
                  </a:cubicBezTo>
                  <a:cubicBezTo>
                    <a:pt x="1959" y="16789"/>
                    <a:pt x="1474" y="16886"/>
                    <a:pt x="1106" y="16924"/>
                  </a:cubicBezTo>
                  <a:lnTo>
                    <a:pt x="1106" y="18184"/>
                  </a:lnTo>
                  <a:lnTo>
                    <a:pt x="1106" y="18204"/>
                  </a:lnTo>
                  <a:cubicBezTo>
                    <a:pt x="1086" y="18204"/>
                    <a:pt x="1358" y="18223"/>
                    <a:pt x="1900" y="18223"/>
                  </a:cubicBezTo>
                  <a:cubicBezTo>
                    <a:pt x="2443" y="18243"/>
                    <a:pt x="3219" y="18243"/>
                    <a:pt x="4188" y="18243"/>
                  </a:cubicBezTo>
                  <a:lnTo>
                    <a:pt x="8627" y="18243"/>
                  </a:lnTo>
                  <a:lnTo>
                    <a:pt x="8240" y="16983"/>
                  </a:lnTo>
                  <a:cubicBezTo>
                    <a:pt x="7949" y="16944"/>
                    <a:pt x="7522" y="16886"/>
                    <a:pt x="6960" y="16769"/>
                  </a:cubicBezTo>
                  <a:cubicBezTo>
                    <a:pt x="6417" y="16672"/>
                    <a:pt x="6068" y="16614"/>
                    <a:pt x="5933" y="16595"/>
                  </a:cubicBezTo>
                  <a:cubicBezTo>
                    <a:pt x="5875" y="15315"/>
                    <a:pt x="5855" y="13222"/>
                    <a:pt x="5855" y="10275"/>
                  </a:cubicBezTo>
                  <a:cubicBezTo>
                    <a:pt x="5855" y="5351"/>
                    <a:pt x="5816" y="1958"/>
                    <a:pt x="5719" y="117"/>
                  </a:cubicBezTo>
                  <a:cubicBezTo>
                    <a:pt x="5467" y="78"/>
                    <a:pt x="5196" y="59"/>
                    <a:pt x="4925" y="59"/>
                  </a:cubicBezTo>
                  <a:cubicBezTo>
                    <a:pt x="4653" y="39"/>
                    <a:pt x="4382" y="20"/>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77" name="Google Shape;1677;p8"/>
            <p:cNvSpPr/>
            <p:nvPr/>
          </p:nvSpPr>
          <p:spPr>
            <a:xfrm>
              <a:off x="7115300" y="354275"/>
              <a:ext cx="249150" cy="444450"/>
            </a:xfrm>
            <a:custGeom>
              <a:avLst/>
              <a:gdLst/>
              <a:ahLst/>
              <a:cxnLst/>
              <a:rect l="l" t="t" r="r" b="b"/>
              <a:pathLst>
                <a:path w="9966" h="17778" extrusionOk="0">
                  <a:moveTo>
                    <a:pt x="3025" y="0"/>
                  </a:moveTo>
                  <a:cubicBezTo>
                    <a:pt x="2637" y="1125"/>
                    <a:pt x="2308" y="2404"/>
                    <a:pt x="2075" y="3839"/>
                  </a:cubicBezTo>
                  <a:cubicBezTo>
                    <a:pt x="1823" y="5273"/>
                    <a:pt x="1532" y="6708"/>
                    <a:pt x="1164" y="8142"/>
                  </a:cubicBezTo>
                  <a:cubicBezTo>
                    <a:pt x="1416" y="8278"/>
                    <a:pt x="1745" y="8433"/>
                    <a:pt x="2114" y="8608"/>
                  </a:cubicBezTo>
                  <a:cubicBezTo>
                    <a:pt x="2501" y="8782"/>
                    <a:pt x="2850" y="8957"/>
                    <a:pt x="3180" y="9131"/>
                  </a:cubicBezTo>
                  <a:cubicBezTo>
                    <a:pt x="3548" y="9073"/>
                    <a:pt x="3936" y="9034"/>
                    <a:pt x="4343" y="9034"/>
                  </a:cubicBezTo>
                  <a:cubicBezTo>
                    <a:pt x="5487" y="9034"/>
                    <a:pt x="6359" y="9364"/>
                    <a:pt x="6960" y="9984"/>
                  </a:cubicBezTo>
                  <a:cubicBezTo>
                    <a:pt x="7561" y="10624"/>
                    <a:pt x="7852" y="11399"/>
                    <a:pt x="7852" y="12310"/>
                  </a:cubicBezTo>
                  <a:cubicBezTo>
                    <a:pt x="7852" y="13280"/>
                    <a:pt x="7542" y="14152"/>
                    <a:pt x="6902" y="14927"/>
                  </a:cubicBezTo>
                  <a:cubicBezTo>
                    <a:pt x="6262" y="15703"/>
                    <a:pt x="5429" y="16091"/>
                    <a:pt x="4459" y="16091"/>
                  </a:cubicBezTo>
                  <a:cubicBezTo>
                    <a:pt x="3490" y="16091"/>
                    <a:pt x="2463" y="15684"/>
                    <a:pt x="1358" y="14850"/>
                  </a:cubicBezTo>
                  <a:cubicBezTo>
                    <a:pt x="1261" y="14772"/>
                    <a:pt x="1164" y="14734"/>
                    <a:pt x="1048" y="14734"/>
                  </a:cubicBezTo>
                  <a:cubicBezTo>
                    <a:pt x="815" y="14734"/>
                    <a:pt x="602" y="14986"/>
                    <a:pt x="369" y="15470"/>
                  </a:cubicBezTo>
                  <a:cubicBezTo>
                    <a:pt x="136" y="15974"/>
                    <a:pt x="1" y="16226"/>
                    <a:pt x="1" y="16246"/>
                  </a:cubicBezTo>
                  <a:cubicBezTo>
                    <a:pt x="1435" y="17254"/>
                    <a:pt x="2850" y="17777"/>
                    <a:pt x="4421" y="17777"/>
                  </a:cubicBezTo>
                  <a:cubicBezTo>
                    <a:pt x="5972" y="17777"/>
                    <a:pt x="7290" y="17273"/>
                    <a:pt x="8356" y="16304"/>
                  </a:cubicBezTo>
                  <a:cubicBezTo>
                    <a:pt x="9422" y="15335"/>
                    <a:pt x="9965" y="14171"/>
                    <a:pt x="9965" y="12795"/>
                  </a:cubicBezTo>
                  <a:cubicBezTo>
                    <a:pt x="9965" y="11341"/>
                    <a:pt x="9422" y="10062"/>
                    <a:pt x="8337" y="8957"/>
                  </a:cubicBezTo>
                  <a:cubicBezTo>
                    <a:pt x="7251" y="7852"/>
                    <a:pt x="6010" y="7289"/>
                    <a:pt x="4615" y="7289"/>
                  </a:cubicBezTo>
                  <a:cubicBezTo>
                    <a:pt x="4169" y="7289"/>
                    <a:pt x="3723" y="7348"/>
                    <a:pt x="3258" y="7444"/>
                  </a:cubicBezTo>
                  <a:cubicBezTo>
                    <a:pt x="3645" y="5370"/>
                    <a:pt x="3955" y="3432"/>
                    <a:pt x="4207" y="1609"/>
                  </a:cubicBezTo>
                  <a:cubicBezTo>
                    <a:pt x="4615" y="1551"/>
                    <a:pt x="5564" y="1532"/>
                    <a:pt x="7057" y="1532"/>
                  </a:cubicBezTo>
                  <a:cubicBezTo>
                    <a:pt x="8065" y="1532"/>
                    <a:pt x="8957" y="1454"/>
                    <a:pt x="9752" y="1318"/>
                  </a:cubicBezTo>
                  <a:lnTo>
                    <a:pt x="9480" y="233"/>
                  </a:lnTo>
                  <a:cubicBezTo>
                    <a:pt x="8744" y="117"/>
                    <a:pt x="7619" y="78"/>
                    <a:pt x="6107" y="78"/>
                  </a:cubicBezTo>
                  <a:cubicBezTo>
                    <a:pt x="4615" y="78"/>
                    <a:pt x="3587" y="39"/>
                    <a:pt x="3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1678" name="Google Shape;1678;p8"/>
          <p:cNvGrpSpPr/>
          <p:nvPr/>
        </p:nvGrpSpPr>
        <p:grpSpPr>
          <a:xfrm>
            <a:off x="-313240" y="1875538"/>
            <a:ext cx="403476" cy="465482"/>
            <a:chOff x="7970425" y="1897700"/>
            <a:chExt cx="68975" cy="79575"/>
          </a:xfrm>
        </p:grpSpPr>
        <p:sp>
          <p:nvSpPr>
            <p:cNvPr id="1679" name="Google Shape;1679;p8"/>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8"/>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8"/>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2" name="Google Shape;1682;p8"/>
          <p:cNvSpPr/>
          <p:nvPr/>
        </p:nvSpPr>
        <p:spPr>
          <a:xfrm>
            <a:off x="4195527" y="455507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3" name="Google Shape;1683;p8"/>
          <p:cNvGrpSpPr/>
          <p:nvPr/>
        </p:nvGrpSpPr>
        <p:grpSpPr>
          <a:xfrm>
            <a:off x="4546213" y="-129321"/>
            <a:ext cx="310468" cy="358288"/>
            <a:chOff x="8375825" y="2031150"/>
            <a:chExt cx="53075" cy="61250"/>
          </a:xfrm>
        </p:grpSpPr>
        <p:sp>
          <p:nvSpPr>
            <p:cNvPr id="1684" name="Google Shape;1684;p8"/>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8"/>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8"/>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7" name="Google Shape;1687;p8"/>
          <p:cNvSpPr/>
          <p:nvPr/>
        </p:nvSpPr>
        <p:spPr>
          <a:xfrm>
            <a:off x="1689149" y="4608491"/>
            <a:ext cx="975713" cy="925260"/>
          </a:xfrm>
          <a:custGeom>
            <a:avLst/>
            <a:gdLst/>
            <a:ahLst/>
            <a:cxnLst/>
            <a:rect l="l" t="t" r="r" b="b"/>
            <a:pathLst>
              <a:path w="6672" h="6327" extrusionOk="0">
                <a:moveTo>
                  <a:pt x="3350" y="13"/>
                </a:moveTo>
                <a:cubicBezTo>
                  <a:pt x="3531" y="593"/>
                  <a:pt x="3696" y="1166"/>
                  <a:pt x="3874" y="1743"/>
                </a:cubicBezTo>
                <a:lnTo>
                  <a:pt x="3911" y="1718"/>
                </a:lnTo>
                <a:lnTo>
                  <a:pt x="5285" y="875"/>
                </a:lnTo>
                <a:lnTo>
                  <a:pt x="5285" y="875"/>
                </a:lnTo>
                <a:lnTo>
                  <a:pt x="4671" y="2366"/>
                </a:lnTo>
                <a:lnTo>
                  <a:pt x="4643" y="2435"/>
                </a:lnTo>
                <a:cubicBezTo>
                  <a:pt x="5063" y="2495"/>
                  <a:pt x="5792" y="2599"/>
                  <a:pt x="6286" y="2665"/>
                </a:cubicBezTo>
                <a:lnTo>
                  <a:pt x="6286" y="2665"/>
                </a:lnTo>
                <a:cubicBezTo>
                  <a:pt x="5851" y="2897"/>
                  <a:pt x="5201" y="3247"/>
                  <a:pt x="4836" y="3447"/>
                </a:cubicBezTo>
                <a:lnTo>
                  <a:pt x="4880" y="3491"/>
                </a:lnTo>
                <a:lnTo>
                  <a:pt x="6013" y="4722"/>
                </a:lnTo>
                <a:lnTo>
                  <a:pt x="6013" y="4722"/>
                </a:lnTo>
                <a:cubicBezTo>
                  <a:pt x="5468" y="4612"/>
                  <a:pt x="4923" y="4494"/>
                  <a:pt x="4375" y="4379"/>
                </a:cubicBezTo>
                <a:lnTo>
                  <a:pt x="4347" y="4373"/>
                </a:lnTo>
                <a:lnTo>
                  <a:pt x="4347" y="4373"/>
                </a:lnTo>
                <a:lnTo>
                  <a:pt x="4350" y="4401"/>
                </a:lnTo>
                <a:cubicBezTo>
                  <a:pt x="4371" y="4893"/>
                  <a:pt x="4389" y="5575"/>
                  <a:pt x="4410" y="6094"/>
                </a:cubicBezTo>
                <a:lnTo>
                  <a:pt x="4410" y="6094"/>
                </a:lnTo>
                <a:lnTo>
                  <a:pt x="3381" y="4750"/>
                </a:lnTo>
                <a:lnTo>
                  <a:pt x="3350" y="4712"/>
                </a:lnTo>
                <a:lnTo>
                  <a:pt x="3322" y="4750"/>
                </a:lnTo>
                <a:lnTo>
                  <a:pt x="2323" y="6010"/>
                </a:lnTo>
                <a:lnTo>
                  <a:pt x="2323" y="6010"/>
                </a:lnTo>
                <a:lnTo>
                  <a:pt x="2393" y="4404"/>
                </a:lnTo>
                <a:lnTo>
                  <a:pt x="2397" y="4323"/>
                </a:lnTo>
                <a:lnTo>
                  <a:pt x="2316" y="4339"/>
                </a:lnTo>
                <a:lnTo>
                  <a:pt x="795" y="4659"/>
                </a:lnTo>
                <a:lnTo>
                  <a:pt x="795" y="4659"/>
                </a:lnTo>
                <a:cubicBezTo>
                  <a:pt x="1145" y="4276"/>
                  <a:pt x="1494" y="3892"/>
                  <a:pt x="1839" y="3507"/>
                </a:cubicBezTo>
                <a:lnTo>
                  <a:pt x="1901" y="3438"/>
                </a:lnTo>
                <a:lnTo>
                  <a:pt x="1820" y="3394"/>
                </a:lnTo>
                <a:lnTo>
                  <a:pt x="442" y="2671"/>
                </a:lnTo>
                <a:lnTo>
                  <a:pt x="442" y="2671"/>
                </a:lnTo>
                <a:cubicBezTo>
                  <a:pt x="957" y="2601"/>
                  <a:pt x="1469" y="2524"/>
                  <a:pt x="1982" y="2450"/>
                </a:cubicBezTo>
                <a:lnTo>
                  <a:pt x="2063" y="2441"/>
                </a:lnTo>
                <a:lnTo>
                  <a:pt x="2032" y="2366"/>
                </a:lnTo>
                <a:lnTo>
                  <a:pt x="1416" y="875"/>
                </a:lnTo>
                <a:lnTo>
                  <a:pt x="2789" y="1718"/>
                </a:lnTo>
                <a:lnTo>
                  <a:pt x="2827" y="1740"/>
                </a:lnTo>
                <a:cubicBezTo>
                  <a:pt x="3004" y="1166"/>
                  <a:pt x="3169" y="590"/>
                  <a:pt x="3350" y="13"/>
                </a:cubicBezTo>
                <a:close/>
                <a:moveTo>
                  <a:pt x="3350" y="1"/>
                </a:moveTo>
                <a:cubicBezTo>
                  <a:pt x="3170" y="546"/>
                  <a:pt x="2973" y="1095"/>
                  <a:pt x="2789" y="1643"/>
                </a:cubicBezTo>
                <a:lnTo>
                  <a:pt x="2789" y="1643"/>
                </a:lnTo>
                <a:lnTo>
                  <a:pt x="1334" y="708"/>
                </a:lnTo>
                <a:lnTo>
                  <a:pt x="1203" y="621"/>
                </a:lnTo>
                <a:lnTo>
                  <a:pt x="1203" y="621"/>
                </a:lnTo>
                <a:lnTo>
                  <a:pt x="1262" y="768"/>
                </a:lnTo>
                <a:lnTo>
                  <a:pt x="1887" y="2339"/>
                </a:lnTo>
                <a:lnTo>
                  <a:pt x="1887" y="2339"/>
                </a:lnTo>
                <a:cubicBezTo>
                  <a:pt x="1259" y="2420"/>
                  <a:pt x="628" y="2504"/>
                  <a:pt x="0" y="2594"/>
                </a:cubicBezTo>
                <a:lnTo>
                  <a:pt x="190" y="2693"/>
                </a:lnTo>
                <a:lnTo>
                  <a:pt x="1670" y="3479"/>
                </a:lnTo>
                <a:lnTo>
                  <a:pt x="1670" y="3479"/>
                </a:lnTo>
                <a:cubicBezTo>
                  <a:pt x="1295" y="3892"/>
                  <a:pt x="921" y="4309"/>
                  <a:pt x="549" y="4725"/>
                </a:cubicBezTo>
                <a:lnTo>
                  <a:pt x="405" y="4887"/>
                </a:lnTo>
                <a:lnTo>
                  <a:pt x="614" y="4840"/>
                </a:lnTo>
                <a:lnTo>
                  <a:pt x="2263" y="4481"/>
                </a:lnTo>
                <a:lnTo>
                  <a:pt x="2263" y="4481"/>
                </a:lnTo>
                <a:lnTo>
                  <a:pt x="2213" y="6168"/>
                </a:lnTo>
                <a:lnTo>
                  <a:pt x="2210" y="6327"/>
                </a:lnTo>
                <a:lnTo>
                  <a:pt x="2210" y="6327"/>
                </a:lnTo>
                <a:lnTo>
                  <a:pt x="2303" y="6202"/>
                </a:lnTo>
                <a:lnTo>
                  <a:pt x="3352" y="4835"/>
                </a:lnTo>
                <a:lnTo>
                  <a:pt x="3352" y="4835"/>
                </a:lnTo>
                <a:lnTo>
                  <a:pt x="4419" y="6183"/>
                </a:lnTo>
                <a:lnTo>
                  <a:pt x="4466" y="6246"/>
                </a:lnTo>
                <a:lnTo>
                  <a:pt x="4462" y="6168"/>
                </a:lnTo>
                <a:lnTo>
                  <a:pt x="4428" y="5283"/>
                </a:lnTo>
                <a:cubicBezTo>
                  <a:pt x="4416" y="4999"/>
                  <a:pt x="4404" y="4713"/>
                  <a:pt x="4395" y="4429"/>
                </a:cubicBezTo>
                <a:lnTo>
                  <a:pt x="4395" y="4429"/>
                </a:lnTo>
                <a:cubicBezTo>
                  <a:pt x="4962" y="4554"/>
                  <a:pt x="5528" y="4674"/>
                  <a:pt x="6095" y="4803"/>
                </a:cubicBezTo>
                <a:lnTo>
                  <a:pt x="6192" y="4825"/>
                </a:lnTo>
                <a:lnTo>
                  <a:pt x="6192" y="4825"/>
                </a:lnTo>
                <a:lnTo>
                  <a:pt x="6126" y="4750"/>
                </a:lnTo>
                <a:lnTo>
                  <a:pt x="4995" y="3475"/>
                </a:lnTo>
                <a:lnTo>
                  <a:pt x="4995" y="3475"/>
                </a:lnTo>
                <a:cubicBezTo>
                  <a:pt x="5402" y="3264"/>
                  <a:pt x="6135" y="2880"/>
                  <a:pt x="6507" y="2684"/>
                </a:cubicBezTo>
                <a:lnTo>
                  <a:pt x="6672" y="2600"/>
                </a:lnTo>
                <a:lnTo>
                  <a:pt x="6488" y="2572"/>
                </a:lnTo>
                <a:cubicBezTo>
                  <a:pt x="6075" y="2513"/>
                  <a:pt x="5263" y="2404"/>
                  <a:pt x="4808" y="2342"/>
                </a:cubicBezTo>
                <a:lnTo>
                  <a:pt x="4808" y="2342"/>
                </a:lnTo>
                <a:lnTo>
                  <a:pt x="5441" y="768"/>
                </a:lnTo>
                <a:lnTo>
                  <a:pt x="5497" y="621"/>
                </a:lnTo>
                <a:lnTo>
                  <a:pt x="5497" y="621"/>
                </a:lnTo>
                <a:lnTo>
                  <a:pt x="5366" y="708"/>
                </a:lnTo>
                <a:lnTo>
                  <a:pt x="3913" y="1639"/>
                </a:lnTo>
                <a:lnTo>
                  <a:pt x="3913" y="1639"/>
                </a:lnTo>
                <a:cubicBezTo>
                  <a:pt x="3730" y="1092"/>
                  <a:pt x="3532" y="542"/>
                  <a:pt x="335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8"/>
          <p:cNvSpPr/>
          <p:nvPr/>
        </p:nvSpPr>
        <p:spPr>
          <a:xfrm>
            <a:off x="8161150" y="-363128"/>
            <a:ext cx="627223" cy="594466"/>
          </a:xfrm>
          <a:custGeom>
            <a:avLst/>
            <a:gdLst/>
            <a:ahLst/>
            <a:cxnLst/>
            <a:rect l="l" t="t" r="r" b="b"/>
            <a:pathLst>
              <a:path w="4289" h="4065" extrusionOk="0">
                <a:moveTo>
                  <a:pt x="2154" y="10"/>
                </a:moveTo>
                <a:cubicBezTo>
                  <a:pt x="2272" y="381"/>
                  <a:pt x="2375" y="752"/>
                  <a:pt x="2490" y="1120"/>
                </a:cubicBezTo>
                <a:lnTo>
                  <a:pt x="2515" y="1107"/>
                </a:lnTo>
                <a:lnTo>
                  <a:pt x="3397" y="563"/>
                </a:lnTo>
                <a:lnTo>
                  <a:pt x="3004" y="1522"/>
                </a:lnTo>
                <a:lnTo>
                  <a:pt x="2986" y="1565"/>
                </a:lnTo>
                <a:cubicBezTo>
                  <a:pt x="3255" y="1604"/>
                  <a:pt x="3723" y="1671"/>
                  <a:pt x="4039" y="1714"/>
                </a:cubicBezTo>
                <a:lnTo>
                  <a:pt x="4039" y="1714"/>
                </a:lnTo>
                <a:cubicBezTo>
                  <a:pt x="3760" y="1862"/>
                  <a:pt x="3343" y="2087"/>
                  <a:pt x="3107" y="2213"/>
                </a:cubicBezTo>
                <a:lnTo>
                  <a:pt x="3135" y="2244"/>
                </a:lnTo>
                <a:lnTo>
                  <a:pt x="3865" y="3033"/>
                </a:lnTo>
                <a:lnTo>
                  <a:pt x="3865" y="3033"/>
                </a:lnTo>
                <a:cubicBezTo>
                  <a:pt x="3512" y="2962"/>
                  <a:pt x="3165" y="2888"/>
                  <a:pt x="2814" y="2815"/>
                </a:cubicBezTo>
                <a:lnTo>
                  <a:pt x="2796" y="2808"/>
                </a:lnTo>
                <a:lnTo>
                  <a:pt x="2796" y="2827"/>
                </a:lnTo>
                <a:cubicBezTo>
                  <a:pt x="2810" y="3144"/>
                  <a:pt x="2822" y="3579"/>
                  <a:pt x="2834" y="3913"/>
                </a:cubicBezTo>
                <a:lnTo>
                  <a:pt x="2834" y="3913"/>
                </a:lnTo>
                <a:lnTo>
                  <a:pt x="2172" y="3052"/>
                </a:lnTo>
                <a:lnTo>
                  <a:pt x="2154" y="3027"/>
                </a:lnTo>
                <a:lnTo>
                  <a:pt x="2135" y="3052"/>
                </a:lnTo>
                <a:lnTo>
                  <a:pt x="1494" y="3862"/>
                </a:lnTo>
                <a:lnTo>
                  <a:pt x="1494" y="3862"/>
                </a:lnTo>
                <a:lnTo>
                  <a:pt x="1540" y="2830"/>
                </a:lnTo>
                <a:lnTo>
                  <a:pt x="1540" y="2777"/>
                </a:lnTo>
                <a:lnTo>
                  <a:pt x="1490" y="2787"/>
                </a:lnTo>
                <a:lnTo>
                  <a:pt x="512" y="2995"/>
                </a:lnTo>
                <a:lnTo>
                  <a:pt x="512" y="2995"/>
                </a:lnTo>
                <a:cubicBezTo>
                  <a:pt x="735" y="2748"/>
                  <a:pt x="960" y="2504"/>
                  <a:pt x="1185" y="2254"/>
                </a:cubicBezTo>
                <a:lnTo>
                  <a:pt x="1222" y="2210"/>
                </a:lnTo>
                <a:lnTo>
                  <a:pt x="1172" y="2182"/>
                </a:lnTo>
                <a:lnTo>
                  <a:pt x="289" y="1717"/>
                </a:lnTo>
                <a:lnTo>
                  <a:pt x="289" y="1717"/>
                </a:lnTo>
                <a:cubicBezTo>
                  <a:pt x="619" y="1671"/>
                  <a:pt x="947" y="1624"/>
                  <a:pt x="1275" y="1575"/>
                </a:cubicBezTo>
                <a:lnTo>
                  <a:pt x="1328" y="1568"/>
                </a:lnTo>
                <a:lnTo>
                  <a:pt x="1306" y="1522"/>
                </a:lnTo>
                <a:lnTo>
                  <a:pt x="911" y="564"/>
                </a:lnTo>
                <a:lnTo>
                  <a:pt x="1795" y="1104"/>
                </a:lnTo>
                <a:lnTo>
                  <a:pt x="1817" y="1120"/>
                </a:lnTo>
                <a:cubicBezTo>
                  <a:pt x="1932" y="752"/>
                  <a:pt x="2038" y="381"/>
                  <a:pt x="2154" y="10"/>
                </a:cubicBezTo>
                <a:close/>
                <a:moveTo>
                  <a:pt x="2154" y="1"/>
                </a:moveTo>
                <a:cubicBezTo>
                  <a:pt x="2038" y="351"/>
                  <a:pt x="1913" y="702"/>
                  <a:pt x="1794" y="1055"/>
                </a:cubicBezTo>
                <a:lnTo>
                  <a:pt x="1794" y="1055"/>
                </a:lnTo>
                <a:lnTo>
                  <a:pt x="861" y="456"/>
                </a:lnTo>
                <a:lnTo>
                  <a:pt x="776" y="400"/>
                </a:lnTo>
                <a:lnTo>
                  <a:pt x="776" y="400"/>
                </a:lnTo>
                <a:lnTo>
                  <a:pt x="814" y="493"/>
                </a:lnTo>
                <a:lnTo>
                  <a:pt x="1216" y="1503"/>
                </a:lnTo>
                <a:lnTo>
                  <a:pt x="1216" y="1503"/>
                </a:lnTo>
                <a:cubicBezTo>
                  <a:pt x="812" y="1557"/>
                  <a:pt x="405" y="1608"/>
                  <a:pt x="1" y="1665"/>
                </a:cubicBezTo>
                <a:lnTo>
                  <a:pt x="125" y="1730"/>
                </a:lnTo>
                <a:lnTo>
                  <a:pt x="1076" y="2235"/>
                </a:lnTo>
                <a:lnTo>
                  <a:pt x="1076" y="2235"/>
                </a:lnTo>
                <a:cubicBezTo>
                  <a:pt x="834" y="2501"/>
                  <a:pt x="595" y="2770"/>
                  <a:pt x="356" y="3036"/>
                </a:cubicBezTo>
                <a:lnTo>
                  <a:pt x="262" y="3139"/>
                </a:lnTo>
                <a:lnTo>
                  <a:pt x="396" y="3111"/>
                </a:lnTo>
                <a:lnTo>
                  <a:pt x="1457" y="2879"/>
                </a:lnTo>
                <a:lnTo>
                  <a:pt x="1457" y="2879"/>
                </a:lnTo>
                <a:lnTo>
                  <a:pt x="1425" y="3961"/>
                </a:lnTo>
                <a:lnTo>
                  <a:pt x="1421" y="4064"/>
                </a:lnTo>
                <a:lnTo>
                  <a:pt x="1421" y="4064"/>
                </a:lnTo>
                <a:lnTo>
                  <a:pt x="1484" y="3983"/>
                </a:lnTo>
                <a:lnTo>
                  <a:pt x="2154" y="3104"/>
                </a:lnTo>
                <a:lnTo>
                  <a:pt x="2154" y="3104"/>
                </a:lnTo>
                <a:lnTo>
                  <a:pt x="2839" y="3974"/>
                </a:lnTo>
                <a:lnTo>
                  <a:pt x="2870" y="4011"/>
                </a:lnTo>
                <a:lnTo>
                  <a:pt x="2867" y="3961"/>
                </a:lnTo>
                <a:lnTo>
                  <a:pt x="2845" y="3394"/>
                </a:lnTo>
                <a:cubicBezTo>
                  <a:pt x="2839" y="3211"/>
                  <a:pt x="2831" y="3030"/>
                  <a:pt x="2824" y="2846"/>
                </a:cubicBezTo>
                <a:lnTo>
                  <a:pt x="2824" y="2846"/>
                </a:lnTo>
                <a:cubicBezTo>
                  <a:pt x="3187" y="2926"/>
                  <a:pt x="3552" y="3003"/>
                  <a:pt x="3917" y="3086"/>
                </a:cubicBezTo>
                <a:lnTo>
                  <a:pt x="3980" y="3101"/>
                </a:lnTo>
                <a:lnTo>
                  <a:pt x="3936" y="3052"/>
                </a:lnTo>
                <a:lnTo>
                  <a:pt x="3210" y="2232"/>
                </a:lnTo>
                <a:lnTo>
                  <a:pt x="3210" y="2232"/>
                </a:lnTo>
                <a:cubicBezTo>
                  <a:pt x="3472" y="2099"/>
                  <a:pt x="3942" y="1852"/>
                  <a:pt x="4182" y="1727"/>
                </a:cubicBezTo>
                <a:lnTo>
                  <a:pt x="4288" y="1671"/>
                </a:lnTo>
                <a:lnTo>
                  <a:pt x="4170" y="1656"/>
                </a:lnTo>
                <a:cubicBezTo>
                  <a:pt x="3905" y="1617"/>
                  <a:pt x="3384" y="1546"/>
                  <a:pt x="3090" y="1506"/>
                </a:cubicBezTo>
                <a:lnTo>
                  <a:pt x="3090" y="1506"/>
                </a:lnTo>
                <a:lnTo>
                  <a:pt x="3497" y="496"/>
                </a:lnTo>
                <a:lnTo>
                  <a:pt x="3534" y="400"/>
                </a:lnTo>
                <a:lnTo>
                  <a:pt x="3450" y="456"/>
                </a:lnTo>
                <a:lnTo>
                  <a:pt x="2516" y="1055"/>
                </a:lnTo>
                <a:lnTo>
                  <a:pt x="2516" y="1055"/>
                </a:lnTo>
                <a:cubicBezTo>
                  <a:pt x="2397" y="703"/>
                  <a:pt x="2272" y="350"/>
                  <a:pt x="215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8"/>
          <p:cNvSpPr/>
          <p:nvPr/>
        </p:nvSpPr>
        <p:spPr>
          <a:xfrm>
            <a:off x="282300" y="282300"/>
            <a:ext cx="8579400" cy="4578900"/>
          </a:xfrm>
          <a:prstGeom prst="rect">
            <a:avLst/>
          </a:prstGeom>
          <a:solidFill>
            <a:schemeClr val="dk2"/>
          </a:solidFill>
          <a:ln w="762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1"/>
        <p:cNvGrpSpPr/>
        <p:nvPr/>
      </p:nvGrpSpPr>
      <p:grpSpPr>
        <a:xfrm>
          <a:off x="0" y="0"/>
          <a:ext cx="0" cy="0"/>
          <a:chOff x="0" y="0"/>
          <a:chExt cx="0" cy="0"/>
        </a:xfrm>
      </p:grpSpPr>
      <p:grpSp>
        <p:nvGrpSpPr>
          <p:cNvPr id="1692" name="Google Shape;1692;p9"/>
          <p:cNvGrpSpPr/>
          <p:nvPr/>
        </p:nvGrpSpPr>
        <p:grpSpPr>
          <a:xfrm rot="5400000">
            <a:off x="2000278" y="-2000218"/>
            <a:ext cx="5143458" cy="9143926"/>
            <a:chOff x="238200" y="1684775"/>
            <a:chExt cx="1136525" cy="2020400"/>
          </a:xfrm>
        </p:grpSpPr>
        <p:sp>
          <p:nvSpPr>
            <p:cNvPr id="1693" name="Google Shape;1693;p9"/>
            <p:cNvSpPr/>
            <p:nvPr/>
          </p:nvSpPr>
          <p:spPr>
            <a:xfrm>
              <a:off x="126105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9"/>
            <p:cNvSpPr/>
            <p:nvPr/>
          </p:nvSpPr>
          <p:spPr>
            <a:xfrm>
              <a:off x="126105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9"/>
            <p:cNvSpPr/>
            <p:nvPr/>
          </p:nvSpPr>
          <p:spPr>
            <a:xfrm>
              <a:off x="126105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9"/>
            <p:cNvSpPr/>
            <p:nvPr/>
          </p:nvSpPr>
          <p:spPr>
            <a:xfrm>
              <a:off x="126105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9"/>
            <p:cNvSpPr/>
            <p:nvPr/>
          </p:nvSpPr>
          <p:spPr>
            <a:xfrm>
              <a:off x="126105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9"/>
            <p:cNvSpPr/>
            <p:nvPr/>
          </p:nvSpPr>
          <p:spPr>
            <a:xfrm>
              <a:off x="126105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9"/>
            <p:cNvSpPr/>
            <p:nvPr/>
          </p:nvSpPr>
          <p:spPr>
            <a:xfrm>
              <a:off x="126105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9"/>
            <p:cNvSpPr/>
            <p:nvPr/>
          </p:nvSpPr>
          <p:spPr>
            <a:xfrm>
              <a:off x="126105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9"/>
            <p:cNvSpPr/>
            <p:nvPr/>
          </p:nvSpPr>
          <p:spPr>
            <a:xfrm>
              <a:off x="126105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9"/>
            <p:cNvSpPr/>
            <p:nvPr/>
          </p:nvSpPr>
          <p:spPr>
            <a:xfrm>
              <a:off x="126105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9"/>
            <p:cNvSpPr/>
            <p:nvPr/>
          </p:nvSpPr>
          <p:spPr>
            <a:xfrm>
              <a:off x="126105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9"/>
            <p:cNvSpPr/>
            <p:nvPr/>
          </p:nvSpPr>
          <p:spPr>
            <a:xfrm>
              <a:off x="126105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9"/>
            <p:cNvSpPr/>
            <p:nvPr/>
          </p:nvSpPr>
          <p:spPr>
            <a:xfrm>
              <a:off x="126105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9"/>
            <p:cNvSpPr/>
            <p:nvPr/>
          </p:nvSpPr>
          <p:spPr>
            <a:xfrm>
              <a:off x="126105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9"/>
            <p:cNvSpPr/>
            <p:nvPr/>
          </p:nvSpPr>
          <p:spPr>
            <a:xfrm>
              <a:off x="126105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9"/>
            <p:cNvSpPr/>
            <p:nvPr/>
          </p:nvSpPr>
          <p:spPr>
            <a:xfrm>
              <a:off x="126105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9"/>
            <p:cNvSpPr/>
            <p:nvPr/>
          </p:nvSpPr>
          <p:spPr>
            <a:xfrm>
              <a:off x="126105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9"/>
            <p:cNvSpPr/>
            <p:nvPr/>
          </p:nvSpPr>
          <p:spPr>
            <a:xfrm>
              <a:off x="126105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9"/>
            <p:cNvSpPr/>
            <p:nvPr/>
          </p:nvSpPr>
          <p:spPr>
            <a:xfrm>
              <a:off x="126105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9"/>
            <p:cNvSpPr/>
            <p:nvPr/>
          </p:nvSpPr>
          <p:spPr>
            <a:xfrm>
              <a:off x="126105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9"/>
            <p:cNvSpPr/>
            <p:nvPr/>
          </p:nvSpPr>
          <p:spPr>
            <a:xfrm>
              <a:off x="11473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9"/>
            <p:cNvSpPr/>
            <p:nvPr/>
          </p:nvSpPr>
          <p:spPr>
            <a:xfrm>
              <a:off x="11473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9"/>
            <p:cNvSpPr/>
            <p:nvPr/>
          </p:nvSpPr>
          <p:spPr>
            <a:xfrm>
              <a:off x="11473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9"/>
            <p:cNvSpPr/>
            <p:nvPr/>
          </p:nvSpPr>
          <p:spPr>
            <a:xfrm>
              <a:off x="11473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9"/>
            <p:cNvSpPr/>
            <p:nvPr/>
          </p:nvSpPr>
          <p:spPr>
            <a:xfrm>
              <a:off x="11473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9"/>
            <p:cNvSpPr/>
            <p:nvPr/>
          </p:nvSpPr>
          <p:spPr>
            <a:xfrm>
              <a:off x="11473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9"/>
            <p:cNvSpPr/>
            <p:nvPr/>
          </p:nvSpPr>
          <p:spPr>
            <a:xfrm>
              <a:off x="11473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9"/>
            <p:cNvSpPr/>
            <p:nvPr/>
          </p:nvSpPr>
          <p:spPr>
            <a:xfrm>
              <a:off x="11473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9"/>
            <p:cNvSpPr/>
            <p:nvPr/>
          </p:nvSpPr>
          <p:spPr>
            <a:xfrm>
              <a:off x="11473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9"/>
            <p:cNvSpPr/>
            <p:nvPr/>
          </p:nvSpPr>
          <p:spPr>
            <a:xfrm>
              <a:off x="11473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9"/>
            <p:cNvSpPr/>
            <p:nvPr/>
          </p:nvSpPr>
          <p:spPr>
            <a:xfrm>
              <a:off x="11473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9"/>
            <p:cNvSpPr/>
            <p:nvPr/>
          </p:nvSpPr>
          <p:spPr>
            <a:xfrm>
              <a:off x="11473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9"/>
            <p:cNvSpPr/>
            <p:nvPr/>
          </p:nvSpPr>
          <p:spPr>
            <a:xfrm>
              <a:off x="11473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9"/>
            <p:cNvSpPr/>
            <p:nvPr/>
          </p:nvSpPr>
          <p:spPr>
            <a:xfrm>
              <a:off x="11473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9"/>
            <p:cNvSpPr/>
            <p:nvPr/>
          </p:nvSpPr>
          <p:spPr>
            <a:xfrm>
              <a:off x="11473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9"/>
            <p:cNvSpPr/>
            <p:nvPr/>
          </p:nvSpPr>
          <p:spPr>
            <a:xfrm>
              <a:off x="11473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9"/>
            <p:cNvSpPr/>
            <p:nvPr/>
          </p:nvSpPr>
          <p:spPr>
            <a:xfrm>
              <a:off x="11473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9"/>
            <p:cNvSpPr/>
            <p:nvPr/>
          </p:nvSpPr>
          <p:spPr>
            <a:xfrm>
              <a:off x="11473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9"/>
            <p:cNvSpPr/>
            <p:nvPr/>
          </p:nvSpPr>
          <p:spPr>
            <a:xfrm>
              <a:off x="11473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9"/>
            <p:cNvSpPr/>
            <p:nvPr/>
          </p:nvSpPr>
          <p:spPr>
            <a:xfrm>
              <a:off x="11473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9"/>
            <p:cNvSpPr/>
            <p:nvPr/>
          </p:nvSpPr>
          <p:spPr>
            <a:xfrm>
              <a:off x="103372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9"/>
            <p:cNvSpPr/>
            <p:nvPr/>
          </p:nvSpPr>
          <p:spPr>
            <a:xfrm>
              <a:off x="103372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9"/>
            <p:cNvSpPr/>
            <p:nvPr/>
          </p:nvSpPr>
          <p:spPr>
            <a:xfrm>
              <a:off x="103372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9"/>
            <p:cNvSpPr/>
            <p:nvPr/>
          </p:nvSpPr>
          <p:spPr>
            <a:xfrm>
              <a:off x="103372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9"/>
            <p:cNvSpPr/>
            <p:nvPr/>
          </p:nvSpPr>
          <p:spPr>
            <a:xfrm>
              <a:off x="103372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9"/>
            <p:cNvSpPr/>
            <p:nvPr/>
          </p:nvSpPr>
          <p:spPr>
            <a:xfrm>
              <a:off x="103372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9"/>
            <p:cNvSpPr/>
            <p:nvPr/>
          </p:nvSpPr>
          <p:spPr>
            <a:xfrm>
              <a:off x="103372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9"/>
            <p:cNvSpPr/>
            <p:nvPr/>
          </p:nvSpPr>
          <p:spPr>
            <a:xfrm>
              <a:off x="103372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9"/>
            <p:cNvSpPr/>
            <p:nvPr/>
          </p:nvSpPr>
          <p:spPr>
            <a:xfrm>
              <a:off x="103372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9"/>
            <p:cNvSpPr/>
            <p:nvPr/>
          </p:nvSpPr>
          <p:spPr>
            <a:xfrm>
              <a:off x="103372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9"/>
            <p:cNvSpPr/>
            <p:nvPr/>
          </p:nvSpPr>
          <p:spPr>
            <a:xfrm>
              <a:off x="103372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9"/>
            <p:cNvSpPr/>
            <p:nvPr/>
          </p:nvSpPr>
          <p:spPr>
            <a:xfrm>
              <a:off x="103372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9"/>
            <p:cNvSpPr/>
            <p:nvPr/>
          </p:nvSpPr>
          <p:spPr>
            <a:xfrm>
              <a:off x="103372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9"/>
            <p:cNvSpPr/>
            <p:nvPr/>
          </p:nvSpPr>
          <p:spPr>
            <a:xfrm>
              <a:off x="103372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9"/>
            <p:cNvSpPr/>
            <p:nvPr/>
          </p:nvSpPr>
          <p:spPr>
            <a:xfrm>
              <a:off x="103372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9"/>
            <p:cNvSpPr/>
            <p:nvPr/>
          </p:nvSpPr>
          <p:spPr>
            <a:xfrm>
              <a:off x="103372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9"/>
            <p:cNvSpPr/>
            <p:nvPr/>
          </p:nvSpPr>
          <p:spPr>
            <a:xfrm>
              <a:off x="103372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9"/>
            <p:cNvSpPr/>
            <p:nvPr/>
          </p:nvSpPr>
          <p:spPr>
            <a:xfrm>
              <a:off x="103372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9"/>
            <p:cNvSpPr/>
            <p:nvPr/>
          </p:nvSpPr>
          <p:spPr>
            <a:xfrm>
              <a:off x="103372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9"/>
            <p:cNvSpPr/>
            <p:nvPr/>
          </p:nvSpPr>
          <p:spPr>
            <a:xfrm>
              <a:off x="103372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9"/>
            <p:cNvSpPr/>
            <p:nvPr/>
          </p:nvSpPr>
          <p:spPr>
            <a:xfrm>
              <a:off x="920075"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9"/>
            <p:cNvSpPr/>
            <p:nvPr/>
          </p:nvSpPr>
          <p:spPr>
            <a:xfrm>
              <a:off x="920075"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9"/>
            <p:cNvSpPr/>
            <p:nvPr/>
          </p:nvSpPr>
          <p:spPr>
            <a:xfrm>
              <a:off x="920075"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9"/>
            <p:cNvSpPr/>
            <p:nvPr/>
          </p:nvSpPr>
          <p:spPr>
            <a:xfrm>
              <a:off x="920075"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9"/>
            <p:cNvSpPr/>
            <p:nvPr/>
          </p:nvSpPr>
          <p:spPr>
            <a:xfrm>
              <a:off x="920075"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9"/>
            <p:cNvSpPr/>
            <p:nvPr/>
          </p:nvSpPr>
          <p:spPr>
            <a:xfrm>
              <a:off x="920075"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9"/>
            <p:cNvSpPr/>
            <p:nvPr/>
          </p:nvSpPr>
          <p:spPr>
            <a:xfrm>
              <a:off x="920075"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9"/>
            <p:cNvSpPr/>
            <p:nvPr/>
          </p:nvSpPr>
          <p:spPr>
            <a:xfrm>
              <a:off x="920075"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9"/>
            <p:cNvSpPr/>
            <p:nvPr/>
          </p:nvSpPr>
          <p:spPr>
            <a:xfrm>
              <a:off x="920075"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9"/>
            <p:cNvSpPr/>
            <p:nvPr/>
          </p:nvSpPr>
          <p:spPr>
            <a:xfrm>
              <a:off x="920075"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9"/>
            <p:cNvSpPr/>
            <p:nvPr/>
          </p:nvSpPr>
          <p:spPr>
            <a:xfrm>
              <a:off x="920075"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9"/>
            <p:cNvSpPr/>
            <p:nvPr/>
          </p:nvSpPr>
          <p:spPr>
            <a:xfrm>
              <a:off x="920075"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9"/>
            <p:cNvSpPr/>
            <p:nvPr/>
          </p:nvSpPr>
          <p:spPr>
            <a:xfrm>
              <a:off x="920075"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9"/>
            <p:cNvSpPr/>
            <p:nvPr/>
          </p:nvSpPr>
          <p:spPr>
            <a:xfrm>
              <a:off x="920075"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9"/>
            <p:cNvSpPr/>
            <p:nvPr/>
          </p:nvSpPr>
          <p:spPr>
            <a:xfrm>
              <a:off x="920075"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9"/>
            <p:cNvSpPr/>
            <p:nvPr/>
          </p:nvSpPr>
          <p:spPr>
            <a:xfrm>
              <a:off x="920075"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9"/>
            <p:cNvSpPr/>
            <p:nvPr/>
          </p:nvSpPr>
          <p:spPr>
            <a:xfrm>
              <a:off x="920075"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9"/>
            <p:cNvSpPr/>
            <p:nvPr/>
          </p:nvSpPr>
          <p:spPr>
            <a:xfrm>
              <a:off x="920075"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9"/>
            <p:cNvSpPr/>
            <p:nvPr/>
          </p:nvSpPr>
          <p:spPr>
            <a:xfrm>
              <a:off x="920075"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9"/>
            <p:cNvSpPr/>
            <p:nvPr/>
          </p:nvSpPr>
          <p:spPr>
            <a:xfrm>
              <a:off x="920075"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9"/>
            <p:cNvSpPr/>
            <p:nvPr/>
          </p:nvSpPr>
          <p:spPr>
            <a:xfrm>
              <a:off x="806475"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9"/>
            <p:cNvSpPr/>
            <p:nvPr/>
          </p:nvSpPr>
          <p:spPr>
            <a:xfrm>
              <a:off x="806475"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9"/>
            <p:cNvSpPr/>
            <p:nvPr/>
          </p:nvSpPr>
          <p:spPr>
            <a:xfrm>
              <a:off x="806475"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9"/>
            <p:cNvSpPr/>
            <p:nvPr/>
          </p:nvSpPr>
          <p:spPr>
            <a:xfrm>
              <a:off x="806475"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9"/>
            <p:cNvSpPr/>
            <p:nvPr/>
          </p:nvSpPr>
          <p:spPr>
            <a:xfrm>
              <a:off x="806475"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9"/>
            <p:cNvSpPr/>
            <p:nvPr/>
          </p:nvSpPr>
          <p:spPr>
            <a:xfrm>
              <a:off x="806475"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9"/>
            <p:cNvSpPr/>
            <p:nvPr/>
          </p:nvSpPr>
          <p:spPr>
            <a:xfrm>
              <a:off x="806475"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9"/>
            <p:cNvSpPr/>
            <p:nvPr/>
          </p:nvSpPr>
          <p:spPr>
            <a:xfrm>
              <a:off x="806475"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9"/>
            <p:cNvSpPr/>
            <p:nvPr/>
          </p:nvSpPr>
          <p:spPr>
            <a:xfrm>
              <a:off x="806475"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9"/>
            <p:cNvSpPr/>
            <p:nvPr/>
          </p:nvSpPr>
          <p:spPr>
            <a:xfrm>
              <a:off x="806475"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9"/>
            <p:cNvSpPr/>
            <p:nvPr/>
          </p:nvSpPr>
          <p:spPr>
            <a:xfrm>
              <a:off x="806475"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9"/>
            <p:cNvSpPr/>
            <p:nvPr/>
          </p:nvSpPr>
          <p:spPr>
            <a:xfrm>
              <a:off x="806475"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9"/>
            <p:cNvSpPr/>
            <p:nvPr/>
          </p:nvSpPr>
          <p:spPr>
            <a:xfrm>
              <a:off x="806475"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9"/>
            <p:cNvSpPr/>
            <p:nvPr/>
          </p:nvSpPr>
          <p:spPr>
            <a:xfrm>
              <a:off x="806475"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9"/>
            <p:cNvSpPr/>
            <p:nvPr/>
          </p:nvSpPr>
          <p:spPr>
            <a:xfrm>
              <a:off x="806475"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9"/>
            <p:cNvSpPr/>
            <p:nvPr/>
          </p:nvSpPr>
          <p:spPr>
            <a:xfrm>
              <a:off x="806475"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9"/>
            <p:cNvSpPr/>
            <p:nvPr/>
          </p:nvSpPr>
          <p:spPr>
            <a:xfrm>
              <a:off x="806475"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9"/>
            <p:cNvSpPr/>
            <p:nvPr/>
          </p:nvSpPr>
          <p:spPr>
            <a:xfrm>
              <a:off x="806475"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9"/>
            <p:cNvSpPr/>
            <p:nvPr/>
          </p:nvSpPr>
          <p:spPr>
            <a:xfrm>
              <a:off x="806475"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9"/>
            <p:cNvSpPr/>
            <p:nvPr/>
          </p:nvSpPr>
          <p:spPr>
            <a:xfrm>
              <a:off x="806475"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9"/>
            <p:cNvSpPr/>
            <p:nvPr/>
          </p:nvSpPr>
          <p:spPr>
            <a:xfrm>
              <a:off x="692825" y="16847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9"/>
            <p:cNvSpPr/>
            <p:nvPr/>
          </p:nvSpPr>
          <p:spPr>
            <a:xfrm>
              <a:off x="692825" y="1785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9"/>
            <p:cNvSpPr/>
            <p:nvPr/>
          </p:nvSpPr>
          <p:spPr>
            <a:xfrm>
              <a:off x="692825" y="188685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9"/>
            <p:cNvSpPr/>
            <p:nvPr/>
          </p:nvSpPr>
          <p:spPr>
            <a:xfrm>
              <a:off x="692825" y="19878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9"/>
            <p:cNvSpPr/>
            <p:nvPr/>
          </p:nvSpPr>
          <p:spPr>
            <a:xfrm>
              <a:off x="692825" y="2088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9"/>
            <p:cNvSpPr/>
            <p:nvPr/>
          </p:nvSpPr>
          <p:spPr>
            <a:xfrm>
              <a:off x="692825" y="2189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9"/>
            <p:cNvSpPr/>
            <p:nvPr/>
          </p:nvSpPr>
          <p:spPr>
            <a:xfrm>
              <a:off x="692825" y="229085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9"/>
            <p:cNvSpPr/>
            <p:nvPr/>
          </p:nvSpPr>
          <p:spPr>
            <a:xfrm>
              <a:off x="692825" y="239190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9"/>
            <p:cNvSpPr/>
            <p:nvPr/>
          </p:nvSpPr>
          <p:spPr>
            <a:xfrm>
              <a:off x="692825" y="249292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9"/>
            <p:cNvSpPr/>
            <p:nvPr/>
          </p:nvSpPr>
          <p:spPr>
            <a:xfrm>
              <a:off x="692825" y="2593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9"/>
            <p:cNvSpPr/>
            <p:nvPr/>
          </p:nvSpPr>
          <p:spPr>
            <a:xfrm>
              <a:off x="692825" y="2695000"/>
              <a:ext cx="113675" cy="101000"/>
            </a:xfrm>
            <a:custGeom>
              <a:avLst/>
              <a:gdLst/>
              <a:ahLst/>
              <a:cxnLst/>
              <a:rect l="l" t="t" r="r" b="b"/>
              <a:pathLst>
                <a:path w="4547"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9"/>
            <p:cNvSpPr/>
            <p:nvPr/>
          </p:nvSpPr>
          <p:spPr>
            <a:xfrm>
              <a:off x="692825" y="279597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9"/>
            <p:cNvSpPr/>
            <p:nvPr/>
          </p:nvSpPr>
          <p:spPr>
            <a:xfrm>
              <a:off x="692825" y="2897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9"/>
            <p:cNvSpPr/>
            <p:nvPr/>
          </p:nvSpPr>
          <p:spPr>
            <a:xfrm>
              <a:off x="692825" y="2998050"/>
              <a:ext cx="113675" cy="100975"/>
            </a:xfrm>
            <a:custGeom>
              <a:avLst/>
              <a:gdLst/>
              <a:ahLst/>
              <a:cxnLst/>
              <a:rect l="l" t="t" r="r" b="b"/>
              <a:pathLst>
                <a:path w="4547"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9"/>
            <p:cNvSpPr/>
            <p:nvPr/>
          </p:nvSpPr>
          <p:spPr>
            <a:xfrm>
              <a:off x="692825" y="3099000"/>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9"/>
            <p:cNvSpPr/>
            <p:nvPr/>
          </p:nvSpPr>
          <p:spPr>
            <a:xfrm>
              <a:off x="692825" y="3200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9"/>
            <p:cNvSpPr/>
            <p:nvPr/>
          </p:nvSpPr>
          <p:spPr>
            <a:xfrm>
              <a:off x="692825" y="3301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9"/>
            <p:cNvSpPr/>
            <p:nvPr/>
          </p:nvSpPr>
          <p:spPr>
            <a:xfrm>
              <a:off x="692825" y="3402050"/>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9"/>
            <p:cNvSpPr/>
            <p:nvPr/>
          </p:nvSpPr>
          <p:spPr>
            <a:xfrm>
              <a:off x="692825" y="3503075"/>
              <a:ext cx="113675" cy="101075"/>
            </a:xfrm>
            <a:custGeom>
              <a:avLst/>
              <a:gdLst/>
              <a:ahLst/>
              <a:cxnLst/>
              <a:rect l="l" t="t" r="r" b="b"/>
              <a:pathLst>
                <a:path w="4547"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9"/>
            <p:cNvSpPr/>
            <p:nvPr/>
          </p:nvSpPr>
          <p:spPr>
            <a:xfrm>
              <a:off x="692825" y="3604125"/>
              <a:ext cx="113675" cy="101050"/>
            </a:xfrm>
            <a:custGeom>
              <a:avLst/>
              <a:gdLst/>
              <a:ahLst/>
              <a:cxnLst/>
              <a:rect l="l" t="t" r="r" b="b"/>
              <a:pathLst>
                <a:path w="4547"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9"/>
            <p:cNvSpPr/>
            <p:nvPr/>
          </p:nvSpPr>
          <p:spPr>
            <a:xfrm>
              <a:off x="579175"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9"/>
            <p:cNvSpPr/>
            <p:nvPr/>
          </p:nvSpPr>
          <p:spPr>
            <a:xfrm>
              <a:off x="579175"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9"/>
            <p:cNvSpPr/>
            <p:nvPr/>
          </p:nvSpPr>
          <p:spPr>
            <a:xfrm>
              <a:off x="579175"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9"/>
            <p:cNvSpPr/>
            <p:nvPr/>
          </p:nvSpPr>
          <p:spPr>
            <a:xfrm>
              <a:off x="579175"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9"/>
            <p:cNvSpPr/>
            <p:nvPr/>
          </p:nvSpPr>
          <p:spPr>
            <a:xfrm>
              <a:off x="579175"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9"/>
            <p:cNvSpPr/>
            <p:nvPr/>
          </p:nvSpPr>
          <p:spPr>
            <a:xfrm>
              <a:off x="579175"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9"/>
            <p:cNvSpPr/>
            <p:nvPr/>
          </p:nvSpPr>
          <p:spPr>
            <a:xfrm>
              <a:off x="579175"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9"/>
            <p:cNvSpPr/>
            <p:nvPr/>
          </p:nvSpPr>
          <p:spPr>
            <a:xfrm>
              <a:off x="579175"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9"/>
            <p:cNvSpPr/>
            <p:nvPr/>
          </p:nvSpPr>
          <p:spPr>
            <a:xfrm>
              <a:off x="579175"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9"/>
            <p:cNvSpPr/>
            <p:nvPr/>
          </p:nvSpPr>
          <p:spPr>
            <a:xfrm>
              <a:off x="579175"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9"/>
            <p:cNvSpPr/>
            <p:nvPr/>
          </p:nvSpPr>
          <p:spPr>
            <a:xfrm>
              <a:off x="579175"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9"/>
            <p:cNvSpPr/>
            <p:nvPr/>
          </p:nvSpPr>
          <p:spPr>
            <a:xfrm>
              <a:off x="579175"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9"/>
            <p:cNvSpPr/>
            <p:nvPr/>
          </p:nvSpPr>
          <p:spPr>
            <a:xfrm>
              <a:off x="579175"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9"/>
            <p:cNvSpPr/>
            <p:nvPr/>
          </p:nvSpPr>
          <p:spPr>
            <a:xfrm>
              <a:off x="579175"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9"/>
            <p:cNvSpPr/>
            <p:nvPr/>
          </p:nvSpPr>
          <p:spPr>
            <a:xfrm>
              <a:off x="579175"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9"/>
            <p:cNvSpPr/>
            <p:nvPr/>
          </p:nvSpPr>
          <p:spPr>
            <a:xfrm>
              <a:off x="579175"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9"/>
            <p:cNvSpPr/>
            <p:nvPr/>
          </p:nvSpPr>
          <p:spPr>
            <a:xfrm>
              <a:off x="579175"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9"/>
            <p:cNvSpPr/>
            <p:nvPr/>
          </p:nvSpPr>
          <p:spPr>
            <a:xfrm>
              <a:off x="579175"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9"/>
            <p:cNvSpPr/>
            <p:nvPr/>
          </p:nvSpPr>
          <p:spPr>
            <a:xfrm>
              <a:off x="579175"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9"/>
            <p:cNvSpPr/>
            <p:nvPr/>
          </p:nvSpPr>
          <p:spPr>
            <a:xfrm>
              <a:off x="579175"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9"/>
            <p:cNvSpPr/>
            <p:nvPr/>
          </p:nvSpPr>
          <p:spPr>
            <a:xfrm>
              <a:off x="465500" y="16847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9"/>
            <p:cNvSpPr/>
            <p:nvPr/>
          </p:nvSpPr>
          <p:spPr>
            <a:xfrm>
              <a:off x="465500" y="1785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9"/>
            <p:cNvSpPr/>
            <p:nvPr/>
          </p:nvSpPr>
          <p:spPr>
            <a:xfrm>
              <a:off x="465500" y="188685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9"/>
            <p:cNvSpPr/>
            <p:nvPr/>
          </p:nvSpPr>
          <p:spPr>
            <a:xfrm>
              <a:off x="465500" y="19878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9"/>
            <p:cNvSpPr/>
            <p:nvPr/>
          </p:nvSpPr>
          <p:spPr>
            <a:xfrm>
              <a:off x="465500" y="2088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9"/>
            <p:cNvSpPr/>
            <p:nvPr/>
          </p:nvSpPr>
          <p:spPr>
            <a:xfrm>
              <a:off x="465500" y="2189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9"/>
            <p:cNvSpPr/>
            <p:nvPr/>
          </p:nvSpPr>
          <p:spPr>
            <a:xfrm>
              <a:off x="465500" y="229085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9"/>
            <p:cNvSpPr/>
            <p:nvPr/>
          </p:nvSpPr>
          <p:spPr>
            <a:xfrm>
              <a:off x="465500" y="239190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9"/>
            <p:cNvSpPr/>
            <p:nvPr/>
          </p:nvSpPr>
          <p:spPr>
            <a:xfrm>
              <a:off x="465500" y="249292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9"/>
            <p:cNvSpPr/>
            <p:nvPr/>
          </p:nvSpPr>
          <p:spPr>
            <a:xfrm>
              <a:off x="465500" y="2593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9"/>
            <p:cNvSpPr/>
            <p:nvPr/>
          </p:nvSpPr>
          <p:spPr>
            <a:xfrm>
              <a:off x="465500" y="2695000"/>
              <a:ext cx="113700" cy="101000"/>
            </a:xfrm>
            <a:custGeom>
              <a:avLst/>
              <a:gdLst/>
              <a:ahLst/>
              <a:cxnLst/>
              <a:rect l="l" t="t" r="r" b="b"/>
              <a:pathLst>
                <a:path w="4548" h="4040" fill="none" extrusionOk="0">
                  <a:moveTo>
                    <a:pt x="1" y="1"/>
                  </a:moveTo>
                  <a:lnTo>
                    <a:pt x="4547" y="1"/>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9"/>
            <p:cNvSpPr/>
            <p:nvPr/>
          </p:nvSpPr>
          <p:spPr>
            <a:xfrm>
              <a:off x="465500" y="279597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9"/>
            <p:cNvSpPr/>
            <p:nvPr/>
          </p:nvSpPr>
          <p:spPr>
            <a:xfrm>
              <a:off x="465500" y="2897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9"/>
            <p:cNvSpPr/>
            <p:nvPr/>
          </p:nvSpPr>
          <p:spPr>
            <a:xfrm>
              <a:off x="465500" y="2998050"/>
              <a:ext cx="113700" cy="100975"/>
            </a:xfrm>
            <a:custGeom>
              <a:avLst/>
              <a:gdLst/>
              <a:ahLst/>
              <a:cxnLst/>
              <a:rect l="l" t="t" r="r" b="b"/>
              <a:pathLst>
                <a:path w="4548" h="4039" fill="none" extrusionOk="0">
                  <a:moveTo>
                    <a:pt x="1" y="0"/>
                  </a:moveTo>
                  <a:lnTo>
                    <a:pt x="4547" y="0"/>
                  </a:lnTo>
                  <a:lnTo>
                    <a:pt x="4547" y="4039"/>
                  </a:lnTo>
                  <a:lnTo>
                    <a:pt x="1"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9"/>
            <p:cNvSpPr/>
            <p:nvPr/>
          </p:nvSpPr>
          <p:spPr>
            <a:xfrm>
              <a:off x="465500" y="3099000"/>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9"/>
            <p:cNvSpPr/>
            <p:nvPr/>
          </p:nvSpPr>
          <p:spPr>
            <a:xfrm>
              <a:off x="465500" y="3200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9"/>
            <p:cNvSpPr/>
            <p:nvPr/>
          </p:nvSpPr>
          <p:spPr>
            <a:xfrm>
              <a:off x="465500" y="3301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9"/>
            <p:cNvSpPr/>
            <p:nvPr/>
          </p:nvSpPr>
          <p:spPr>
            <a:xfrm>
              <a:off x="465500" y="3402050"/>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9"/>
            <p:cNvSpPr/>
            <p:nvPr/>
          </p:nvSpPr>
          <p:spPr>
            <a:xfrm>
              <a:off x="465500" y="3503075"/>
              <a:ext cx="113700" cy="101075"/>
            </a:xfrm>
            <a:custGeom>
              <a:avLst/>
              <a:gdLst/>
              <a:ahLst/>
              <a:cxnLst/>
              <a:rect l="l" t="t" r="r" b="b"/>
              <a:pathLst>
                <a:path w="4548" h="4043" fill="none" extrusionOk="0">
                  <a:moveTo>
                    <a:pt x="1" y="1"/>
                  </a:moveTo>
                  <a:lnTo>
                    <a:pt x="4547" y="1"/>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9"/>
            <p:cNvSpPr/>
            <p:nvPr/>
          </p:nvSpPr>
          <p:spPr>
            <a:xfrm>
              <a:off x="465500" y="3604125"/>
              <a:ext cx="113700" cy="101050"/>
            </a:xfrm>
            <a:custGeom>
              <a:avLst/>
              <a:gdLst/>
              <a:ahLst/>
              <a:cxnLst/>
              <a:rect l="l" t="t" r="r" b="b"/>
              <a:pathLst>
                <a:path w="4548" h="4042" fill="none" extrusionOk="0">
                  <a:moveTo>
                    <a:pt x="1" y="0"/>
                  </a:moveTo>
                  <a:lnTo>
                    <a:pt x="4547" y="0"/>
                  </a:lnTo>
                  <a:lnTo>
                    <a:pt x="4547" y="4042"/>
                  </a:lnTo>
                  <a:lnTo>
                    <a:pt x="1"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9"/>
            <p:cNvSpPr/>
            <p:nvPr/>
          </p:nvSpPr>
          <p:spPr>
            <a:xfrm>
              <a:off x="351850" y="16847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9"/>
            <p:cNvSpPr/>
            <p:nvPr/>
          </p:nvSpPr>
          <p:spPr>
            <a:xfrm>
              <a:off x="351850" y="1785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9"/>
            <p:cNvSpPr/>
            <p:nvPr/>
          </p:nvSpPr>
          <p:spPr>
            <a:xfrm>
              <a:off x="351850" y="188685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9"/>
            <p:cNvSpPr/>
            <p:nvPr/>
          </p:nvSpPr>
          <p:spPr>
            <a:xfrm>
              <a:off x="351850" y="19878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9"/>
            <p:cNvSpPr/>
            <p:nvPr/>
          </p:nvSpPr>
          <p:spPr>
            <a:xfrm>
              <a:off x="351850" y="2088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9"/>
            <p:cNvSpPr/>
            <p:nvPr/>
          </p:nvSpPr>
          <p:spPr>
            <a:xfrm>
              <a:off x="351850" y="2189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9"/>
            <p:cNvSpPr/>
            <p:nvPr/>
          </p:nvSpPr>
          <p:spPr>
            <a:xfrm>
              <a:off x="351850" y="229085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9"/>
            <p:cNvSpPr/>
            <p:nvPr/>
          </p:nvSpPr>
          <p:spPr>
            <a:xfrm>
              <a:off x="351850" y="239190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9"/>
            <p:cNvSpPr/>
            <p:nvPr/>
          </p:nvSpPr>
          <p:spPr>
            <a:xfrm>
              <a:off x="351850" y="249292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9"/>
            <p:cNvSpPr/>
            <p:nvPr/>
          </p:nvSpPr>
          <p:spPr>
            <a:xfrm>
              <a:off x="351850" y="2593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9"/>
            <p:cNvSpPr/>
            <p:nvPr/>
          </p:nvSpPr>
          <p:spPr>
            <a:xfrm>
              <a:off x="351850" y="2695000"/>
              <a:ext cx="113675" cy="101000"/>
            </a:xfrm>
            <a:custGeom>
              <a:avLst/>
              <a:gdLst/>
              <a:ahLst/>
              <a:cxnLst/>
              <a:rect l="l" t="t" r="r" b="b"/>
              <a:pathLst>
                <a:path w="4547" h="4040" fill="none" extrusionOk="0">
                  <a:moveTo>
                    <a:pt x="0" y="1"/>
                  </a:moveTo>
                  <a:lnTo>
                    <a:pt x="4547" y="1"/>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9"/>
            <p:cNvSpPr/>
            <p:nvPr/>
          </p:nvSpPr>
          <p:spPr>
            <a:xfrm>
              <a:off x="351850" y="279597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9"/>
            <p:cNvSpPr/>
            <p:nvPr/>
          </p:nvSpPr>
          <p:spPr>
            <a:xfrm>
              <a:off x="351850" y="2897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9"/>
            <p:cNvSpPr/>
            <p:nvPr/>
          </p:nvSpPr>
          <p:spPr>
            <a:xfrm>
              <a:off x="351850" y="2998050"/>
              <a:ext cx="113675" cy="100975"/>
            </a:xfrm>
            <a:custGeom>
              <a:avLst/>
              <a:gdLst/>
              <a:ahLst/>
              <a:cxnLst/>
              <a:rect l="l" t="t" r="r" b="b"/>
              <a:pathLst>
                <a:path w="4547" h="4039" fill="none" extrusionOk="0">
                  <a:moveTo>
                    <a:pt x="0" y="0"/>
                  </a:moveTo>
                  <a:lnTo>
                    <a:pt x="4547" y="0"/>
                  </a:lnTo>
                  <a:lnTo>
                    <a:pt x="4547"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9"/>
            <p:cNvSpPr/>
            <p:nvPr/>
          </p:nvSpPr>
          <p:spPr>
            <a:xfrm>
              <a:off x="351850" y="3099000"/>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9"/>
            <p:cNvSpPr/>
            <p:nvPr/>
          </p:nvSpPr>
          <p:spPr>
            <a:xfrm>
              <a:off x="351850" y="3200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9"/>
            <p:cNvSpPr/>
            <p:nvPr/>
          </p:nvSpPr>
          <p:spPr>
            <a:xfrm>
              <a:off x="351850" y="3301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9"/>
            <p:cNvSpPr/>
            <p:nvPr/>
          </p:nvSpPr>
          <p:spPr>
            <a:xfrm>
              <a:off x="351850" y="3402050"/>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9"/>
            <p:cNvSpPr/>
            <p:nvPr/>
          </p:nvSpPr>
          <p:spPr>
            <a:xfrm>
              <a:off x="351850" y="3503075"/>
              <a:ext cx="113675" cy="101075"/>
            </a:xfrm>
            <a:custGeom>
              <a:avLst/>
              <a:gdLst/>
              <a:ahLst/>
              <a:cxnLst/>
              <a:rect l="l" t="t" r="r" b="b"/>
              <a:pathLst>
                <a:path w="4547" h="4043" fill="none" extrusionOk="0">
                  <a:moveTo>
                    <a:pt x="0" y="1"/>
                  </a:moveTo>
                  <a:lnTo>
                    <a:pt x="4547" y="1"/>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9"/>
            <p:cNvSpPr/>
            <p:nvPr/>
          </p:nvSpPr>
          <p:spPr>
            <a:xfrm>
              <a:off x="351850" y="3604125"/>
              <a:ext cx="113675" cy="101050"/>
            </a:xfrm>
            <a:custGeom>
              <a:avLst/>
              <a:gdLst/>
              <a:ahLst/>
              <a:cxnLst/>
              <a:rect l="l" t="t" r="r" b="b"/>
              <a:pathLst>
                <a:path w="4547" h="4042" fill="none" extrusionOk="0">
                  <a:moveTo>
                    <a:pt x="0" y="0"/>
                  </a:moveTo>
                  <a:lnTo>
                    <a:pt x="4547" y="0"/>
                  </a:lnTo>
                  <a:lnTo>
                    <a:pt x="4547"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9"/>
            <p:cNvSpPr/>
            <p:nvPr/>
          </p:nvSpPr>
          <p:spPr>
            <a:xfrm>
              <a:off x="238200" y="16847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9"/>
            <p:cNvSpPr/>
            <p:nvPr/>
          </p:nvSpPr>
          <p:spPr>
            <a:xfrm>
              <a:off x="238200" y="1785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9"/>
            <p:cNvSpPr/>
            <p:nvPr/>
          </p:nvSpPr>
          <p:spPr>
            <a:xfrm>
              <a:off x="238200" y="188685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9"/>
            <p:cNvSpPr/>
            <p:nvPr/>
          </p:nvSpPr>
          <p:spPr>
            <a:xfrm>
              <a:off x="238200" y="19878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9"/>
            <p:cNvSpPr/>
            <p:nvPr/>
          </p:nvSpPr>
          <p:spPr>
            <a:xfrm>
              <a:off x="238200" y="2088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9"/>
            <p:cNvSpPr/>
            <p:nvPr/>
          </p:nvSpPr>
          <p:spPr>
            <a:xfrm>
              <a:off x="238200" y="2189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9"/>
            <p:cNvSpPr/>
            <p:nvPr/>
          </p:nvSpPr>
          <p:spPr>
            <a:xfrm>
              <a:off x="238200" y="229085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9"/>
            <p:cNvSpPr/>
            <p:nvPr/>
          </p:nvSpPr>
          <p:spPr>
            <a:xfrm>
              <a:off x="238200" y="239190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9"/>
            <p:cNvSpPr/>
            <p:nvPr/>
          </p:nvSpPr>
          <p:spPr>
            <a:xfrm>
              <a:off x="238200" y="249292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9"/>
            <p:cNvSpPr/>
            <p:nvPr/>
          </p:nvSpPr>
          <p:spPr>
            <a:xfrm>
              <a:off x="238200" y="2593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9"/>
            <p:cNvSpPr/>
            <p:nvPr/>
          </p:nvSpPr>
          <p:spPr>
            <a:xfrm>
              <a:off x="238200" y="2695000"/>
              <a:ext cx="113675" cy="101000"/>
            </a:xfrm>
            <a:custGeom>
              <a:avLst/>
              <a:gdLst/>
              <a:ahLst/>
              <a:cxnLst/>
              <a:rect l="l" t="t" r="r" b="b"/>
              <a:pathLst>
                <a:path w="4547" h="4040" fill="none" extrusionOk="0">
                  <a:moveTo>
                    <a:pt x="0" y="1"/>
                  </a:moveTo>
                  <a:lnTo>
                    <a:pt x="4546" y="1"/>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9"/>
            <p:cNvSpPr/>
            <p:nvPr/>
          </p:nvSpPr>
          <p:spPr>
            <a:xfrm>
              <a:off x="238200" y="279597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9"/>
            <p:cNvSpPr/>
            <p:nvPr/>
          </p:nvSpPr>
          <p:spPr>
            <a:xfrm>
              <a:off x="238200" y="2897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9"/>
            <p:cNvSpPr/>
            <p:nvPr/>
          </p:nvSpPr>
          <p:spPr>
            <a:xfrm>
              <a:off x="238200" y="2998050"/>
              <a:ext cx="113675" cy="100975"/>
            </a:xfrm>
            <a:custGeom>
              <a:avLst/>
              <a:gdLst/>
              <a:ahLst/>
              <a:cxnLst/>
              <a:rect l="l" t="t" r="r" b="b"/>
              <a:pathLst>
                <a:path w="4547" h="4039" fill="none" extrusionOk="0">
                  <a:moveTo>
                    <a:pt x="0" y="0"/>
                  </a:moveTo>
                  <a:lnTo>
                    <a:pt x="4546" y="0"/>
                  </a:lnTo>
                  <a:lnTo>
                    <a:pt x="4546" y="4039"/>
                  </a:lnTo>
                  <a:lnTo>
                    <a:pt x="0" y="4039"/>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9"/>
            <p:cNvSpPr/>
            <p:nvPr/>
          </p:nvSpPr>
          <p:spPr>
            <a:xfrm>
              <a:off x="238200" y="3099000"/>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9"/>
            <p:cNvSpPr/>
            <p:nvPr/>
          </p:nvSpPr>
          <p:spPr>
            <a:xfrm>
              <a:off x="238200" y="3200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9"/>
            <p:cNvSpPr/>
            <p:nvPr/>
          </p:nvSpPr>
          <p:spPr>
            <a:xfrm>
              <a:off x="238200" y="3301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9"/>
            <p:cNvSpPr/>
            <p:nvPr/>
          </p:nvSpPr>
          <p:spPr>
            <a:xfrm>
              <a:off x="238200" y="3402050"/>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9"/>
            <p:cNvSpPr/>
            <p:nvPr/>
          </p:nvSpPr>
          <p:spPr>
            <a:xfrm>
              <a:off x="238200" y="3503075"/>
              <a:ext cx="113675" cy="101075"/>
            </a:xfrm>
            <a:custGeom>
              <a:avLst/>
              <a:gdLst/>
              <a:ahLst/>
              <a:cxnLst/>
              <a:rect l="l" t="t" r="r" b="b"/>
              <a:pathLst>
                <a:path w="4547" h="4043" fill="none" extrusionOk="0">
                  <a:moveTo>
                    <a:pt x="0" y="1"/>
                  </a:moveTo>
                  <a:lnTo>
                    <a:pt x="4546" y="1"/>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9"/>
            <p:cNvSpPr/>
            <p:nvPr/>
          </p:nvSpPr>
          <p:spPr>
            <a:xfrm>
              <a:off x="238200" y="3604125"/>
              <a:ext cx="113675" cy="101050"/>
            </a:xfrm>
            <a:custGeom>
              <a:avLst/>
              <a:gdLst/>
              <a:ahLst/>
              <a:cxnLst/>
              <a:rect l="l" t="t" r="r" b="b"/>
              <a:pathLst>
                <a:path w="4547" h="4042" fill="none" extrusionOk="0">
                  <a:moveTo>
                    <a:pt x="0" y="0"/>
                  </a:moveTo>
                  <a:lnTo>
                    <a:pt x="4546" y="0"/>
                  </a:lnTo>
                  <a:lnTo>
                    <a:pt x="4546" y="4042"/>
                  </a:lnTo>
                  <a:lnTo>
                    <a:pt x="0" y="4042"/>
                  </a:lnTo>
                  <a:close/>
                </a:path>
              </a:pathLst>
            </a:custGeom>
            <a:noFill/>
            <a:ln w="9525" cap="flat" cmpd="sng">
              <a:solidFill>
                <a:schemeClr val="accent1"/>
              </a:solidFill>
              <a:prstDash val="solid"/>
              <a:miter lim="31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9"/>
          <p:cNvGrpSpPr/>
          <p:nvPr/>
        </p:nvGrpSpPr>
        <p:grpSpPr>
          <a:xfrm rot="-513894">
            <a:off x="7342352" y="4920964"/>
            <a:ext cx="1593105" cy="300343"/>
            <a:chOff x="380125" y="2453775"/>
            <a:chExt cx="3622300" cy="682900"/>
          </a:xfrm>
        </p:grpSpPr>
        <p:sp>
          <p:nvSpPr>
            <p:cNvPr id="1894" name="Google Shape;1894;p9"/>
            <p:cNvSpPr/>
            <p:nvPr/>
          </p:nvSpPr>
          <p:spPr>
            <a:xfrm>
              <a:off x="380125" y="2529375"/>
              <a:ext cx="249125" cy="443975"/>
            </a:xfrm>
            <a:custGeom>
              <a:avLst/>
              <a:gdLst/>
              <a:ahLst/>
              <a:cxnLst/>
              <a:rect l="l" t="t" r="r" b="b"/>
              <a:pathLst>
                <a:path w="9965" h="17759" extrusionOk="0">
                  <a:moveTo>
                    <a:pt x="3024" y="1"/>
                  </a:moveTo>
                  <a:cubicBezTo>
                    <a:pt x="2637" y="1125"/>
                    <a:pt x="2307" y="2405"/>
                    <a:pt x="2074" y="3839"/>
                  </a:cubicBezTo>
                  <a:cubicBezTo>
                    <a:pt x="1842" y="5274"/>
                    <a:pt x="1532" y="6708"/>
                    <a:pt x="1163" y="8143"/>
                  </a:cubicBezTo>
                  <a:cubicBezTo>
                    <a:pt x="1415" y="8279"/>
                    <a:pt x="1745" y="8434"/>
                    <a:pt x="2113" y="8608"/>
                  </a:cubicBezTo>
                  <a:cubicBezTo>
                    <a:pt x="2501" y="8783"/>
                    <a:pt x="2850" y="8957"/>
                    <a:pt x="3179" y="9131"/>
                  </a:cubicBezTo>
                  <a:cubicBezTo>
                    <a:pt x="3548" y="9073"/>
                    <a:pt x="3935" y="9035"/>
                    <a:pt x="4343" y="9035"/>
                  </a:cubicBezTo>
                  <a:cubicBezTo>
                    <a:pt x="5486" y="9035"/>
                    <a:pt x="6359" y="9345"/>
                    <a:pt x="6960" y="9984"/>
                  </a:cubicBezTo>
                  <a:cubicBezTo>
                    <a:pt x="7561" y="10624"/>
                    <a:pt x="7871" y="11400"/>
                    <a:pt x="7871" y="12291"/>
                  </a:cubicBezTo>
                  <a:cubicBezTo>
                    <a:pt x="7871" y="13261"/>
                    <a:pt x="7541" y="14152"/>
                    <a:pt x="6902" y="14928"/>
                  </a:cubicBezTo>
                  <a:cubicBezTo>
                    <a:pt x="6262" y="15703"/>
                    <a:pt x="5428" y="16091"/>
                    <a:pt x="4459" y="16091"/>
                  </a:cubicBezTo>
                  <a:cubicBezTo>
                    <a:pt x="3490" y="16091"/>
                    <a:pt x="2462" y="15684"/>
                    <a:pt x="1357" y="14850"/>
                  </a:cubicBezTo>
                  <a:cubicBezTo>
                    <a:pt x="1260" y="14773"/>
                    <a:pt x="1163" y="14734"/>
                    <a:pt x="1047" y="14734"/>
                  </a:cubicBezTo>
                  <a:cubicBezTo>
                    <a:pt x="814" y="14734"/>
                    <a:pt x="601" y="14967"/>
                    <a:pt x="368" y="15471"/>
                  </a:cubicBezTo>
                  <a:cubicBezTo>
                    <a:pt x="136" y="15975"/>
                    <a:pt x="0" y="16227"/>
                    <a:pt x="0" y="16246"/>
                  </a:cubicBezTo>
                  <a:cubicBezTo>
                    <a:pt x="1435" y="17254"/>
                    <a:pt x="2850" y="17758"/>
                    <a:pt x="4420" y="17758"/>
                  </a:cubicBezTo>
                  <a:cubicBezTo>
                    <a:pt x="5971" y="17758"/>
                    <a:pt x="7289" y="17274"/>
                    <a:pt x="8355" y="16304"/>
                  </a:cubicBezTo>
                  <a:cubicBezTo>
                    <a:pt x="9422" y="15335"/>
                    <a:pt x="9965" y="14152"/>
                    <a:pt x="9965" y="12795"/>
                  </a:cubicBezTo>
                  <a:cubicBezTo>
                    <a:pt x="9965" y="11341"/>
                    <a:pt x="9422" y="10062"/>
                    <a:pt x="8336" y="8957"/>
                  </a:cubicBezTo>
                  <a:cubicBezTo>
                    <a:pt x="7250" y="7852"/>
                    <a:pt x="6010" y="7290"/>
                    <a:pt x="4614" y="7290"/>
                  </a:cubicBezTo>
                  <a:cubicBezTo>
                    <a:pt x="4187" y="7290"/>
                    <a:pt x="3722" y="7329"/>
                    <a:pt x="3276" y="7426"/>
                  </a:cubicBezTo>
                  <a:cubicBezTo>
                    <a:pt x="3645" y="5371"/>
                    <a:pt x="3955" y="3432"/>
                    <a:pt x="4207" y="1590"/>
                  </a:cubicBezTo>
                  <a:cubicBezTo>
                    <a:pt x="4614" y="1552"/>
                    <a:pt x="5564" y="1532"/>
                    <a:pt x="7076" y="1532"/>
                  </a:cubicBezTo>
                  <a:cubicBezTo>
                    <a:pt x="8084" y="1532"/>
                    <a:pt x="8976" y="1455"/>
                    <a:pt x="9751" y="1300"/>
                  </a:cubicBezTo>
                  <a:lnTo>
                    <a:pt x="9480" y="233"/>
                  </a:lnTo>
                  <a:cubicBezTo>
                    <a:pt x="8743" y="117"/>
                    <a:pt x="7619" y="59"/>
                    <a:pt x="6107" y="59"/>
                  </a:cubicBezTo>
                  <a:cubicBezTo>
                    <a:pt x="4614" y="59"/>
                    <a:pt x="3587" y="39"/>
                    <a:pt x="3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895" name="Google Shape;1895;p9"/>
            <p:cNvSpPr/>
            <p:nvPr/>
          </p:nvSpPr>
          <p:spPr>
            <a:xfrm>
              <a:off x="665575" y="2504175"/>
              <a:ext cx="83875" cy="522475"/>
            </a:xfrm>
            <a:custGeom>
              <a:avLst/>
              <a:gdLst/>
              <a:ahLst/>
              <a:cxnLst/>
              <a:rect l="l" t="t" r="r" b="b"/>
              <a:pathLst>
                <a:path w="3355" h="20899" extrusionOk="0">
                  <a:moveTo>
                    <a:pt x="1765" y="1"/>
                  </a:moveTo>
                  <a:cubicBezTo>
                    <a:pt x="582" y="4401"/>
                    <a:pt x="0" y="7736"/>
                    <a:pt x="0" y="10043"/>
                  </a:cubicBezTo>
                  <a:cubicBezTo>
                    <a:pt x="0" y="10605"/>
                    <a:pt x="20" y="11186"/>
                    <a:pt x="78" y="11807"/>
                  </a:cubicBezTo>
                  <a:cubicBezTo>
                    <a:pt x="117" y="12427"/>
                    <a:pt x="175" y="12970"/>
                    <a:pt x="233" y="13454"/>
                  </a:cubicBezTo>
                  <a:cubicBezTo>
                    <a:pt x="311" y="13920"/>
                    <a:pt x="408" y="14501"/>
                    <a:pt x="524" y="15199"/>
                  </a:cubicBezTo>
                  <a:cubicBezTo>
                    <a:pt x="660" y="15897"/>
                    <a:pt x="757" y="16440"/>
                    <a:pt x="834" y="16789"/>
                  </a:cubicBezTo>
                  <a:cubicBezTo>
                    <a:pt x="912" y="17157"/>
                    <a:pt x="1047" y="17719"/>
                    <a:pt x="1202" y="18514"/>
                  </a:cubicBezTo>
                  <a:cubicBezTo>
                    <a:pt x="1377" y="19290"/>
                    <a:pt x="1493" y="19813"/>
                    <a:pt x="1551" y="20085"/>
                  </a:cubicBezTo>
                  <a:cubicBezTo>
                    <a:pt x="1648" y="20337"/>
                    <a:pt x="1803" y="20530"/>
                    <a:pt x="2017" y="20685"/>
                  </a:cubicBezTo>
                  <a:cubicBezTo>
                    <a:pt x="2210" y="20821"/>
                    <a:pt x="2424" y="20899"/>
                    <a:pt x="2618" y="20899"/>
                  </a:cubicBezTo>
                  <a:cubicBezTo>
                    <a:pt x="3083" y="20899"/>
                    <a:pt x="3335" y="20530"/>
                    <a:pt x="3354" y="19794"/>
                  </a:cubicBezTo>
                  <a:cubicBezTo>
                    <a:pt x="3160" y="18941"/>
                    <a:pt x="2928" y="17933"/>
                    <a:pt x="2637" y="16770"/>
                  </a:cubicBezTo>
                  <a:cubicBezTo>
                    <a:pt x="2366" y="15587"/>
                    <a:pt x="2172" y="14715"/>
                    <a:pt x="2036" y="14133"/>
                  </a:cubicBezTo>
                  <a:cubicBezTo>
                    <a:pt x="1900" y="13532"/>
                    <a:pt x="1784" y="12834"/>
                    <a:pt x="1668" y="12020"/>
                  </a:cubicBezTo>
                  <a:cubicBezTo>
                    <a:pt x="1571" y="11186"/>
                    <a:pt x="1513" y="10392"/>
                    <a:pt x="1513" y="9616"/>
                  </a:cubicBezTo>
                  <a:cubicBezTo>
                    <a:pt x="1513" y="7464"/>
                    <a:pt x="1939" y="4362"/>
                    <a:pt x="2831" y="311"/>
                  </a:cubicBezTo>
                  <a:lnTo>
                    <a:pt x="1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896" name="Google Shape;1896;p9"/>
            <p:cNvSpPr/>
            <p:nvPr/>
          </p:nvSpPr>
          <p:spPr>
            <a:xfrm>
              <a:off x="761525" y="2529375"/>
              <a:ext cx="249150" cy="443975"/>
            </a:xfrm>
            <a:custGeom>
              <a:avLst/>
              <a:gdLst/>
              <a:ahLst/>
              <a:cxnLst/>
              <a:rect l="l" t="t" r="r" b="b"/>
              <a:pathLst>
                <a:path w="9966" h="17759" extrusionOk="0">
                  <a:moveTo>
                    <a:pt x="3025" y="1"/>
                  </a:moveTo>
                  <a:cubicBezTo>
                    <a:pt x="2637" y="1125"/>
                    <a:pt x="2308" y="2405"/>
                    <a:pt x="2075" y="3839"/>
                  </a:cubicBezTo>
                  <a:cubicBezTo>
                    <a:pt x="1843" y="5274"/>
                    <a:pt x="1532" y="6708"/>
                    <a:pt x="1164" y="8143"/>
                  </a:cubicBezTo>
                  <a:cubicBezTo>
                    <a:pt x="1416" y="8279"/>
                    <a:pt x="1746" y="8434"/>
                    <a:pt x="2133" y="8608"/>
                  </a:cubicBezTo>
                  <a:cubicBezTo>
                    <a:pt x="2502" y="8783"/>
                    <a:pt x="2851" y="8957"/>
                    <a:pt x="3180" y="9131"/>
                  </a:cubicBezTo>
                  <a:cubicBezTo>
                    <a:pt x="3549" y="9073"/>
                    <a:pt x="3936" y="9035"/>
                    <a:pt x="4343" y="9035"/>
                  </a:cubicBezTo>
                  <a:cubicBezTo>
                    <a:pt x="5507" y="9035"/>
                    <a:pt x="6379" y="9345"/>
                    <a:pt x="6980" y="9984"/>
                  </a:cubicBezTo>
                  <a:cubicBezTo>
                    <a:pt x="7561" y="10624"/>
                    <a:pt x="7872" y="11400"/>
                    <a:pt x="7872" y="12291"/>
                  </a:cubicBezTo>
                  <a:cubicBezTo>
                    <a:pt x="7872" y="13261"/>
                    <a:pt x="7542" y="14152"/>
                    <a:pt x="6902" y="14928"/>
                  </a:cubicBezTo>
                  <a:cubicBezTo>
                    <a:pt x="6263" y="15703"/>
                    <a:pt x="5448" y="16091"/>
                    <a:pt x="4479" y="16091"/>
                  </a:cubicBezTo>
                  <a:cubicBezTo>
                    <a:pt x="3490" y="16091"/>
                    <a:pt x="2463" y="15684"/>
                    <a:pt x="1358" y="14850"/>
                  </a:cubicBezTo>
                  <a:cubicBezTo>
                    <a:pt x="1261" y="14773"/>
                    <a:pt x="1164" y="14734"/>
                    <a:pt x="1048" y="14734"/>
                  </a:cubicBezTo>
                  <a:cubicBezTo>
                    <a:pt x="835" y="14734"/>
                    <a:pt x="602" y="14967"/>
                    <a:pt x="369" y="15471"/>
                  </a:cubicBezTo>
                  <a:cubicBezTo>
                    <a:pt x="137" y="15975"/>
                    <a:pt x="20" y="16227"/>
                    <a:pt x="1" y="16246"/>
                  </a:cubicBezTo>
                  <a:cubicBezTo>
                    <a:pt x="1435" y="17254"/>
                    <a:pt x="2870" y="17758"/>
                    <a:pt x="4421" y="17758"/>
                  </a:cubicBezTo>
                  <a:cubicBezTo>
                    <a:pt x="5991" y="17758"/>
                    <a:pt x="7309" y="17274"/>
                    <a:pt x="8376" y="16304"/>
                  </a:cubicBezTo>
                  <a:cubicBezTo>
                    <a:pt x="9442" y="15335"/>
                    <a:pt x="9965" y="14152"/>
                    <a:pt x="9965" y="12795"/>
                  </a:cubicBezTo>
                  <a:cubicBezTo>
                    <a:pt x="9965" y="11341"/>
                    <a:pt x="9423" y="10062"/>
                    <a:pt x="8337" y="8957"/>
                  </a:cubicBezTo>
                  <a:cubicBezTo>
                    <a:pt x="7251" y="7852"/>
                    <a:pt x="6011" y="7290"/>
                    <a:pt x="4615" y="7290"/>
                  </a:cubicBezTo>
                  <a:cubicBezTo>
                    <a:pt x="4188" y="7290"/>
                    <a:pt x="3742" y="7329"/>
                    <a:pt x="3277" y="7426"/>
                  </a:cubicBezTo>
                  <a:cubicBezTo>
                    <a:pt x="3665" y="5371"/>
                    <a:pt x="3975" y="3432"/>
                    <a:pt x="4208" y="1590"/>
                  </a:cubicBezTo>
                  <a:cubicBezTo>
                    <a:pt x="4615" y="1552"/>
                    <a:pt x="5584" y="1532"/>
                    <a:pt x="7077" y="1532"/>
                  </a:cubicBezTo>
                  <a:cubicBezTo>
                    <a:pt x="8085" y="1532"/>
                    <a:pt x="8977" y="1455"/>
                    <a:pt x="9752" y="1300"/>
                  </a:cubicBezTo>
                  <a:lnTo>
                    <a:pt x="9481" y="233"/>
                  </a:lnTo>
                  <a:lnTo>
                    <a:pt x="9500" y="233"/>
                  </a:lnTo>
                  <a:cubicBezTo>
                    <a:pt x="8744" y="117"/>
                    <a:pt x="7620" y="59"/>
                    <a:pt x="6127" y="59"/>
                  </a:cubicBezTo>
                  <a:cubicBezTo>
                    <a:pt x="4615" y="59"/>
                    <a:pt x="3587" y="39"/>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897" name="Google Shape;1897;p9"/>
            <p:cNvSpPr/>
            <p:nvPr/>
          </p:nvSpPr>
          <p:spPr>
            <a:xfrm>
              <a:off x="1022750" y="2453775"/>
              <a:ext cx="274825" cy="568025"/>
            </a:xfrm>
            <a:custGeom>
              <a:avLst/>
              <a:gdLst/>
              <a:ahLst/>
              <a:cxnLst/>
              <a:rect l="l" t="t" r="r" b="b"/>
              <a:pathLst>
                <a:path w="10993" h="22721" extrusionOk="0">
                  <a:moveTo>
                    <a:pt x="9927" y="0"/>
                  </a:moveTo>
                  <a:cubicBezTo>
                    <a:pt x="9578" y="1028"/>
                    <a:pt x="8570" y="3180"/>
                    <a:pt x="6902" y="6495"/>
                  </a:cubicBezTo>
                  <a:cubicBezTo>
                    <a:pt x="5216" y="9790"/>
                    <a:pt x="3646" y="12931"/>
                    <a:pt x="2192" y="15936"/>
                  </a:cubicBezTo>
                  <a:cubicBezTo>
                    <a:pt x="718" y="18921"/>
                    <a:pt x="1" y="20782"/>
                    <a:pt x="1" y="21480"/>
                  </a:cubicBezTo>
                  <a:cubicBezTo>
                    <a:pt x="1" y="21810"/>
                    <a:pt x="117" y="22101"/>
                    <a:pt x="331" y="22353"/>
                  </a:cubicBezTo>
                  <a:cubicBezTo>
                    <a:pt x="563" y="22605"/>
                    <a:pt x="815" y="22721"/>
                    <a:pt x="1145" y="22721"/>
                  </a:cubicBezTo>
                  <a:cubicBezTo>
                    <a:pt x="1474" y="22721"/>
                    <a:pt x="1765" y="22585"/>
                    <a:pt x="1978" y="22314"/>
                  </a:cubicBezTo>
                  <a:cubicBezTo>
                    <a:pt x="2599" y="20220"/>
                    <a:pt x="4111" y="16575"/>
                    <a:pt x="6495" y="11361"/>
                  </a:cubicBezTo>
                  <a:cubicBezTo>
                    <a:pt x="8899" y="6126"/>
                    <a:pt x="10392" y="2482"/>
                    <a:pt x="10993" y="408"/>
                  </a:cubicBezTo>
                  <a:lnTo>
                    <a:pt x="9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898" name="Google Shape;1898;p9"/>
            <p:cNvSpPr/>
            <p:nvPr/>
          </p:nvSpPr>
          <p:spPr>
            <a:xfrm>
              <a:off x="1297075" y="2526950"/>
              <a:ext cx="251075" cy="447375"/>
            </a:xfrm>
            <a:custGeom>
              <a:avLst/>
              <a:gdLst/>
              <a:ahLst/>
              <a:cxnLst/>
              <a:rect l="l" t="t" r="r" b="b"/>
              <a:pathLst>
                <a:path w="10043" h="17895" extrusionOk="0">
                  <a:moveTo>
                    <a:pt x="6844" y="2094"/>
                  </a:moveTo>
                  <a:lnTo>
                    <a:pt x="6844" y="2094"/>
                  </a:lnTo>
                  <a:cubicBezTo>
                    <a:pt x="6805" y="3006"/>
                    <a:pt x="6766" y="4363"/>
                    <a:pt x="6727" y="6146"/>
                  </a:cubicBezTo>
                  <a:cubicBezTo>
                    <a:pt x="6669" y="7930"/>
                    <a:pt x="6630" y="9267"/>
                    <a:pt x="6572" y="10178"/>
                  </a:cubicBezTo>
                  <a:lnTo>
                    <a:pt x="1765" y="10043"/>
                  </a:lnTo>
                  <a:cubicBezTo>
                    <a:pt x="2017" y="9674"/>
                    <a:pt x="2773" y="8414"/>
                    <a:pt x="4013" y="6301"/>
                  </a:cubicBezTo>
                  <a:cubicBezTo>
                    <a:pt x="5235" y="4169"/>
                    <a:pt x="6185" y="2773"/>
                    <a:pt x="6844" y="2094"/>
                  </a:cubicBezTo>
                  <a:close/>
                  <a:moveTo>
                    <a:pt x="6475" y="1"/>
                  </a:moveTo>
                  <a:cubicBezTo>
                    <a:pt x="4847" y="2172"/>
                    <a:pt x="2695" y="5487"/>
                    <a:pt x="20" y="9965"/>
                  </a:cubicBezTo>
                  <a:cubicBezTo>
                    <a:pt x="20" y="10081"/>
                    <a:pt x="20" y="10237"/>
                    <a:pt x="39" y="10450"/>
                  </a:cubicBezTo>
                  <a:cubicBezTo>
                    <a:pt x="39" y="10663"/>
                    <a:pt x="39" y="10838"/>
                    <a:pt x="39" y="10915"/>
                  </a:cubicBezTo>
                  <a:cubicBezTo>
                    <a:pt x="39" y="11070"/>
                    <a:pt x="39" y="11322"/>
                    <a:pt x="0" y="11710"/>
                  </a:cubicBezTo>
                  <a:cubicBezTo>
                    <a:pt x="388" y="11691"/>
                    <a:pt x="679" y="11671"/>
                    <a:pt x="912" y="11671"/>
                  </a:cubicBezTo>
                  <a:cubicBezTo>
                    <a:pt x="1377" y="11671"/>
                    <a:pt x="2094" y="11691"/>
                    <a:pt x="3102" y="11749"/>
                  </a:cubicBezTo>
                  <a:cubicBezTo>
                    <a:pt x="4091" y="11807"/>
                    <a:pt x="4828" y="11846"/>
                    <a:pt x="5312" y="11846"/>
                  </a:cubicBezTo>
                  <a:cubicBezTo>
                    <a:pt x="5603" y="11846"/>
                    <a:pt x="6010" y="11826"/>
                    <a:pt x="6534" y="11787"/>
                  </a:cubicBezTo>
                  <a:lnTo>
                    <a:pt x="6534" y="11787"/>
                  </a:lnTo>
                  <a:cubicBezTo>
                    <a:pt x="6437" y="14540"/>
                    <a:pt x="6378" y="16169"/>
                    <a:pt x="6359" y="16673"/>
                  </a:cubicBezTo>
                  <a:cubicBezTo>
                    <a:pt x="6417" y="17002"/>
                    <a:pt x="6592" y="17293"/>
                    <a:pt x="6863" y="17526"/>
                  </a:cubicBezTo>
                  <a:cubicBezTo>
                    <a:pt x="7135" y="17758"/>
                    <a:pt x="7406" y="17894"/>
                    <a:pt x="7697" y="17894"/>
                  </a:cubicBezTo>
                  <a:cubicBezTo>
                    <a:pt x="8104" y="17894"/>
                    <a:pt x="8375" y="17642"/>
                    <a:pt x="8511" y="17138"/>
                  </a:cubicBezTo>
                  <a:cubicBezTo>
                    <a:pt x="8492" y="16421"/>
                    <a:pt x="8453" y="15510"/>
                    <a:pt x="8414" y="14385"/>
                  </a:cubicBezTo>
                  <a:cubicBezTo>
                    <a:pt x="8356" y="13280"/>
                    <a:pt x="8317" y="12350"/>
                    <a:pt x="8278" y="11613"/>
                  </a:cubicBezTo>
                  <a:cubicBezTo>
                    <a:pt x="8627" y="11594"/>
                    <a:pt x="9209" y="11516"/>
                    <a:pt x="10042" y="11419"/>
                  </a:cubicBezTo>
                  <a:lnTo>
                    <a:pt x="9810" y="10353"/>
                  </a:lnTo>
                  <a:cubicBezTo>
                    <a:pt x="9461" y="10295"/>
                    <a:pt x="8937" y="10256"/>
                    <a:pt x="8220" y="10237"/>
                  </a:cubicBezTo>
                  <a:cubicBezTo>
                    <a:pt x="8278" y="9345"/>
                    <a:pt x="8336" y="7658"/>
                    <a:pt x="8375" y="5177"/>
                  </a:cubicBezTo>
                  <a:cubicBezTo>
                    <a:pt x="8433" y="2676"/>
                    <a:pt x="8492" y="1048"/>
                    <a:pt x="8511" y="311"/>
                  </a:cubicBezTo>
                  <a:cubicBezTo>
                    <a:pt x="7658" y="98"/>
                    <a:pt x="6979" y="1"/>
                    <a:pt x="6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899" name="Google Shape;1899;p9"/>
            <p:cNvSpPr/>
            <p:nvPr/>
          </p:nvSpPr>
          <p:spPr>
            <a:xfrm>
              <a:off x="1571875" y="2504175"/>
              <a:ext cx="84350" cy="522475"/>
            </a:xfrm>
            <a:custGeom>
              <a:avLst/>
              <a:gdLst/>
              <a:ahLst/>
              <a:cxnLst/>
              <a:rect l="l" t="t" r="r" b="b"/>
              <a:pathLst>
                <a:path w="3374" h="20899" extrusionOk="0">
                  <a:moveTo>
                    <a:pt x="1609" y="1"/>
                  </a:moveTo>
                  <a:lnTo>
                    <a:pt x="563" y="311"/>
                  </a:lnTo>
                  <a:cubicBezTo>
                    <a:pt x="1416" y="4324"/>
                    <a:pt x="1842" y="7425"/>
                    <a:pt x="1842" y="9616"/>
                  </a:cubicBezTo>
                  <a:cubicBezTo>
                    <a:pt x="1842" y="10392"/>
                    <a:pt x="1803" y="11206"/>
                    <a:pt x="1687" y="12020"/>
                  </a:cubicBezTo>
                  <a:cubicBezTo>
                    <a:pt x="1571" y="12834"/>
                    <a:pt x="1454" y="13551"/>
                    <a:pt x="1319" y="14133"/>
                  </a:cubicBezTo>
                  <a:cubicBezTo>
                    <a:pt x="1202" y="14734"/>
                    <a:pt x="989" y="15606"/>
                    <a:pt x="718" y="16770"/>
                  </a:cubicBezTo>
                  <a:cubicBezTo>
                    <a:pt x="427" y="17933"/>
                    <a:pt x="194" y="18941"/>
                    <a:pt x="0" y="19813"/>
                  </a:cubicBezTo>
                  <a:cubicBezTo>
                    <a:pt x="20" y="20181"/>
                    <a:pt x="97" y="20453"/>
                    <a:pt x="252" y="20627"/>
                  </a:cubicBezTo>
                  <a:cubicBezTo>
                    <a:pt x="388" y="20821"/>
                    <a:pt x="563" y="20899"/>
                    <a:pt x="776" y="20899"/>
                  </a:cubicBezTo>
                  <a:cubicBezTo>
                    <a:pt x="1241" y="20899"/>
                    <a:pt x="1571" y="20627"/>
                    <a:pt x="1803" y="20085"/>
                  </a:cubicBezTo>
                  <a:cubicBezTo>
                    <a:pt x="1842" y="19988"/>
                    <a:pt x="1939" y="19522"/>
                    <a:pt x="2113" y="18708"/>
                  </a:cubicBezTo>
                  <a:cubicBezTo>
                    <a:pt x="2288" y="17894"/>
                    <a:pt x="2404" y="17390"/>
                    <a:pt x="2443" y="17177"/>
                  </a:cubicBezTo>
                  <a:cubicBezTo>
                    <a:pt x="2501" y="16963"/>
                    <a:pt x="2579" y="16517"/>
                    <a:pt x="2714" y="15839"/>
                  </a:cubicBezTo>
                  <a:cubicBezTo>
                    <a:pt x="2850" y="15141"/>
                    <a:pt x="2947" y="14637"/>
                    <a:pt x="3005" y="14307"/>
                  </a:cubicBezTo>
                  <a:cubicBezTo>
                    <a:pt x="3044" y="13959"/>
                    <a:pt x="3102" y="13513"/>
                    <a:pt x="3180" y="12970"/>
                  </a:cubicBezTo>
                  <a:cubicBezTo>
                    <a:pt x="3277" y="12408"/>
                    <a:pt x="3315" y="11884"/>
                    <a:pt x="3335" y="11438"/>
                  </a:cubicBezTo>
                  <a:cubicBezTo>
                    <a:pt x="3374" y="10973"/>
                    <a:pt x="3374" y="10508"/>
                    <a:pt x="3374" y="10043"/>
                  </a:cubicBezTo>
                  <a:cubicBezTo>
                    <a:pt x="3374" y="7755"/>
                    <a:pt x="2792" y="4401"/>
                    <a:pt x="1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900" name="Google Shape;1900;p9"/>
            <p:cNvSpPr/>
            <p:nvPr/>
          </p:nvSpPr>
          <p:spPr>
            <a:xfrm>
              <a:off x="1851525" y="2618075"/>
              <a:ext cx="271900" cy="292750"/>
            </a:xfrm>
            <a:custGeom>
              <a:avLst/>
              <a:gdLst/>
              <a:ahLst/>
              <a:cxnLst/>
              <a:rect l="l" t="t" r="r" b="b"/>
              <a:pathLst>
                <a:path w="10876" h="11710" extrusionOk="0">
                  <a:moveTo>
                    <a:pt x="4246" y="0"/>
                  </a:moveTo>
                  <a:lnTo>
                    <a:pt x="4246" y="20"/>
                  </a:lnTo>
                  <a:cubicBezTo>
                    <a:pt x="4187" y="911"/>
                    <a:pt x="4149" y="1939"/>
                    <a:pt x="4149" y="3044"/>
                  </a:cubicBezTo>
                  <a:cubicBezTo>
                    <a:pt x="4149" y="3897"/>
                    <a:pt x="4168" y="4537"/>
                    <a:pt x="4187" y="4963"/>
                  </a:cubicBezTo>
                  <a:lnTo>
                    <a:pt x="0" y="5196"/>
                  </a:lnTo>
                  <a:lnTo>
                    <a:pt x="233" y="6262"/>
                  </a:lnTo>
                  <a:lnTo>
                    <a:pt x="4226" y="6475"/>
                  </a:lnTo>
                  <a:cubicBezTo>
                    <a:pt x="4265" y="7774"/>
                    <a:pt x="4284" y="8511"/>
                    <a:pt x="4284" y="8685"/>
                  </a:cubicBezTo>
                  <a:cubicBezTo>
                    <a:pt x="4284" y="9480"/>
                    <a:pt x="4265" y="10100"/>
                    <a:pt x="4246" y="10508"/>
                  </a:cubicBezTo>
                  <a:cubicBezTo>
                    <a:pt x="4323" y="10837"/>
                    <a:pt x="4478" y="11128"/>
                    <a:pt x="4750" y="11361"/>
                  </a:cubicBezTo>
                  <a:cubicBezTo>
                    <a:pt x="5002" y="11593"/>
                    <a:pt x="5273" y="11709"/>
                    <a:pt x="5564" y="11709"/>
                  </a:cubicBezTo>
                  <a:cubicBezTo>
                    <a:pt x="5990" y="11709"/>
                    <a:pt x="6262" y="11457"/>
                    <a:pt x="6397" y="10953"/>
                  </a:cubicBezTo>
                  <a:cubicBezTo>
                    <a:pt x="6359" y="10314"/>
                    <a:pt x="6281" y="9499"/>
                    <a:pt x="6165" y="8530"/>
                  </a:cubicBezTo>
                  <a:cubicBezTo>
                    <a:pt x="6049" y="7541"/>
                    <a:pt x="5971" y="6882"/>
                    <a:pt x="5952" y="6533"/>
                  </a:cubicBezTo>
                  <a:lnTo>
                    <a:pt x="5952" y="6533"/>
                  </a:lnTo>
                  <a:cubicBezTo>
                    <a:pt x="7890" y="6669"/>
                    <a:pt x="9208" y="6747"/>
                    <a:pt x="9926" y="6785"/>
                  </a:cubicBezTo>
                  <a:cubicBezTo>
                    <a:pt x="10236" y="6747"/>
                    <a:pt x="10469" y="6650"/>
                    <a:pt x="10643" y="6495"/>
                  </a:cubicBezTo>
                  <a:cubicBezTo>
                    <a:pt x="10798" y="6340"/>
                    <a:pt x="10876" y="6146"/>
                    <a:pt x="10876" y="5952"/>
                  </a:cubicBezTo>
                  <a:cubicBezTo>
                    <a:pt x="10876" y="5642"/>
                    <a:pt x="10740" y="5351"/>
                    <a:pt x="10449" y="5079"/>
                  </a:cubicBezTo>
                  <a:cubicBezTo>
                    <a:pt x="10178" y="4808"/>
                    <a:pt x="9829" y="4672"/>
                    <a:pt x="9441" y="4653"/>
                  </a:cubicBezTo>
                  <a:lnTo>
                    <a:pt x="5777" y="4866"/>
                  </a:lnTo>
                  <a:cubicBezTo>
                    <a:pt x="5758" y="4575"/>
                    <a:pt x="5680" y="3819"/>
                    <a:pt x="5544" y="2598"/>
                  </a:cubicBezTo>
                  <a:cubicBezTo>
                    <a:pt x="5428" y="1357"/>
                    <a:pt x="5351" y="582"/>
                    <a:pt x="5331" y="252"/>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901" name="Google Shape;1901;p9"/>
            <p:cNvSpPr/>
            <p:nvPr/>
          </p:nvSpPr>
          <p:spPr>
            <a:xfrm>
              <a:off x="2318225" y="2507575"/>
              <a:ext cx="254000" cy="459950"/>
            </a:xfrm>
            <a:custGeom>
              <a:avLst/>
              <a:gdLst/>
              <a:ahLst/>
              <a:cxnLst/>
              <a:rect l="l" t="t" r="r" b="b"/>
              <a:pathLst>
                <a:path w="10160" h="18398" extrusionOk="0">
                  <a:moveTo>
                    <a:pt x="5293" y="1319"/>
                  </a:moveTo>
                  <a:cubicBezTo>
                    <a:pt x="6146" y="1474"/>
                    <a:pt x="6844" y="1900"/>
                    <a:pt x="7368" y="2559"/>
                  </a:cubicBezTo>
                  <a:cubicBezTo>
                    <a:pt x="7872" y="3238"/>
                    <a:pt x="8143" y="3955"/>
                    <a:pt x="8143" y="4730"/>
                  </a:cubicBezTo>
                  <a:cubicBezTo>
                    <a:pt x="8143" y="5525"/>
                    <a:pt x="7872" y="6184"/>
                    <a:pt x="7329" y="6727"/>
                  </a:cubicBezTo>
                  <a:cubicBezTo>
                    <a:pt x="6786" y="7289"/>
                    <a:pt x="5991" y="7561"/>
                    <a:pt x="4964" y="7580"/>
                  </a:cubicBezTo>
                  <a:cubicBezTo>
                    <a:pt x="4072" y="7580"/>
                    <a:pt x="3355" y="7270"/>
                    <a:pt x="2812" y="6669"/>
                  </a:cubicBezTo>
                  <a:cubicBezTo>
                    <a:pt x="2288" y="6068"/>
                    <a:pt x="2017" y="5331"/>
                    <a:pt x="2017" y="4517"/>
                  </a:cubicBezTo>
                  <a:cubicBezTo>
                    <a:pt x="2017" y="3703"/>
                    <a:pt x="2288" y="2986"/>
                    <a:pt x="2851" y="2365"/>
                  </a:cubicBezTo>
                  <a:cubicBezTo>
                    <a:pt x="3413" y="1745"/>
                    <a:pt x="4227" y="1396"/>
                    <a:pt x="5293" y="1319"/>
                  </a:cubicBezTo>
                  <a:close/>
                  <a:moveTo>
                    <a:pt x="4770" y="9616"/>
                  </a:moveTo>
                  <a:cubicBezTo>
                    <a:pt x="5875" y="9635"/>
                    <a:pt x="6747" y="9984"/>
                    <a:pt x="7406" y="10682"/>
                  </a:cubicBezTo>
                  <a:cubicBezTo>
                    <a:pt x="8046" y="11380"/>
                    <a:pt x="8376" y="12213"/>
                    <a:pt x="8376" y="13163"/>
                  </a:cubicBezTo>
                  <a:cubicBezTo>
                    <a:pt x="8376" y="14113"/>
                    <a:pt x="8085" y="14947"/>
                    <a:pt x="7484" y="15625"/>
                  </a:cubicBezTo>
                  <a:cubicBezTo>
                    <a:pt x="6902" y="16323"/>
                    <a:pt x="6166" y="16672"/>
                    <a:pt x="5274" y="16672"/>
                  </a:cubicBezTo>
                  <a:cubicBezTo>
                    <a:pt x="4305" y="16672"/>
                    <a:pt x="3510" y="16304"/>
                    <a:pt x="2870" y="15587"/>
                  </a:cubicBezTo>
                  <a:cubicBezTo>
                    <a:pt x="2230" y="14850"/>
                    <a:pt x="1920" y="13997"/>
                    <a:pt x="1920" y="13047"/>
                  </a:cubicBezTo>
                  <a:cubicBezTo>
                    <a:pt x="1920" y="12272"/>
                    <a:pt x="2153" y="11593"/>
                    <a:pt x="2637" y="10973"/>
                  </a:cubicBezTo>
                  <a:cubicBezTo>
                    <a:pt x="3103" y="10352"/>
                    <a:pt x="3820" y="9907"/>
                    <a:pt x="4770" y="9616"/>
                  </a:cubicBezTo>
                  <a:close/>
                  <a:moveTo>
                    <a:pt x="4847" y="0"/>
                  </a:moveTo>
                  <a:cubicBezTo>
                    <a:pt x="3335" y="0"/>
                    <a:pt x="2172" y="427"/>
                    <a:pt x="1358" y="1299"/>
                  </a:cubicBezTo>
                  <a:cubicBezTo>
                    <a:pt x="524" y="2152"/>
                    <a:pt x="117" y="3335"/>
                    <a:pt x="117" y="4827"/>
                  </a:cubicBezTo>
                  <a:cubicBezTo>
                    <a:pt x="117" y="5816"/>
                    <a:pt x="350" y="6630"/>
                    <a:pt x="815" y="7270"/>
                  </a:cubicBezTo>
                  <a:cubicBezTo>
                    <a:pt x="1280" y="7929"/>
                    <a:pt x="1959" y="8259"/>
                    <a:pt x="2870" y="8278"/>
                  </a:cubicBezTo>
                  <a:cubicBezTo>
                    <a:pt x="1978" y="8414"/>
                    <a:pt x="1280" y="8957"/>
                    <a:pt x="776" y="9907"/>
                  </a:cubicBezTo>
                  <a:cubicBezTo>
                    <a:pt x="253" y="10837"/>
                    <a:pt x="1" y="11942"/>
                    <a:pt x="1" y="13183"/>
                  </a:cubicBezTo>
                  <a:cubicBezTo>
                    <a:pt x="1" y="16653"/>
                    <a:pt x="1668" y="18398"/>
                    <a:pt x="5022" y="18398"/>
                  </a:cubicBezTo>
                  <a:cubicBezTo>
                    <a:pt x="6767" y="18398"/>
                    <a:pt x="8046" y="17971"/>
                    <a:pt x="8899" y="17138"/>
                  </a:cubicBezTo>
                  <a:cubicBezTo>
                    <a:pt x="9752" y="16304"/>
                    <a:pt x="10159" y="15024"/>
                    <a:pt x="10159" y="13280"/>
                  </a:cubicBezTo>
                  <a:cubicBezTo>
                    <a:pt x="10159" y="12039"/>
                    <a:pt x="9907" y="10934"/>
                    <a:pt x="9384" y="9984"/>
                  </a:cubicBezTo>
                  <a:cubicBezTo>
                    <a:pt x="8860" y="9015"/>
                    <a:pt x="8143" y="8472"/>
                    <a:pt x="7232" y="8336"/>
                  </a:cubicBezTo>
                  <a:cubicBezTo>
                    <a:pt x="8124" y="8317"/>
                    <a:pt x="8821" y="7987"/>
                    <a:pt x="9287" y="7328"/>
                  </a:cubicBezTo>
                  <a:cubicBezTo>
                    <a:pt x="9752" y="6669"/>
                    <a:pt x="9965" y="5855"/>
                    <a:pt x="9965" y="4886"/>
                  </a:cubicBezTo>
                  <a:cubicBezTo>
                    <a:pt x="9965" y="3218"/>
                    <a:pt x="9519" y="1997"/>
                    <a:pt x="8608" y="1202"/>
                  </a:cubicBezTo>
                  <a:cubicBezTo>
                    <a:pt x="7697" y="407"/>
                    <a:pt x="6456" y="0"/>
                    <a:pt x="4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902" name="Google Shape;1902;p9"/>
            <p:cNvSpPr/>
            <p:nvPr/>
          </p:nvSpPr>
          <p:spPr>
            <a:xfrm>
              <a:off x="2608050" y="2647150"/>
              <a:ext cx="249625" cy="489525"/>
            </a:xfrm>
            <a:custGeom>
              <a:avLst/>
              <a:gdLst/>
              <a:ahLst/>
              <a:cxnLst/>
              <a:rect l="l" t="t" r="r" b="b"/>
              <a:pathLst>
                <a:path w="9985" h="19581" extrusionOk="0">
                  <a:moveTo>
                    <a:pt x="8123" y="0"/>
                  </a:moveTo>
                  <a:lnTo>
                    <a:pt x="8123" y="252"/>
                  </a:lnTo>
                  <a:cubicBezTo>
                    <a:pt x="8123" y="2986"/>
                    <a:pt x="6999" y="6475"/>
                    <a:pt x="4789" y="10740"/>
                  </a:cubicBezTo>
                  <a:cubicBezTo>
                    <a:pt x="4266" y="10062"/>
                    <a:pt x="3800" y="9248"/>
                    <a:pt x="3393" y="8259"/>
                  </a:cubicBezTo>
                  <a:cubicBezTo>
                    <a:pt x="2986" y="7270"/>
                    <a:pt x="2695" y="6456"/>
                    <a:pt x="2540" y="5797"/>
                  </a:cubicBezTo>
                  <a:cubicBezTo>
                    <a:pt x="2385" y="5157"/>
                    <a:pt x="2172" y="4149"/>
                    <a:pt x="1900" y="2773"/>
                  </a:cubicBezTo>
                  <a:cubicBezTo>
                    <a:pt x="1648" y="1416"/>
                    <a:pt x="1474" y="543"/>
                    <a:pt x="1396" y="156"/>
                  </a:cubicBezTo>
                  <a:lnTo>
                    <a:pt x="1" y="97"/>
                  </a:lnTo>
                  <a:lnTo>
                    <a:pt x="1" y="97"/>
                  </a:lnTo>
                  <a:cubicBezTo>
                    <a:pt x="156" y="2424"/>
                    <a:pt x="563" y="4750"/>
                    <a:pt x="1261" y="7076"/>
                  </a:cubicBezTo>
                  <a:cubicBezTo>
                    <a:pt x="1939" y="9403"/>
                    <a:pt x="2928" y="11128"/>
                    <a:pt x="4227" y="12291"/>
                  </a:cubicBezTo>
                  <a:cubicBezTo>
                    <a:pt x="2560" y="15451"/>
                    <a:pt x="1396" y="17603"/>
                    <a:pt x="757" y="18747"/>
                  </a:cubicBezTo>
                  <a:lnTo>
                    <a:pt x="2230" y="19580"/>
                  </a:lnTo>
                  <a:cubicBezTo>
                    <a:pt x="3180" y="17894"/>
                    <a:pt x="3955" y="16440"/>
                    <a:pt x="4595" y="15257"/>
                  </a:cubicBezTo>
                  <a:cubicBezTo>
                    <a:pt x="5216" y="14055"/>
                    <a:pt x="5933" y="12582"/>
                    <a:pt x="6747" y="10818"/>
                  </a:cubicBezTo>
                  <a:cubicBezTo>
                    <a:pt x="7561" y="9054"/>
                    <a:pt x="8240" y="7309"/>
                    <a:pt x="8783" y="5564"/>
                  </a:cubicBezTo>
                  <a:cubicBezTo>
                    <a:pt x="9325" y="3820"/>
                    <a:pt x="9732" y="2114"/>
                    <a:pt x="9984" y="446"/>
                  </a:cubicBezTo>
                  <a:cubicBezTo>
                    <a:pt x="9558" y="272"/>
                    <a:pt x="8938" y="117"/>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903" name="Google Shape;1903;p9"/>
            <p:cNvSpPr/>
            <p:nvPr/>
          </p:nvSpPr>
          <p:spPr>
            <a:xfrm>
              <a:off x="3040350" y="2642300"/>
              <a:ext cx="340250" cy="211825"/>
            </a:xfrm>
            <a:custGeom>
              <a:avLst/>
              <a:gdLst/>
              <a:ahLst/>
              <a:cxnLst/>
              <a:rect l="l" t="t" r="r" b="b"/>
              <a:pathLst>
                <a:path w="13610" h="8473" extrusionOk="0">
                  <a:moveTo>
                    <a:pt x="12175" y="1"/>
                  </a:moveTo>
                  <a:cubicBezTo>
                    <a:pt x="11303" y="39"/>
                    <a:pt x="9500" y="98"/>
                    <a:pt x="6747" y="175"/>
                  </a:cubicBezTo>
                  <a:cubicBezTo>
                    <a:pt x="4014" y="253"/>
                    <a:pt x="1881" y="350"/>
                    <a:pt x="389" y="446"/>
                  </a:cubicBezTo>
                  <a:lnTo>
                    <a:pt x="621" y="1513"/>
                  </a:lnTo>
                  <a:cubicBezTo>
                    <a:pt x="1707" y="1590"/>
                    <a:pt x="5720" y="1804"/>
                    <a:pt x="12660" y="2133"/>
                  </a:cubicBezTo>
                  <a:cubicBezTo>
                    <a:pt x="12970" y="2094"/>
                    <a:pt x="13222" y="1997"/>
                    <a:pt x="13377" y="1842"/>
                  </a:cubicBezTo>
                  <a:cubicBezTo>
                    <a:pt x="13532" y="1687"/>
                    <a:pt x="13610" y="1513"/>
                    <a:pt x="13610" y="1299"/>
                  </a:cubicBezTo>
                  <a:cubicBezTo>
                    <a:pt x="13610" y="989"/>
                    <a:pt x="13474" y="699"/>
                    <a:pt x="13203" y="427"/>
                  </a:cubicBezTo>
                  <a:cubicBezTo>
                    <a:pt x="12912" y="156"/>
                    <a:pt x="12583" y="20"/>
                    <a:pt x="12175" y="1"/>
                  </a:cubicBezTo>
                  <a:close/>
                  <a:moveTo>
                    <a:pt x="12175" y="6340"/>
                  </a:moveTo>
                  <a:cubicBezTo>
                    <a:pt x="5662" y="6631"/>
                    <a:pt x="1610" y="6844"/>
                    <a:pt x="1" y="6980"/>
                  </a:cubicBezTo>
                  <a:lnTo>
                    <a:pt x="272" y="8046"/>
                  </a:lnTo>
                  <a:cubicBezTo>
                    <a:pt x="1823" y="8143"/>
                    <a:pt x="4053" y="8240"/>
                    <a:pt x="6902" y="8298"/>
                  </a:cubicBezTo>
                  <a:cubicBezTo>
                    <a:pt x="9772" y="8356"/>
                    <a:pt x="11691" y="8414"/>
                    <a:pt x="12660" y="8472"/>
                  </a:cubicBezTo>
                  <a:cubicBezTo>
                    <a:pt x="12970" y="8434"/>
                    <a:pt x="13222" y="8337"/>
                    <a:pt x="13377" y="8182"/>
                  </a:cubicBezTo>
                  <a:cubicBezTo>
                    <a:pt x="13532" y="8026"/>
                    <a:pt x="13610" y="7852"/>
                    <a:pt x="13610" y="7639"/>
                  </a:cubicBezTo>
                  <a:cubicBezTo>
                    <a:pt x="13610" y="7329"/>
                    <a:pt x="13474" y="7038"/>
                    <a:pt x="13203" y="6766"/>
                  </a:cubicBezTo>
                  <a:cubicBezTo>
                    <a:pt x="12912" y="6495"/>
                    <a:pt x="12583" y="6359"/>
                    <a:pt x="12175" y="63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904" name="Google Shape;1904;p9"/>
            <p:cNvSpPr/>
            <p:nvPr/>
          </p:nvSpPr>
          <p:spPr>
            <a:xfrm>
              <a:off x="3563775" y="2502725"/>
              <a:ext cx="215700" cy="456575"/>
            </a:xfrm>
            <a:custGeom>
              <a:avLst/>
              <a:gdLst/>
              <a:ahLst/>
              <a:cxnLst/>
              <a:rect l="l" t="t" r="r" b="b"/>
              <a:pathLst>
                <a:path w="8628" h="18263" extrusionOk="0">
                  <a:moveTo>
                    <a:pt x="4130" y="0"/>
                  </a:moveTo>
                  <a:cubicBezTo>
                    <a:pt x="3859" y="272"/>
                    <a:pt x="3471" y="621"/>
                    <a:pt x="2986" y="1047"/>
                  </a:cubicBezTo>
                  <a:cubicBezTo>
                    <a:pt x="2482" y="1474"/>
                    <a:pt x="1940" y="1939"/>
                    <a:pt x="1319" y="2462"/>
                  </a:cubicBezTo>
                  <a:cubicBezTo>
                    <a:pt x="679" y="2967"/>
                    <a:pt x="253" y="3335"/>
                    <a:pt x="1" y="3548"/>
                  </a:cubicBezTo>
                  <a:lnTo>
                    <a:pt x="757" y="4343"/>
                  </a:lnTo>
                  <a:cubicBezTo>
                    <a:pt x="1435" y="3819"/>
                    <a:pt x="2482" y="3160"/>
                    <a:pt x="3936" y="2327"/>
                  </a:cubicBezTo>
                  <a:lnTo>
                    <a:pt x="3936" y="2327"/>
                  </a:lnTo>
                  <a:cubicBezTo>
                    <a:pt x="3897" y="3238"/>
                    <a:pt x="3878" y="4576"/>
                    <a:pt x="3878" y="6340"/>
                  </a:cubicBezTo>
                  <a:cubicBezTo>
                    <a:pt x="3878" y="7096"/>
                    <a:pt x="3878" y="8201"/>
                    <a:pt x="3897" y="9674"/>
                  </a:cubicBezTo>
                  <a:cubicBezTo>
                    <a:pt x="3917" y="11147"/>
                    <a:pt x="3917" y="12252"/>
                    <a:pt x="3917" y="12989"/>
                  </a:cubicBezTo>
                  <a:cubicBezTo>
                    <a:pt x="3917" y="14152"/>
                    <a:pt x="3897" y="15315"/>
                    <a:pt x="3839" y="16459"/>
                  </a:cubicBezTo>
                  <a:cubicBezTo>
                    <a:pt x="3529" y="16517"/>
                    <a:pt x="3083" y="16595"/>
                    <a:pt x="2521" y="16692"/>
                  </a:cubicBezTo>
                  <a:cubicBezTo>
                    <a:pt x="1959" y="16808"/>
                    <a:pt x="1474" y="16886"/>
                    <a:pt x="1106" y="16944"/>
                  </a:cubicBezTo>
                  <a:lnTo>
                    <a:pt x="1106" y="18204"/>
                  </a:lnTo>
                  <a:cubicBezTo>
                    <a:pt x="1087" y="18223"/>
                    <a:pt x="1358" y="18243"/>
                    <a:pt x="1901" y="18243"/>
                  </a:cubicBezTo>
                  <a:cubicBezTo>
                    <a:pt x="2444" y="18262"/>
                    <a:pt x="3219" y="18262"/>
                    <a:pt x="4188" y="18262"/>
                  </a:cubicBezTo>
                  <a:lnTo>
                    <a:pt x="8628" y="18262"/>
                  </a:lnTo>
                  <a:lnTo>
                    <a:pt x="8240" y="16983"/>
                  </a:lnTo>
                  <a:cubicBezTo>
                    <a:pt x="7949" y="16963"/>
                    <a:pt x="7523" y="16886"/>
                    <a:pt x="6960" y="16789"/>
                  </a:cubicBezTo>
                  <a:cubicBezTo>
                    <a:pt x="6418" y="16692"/>
                    <a:pt x="6069" y="16634"/>
                    <a:pt x="5933" y="16614"/>
                  </a:cubicBezTo>
                  <a:cubicBezTo>
                    <a:pt x="5875" y="15335"/>
                    <a:pt x="5855" y="13222"/>
                    <a:pt x="5855" y="10294"/>
                  </a:cubicBezTo>
                  <a:cubicBezTo>
                    <a:pt x="5855" y="5370"/>
                    <a:pt x="5817" y="1978"/>
                    <a:pt x="5720" y="136"/>
                  </a:cubicBezTo>
                  <a:cubicBezTo>
                    <a:pt x="5448" y="97"/>
                    <a:pt x="5196" y="78"/>
                    <a:pt x="4925" y="59"/>
                  </a:cubicBezTo>
                  <a:cubicBezTo>
                    <a:pt x="4654" y="59"/>
                    <a:pt x="4382" y="39"/>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905" name="Google Shape;1905;p9"/>
            <p:cNvSpPr/>
            <p:nvPr/>
          </p:nvSpPr>
          <p:spPr>
            <a:xfrm>
              <a:off x="3779450" y="2511450"/>
              <a:ext cx="222975" cy="452675"/>
            </a:xfrm>
            <a:custGeom>
              <a:avLst/>
              <a:gdLst/>
              <a:ahLst/>
              <a:cxnLst/>
              <a:rect l="l" t="t" r="r" b="b"/>
              <a:pathLst>
                <a:path w="8919" h="18107" extrusionOk="0">
                  <a:moveTo>
                    <a:pt x="4731" y="0"/>
                  </a:moveTo>
                  <a:cubicBezTo>
                    <a:pt x="4401" y="0"/>
                    <a:pt x="4033" y="20"/>
                    <a:pt x="3665" y="78"/>
                  </a:cubicBezTo>
                  <a:cubicBezTo>
                    <a:pt x="3277" y="136"/>
                    <a:pt x="2967" y="194"/>
                    <a:pt x="2715" y="252"/>
                  </a:cubicBezTo>
                  <a:cubicBezTo>
                    <a:pt x="2463" y="311"/>
                    <a:pt x="2133" y="407"/>
                    <a:pt x="1687" y="543"/>
                  </a:cubicBezTo>
                  <a:cubicBezTo>
                    <a:pt x="1261" y="679"/>
                    <a:pt x="951" y="756"/>
                    <a:pt x="757" y="815"/>
                  </a:cubicBezTo>
                  <a:lnTo>
                    <a:pt x="1144" y="1881"/>
                  </a:lnTo>
                  <a:cubicBezTo>
                    <a:pt x="1280" y="1861"/>
                    <a:pt x="1571" y="1823"/>
                    <a:pt x="2056" y="1765"/>
                  </a:cubicBezTo>
                  <a:cubicBezTo>
                    <a:pt x="2540" y="1706"/>
                    <a:pt x="2967" y="1648"/>
                    <a:pt x="3374" y="1609"/>
                  </a:cubicBezTo>
                  <a:cubicBezTo>
                    <a:pt x="3781" y="1571"/>
                    <a:pt x="4169" y="1551"/>
                    <a:pt x="4518" y="1551"/>
                  </a:cubicBezTo>
                  <a:cubicBezTo>
                    <a:pt x="5293" y="1551"/>
                    <a:pt x="5913" y="1803"/>
                    <a:pt x="6379" y="2307"/>
                  </a:cubicBezTo>
                  <a:cubicBezTo>
                    <a:pt x="6863" y="2831"/>
                    <a:pt x="7096" y="3509"/>
                    <a:pt x="7096" y="4343"/>
                  </a:cubicBezTo>
                  <a:cubicBezTo>
                    <a:pt x="7096" y="5467"/>
                    <a:pt x="6650" y="6281"/>
                    <a:pt x="5739" y="6785"/>
                  </a:cubicBezTo>
                  <a:cubicBezTo>
                    <a:pt x="4808" y="7290"/>
                    <a:pt x="3626" y="7561"/>
                    <a:pt x="2172" y="7561"/>
                  </a:cubicBezTo>
                  <a:cubicBezTo>
                    <a:pt x="1881" y="7561"/>
                    <a:pt x="1649" y="7542"/>
                    <a:pt x="1513" y="7522"/>
                  </a:cubicBezTo>
                  <a:lnTo>
                    <a:pt x="1513" y="8705"/>
                  </a:lnTo>
                  <a:cubicBezTo>
                    <a:pt x="1629" y="8685"/>
                    <a:pt x="1823" y="8685"/>
                    <a:pt x="2075" y="8685"/>
                  </a:cubicBezTo>
                  <a:cubicBezTo>
                    <a:pt x="3703" y="8685"/>
                    <a:pt x="4925" y="9131"/>
                    <a:pt x="5778" y="10023"/>
                  </a:cubicBezTo>
                  <a:cubicBezTo>
                    <a:pt x="6631" y="10934"/>
                    <a:pt x="7057" y="12000"/>
                    <a:pt x="7057" y="13241"/>
                  </a:cubicBezTo>
                  <a:cubicBezTo>
                    <a:pt x="7057" y="14152"/>
                    <a:pt x="6805" y="14947"/>
                    <a:pt x="6282" y="15626"/>
                  </a:cubicBezTo>
                  <a:cubicBezTo>
                    <a:pt x="5758" y="16323"/>
                    <a:pt x="5041" y="16653"/>
                    <a:pt x="4149" y="16653"/>
                  </a:cubicBezTo>
                  <a:cubicBezTo>
                    <a:pt x="3781" y="16653"/>
                    <a:pt x="3354" y="16634"/>
                    <a:pt x="2889" y="16575"/>
                  </a:cubicBezTo>
                  <a:cubicBezTo>
                    <a:pt x="2424" y="16498"/>
                    <a:pt x="1881" y="16401"/>
                    <a:pt x="1280" y="16285"/>
                  </a:cubicBezTo>
                  <a:cubicBezTo>
                    <a:pt x="679" y="16149"/>
                    <a:pt x="330" y="16091"/>
                    <a:pt x="195" y="16071"/>
                  </a:cubicBezTo>
                  <a:lnTo>
                    <a:pt x="1" y="17157"/>
                  </a:lnTo>
                  <a:cubicBezTo>
                    <a:pt x="1513" y="17797"/>
                    <a:pt x="3199" y="18107"/>
                    <a:pt x="5060" y="18107"/>
                  </a:cubicBezTo>
                  <a:cubicBezTo>
                    <a:pt x="6359" y="18107"/>
                    <a:pt x="7329" y="17622"/>
                    <a:pt x="7968" y="16653"/>
                  </a:cubicBezTo>
                  <a:cubicBezTo>
                    <a:pt x="8608" y="15684"/>
                    <a:pt x="8918" y="14521"/>
                    <a:pt x="8918" y="13163"/>
                  </a:cubicBezTo>
                  <a:cubicBezTo>
                    <a:pt x="8918" y="12000"/>
                    <a:pt x="8666" y="10973"/>
                    <a:pt x="8162" y="10101"/>
                  </a:cubicBezTo>
                  <a:cubicBezTo>
                    <a:pt x="7658" y="9228"/>
                    <a:pt x="6941" y="8608"/>
                    <a:pt x="5972" y="8220"/>
                  </a:cubicBezTo>
                  <a:cubicBezTo>
                    <a:pt x="6902" y="8084"/>
                    <a:pt x="7600" y="7697"/>
                    <a:pt x="8046" y="7096"/>
                  </a:cubicBezTo>
                  <a:cubicBezTo>
                    <a:pt x="8492" y="6495"/>
                    <a:pt x="8724" y="5719"/>
                    <a:pt x="8724" y="4769"/>
                  </a:cubicBezTo>
                  <a:cubicBezTo>
                    <a:pt x="8724" y="3296"/>
                    <a:pt x="8375" y="2133"/>
                    <a:pt x="7658" y="1280"/>
                  </a:cubicBezTo>
                  <a:cubicBezTo>
                    <a:pt x="6941" y="427"/>
                    <a:pt x="5972"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1906" name="Google Shape;1906;p9"/>
          <p:cNvGrpSpPr/>
          <p:nvPr/>
        </p:nvGrpSpPr>
        <p:grpSpPr>
          <a:xfrm rot="-900217">
            <a:off x="105780" y="92105"/>
            <a:ext cx="1218631" cy="278456"/>
            <a:chOff x="4592225" y="328100"/>
            <a:chExt cx="2772225" cy="633450"/>
          </a:xfrm>
        </p:grpSpPr>
        <p:sp>
          <p:nvSpPr>
            <p:cNvPr id="1907" name="Google Shape;1907;p9"/>
            <p:cNvSpPr/>
            <p:nvPr/>
          </p:nvSpPr>
          <p:spPr>
            <a:xfrm>
              <a:off x="4592225" y="336325"/>
              <a:ext cx="222950" cy="452700"/>
            </a:xfrm>
            <a:custGeom>
              <a:avLst/>
              <a:gdLst/>
              <a:ahLst/>
              <a:cxnLst/>
              <a:rect l="l" t="t" r="r" b="b"/>
              <a:pathLst>
                <a:path w="8918" h="18108" extrusionOk="0">
                  <a:moveTo>
                    <a:pt x="4730" y="1"/>
                  </a:moveTo>
                  <a:cubicBezTo>
                    <a:pt x="4401" y="1"/>
                    <a:pt x="4032" y="20"/>
                    <a:pt x="3664" y="78"/>
                  </a:cubicBezTo>
                  <a:cubicBezTo>
                    <a:pt x="3276" y="137"/>
                    <a:pt x="2966" y="195"/>
                    <a:pt x="2714" y="253"/>
                  </a:cubicBezTo>
                  <a:cubicBezTo>
                    <a:pt x="2462" y="331"/>
                    <a:pt x="2133" y="408"/>
                    <a:pt x="1706" y="544"/>
                  </a:cubicBezTo>
                  <a:cubicBezTo>
                    <a:pt x="1260" y="679"/>
                    <a:pt x="950" y="757"/>
                    <a:pt x="756" y="815"/>
                  </a:cubicBezTo>
                  <a:lnTo>
                    <a:pt x="1144" y="1881"/>
                  </a:lnTo>
                  <a:cubicBezTo>
                    <a:pt x="1280" y="1862"/>
                    <a:pt x="1570" y="1823"/>
                    <a:pt x="2055" y="1765"/>
                  </a:cubicBezTo>
                  <a:cubicBezTo>
                    <a:pt x="2540" y="1707"/>
                    <a:pt x="2985" y="1649"/>
                    <a:pt x="3393" y="1610"/>
                  </a:cubicBezTo>
                  <a:cubicBezTo>
                    <a:pt x="3800" y="1571"/>
                    <a:pt x="4168" y="1552"/>
                    <a:pt x="4517" y="1552"/>
                  </a:cubicBezTo>
                  <a:cubicBezTo>
                    <a:pt x="5292" y="1552"/>
                    <a:pt x="5913" y="1804"/>
                    <a:pt x="6397" y="2308"/>
                  </a:cubicBezTo>
                  <a:cubicBezTo>
                    <a:pt x="6863" y="2831"/>
                    <a:pt x="7115" y="3510"/>
                    <a:pt x="7115" y="4343"/>
                  </a:cubicBezTo>
                  <a:cubicBezTo>
                    <a:pt x="7115" y="5468"/>
                    <a:pt x="6649" y="6282"/>
                    <a:pt x="5738" y="6786"/>
                  </a:cubicBezTo>
                  <a:cubicBezTo>
                    <a:pt x="4808" y="7309"/>
                    <a:pt x="3625" y="7561"/>
                    <a:pt x="2171" y="7561"/>
                  </a:cubicBezTo>
                  <a:cubicBezTo>
                    <a:pt x="1880" y="7561"/>
                    <a:pt x="1648" y="7542"/>
                    <a:pt x="1512" y="7523"/>
                  </a:cubicBezTo>
                  <a:lnTo>
                    <a:pt x="1512" y="8705"/>
                  </a:lnTo>
                  <a:cubicBezTo>
                    <a:pt x="1648" y="8686"/>
                    <a:pt x="1822" y="8686"/>
                    <a:pt x="2094" y="8686"/>
                  </a:cubicBezTo>
                  <a:cubicBezTo>
                    <a:pt x="3703" y="8686"/>
                    <a:pt x="4924" y="9132"/>
                    <a:pt x="5777" y="10024"/>
                  </a:cubicBezTo>
                  <a:cubicBezTo>
                    <a:pt x="6630" y="10935"/>
                    <a:pt x="7057" y="12001"/>
                    <a:pt x="7057" y="13242"/>
                  </a:cubicBezTo>
                  <a:cubicBezTo>
                    <a:pt x="7057" y="14153"/>
                    <a:pt x="6805" y="14948"/>
                    <a:pt x="6281" y="15645"/>
                  </a:cubicBezTo>
                  <a:cubicBezTo>
                    <a:pt x="5758" y="16324"/>
                    <a:pt x="5060" y="16673"/>
                    <a:pt x="4149" y="16673"/>
                  </a:cubicBezTo>
                  <a:cubicBezTo>
                    <a:pt x="3780" y="16673"/>
                    <a:pt x="3354" y="16634"/>
                    <a:pt x="2889" y="16576"/>
                  </a:cubicBezTo>
                  <a:cubicBezTo>
                    <a:pt x="2423" y="16498"/>
                    <a:pt x="1880" y="16421"/>
                    <a:pt x="1280" y="16285"/>
                  </a:cubicBezTo>
                  <a:cubicBezTo>
                    <a:pt x="679" y="16150"/>
                    <a:pt x="330" y="16091"/>
                    <a:pt x="194" y="16072"/>
                  </a:cubicBezTo>
                  <a:lnTo>
                    <a:pt x="0" y="17177"/>
                  </a:lnTo>
                  <a:cubicBezTo>
                    <a:pt x="1512" y="17797"/>
                    <a:pt x="3199" y="18107"/>
                    <a:pt x="5060" y="18107"/>
                  </a:cubicBezTo>
                  <a:cubicBezTo>
                    <a:pt x="6359" y="18107"/>
                    <a:pt x="7328" y="17623"/>
                    <a:pt x="7968" y="16654"/>
                  </a:cubicBezTo>
                  <a:cubicBezTo>
                    <a:pt x="8607" y="15684"/>
                    <a:pt x="8918" y="14521"/>
                    <a:pt x="8918" y="13183"/>
                  </a:cubicBezTo>
                  <a:cubicBezTo>
                    <a:pt x="8918" y="12001"/>
                    <a:pt x="8666" y="10973"/>
                    <a:pt x="8162" y="10101"/>
                  </a:cubicBezTo>
                  <a:cubicBezTo>
                    <a:pt x="7658" y="9229"/>
                    <a:pt x="6940" y="8608"/>
                    <a:pt x="5971" y="8221"/>
                  </a:cubicBezTo>
                  <a:cubicBezTo>
                    <a:pt x="6901" y="8085"/>
                    <a:pt x="7599" y="7697"/>
                    <a:pt x="8045" y="7096"/>
                  </a:cubicBezTo>
                  <a:cubicBezTo>
                    <a:pt x="8491" y="6495"/>
                    <a:pt x="8724" y="5720"/>
                    <a:pt x="8724" y="4789"/>
                  </a:cubicBezTo>
                  <a:cubicBezTo>
                    <a:pt x="8724" y="3297"/>
                    <a:pt x="8375" y="2133"/>
                    <a:pt x="7658" y="1280"/>
                  </a:cubicBezTo>
                  <a:cubicBezTo>
                    <a:pt x="6940" y="427"/>
                    <a:pt x="5971" y="1"/>
                    <a:pt x="47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908" name="Google Shape;1908;p9"/>
            <p:cNvSpPr/>
            <p:nvPr/>
          </p:nvSpPr>
          <p:spPr>
            <a:xfrm>
              <a:off x="4839375" y="477850"/>
              <a:ext cx="218125" cy="321825"/>
            </a:xfrm>
            <a:custGeom>
              <a:avLst/>
              <a:gdLst/>
              <a:ahLst/>
              <a:cxnLst/>
              <a:rect l="l" t="t" r="r" b="b"/>
              <a:pathLst>
                <a:path w="8725" h="12873" extrusionOk="0">
                  <a:moveTo>
                    <a:pt x="98" y="1"/>
                  </a:moveTo>
                  <a:cubicBezTo>
                    <a:pt x="1280" y="2928"/>
                    <a:pt x="2327" y="5041"/>
                    <a:pt x="3258" y="6301"/>
                  </a:cubicBezTo>
                  <a:cubicBezTo>
                    <a:pt x="1494" y="9267"/>
                    <a:pt x="408" y="11283"/>
                    <a:pt x="1" y="12330"/>
                  </a:cubicBezTo>
                  <a:lnTo>
                    <a:pt x="1028" y="12873"/>
                  </a:lnTo>
                  <a:cubicBezTo>
                    <a:pt x="1319" y="12330"/>
                    <a:pt x="1901" y="11497"/>
                    <a:pt x="2734" y="10314"/>
                  </a:cubicBezTo>
                  <a:cubicBezTo>
                    <a:pt x="3568" y="9151"/>
                    <a:pt x="4130" y="8337"/>
                    <a:pt x="4402" y="7891"/>
                  </a:cubicBezTo>
                  <a:cubicBezTo>
                    <a:pt x="5623" y="9636"/>
                    <a:pt x="6379" y="10993"/>
                    <a:pt x="6670" y="11962"/>
                  </a:cubicBezTo>
                  <a:cubicBezTo>
                    <a:pt x="6961" y="12485"/>
                    <a:pt x="7368" y="12737"/>
                    <a:pt x="7910" y="12737"/>
                  </a:cubicBezTo>
                  <a:cubicBezTo>
                    <a:pt x="8453" y="12737"/>
                    <a:pt x="8725" y="12446"/>
                    <a:pt x="8725" y="11846"/>
                  </a:cubicBezTo>
                  <a:cubicBezTo>
                    <a:pt x="8143" y="10644"/>
                    <a:pt x="6999" y="8860"/>
                    <a:pt x="5313" y="6495"/>
                  </a:cubicBezTo>
                  <a:cubicBezTo>
                    <a:pt x="5468" y="6262"/>
                    <a:pt x="5875" y="5584"/>
                    <a:pt x="6553" y="4440"/>
                  </a:cubicBezTo>
                  <a:cubicBezTo>
                    <a:pt x="7213" y="3316"/>
                    <a:pt x="7775" y="2482"/>
                    <a:pt x="8201" y="1959"/>
                  </a:cubicBezTo>
                  <a:cubicBezTo>
                    <a:pt x="8318" y="1745"/>
                    <a:pt x="8376" y="1513"/>
                    <a:pt x="8376" y="1261"/>
                  </a:cubicBezTo>
                  <a:cubicBezTo>
                    <a:pt x="8376" y="834"/>
                    <a:pt x="8085" y="466"/>
                    <a:pt x="7503" y="136"/>
                  </a:cubicBezTo>
                  <a:cubicBezTo>
                    <a:pt x="7038" y="524"/>
                    <a:pt x="6612" y="970"/>
                    <a:pt x="6224" y="1474"/>
                  </a:cubicBezTo>
                  <a:cubicBezTo>
                    <a:pt x="5856" y="1997"/>
                    <a:pt x="5468" y="2598"/>
                    <a:pt x="5080" y="3296"/>
                  </a:cubicBezTo>
                  <a:cubicBezTo>
                    <a:pt x="4692" y="3994"/>
                    <a:pt x="4382" y="4518"/>
                    <a:pt x="4130" y="4867"/>
                  </a:cubicBezTo>
                  <a:cubicBezTo>
                    <a:pt x="2734" y="2870"/>
                    <a:pt x="1726" y="1241"/>
                    <a:pt x="1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909" name="Google Shape;1909;p9"/>
            <p:cNvSpPr/>
            <p:nvPr/>
          </p:nvSpPr>
          <p:spPr>
            <a:xfrm>
              <a:off x="5228075" y="443450"/>
              <a:ext cx="271925" cy="292275"/>
            </a:xfrm>
            <a:custGeom>
              <a:avLst/>
              <a:gdLst/>
              <a:ahLst/>
              <a:cxnLst/>
              <a:rect l="l" t="t" r="r" b="b"/>
              <a:pathLst>
                <a:path w="10877" h="11691" extrusionOk="0">
                  <a:moveTo>
                    <a:pt x="4246" y="0"/>
                  </a:moveTo>
                  <a:cubicBezTo>
                    <a:pt x="4188" y="911"/>
                    <a:pt x="4149" y="1919"/>
                    <a:pt x="4149" y="3024"/>
                  </a:cubicBezTo>
                  <a:cubicBezTo>
                    <a:pt x="4149" y="3877"/>
                    <a:pt x="4169" y="4517"/>
                    <a:pt x="4188" y="4944"/>
                  </a:cubicBezTo>
                  <a:lnTo>
                    <a:pt x="1" y="5176"/>
                  </a:lnTo>
                  <a:lnTo>
                    <a:pt x="233" y="6243"/>
                  </a:lnTo>
                  <a:lnTo>
                    <a:pt x="4227" y="6456"/>
                  </a:lnTo>
                  <a:cubicBezTo>
                    <a:pt x="4265" y="7755"/>
                    <a:pt x="4285" y="8491"/>
                    <a:pt x="4285" y="8666"/>
                  </a:cubicBezTo>
                  <a:cubicBezTo>
                    <a:pt x="4285" y="9480"/>
                    <a:pt x="4265" y="10081"/>
                    <a:pt x="4246" y="10488"/>
                  </a:cubicBezTo>
                  <a:cubicBezTo>
                    <a:pt x="4324" y="10818"/>
                    <a:pt x="4479" y="11108"/>
                    <a:pt x="4750" y="11341"/>
                  </a:cubicBezTo>
                  <a:cubicBezTo>
                    <a:pt x="5002" y="11574"/>
                    <a:pt x="5274" y="11690"/>
                    <a:pt x="5564" y="11690"/>
                  </a:cubicBezTo>
                  <a:cubicBezTo>
                    <a:pt x="5991" y="11690"/>
                    <a:pt x="6262" y="11438"/>
                    <a:pt x="6398" y="10953"/>
                  </a:cubicBezTo>
                  <a:cubicBezTo>
                    <a:pt x="6359" y="10294"/>
                    <a:pt x="6282" y="9480"/>
                    <a:pt x="6165" y="8511"/>
                  </a:cubicBezTo>
                  <a:cubicBezTo>
                    <a:pt x="6049" y="7541"/>
                    <a:pt x="5991" y="6882"/>
                    <a:pt x="5952" y="6514"/>
                  </a:cubicBezTo>
                  <a:lnTo>
                    <a:pt x="5952" y="6514"/>
                  </a:lnTo>
                  <a:cubicBezTo>
                    <a:pt x="7891" y="6650"/>
                    <a:pt x="9209" y="6727"/>
                    <a:pt x="9926" y="6766"/>
                  </a:cubicBezTo>
                  <a:cubicBezTo>
                    <a:pt x="10236" y="6727"/>
                    <a:pt x="10469" y="6630"/>
                    <a:pt x="10643" y="6475"/>
                  </a:cubicBezTo>
                  <a:cubicBezTo>
                    <a:pt x="10799" y="6320"/>
                    <a:pt x="10876" y="6146"/>
                    <a:pt x="10876" y="5932"/>
                  </a:cubicBezTo>
                  <a:cubicBezTo>
                    <a:pt x="10876" y="5622"/>
                    <a:pt x="10740" y="5331"/>
                    <a:pt x="10450" y="5060"/>
                  </a:cubicBezTo>
                  <a:cubicBezTo>
                    <a:pt x="10178" y="4789"/>
                    <a:pt x="9849" y="4653"/>
                    <a:pt x="9442" y="4634"/>
                  </a:cubicBezTo>
                  <a:lnTo>
                    <a:pt x="5778" y="4847"/>
                  </a:lnTo>
                  <a:cubicBezTo>
                    <a:pt x="5758" y="4556"/>
                    <a:pt x="5681" y="3800"/>
                    <a:pt x="5564" y="2579"/>
                  </a:cubicBezTo>
                  <a:cubicBezTo>
                    <a:pt x="5429" y="1357"/>
                    <a:pt x="5351" y="562"/>
                    <a:pt x="5332" y="233"/>
                  </a:cubicBezTo>
                  <a:lnTo>
                    <a:pt x="4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910" name="Google Shape;1910;p9"/>
            <p:cNvSpPr/>
            <p:nvPr/>
          </p:nvSpPr>
          <p:spPr>
            <a:xfrm>
              <a:off x="5670550" y="354275"/>
              <a:ext cx="249150" cy="444450"/>
            </a:xfrm>
            <a:custGeom>
              <a:avLst/>
              <a:gdLst/>
              <a:ahLst/>
              <a:cxnLst/>
              <a:rect l="l" t="t" r="r" b="b"/>
              <a:pathLst>
                <a:path w="9966" h="17778" extrusionOk="0">
                  <a:moveTo>
                    <a:pt x="3045" y="0"/>
                  </a:moveTo>
                  <a:cubicBezTo>
                    <a:pt x="2637" y="1125"/>
                    <a:pt x="2327" y="2404"/>
                    <a:pt x="2075" y="3839"/>
                  </a:cubicBezTo>
                  <a:cubicBezTo>
                    <a:pt x="1843" y="5273"/>
                    <a:pt x="1532" y="6708"/>
                    <a:pt x="1164" y="8142"/>
                  </a:cubicBezTo>
                  <a:cubicBezTo>
                    <a:pt x="1416" y="8278"/>
                    <a:pt x="1746" y="8433"/>
                    <a:pt x="2133" y="8608"/>
                  </a:cubicBezTo>
                  <a:cubicBezTo>
                    <a:pt x="2502" y="8782"/>
                    <a:pt x="2851" y="8957"/>
                    <a:pt x="3180" y="9131"/>
                  </a:cubicBezTo>
                  <a:cubicBezTo>
                    <a:pt x="3549" y="9073"/>
                    <a:pt x="3936" y="9034"/>
                    <a:pt x="4343" y="9034"/>
                  </a:cubicBezTo>
                  <a:cubicBezTo>
                    <a:pt x="5507" y="9034"/>
                    <a:pt x="6379" y="9364"/>
                    <a:pt x="6980" y="9984"/>
                  </a:cubicBezTo>
                  <a:cubicBezTo>
                    <a:pt x="7562" y="10624"/>
                    <a:pt x="7872" y="11399"/>
                    <a:pt x="7872" y="12310"/>
                  </a:cubicBezTo>
                  <a:cubicBezTo>
                    <a:pt x="7872" y="13280"/>
                    <a:pt x="7542" y="14152"/>
                    <a:pt x="6902" y="14927"/>
                  </a:cubicBezTo>
                  <a:cubicBezTo>
                    <a:pt x="6263" y="15703"/>
                    <a:pt x="5448" y="16091"/>
                    <a:pt x="4479" y="16091"/>
                  </a:cubicBezTo>
                  <a:cubicBezTo>
                    <a:pt x="3490" y="16091"/>
                    <a:pt x="2463" y="15684"/>
                    <a:pt x="1358" y="14850"/>
                  </a:cubicBezTo>
                  <a:cubicBezTo>
                    <a:pt x="1261" y="14772"/>
                    <a:pt x="1164" y="14734"/>
                    <a:pt x="1048" y="14734"/>
                  </a:cubicBezTo>
                  <a:cubicBezTo>
                    <a:pt x="835" y="14734"/>
                    <a:pt x="602" y="14986"/>
                    <a:pt x="369" y="15470"/>
                  </a:cubicBezTo>
                  <a:cubicBezTo>
                    <a:pt x="137" y="15974"/>
                    <a:pt x="20" y="16226"/>
                    <a:pt x="1" y="16246"/>
                  </a:cubicBezTo>
                  <a:cubicBezTo>
                    <a:pt x="1436" y="17254"/>
                    <a:pt x="2870" y="17777"/>
                    <a:pt x="4421" y="17777"/>
                  </a:cubicBezTo>
                  <a:cubicBezTo>
                    <a:pt x="5991" y="17777"/>
                    <a:pt x="7309" y="17273"/>
                    <a:pt x="8376" y="16304"/>
                  </a:cubicBezTo>
                  <a:cubicBezTo>
                    <a:pt x="9442" y="15335"/>
                    <a:pt x="9965" y="14171"/>
                    <a:pt x="9965" y="12795"/>
                  </a:cubicBezTo>
                  <a:cubicBezTo>
                    <a:pt x="9965" y="11341"/>
                    <a:pt x="9423" y="10062"/>
                    <a:pt x="8337" y="8957"/>
                  </a:cubicBezTo>
                  <a:cubicBezTo>
                    <a:pt x="7251" y="7852"/>
                    <a:pt x="6011" y="7289"/>
                    <a:pt x="4615" y="7289"/>
                  </a:cubicBezTo>
                  <a:cubicBezTo>
                    <a:pt x="4188" y="7289"/>
                    <a:pt x="3742" y="7348"/>
                    <a:pt x="3277" y="7444"/>
                  </a:cubicBezTo>
                  <a:cubicBezTo>
                    <a:pt x="3665" y="5370"/>
                    <a:pt x="3975" y="3432"/>
                    <a:pt x="4208" y="1609"/>
                  </a:cubicBezTo>
                  <a:cubicBezTo>
                    <a:pt x="4615" y="1551"/>
                    <a:pt x="5584" y="1532"/>
                    <a:pt x="7077" y="1532"/>
                  </a:cubicBezTo>
                  <a:cubicBezTo>
                    <a:pt x="8085" y="1532"/>
                    <a:pt x="8977" y="1454"/>
                    <a:pt x="9752" y="1318"/>
                  </a:cubicBezTo>
                  <a:lnTo>
                    <a:pt x="9481" y="233"/>
                  </a:lnTo>
                  <a:lnTo>
                    <a:pt x="9500" y="233"/>
                  </a:lnTo>
                  <a:cubicBezTo>
                    <a:pt x="8744" y="117"/>
                    <a:pt x="7620" y="78"/>
                    <a:pt x="6127" y="78"/>
                  </a:cubicBezTo>
                  <a:cubicBezTo>
                    <a:pt x="4615" y="78"/>
                    <a:pt x="3587" y="39"/>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911" name="Google Shape;1911;p9"/>
            <p:cNvSpPr/>
            <p:nvPr/>
          </p:nvSpPr>
          <p:spPr>
            <a:xfrm>
              <a:off x="5943425" y="472050"/>
              <a:ext cx="249625" cy="489500"/>
            </a:xfrm>
            <a:custGeom>
              <a:avLst/>
              <a:gdLst/>
              <a:ahLst/>
              <a:cxnLst/>
              <a:rect l="l" t="t" r="r" b="b"/>
              <a:pathLst>
                <a:path w="9985" h="19580" extrusionOk="0">
                  <a:moveTo>
                    <a:pt x="8123" y="0"/>
                  </a:moveTo>
                  <a:lnTo>
                    <a:pt x="8123" y="252"/>
                  </a:lnTo>
                  <a:cubicBezTo>
                    <a:pt x="8123" y="2985"/>
                    <a:pt x="6999" y="6475"/>
                    <a:pt x="4789" y="10740"/>
                  </a:cubicBezTo>
                  <a:cubicBezTo>
                    <a:pt x="4265" y="10061"/>
                    <a:pt x="3800" y="9247"/>
                    <a:pt x="3393" y="8258"/>
                  </a:cubicBezTo>
                  <a:cubicBezTo>
                    <a:pt x="2986" y="7289"/>
                    <a:pt x="2695" y="6456"/>
                    <a:pt x="2540" y="5816"/>
                  </a:cubicBezTo>
                  <a:cubicBezTo>
                    <a:pt x="2385" y="5157"/>
                    <a:pt x="2172" y="4149"/>
                    <a:pt x="1900" y="2792"/>
                  </a:cubicBezTo>
                  <a:cubicBezTo>
                    <a:pt x="1648" y="1415"/>
                    <a:pt x="1474" y="543"/>
                    <a:pt x="1396" y="175"/>
                  </a:cubicBezTo>
                  <a:lnTo>
                    <a:pt x="0" y="97"/>
                  </a:lnTo>
                  <a:lnTo>
                    <a:pt x="0" y="97"/>
                  </a:lnTo>
                  <a:cubicBezTo>
                    <a:pt x="155" y="2423"/>
                    <a:pt x="562" y="4750"/>
                    <a:pt x="1260" y="7076"/>
                  </a:cubicBezTo>
                  <a:cubicBezTo>
                    <a:pt x="1939" y="9402"/>
                    <a:pt x="2928" y="11147"/>
                    <a:pt x="4226" y="12291"/>
                  </a:cubicBezTo>
                  <a:cubicBezTo>
                    <a:pt x="2559" y="15470"/>
                    <a:pt x="1396" y="17622"/>
                    <a:pt x="756" y="18746"/>
                  </a:cubicBezTo>
                  <a:lnTo>
                    <a:pt x="2230" y="19580"/>
                  </a:lnTo>
                  <a:cubicBezTo>
                    <a:pt x="3180" y="17893"/>
                    <a:pt x="3955" y="16459"/>
                    <a:pt x="4595" y="15257"/>
                  </a:cubicBezTo>
                  <a:cubicBezTo>
                    <a:pt x="5215" y="14055"/>
                    <a:pt x="5932" y="12582"/>
                    <a:pt x="6747" y="10817"/>
                  </a:cubicBezTo>
                  <a:cubicBezTo>
                    <a:pt x="7561" y="9053"/>
                    <a:pt x="8239" y="7309"/>
                    <a:pt x="8782" y="5564"/>
                  </a:cubicBezTo>
                  <a:cubicBezTo>
                    <a:pt x="9325" y="3838"/>
                    <a:pt x="9732" y="2132"/>
                    <a:pt x="9984" y="446"/>
                  </a:cubicBezTo>
                  <a:cubicBezTo>
                    <a:pt x="9558" y="271"/>
                    <a:pt x="8937" y="116"/>
                    <a:pt x="8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912" name="Google Shape;1912;p9"/>
            <p:cNvSpPr/>
            <p:nvPr/>
          </p:nvSpPr>
          <p:spPr>
            <a:xfrm>
              <a:off x="6375725" y="467200"/>
              <a:ext cx="340250" cy="211800"/>
            </a:xfrm>
            <a:custGeom>
              <a:avLst/>
              <a:gdLst/>
              <a:ahLst/>
              <a:cxnLst/>
              <a:rect l="l" t="t" r="r" b="b"/>
              <a:pathLst>
                <a:path w="13610" h="8472" extrusionOk="0">
                  <a:moveTo>
                    <a:pt x="12175" y="0"/>
                  </a:moveTo>
                  <a:cubicBezTo>
                    <a:pt x="11303" y="58"/>
                    <a:pt x="9500" y="97"/>
                    <a:pt x="6747" y="175"/>
                  </a:cubicBezTo>
                  <a:cubicBezTo>
                    <a:pt x="4014" y="252"/>
                    <a:pt x="1881" y="349"/>
                    <a:pt x="388" y="446"/>
                  </a:cubicBezTo>
                  <a:lnTo>
                    <a:pt x="621" y="1512"/>
                  </a:lnTo>
                  <a:cubicBezTo>
                    <a:pt x="1707" y="1590"/>
                    <a:pt x="5719" y="1803"/>
                    <a:pt x="12660" y="2133"/>
                  </a:cubicBezTo>
                  <a:cubicBezTo>
                    <a:pt x="12970" y="2094"/>
                    <a:pt x="13222" y="1997"/>
                    <a:pt x="13377" y="1842"/>
                  </a:cubicBezTo>
                  <a:cubicBezTo>
                    <a:pt x="13532" y="1687"/>
                    <a:pt x="13610" y="1512"/>
                    <a:pt x="13610" y="1299"/>
                  </a:cubicBezTo>
                  <a:cubicBezTo>
                    <a:pt x="13610" y="989"/>
                    <a:pt x="13474" y="698"/>
                    <a:pt x="13203" y="427"/>
                  </a:cubicBezTo>
                  <a:cubicBezTo>
                    <a:pt x="12912" y="155"/>
                    <a:pt x="12582" y="20"/>
                    <a:pt x="12175" y="0"/>
                  </a:cubicBezTo>
                  <a:close/>
                  <a:moveTo>
                    <a:pt x="12175" y="6339"/>
                  </a:moveTo>
                  <a:cubicBezTo>
                    <a:pt x="5661" y="6650"/>
                    <a:pt x="1610" y="6843"/>
                    <a:pt x="1" y="6979"/>
                  </a:cubicBezTo>
                  <a:lnTo>
                    <a:pt x="272" y="8045"/>
                  </a:lnTo>
                  <a:cubicBezTo>
                    <a:pt x="1823" y="8162"/>
                    <a:pt x="4052" y="8239"/>
                    <a:pt x="6902" y="8297"/>
                  </a:cubicBezTo>
                  <a:cubicBezTo>
                    <a:pt x="9771" y="8375"/>
                    <a:pt x="11690" y="8414"/>
                    <a:pt x="12660" y="8472"/>
                  </a:cubicBezTo>
                  <a:cubicBezTo>
                    <a:pt x="12970" y="8433"/>
                    <a:pt x="13222" y="8336"/>
                    <a:pt x="13377" y="8181"/>
                  </a:cubicBezTo>
                  <a:cubicBezTo>
                    <a:pt x="13532" y="8026"/>
                    <a:pt x="13610" y="7852"/>
                    <a:pt x="13610" y="7638"/>
                  </a:cubicBezTo>
                  <a:cubicBezTo>
                    <a:pt x="13610" y="7328"/>
                    <a:pt x="13474" y="7037"/>
                    <a:pt x="13203" y="6766"/>
                  </a:cubicBezTo>
                  <a:cubicBezTo>
                    <a:pt x="12912" y="6494"/>
                    <a:pt x="12582" y="6359"/>
                    <a:pt x="12175" y="63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913" name="Google Shape;1913;p9"/>
            <p:cNvSpPr/>
            <p:nvPr/>
          </p:nvSpPr>
          <p:spPr>
            <a:xfrm>
              <a:off x="6899150" y="328100"/>
              <a:ext cx="215700" cy="456075"/>
            </a:xfrm>
            <a:custGeom>
              <a:avLst/>
              <a:gdLst/>
              <a:ahLst/>
              <a:cxnLst/>
              <a:rect l="l" t="t" r="r" b="b"/>
              <a:pathLst>
                <a:path w="8628" h="18243" extrusionOk="0">
                  <a:moveTo>
                    <a:pt x="4130" y="0"/>
                  </a:moveTo>
                  <a:cubicBezTo>
                    <a:pt x="3858" y="272"/>
                    <a:pt x="3471" y="601"/>
                    <a:pt x="2986" y="1028"/>
                  </a:cubicBezTo>
                  <a:cubicBezTo>
                    <a:pt x="2482" y="1454"/>
                    <a:pt x="1939" y="1920"/>
                    <a:pt x="1319" y="2443"/>
                  </a:cubicBezTo>
                  <a:cubicBezTo>
                    <a:pt x="679" y="2966"/>
                    <a:pt x="253" y="3315"/>
                    <a:pt x="1" y="3529"/>
                  </a:cubicBezTo>
                  <a:lnTo>
                    <a:pt x="757" y="4323"/>
                  </a:lnTo>
                  <a:cubicBezTo>
                    <a:pt x="1435" y="3819"/>
                    <a:pt x="2501" y="3141"/>
                    <a:pt x="3936" y="2307"/>
                  </a:cubicBezTo>
                  <a:lnTo>
                    <a:pt x="3936" y="2307"/>
                  </a:lnTo>
                  <a:cubicBezTo>
                    <a:pt x="3897" y="3218"/>
                    <a:pt x="3878" y="4556"/>
                    <a:pt x="3878" y="6320"/>
                  </a:cubicBezTo>
                  <a:cubicBezTo>
                    <a:pt x="3878" y="7076"/>
                    <a:pt x="3878" y="8201"/>
                    <a:pt x="3897" y="9674"/>
                  </a:cubicBezTo>
                  <a:cubicBezTo>
                    <a:pt x="3917" y="11147"/>
                    <a:pt x="3917" y="12252"/>
                    <a:pt x="3917" y="12970"/>
                  </a:cubicBezTo>
                  <a:cubicBezTo>
                    <a:pt x="3917" y="14133"/>
                    <a:pt x="3897" y="15296"/>
                    <a:pt x="3839" y="16440"/>
                  </a:cubicBezTo>
                  <a:cubicBezTo>
                    <a:pt x="3529" y="16498"/>
                    <a:pt x="3083" y="16575"/>
                    <a:pt x="2521" y="16692"/>
                  </a:cubicBezTo>
                  <a:cubicBezTo>
                    <a:pt x="1959" y="16789"/>
                    <a:pt x="1474" y="16886"/>
                    <a:pt x="1106" y="16924"/>
                  </a:cubicBezTo>
                  <a:lnTo>
                    <a:pt x="1106" y="18184"/>
                  </a:lnTo>
                  <a:lnTo>
                    <a:pt x="1106" y="18204"/>
                  </a:lnTo>
                  <a:cubicBezTo>
                    <a:pt x="1086" y="18204"/>
                    <a:pt x="1358" y="18223"/>
                    <a:pt x="1900" y="18223"/>
                  </a:cubicBezTo>
                  <a:cubicBezTo>
                    <a:pt x="2443" y="18243"/>
                    <a:pt x="3219" y="18243"/>
                    <a:pt x="4188" y="18243"/>
                  </a:cubicBezTo>
                  <a:lnTo>
                    <a:pt x="8627" y="18243"/>
                  </a:lnTo>
                  <a:lnTo>
                    <a:pt x="8240" y="16983"/>
                  </a:lnTo>
                  <a:cubicBezTo>
                    <a:pt x="7949" y="16944"/>
                    <a:pt x="7522" y="16886"/>
                    <a:pt x="6960" y="16769"/>
                  </a:cubicBezTo>
                  <a:cubicBezTo>
                    <a:pt x="6417" y="16672"/>
                    <a:pt x="6068" y="16614"/>
                    <a:pt x="5933" y="16595"/>
                  </a:cubicBezTo>
                  <a:cubicBezTo>
                    <a:pt x="5875" y="15315"/>
                    <a:pt x="5855" y="13222"/>
                    <a:pt x="5855" y="10275"/>
                  </a:cubicBezTo>
                  <a:cubicBezTo>
                    <a:pt x="5855" y="5351"/>
                    <a:pt x="5816" y="1958"/>
                    <a:pt x="5719" y="117"/>
                  </a:cubicBezTo>
                  <a:cubicBezTo>
                    <a:pt x="5467" y="78"/>
                    <a:pt x="5196" y="59"/>
                    <a:pt x="4925" y="59"/>
                  </a:cubicBezTo>
                  <a:cubicBezTo>
                    <a:pt x="4653" y="39"/>
                    <a:pt x="4382" y="20"/>
                    <a:pt x="4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914" name="Google Shape;1914;p9"/>
            <p:cNvSpPr/>
            <p:nvPr/>
          </p:nvSpPr>
          <p:spPr>
            <a:xfrm>
              <a:off x="7115300" y="354275"/>
              <a:ext cx="249150" cy="444450"/>
            </a:xfrm>
            <a:custGeom>
              <a:avLst/>
              <a:gdLst/>
              <a:ahLst/>
              <a:cxnLst/>
              <a:rect l="l" t="t" r="r" b="b"/>
              <a:pathLst>
                <a:path w="9966" h="17778" extrusionOk="0">
                  <a:moveTo>
                    <a:pt x="3025" y="0"/>
                  </a:moveTo>
                  <a:cubicBezTo>
                    <a:pt x="2637" y="1125"/>
                    <a:pt x="2308" y="2404"/>
                    <a:pt x="2075" y="3839"/>
                  </a:cubicBezTo>
                  <a:cubicBezTo>
                    <a:pt x="1823" y="5273"/>
                    <a:pt x="1532" y="6708"/>
                    <a:pt x="1164" y="8142"/>
                  </a:cubicBezTo>
                  <a:cubicBezTo>
                    <a:pt x="1416" y="8278"/>
                    <a:pt x="1745" y="8433"/>
                    <a:pt x="2114" y="8608"/>
                  </a:cubicBezTo>
                  <a:cubicBezTo>
                    <a:pt x="2501" y="8782"/>
                    <a:pt x="2850" y="8957"/>
                    <a:pt x="3180" y="9131"/>
                  </a:cubicBezTo>
                  <a:cubicBezTo>
                    <a:pt x="3548" y="9073"/>
                    <a:pt x="3936" y="9034"/>
                    <a:pt x="4343" y="9034"/>
                  </a:cubicBezTo>
                  <a:cubicBezTo>
                    <a:pt x="5487" y="9034"/>
                    <a:pt x="6359" y="9364"/>
                    <a:pt x="6960" y="9984"/>
                  </a:cubicBezTo>
                  <a:cubicBezTo>
                    <a:pt x="7561" y="10624"/>
                    <a:pt x="7852" y="11399"/>
                    <a:pt x="7852" y="12310"/>
                  </a:cubicBezTo>
                  <a:cubicBezTo>
                    <a:pt x="7852" y="13280"/>
                    <a:pt x="7542" y="14152"/>
                    <a:pt x="6902" y="14927"/>
                  </a:cubicBezTo>
                  <a:cubicBezTo>
                    <a:pt x="6262" y="15703"/>
                    <a:pt x="5429" y="16091"/>
                    <a:pt x="4459" y="16091"/>
                  </a:cubicBezTo>
                  <a:cubicBezTo>
                    <a:pt x="3490" y="16091"/>
                    <a:pt x="2463" y="15684"/>
                    <a:pt x="1358" y="14850"/>
                  </a:cubicBezTo>
                  <a:cubicBezTo>
                    <a:pt x="1261" y="14772"/>
                    <a:pt x="1164" y="14734"/>
                    <a:pt x="1048" y="14734"/>
                  </a:cubicBezTo>
                  <a:cubicBezTo>
                    <a:pt x="815" y="14734"/>
                    <a:pt x="602" y="14986"/>
                    <a:pt x="369" y="15470"/>
                  </a:cubicBezTo>
                  <a:cubicBezTo>
                    <a:pt x="136" y="15974"/>
                    <a:pt x="1" y="16226"/>
                    <a:pt x="1" y="16246"/>
                  </a:cubicBezTo>
                  <a:cubicBezTo>
                    <a:pt x="1435" y="17254"/>
                    <a:pt x="2850" y="17777"/>
                    <a:pt x="4421" y="17777"/>
                  </a:cubicBezTo>
                  <a:cubicBezTo>
                    <a:pt x="5972" y="17777"/>
                    <a:pt x="7290" y="17273"/>
                    <a:pt x="8356" y="16304"/>
                  </a:cubicBezTo>
                  <a:cubicBezTo>
                    <a:pt x="9422" y="15335"/>
                    <a:pt x="9965" y="14171"/>
                    <a:pt x="9965" y="12795"/>
                  </a:cubicBezTo>
                  <a:cubicBezTo>
                    <a:pt x="9965" y="11341"/>
                    <a:pt x="9422" y="10062"/>
                    <a:pt x="8337" y="8957"/>
                  </a:cubicBezTo>
                  <a:cubicBezTo>
                    <a:pt x="7251" y="7852"/>
                    <a:pt x="6010" y="7289"/>
                    <a:pt x="4615" y="7289"/>
                  </a:cubicBezTo>
                  <a:cubicBezTo>
                    <a:pt x="4169" y="7289"/>
                    <a:pt x="3723" y="7348"/>
                    <a:pt x="3258" y="7444"/>
                  </a:cubicBezTo>
                  <a:cubicBezTo>
                    <a:pt x="3645" y="5370"/>
                    <a:pt x="3955" y="3432"/>
                    <a:pt x="4207" y="1609"/>
                  </a:cubicBezTo>
                  <a:cubicBezTo>
                    <a:pt x="4615" y="1551"/>
                    <a:pt x="5564" y="1532"/>
                    <a:pt x="7057" y="1532"/>
                  </a:cubicBezTo>
                  <a:cubicBezTo>
                    <a:pt x="8065" y="1532"/>
                    <a:pt x="8957" y="1454"/>
                    <a:pt x="9752" y="1318"/>
                  </a:cubicBezTo>
                  <a:lnTo>
                    <a:pt x="9480" y="233"/>
                  </a:lnTo>
                  <a:cubicBezTo>
                    <a:pt x="8744" y="117"/>
                    <a:pt x="7619" y="78"/>
                    <a:pt x="6107" y="78"/>
                  </a:cubicBezTo>
                  <a:cubicBezTo>
                    <a:pt x="4615" y="78"/>
                    <a:pt x="3587" y="39"/>
                    <a:pt x="3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1915" name="Google Shape;1915;p9"/>
          <p:cNvGrpSpPr/>
          <p:nvPr/>
        </p:nvGrpSpPr>
        <p:grpSpPr>
          <a:xfrm>
            <a:off x="-313240" y="1875538"/>
            <a:ext cx="403476" cy="465482"/>
            <a:chOff x="7970425" y="1897700"/>
            <a:chExt cx="68975" cy="79575"/>
          </a:xfrm>
        </p:grpSpPr>
        <p:sp>
          <p:nvSpPr>
            <p:cNvPr id="1916" name="Google Shape;1916;p9"/>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9"/>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9"/>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9" name="Google Shape;1919;p9"/>
          <p:cNvSpPr/>
          <p:nvPr/>
        </p:nvSpPr>
        <p:spPr>
          <a:xfrm>
            <a:off x="4195527" y="455507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0" name="Google Shape;1920;p9"/>
          <p:cNvGrpSpPr/>
          <p:nvPr/>
        </p:nvGrpSpPr>
        <p:grpSpPr>
          <a:xfrm>
            <a:off x="4546213" y="-129321"/>
            <a:ext cx="310468" cy="358288"/>
            <a:chOff x="8375825" y="2031150"/>
            <a:chExt cx="53075" cy="61250"/>
          </a:xfrm>
        </p:grpSpPr>
        <p:sp>
          <p:nvSpPr>
            <p:cNvPr id="1921" name="Google Shape;1921;p9"/>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9"/>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9"/>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4" name="Google Shape;1924;p9"/>
          <p:cNvSpPr/>
          <p:nvPr/>
        </p:nvSpPr>
        <p:spPr>
          <a:xfrm>
            <a:off x="1689149" y="4608491"/>
            <a:ext cx="975713" cy="925260"/>
          </a:xfrm>
          <a:custGeom>
            <a:avLst/>
            <a:gdLst/>
            <a:ahLst/>
            <a:cxnLst/>
            <a:rect l="l" t="t" r="r" b="b"/>
            <a:pathLst>
              <a:path w="6672" h="6327" extrusionOk="0">
                <a:moveTo>
                  <a:pt x="3350" y="13"/>
                </a:moveTo>
                <a:cubicBezTo>
                  <a:pt x="3531" y="593"/>
                  <a:pt x="3696" y="1166"/>
                  <a:pt x="3874" y="1743"/>
                </a:cubicBezTo>
                <a:lnTo>
                  <a:pt x="3911" y="1718"/>
                </a:lnTo>
                <a:lnTo>
                  <a:pt x="5285" y="875"/>
                </a:lnTo>
                <a:lnTo>
                  <a:pt x="5285" y="875"/>
                </a:lnTo>
                <a:lnTo>
                  <a:pt x="4671" y="2366"/>
                </a:lnTo>
                <a:lnTo>
                  <a:pt x="4643" y="2435"/>
                </a:lnTo>
                <a:cubicBezTo>
                  <a:pt x="5063" y="2495"/>
                  <a:pt x="5792" y="2599"/>
                  <a:pt x="6286" y="2665"/>
                </a:cubicBezTo>
                <a:lnTo>
                  <a:pt x="6286" y="2665"/>
                </a:lnTo>
                <a:cubicBezTo>
                  <a:pt x="5851" y="2897"/>
                  <a:pt x="5201" y="3247"/>
                  <a:pt x="4836" y="3447"/>
                </a:cubicBezTo>
                <a:lnTo>
                  <a:pt x="4880" y="3491"/>
                </a:lnTo>
                <a:lnTo>
                  <a:pt x="6013" y="4722"/>
                </a:lnTo>
                <a:lnTo>
                  <a:pt x="6013" y="4722"/>
                </a:lnTo>
                <a:cubicBezTo>
                  <a:pt x="5468" y="4612"/>
                  <a:pt x="4923" y="4494"/>
                  <a:pt x="4375" y="4379"/>
                </a:cubicBezTo>
                <a:lnTo>
                  <a:pt x="4347" y="4373"/>
                </a:lnTo>
                <a:lnTo>
                  <a:pt x="4347" y="4373"/>
                </a:lnTo>
                <a:lnTo>
                  <a:pt x="4350" y="4401"/>
                </a:lnTo>
                <a:cubicBezTo>
                  <a:pt x="4371" y="4893"/>
                  <a:pt x="4389" y="5575"/>
                  <a:pt x="4410" y="6094"/>
                </a:cubicBezTo>
                <a:lnTo>
                  <a:pt x="4410" y="6094"/>
                </a:lnTo>
                <a:lnTo>
                  <a:pt x="3381" y="4750"/>
                </a:lnTo>
                <a:lnTo>
                  <a:pt x="3350" y="4712"/>
                </a:lnTo>
                <a:lnTo>
                  <a:pt x="3322" y="4750"/>
                </a:lnTo>
                <a:lnTo>
                  <a:pt x="2323" y="6010"/>
                </a:lnTo>
                <a:lnTo>
                  <a:pt x="2323" y="6010"/>
                </a:lnTo>
                <a:lnTo>
                  <a:pt x="2393" y="4404"/>
                </a:lnTo>
                <a:lnTo>
                  <a:pt x="2397" y="4323"/>
                </a:lnTo>
                <a:lnTo>
                  <a:pt x="2316" y="4339"/>
                </a:lnTo>
                <a:lnTo>
                  <a:pt x="795" y="4659"/>
                </a:lnTo>
                <a:lnTo>
                  <a:pt x="795" y="4659"/>
                </a:lnTo>
                <a:cubicBezTo>
                  <a:pt x="1145" y="4276"/>
                  <a:pt x="1494" y="3892"/>
                  <a:pt x="1839" y="3507"/>
                </a:cubicBezTo>
                <a:lnTo>
                  <a:pt x="1901" y="3438"/>
                </a:lnTo>
                <a:lnTo>
                  <a:pt x="1820" y="3394"/>
                </a:lnTo>
                <a:lnTo>
                  <a:pt x="442" y="2671"/>
                </a:lnTo>
                <a:lnTo>
                  <a:pt x="442" y="2671"/>
                </a:lnTo>
                <a:cubicBezTo>
                  <a:pt x="957" y="2601"/>
                  <a:pt x="1469" y="2524"/>
                  <a:pt x="1982" y="2450"/>
                </a:cubicBezTo>
                <a:lnTo>
                  <a:pt x="2063" y="2441"/>
                </a:lnTo>
                <a:lnTo>
                  <a:pt x="2032" y="2366"/>
                </a:lnTo>
                <a:lnTo>
                  <a:pt x="1416" y="875"/>
                </a:lnTo>
                <a:lnTo>
                  <a:pt x="2789" y="1718"/>
                </a:lnTo>
                <a:lnTo>
                  <a:pt x="2827" y="1740"/>
                </a:lnTo>
                <a:cubicBezTo>
                  <a:pt x="3004" y="1166"/>
                  <a:pt x="3169" y="590"/>
                  <a:pt x="3350" y="13"/>
                </a:cubicBezTo>
                <a:close/>
                <a:moveTo>
                  <a:pt x="3350" y="1"/>
                </a:moveTo>
                <a:cubicBezTo>
                  <a:pt x="3170" y="546"/>
                  <a:pt x="2973" y="1095"/>
                  <a:pt x="2789" y="1643"/>
                </a:cubicBezTo>
                <a:lnTo>
                  <a:pt x="2789" y="1643"/>
                </a:lnTo>
                <a:lnTo>
                  <a:pt x="1334" y="708"/>
                </a:lnTo>
                <a:lnTo>
                  <a:pt x="1203" y="621"/>
                </a:lnTo>
                <a:lnTo>
                  <a:pt x="1203" y="621"/>
                </a:lnTo>
                <a:lnTo>
                  <a:pt x="1262" y="768"/>
                </a:lnTo>
                <a:lnTo>
                  <a:pt x="1887" y="2339"/>
                </a:lnTo>
                <a:lnTo>
                  <a:pt x="1887" y="2339"/>
                </a:lnTo>
                <a:cubicBezTo>
                  <a:pt x="1259" y="2420"/>
                  <a:pt x="628" y="2504"/>
                  <a:pt x="0" y="2594"/>
                </a:cubicBezTo>
                <a:lnTo>
                  <a:pt x="190" y="2693"/>
                </a:lnTo>
                <a:lnTo>
                  <a:pt x="1670" y="3479"/>
                </a:lnTo>
                <a:lnTo>
                  <a:pt x="1670" y="3479"/>
                </a:lnTo>
                <a:cubicBezTo>
                  <a:pt x="1295" y="3892"/>
                  <a:pt x="921" y="4309"/>
                  <a:pt x="549" y="4725"/>
                </a:cubicBezTo>
                <a:lnTo>
                  <a:pt x="405" y="4887"/>
                </a:lnTo>
                <a:lnTo>
                  <a:pt x="614" y="4840"/>
                </a:lnTo>
                <a:lnTo>
                  <a:pt x="2263" y="4481"/>
                </a:lnTo>
                <a:lnTo>
                  <a:pt x="2263" y="4481"/>
                </a:lnTo>
                <a:lnTo>
                  <a:pt x="2213" y="6168"/>
                </a:lnTo>
                <a:lnTo>
                  <a:pt x="2210" y="6327"/>
                </a:lnTo>
                <a:lnTo>
                  <a:pt x="2210" y="6327"/>
                </a:lnTo>
                <a:lnTo>
                  <a:pt x="2303" y="6202"/>
                </a:lnTo>
                <a:lnTo>
                  <a:pt x="3352" y="4835"/>
                </a:lnTo>
                <a:lnTo>
                  <a:pt x="3352" y="4835"/>
                </a:lnTo>
                <a:lnTo>
                  <a:pt x="4419" y="6183"/>
                </a:lnTo>
                <a:lnTo>
                  <a:pt x="4466" y="6246"/>
                </a:lnTo>
                <a:lnTo>
                  <a:pt x="4462" y="6168"/>
                </a:lnTo>
                <a:lnTo>
                  <a:pt x="4428" y="5283"/>
                </a:lnTo>
                <a:cubicBezTo>
                  <a:pt x="4416" y="4999"/>
                  <a:pt x="4404" y="4713"/>
                  <a:pt x="4395" y="4429"/>
                </a:cubicBezTo>
                <a:lnTo>
                  <a:pt x="4395" y="4429"/>
                </a:lnTo>
                <a:cubicBezTo>
                  <a:pt x="4962" y="4554"/>
                  <a:pt x="5528" y="4674"/>
                  <a:pt x="6095" y="4803"/>
                </a:cubicBezTo>
                <a:lnTo>
                  <a:pt x="6192" y="4825"/>
                </a:lnTo>
                <a:lnTo>
                  <a:pt x="6192" y="4825"/>
                </a:lnTo>
                <a:lnTo>
                  <a:pt x="6126" y="4750"/>
                </a:lnTo>
                <a:lnTo>
                  <a:pt x="4995" y="3475"/>
                </a:lnTo>
                <a:lnTo>
                  <a:pt x="4995" y="3475"/>
                </a:lnTo>
                <a:cubicBezTo>
                  <a:pt x="5402" y="3264"/>
                  <a:pt x="6135" y="2880"/>
                  <a:pt x="6507" y="2684"/>
                </a:cubicBezTo>
                <a:lnTo>
                  <a:pt x="6672" y="2600"/>
                </a:lnTo>
                <a:lnTo>
                  <a:pt x="6488" y="2572"/>
                </a:lnTo>
                <a:cubicBezTo>
                  <a:pt x="6075" y="2513"/>
                  <a:pt x="5263" y="2404"/>
                  <a:pt x="4808" y="2342"/>
                </a:cubicBezTo>
                <a:lnTo>
                  <a:pt x="4808" y="2342"/>
                </a:lnTo>
                <a:lnTo>
                  <a:pt x="5441" y="768"/>
                </a:lnTo>
                <a:lnTo>
                  <a:pt x="5497" y="621"/>
                </a:lnTo>
                <a:lnTo>
                  <a:pt x="5497" y="621"/>
                </a:lnTo>
                <a:lnTo>
                  <a:pt x="5366" y="708"/>
                </a:lnTo>
                <a:lnTo>
                  <a:pt x="3913" y="1639"/>
                </a:lnTo>
                <a:lnTo>
                  <a:pt x="3913" y="1639"/>
                </a:lnTo>
                <a:cubicBezTo>
                  <a:pt x="3730" y="1092"/>
                  <a:pt x="3532" y="542"/>
                  <a:pt x="335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9"/>
          <p:cNvSpPr/>
          <p:nvPr/>
        </p:nvSpPr>
        <p:spPr>
          <a:xfrm>
            <a:off x="8161150" y="-363128"/>
            <a:ext cx="627223" cy="594466"/>
          </a:xfrm>
          <a:custGeom>
            <a:avLst/>
            <a:gdLst/>
            <a:ahLst/>
            <a:cxnLst/>
            <a:rect l="l" t="t" r="r" b="b"/>
            <a:pathLst>
              <a:path w="4289" h="4065" extrusionOk="0">
                <a:moveTo>
                  <a:pt x="2154" y="10"/>
                </a:moveTo>
                <a:cubicBezTo>
                  <a:pt x="2272" y="381"/>
                  <a:pt x="2375" y="752"/>
                  <a:pt x="2490" y="1120"/>
                </a:cubicBezTo>
                <a:lnTo>
                  <a:pt x="2515" y="1107"/>
                </a:lnTo>
                <a:lnTo>
                  <a:pt x="3397" y="563"/>
                </a:lnTo>
                <a:lnTo>
                  <a:pt x="3004" y="1522"/>
                </a:lnTo>
                <a:lnTo>
                  <a:pt x="2986" y="1565"/>
                </a:lnTo>
                <a:cubicBezTo>
                  <a:pt x="3255" y="1604"/>
                  <a:pt x="3723" y="1671"/>
                  <a:pt x="4039" y="1714"/>
                </a:cubicBezTo>
                <a:lnTo>
                  <a:pt x="4039" y="1714"/>
                </a:lnTo>
                <a:cubicBezTo>
                  <a:pt x="3760" y="1862"/>
                  <a:pt x="3343" y="2087"/>
                  <a:pt x="3107" y="2213"/>
                </a:cubicBezTo>
                <a:lnTo>
                  <a:pt x="3135" y="2244"/>
                </a:lnTo>
                <a:lnTo>
                  <a:pt x="3865" y="3033"/>
                </a:lnTo>
                <a:lnTo>
                  <a:pt x="3865" y="3033"/>
                </a:lnTo>
                <a:cubicBezTo>
                  <a:pt x="3512" y="2962"/>
                  <a:pt x="3165" y="2888"/>
                  <a:pt x="2814" y="2815"/>
                </a:cubicBezTo>
                <a:lnTo>
                  <a:pt x="2796" y="2808"/>
                </a:lnTo>
                <a:lnTo>
                  <a:pt x="2796" y="2827"/>
                </a:lnTo>
                <a:cubicBezTo>
                  <a:pt x="2810" y="3144"/>
                  <a:pt x="2822" y="3579"/>
                  <a:pt x="2834" y="3913"/>
                </a:cubicBezTo>
                <a:lnTo>
                  <a:pt x="2834" y="3913"/>
                </a:lnTo>
                <a:lnTo>
                  <a:pt x="2172" y="3052"/>
                </a:lnTo>
                <a:lnTo>
                  <a:pt x="2154" y="3027"/>
                </a:lnTo>
                <a:lnTo>
                  <a:pt x="2135" y="3052"/>
                </a:lnTo>
                <a:lnTo>
                  <a:pt x="1494" y="3862"/>
                </a:lnTo>
                <a:lnTo>
                  <a:pt x="1494" y="3862"/>
                </a:lnTo>
                <a:lnTo>
                  <a:pt x="1540" y="2830"/>
                </a:lnTo>
                <a:lnTo>
                  <a:pt x="1540" y="2777"/>
                </a:lnTo>
                <a:lnTo>
                  <a:pt x="1490" y="2787"/>
                </a:lnTo>
                <a:lnTo>
                  <a:pt x="512" y="2995"/>
                </a:lnTo>
                <a:lnTo>
                  <a:pt x="512" y="2995"/>
                </a:lnTo>
                <a:cubicBezTo>
                  <a:pt x="735" y="2748"/>
                  <a:pt x="960" y="2504"/>
                  <a:pt x="1185" y="2254"/>
                </a:cubicBezTo>
                <a:lnTo>
                  <a:pt x="1222" y="2210"/>
                </a:lnTo>
                <a:lnTo>
                  <a:pt x="1172" y="2182"/>
                </a:lnTo>
                <a:lnTo>
                  <a:pt x="289" y="1717"/>
                </a:lnTo>
                <a:lnTo>
                  <a:pt x="289" y="1717"/>
                </a:lnTo>
                <a:cubicBezTo>
                  <a:pt x="619" y="1671"/>
                  <a:pt x="947" y="1624"/>
                  <a:pt x="1275" y="1575"/>
                </a:cubicBezTo>
                <a:lnTo>
                  <a:pt x="1328" y="1568"/>
                </a:lnTo>
                <a:lnTo>
                  <a:pt x="1306" y="1522"/>
                </a:lnTo>
                <a:lnTo>
                  <a:pt x="911" y="564"/>
                </a:lnTo>
                <a:lnTo>
                  <a:pt x="1795" y="1104"/>
                </a:lnTo>
                <a:lnTo>
                  <a:pt x="1817" y="1120"/>
                </a:lnTo>
                <a:cubicBezTo>
                  <a:pt x="1932" y="752"/>
                  <a:pt x="2038" y="381"/>
                  <a:pt x="2154" y="10"/>
                </a:cubicBezTo>
                <a:close/>
                <a:moveTo>
                  <a:pt x="2154" y="1"/>
                </a:moveTo>
                <a:cubicBezTo>
                  <a:pt x="2038" y="351"/>
                  <a:pt x="1913" y="702"/>
                  <a:pt x="1794" y="1055"/>
                </a:cubicBezTo>
                <a:lnTo>
                  <a:pt x="1794" y="1055"/>
                </a:lnTo>
                <a:lnTo>
                  <a:pt x="861" y="456"/>
                </a:lnTo>
                <a:lnTo>
                  <a:pt x="776" y="400"/>
                </a:lnTo>
                <a:lnTo>
                  <a:pt x="776" y="400"/>
                </a:lnTo>
                <a:lnTo>
                  <a:pt x="814" y="493"/>
                </a:lnTo>
                <a:lnTo>
                  <a:pt x="1216" y="1503"/>
                </a:lnTo>
                <a:lnTo>
                  <a:pt x="1216" y="1503"/>
                </a:lnTo>
                <a:cubicBezTo>
                  <a:pt x="812" y="1557"/>
                  <a:pt x="405" y="1608"/>
                  <a:pt x="1" y="1665"/>
                </a:cubicBezTo>
                <a:lnTo>
                  <a:pt x="125" y="1730"/>
                </a:lnTo>
                <a:lnTo>
                  <a:pt x="1076" y="2235"/>
                </a:lnTo>
                <a:lnTo>
                  <a:pt x="1076" y="2235"/>
                </a:lnTo>
                <a:cubicBezTo>
                  <a:pt x="834" y="2501"/>
                  <a:pt x="595" y="2770"/>
                  <a:pt x="356" y="3036"/>
                </a:cubicBezTo>
                <a:lnTo>
                  <a:pt x="262" y="3139"/>
                </a:lnTo>
                <a:lnTo>
                  <a:pt x="396" y="3111"/>
                </a:lnTo>
                <a:lnTo>
                  <a:pt x="1457" y="2879"/>
                </a:lnTo>
                <a:lnTo>
                  <a:pt x="1457" y="2879"/>
                </a:lnTo>
                <a:lnTo>
                  <a:pt x="1425" y="3961"/>
                </a:lnTo>
                <a:lnTo>
                  <a:pt x="1421" y="4064"/>
                </a:lnTo>
                <a:lnTo>
                  <a:pt x="1421" y="4064"/>
                </a:lnTo>
                <a:lnTo>
                  <a:pt x="1484" y="3983"/>
                </a:lnTo>
                <a:lnTo>
                  <a:pt x="2154" y="3104"/>
                </a:lnTo>
                <a:lnTo>
                  <a:pt x="2154" y="3104"/>
                </a:lnTo>
                <a:lnTo>
                  <a:pt x="2839" y="3974"/>
                </a:lnTo>
                <a:lnTo>
                  <a:pt x="2870" y="4011"/>
                </a:lnTo>
                <a:lnTo>
                  <a:pt x="2867" y="3961"/>
                </a:lnTo>
                <a:lnTo>
                  <a:pt x="2845" y="3394"/>
                </a:lnTo>
                <a:cubicBezTo>
                  <a:pt x="2839" y="3211"/>
                  <a:pt x="2831" y="3030"/>
                  <a:pt x="2824" y="2846"/>
                </a:cubicBezTo>
                <a:lnTo>
                  <a:pt x="2824" y="2846"/>
                </a:lnTo>
                <a:cubicBezTo>
                  <a:pt x="3187" y="2926"/>
                  <a:pt x="3552" y="3003"/>
                  <a:pt x="3917" y="3086"/>
                </a:cubicBezTo>
                <a:lnTo>
                  <a:pt x="3980" y="3101"/>
                </a:lnTo>
                <a:lnTo>
                  <a:pt x="3936" y="3052"/>
                </a:lnTo>
                <a:lnTo>
                  <a:pt x="3210" y="2232"/>
                </a:lnTo>
                <a:lnTo>
                  <a:pt x="3210" y="2232"/>
                </a:lnTo>
                <a:cubicBezTo>
                  <a:pt x="3472" y="2099"/>
                  <a:pt x="3942" y="1852"/>
                  <a:pt x="4182" y="1727"/>
                </a:cubicBezTo>
                <a:lnTo>
                  <a:pt x="4288" y="1671"/>
                </a:lnTo>
                <a:lnTo>
                  <a:pt x="4170" y="1656"/>
                </a:lnTo>
                <a:cubicBezTo>
                  <a:pt x="3905" y="1617"/>
                  <a:pt x="3384" y="1546"/>
                  <a:pt x="3090" y="1506"/>
                </a:cubicBezTo>
                <a:lnTo>
                  <a:pt x="3090" y="1506"/>
                </a:lnTo>
                <a:lnTo>
                  <a:pt x="3497" y="496"/>
                </a:lnTo>
                <a:lnTo>
                  <a:pt x="3534" y="400"/>
                </a:lnTo>
                <a:lnTo>
                  <a:pt x="3450" y="456"/>
                </a:lnTo>
                <a:lnTo>
                  <a:pt x="2516" y="1055"/>
                </a:lnTo>
                <a:lnTo>
                  <a:pt x="2516" y="1055"/>
                </a:lnTo>
                <a:cubicBezTo>
                  <a:pt x="2397" y="703"/>
                  <a:pt x="2272" y="350"/>
                  <a:pt x="215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9"/>
          <p:cNvSpPr/>
          <p:nvPr/>
        </p:nvSpPr>
        <p:spPr>
          <a:xfrm>
            <a:off x="282300" y="282300"/>
            <a:ext cx="8579400" cy="4578900"/>
          </a:xfrm>
          <a:prstGeom prst="rect">
            <a:avLst/>
          </a:prstGeom>
          <a:solidFill>
            <a:schemeClr val="dk2"/>
          </a:solidFill>
          <a:ln w="762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28" name="Google Shape;1928;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29"/>
        <p:cNvGrpSpPr/>
        <p:nvPr/>
      </p:nvGrpSpPr>
      <p:grpSpPr>
        <a:xfrm>
          <a:off x="0" y="0"/>
          <a:ext cx="0" cy="0"/>
          <a:chOff x="0" y="0"/>
          <a:chExt cx="0" cy="0"/>
        </a:xfrm>
      </p:grpSpPr>
      <p:sp>
        <p:nvSpPr>
          <p:cNvPr id="1930" name="Google Shape;1930;p10"/>
          <p:cNvSpPr txBox="1">
            <a:spLocks noGrp="1"/>
          </p:cNvSpPr>
          <p:nvPr>
            <p:ph type="title"/>
          </p:nvPr>
        </p:nvSpPr>
        <p:spPr>
          <a:xfrm>
            <a:off x="720000" y="4035800"/>
            <a:ext cx="7704000" cy="572700"/>
          </a:xfrm>
          <a:prstGeom prst="rect">
            <a:avLst/>
          </a:prstGeom>
          <a:solidFill>
            <a:schemeClr val="dk2"/>
          </a:solidFill>
          <a:ln w="762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Alexandria"/>
              <a:buChar char="●"/>
              <a:defRPr>
                <a:solidFill>
                  <a:schemeClr val="dk1"/>
                </a:solidFill>
                <a:latin typeface="Alexandria"/>
                <a:ea typeface="Alexandria"/>
                <a:cs typeface="Alexandria"/>
                <a:sym typeface="Alexandria"/>
              </a:defRPr>
            </a:lvl1pPr>
            <a:lvl2pPr marL="914400" lvl="1" indent="-317500" rtl="0">
              <a:lnSpc>
                <a:spcPct val="100000"/>
              </a:lnSpc>
              <a:spcBef>
                <a:spcPts val="1600"/>
              </a:spcBef>
              <a:spcAft>
                <a:spcPts val="0"/>
              </a:spcAft>
              <a:buClr>
                <a:schemeClr val="dk1"/>
              </a:buClr>
              <a:buSzPts val="1400"/>
              <a:buFont typeface="Alexandria"/>
              <a:buChar char="○"/>
              <a:defRPr>
                <a:solidFill>
                  <a:schemeClr val="dk1"/>
                </a:solidFill>
                <a:latin typeface="Alexandria"/>
                <a:ea typeface="Alexandria"/>
                <a:cs typeface="Alexandria"/>
                <a:sym typeface="Alexandria"/>
              </a:defRPr>
            </a:lvl2pPr>
            <a:lvl3pPr marL="1371600" lvl="2" indent="-317500" rtl="0">
              <a:lnSpc>
                <a:spcPct val="100000"/>
              </a:lnSpc>
              <a:spcBef>
                <a:spcPts val="1600"/>
              </a:spcBef>
              <a:spcAft>
                <a:spcPts val="0"/>
              </a:spcAft>
              <a:buClr>
                <a:schemeClr val="dk1"/>
              </a:buClr>
              <a:buSzPts val="1400"/>
              <a:buFont typeface="Alexandria"/>
              <a:buChar char="■"/>
              <a:defRPr>
                <a:solidFill>
                  <a:schemeClr val="dk1"/>
                </a:solidFill>
                <a:latin typeface="Alexandria"/>
                <a:ea typeface="Alexandria"/>
                <a:cs typeface="Alexandria"/>
                <a:sym typeface="Alexandria"/>
              </a:defRPr>
            </a:lvl3pPr>
            <a:lvl4pPr marL="1828800" lvl="3" indent="-317500" rtl="0">
              <a:lnSpc>
                <a:spcPct val="100000"/>
              </a:lnSpc>
              <a:spcBef>
                <a:spcPts val="1600"/>
              </a:spcBef>
              <a:spcAft>
                <a:spcPts val="0"/>
              </a:spcAft>
              <a:buClr>
                <a:schemeClr val="dk1"/>
              </a:buClr>
              <a:buSzPts val="1400"/>
              <a:buFont typeface="Alexandria"/>
              <a:buChar char="●"/>
              <a:defRPr>
                <a:solidFill>
                  <a:schemeClr val="dk1"/>
                </a:solidFill>
                <a:latin typeface="Alexandria"/>
                <a:ea typeface="Alexandria"/>
                <a:cs typeface="Alexandria"/>
                <a:sym typeface="Alexandria"/>
              </a:defRPr>
            </a:lvl4pPr>
            <a:lvl5pPr marL="2286000" lvl="4" indent="-317500" rtl="0">
              <a:lnSpc>
                <a:spcPct val="100000"/>
              </a:lnSpc>
              <a:spcBef>
                <a:spcPts val="1600"/>
              </a:spcBef>
              <a:spcAft>
                <a:spcPts val="0"/>
              </a:spcAft>
              <a:buClr>
                <a:schemeClr val="dk1"/>
              </a:buClr>
              <a:buSzPts val="1400"/>
              <a:buFont typeface="Alexandria"/>
              <a:buChar char="○"/>
              <a:defRPr>
                <a:solidFill>
                  <a:schemeClr val="dk1"/>
                </a:solidFill>
                <a:latin typeface="Alexandria"/>
                <a:ea typeface="Alexandria"/>
                <a:cs typeface="Alexandria"/>
                <a:sym typeface="Alexandria"/>
              </a:defRPr>
            </a:lvl5pPr>
            <a:lvl6pPr marL="2743200" lvl="5" indent="-317500" rtl="0">
              <a:lnSpc>
                <a:spcPct val="100000"/>
              </a:lnSpc>
              <a:spcBef>
                <a:spcPts val="1600"/>
              </a:spcBef>
              <a:spcAft>
                <a:spcPts val="0"/>
              </a:spcAft>
              <a:buClr>
                <a:schemeClr val="dk1"/>
              </a:buClr>
              <a:buSzPts val="1400"/>
              <a:buFont typeface="Alexandria"/>
              <a:buChar char="■"/>
              <a:defRPr>
                <a:solidFill>
                  <a:schemeClr val="dk1"/>
                </a:solidFill>
                <a:latin typeface="Alexandria"/>
                <a:ea typeface="Alexandria"/>
                <a:cs typeface="Alexandria"/>
                <a:sym typeface="Alexandria"/>
              </a:defRPr>
            </a:lvl6pPr>
            <a:lvl7pPr marL="3200400" lvl="6" indent="-317500" rtl="0">
              <a:lnSpc>
                <a:spcPct val="100000"/>
              </a:lnSpc>
              <a:spcBef>
                <a:spcPts val="1600"/>
              </a:spcBef>
              <a:spcAft>
                <a:spcPts val="0"/>
              </a:spcAft>
              <a:buClr>
                <a:schemeClr val="dk1"/>
              </a:buClr>
              <a:buSzPts val="1400"/>
              <a:buFont typeface="Alexandria"/>
              <a:buChar char="●"/>
              <a:defRPr>
                <a:solidFill>
                  <a:schemeClr val="dk1"/>
                </a:solidFill>
                <a:latin typeface="Alexandria"/>
                <a:ea typeface="Alexandria"/>
                <a:cs typeface="Alexandria"/>
                <a:sym typeface="Alexandria"/>
              </a:defRPr>
            </a:lvl7pPr>
            <a:lvl8pPr marL="3657600" lvl="7" indent="-317500" rtl="0">
              <a:lnSpc>
                <a:spcPct val="100000"/>
              </a:lnSpc>
              <a:spcBef>
                <a:spcPts val="1600"/>
              </a:spcBef>
              <a:spcAft>
                <a:spcPts val="0"/>
              </a:spcAft>
              <a:buClr>
                <a:schemeClr val="dk1"/>
              </a:buClr>
              <a:buSzPts val="1400"/>
              <a:buFont typeface="Alexandria"/>
              <a:buChar char="○"/>
              <a:defRPr>
                <a:solidFill>
                  <a:schemeClr val="dk1"/>
                </a:solidFill>
                <a:latin typeface="Alexandria"/>
                <a:ea typeface="Alexandria"/>
                <a:cs typeface="Alexandria"/>
                <a:sym typeface="Alexandria"/>
              </a:defRPr>
            </a:lvl8pPr>
            <a:lvl9pPr marL="4114800" lvl="8" indent="-317500" rtl="0">
              <a:lnSpc>
                <a:spcPct val="100000"/>
              </a:lnSpc>
              <a:spcBef>
                <a:spcPts val="1600"/>
              </a:spcBef>
              <a:spcAft>
                <a:spcPts val="1600"/>
              </a:spcAft>
              <a:buClr>
                <a:schemeClr val="dk1"/>
              </a:buClr>
              <a:buSzPts val="1400"/>
              <a:buFont typeface="Alexandria"/>
              <a:buChar char="■"/>
              <a:defRPr>
                <a:solidFill>
                  <a:schemeClr val="dk1"/>
                </a:solidFill>
                <a:latin typeface="Alexandria"/>
                <a:ea typeface="Alexandria"/>
                <a:cs typeface="Alexandria"/>
                <a:sym typeface="Alexandri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 id="2147483661" r:id="rId13"/>
    <p:sldLayoutId id="2147483663" r:id="rId14"/>
    <p:sldLayoutId id="2147483667" r:id="rId15"/>
    <p:sldLayoutId id="214748366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63.png"/></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66.png"/><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www.youtube.com/watch?v=KuXjwB4LzSA&amp;t=1016s"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69.png"/><Relationship Id="rId4" Type="http://schemas.openxmlformats.org/officeDocument/2006/relationships/image" Target="../media/image6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71.png"/></Relationships>
</file>

<file path=ppt/slides/_rels/slide5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74.png"/></Relationships>
</file>

<file path=ppt/slides/_rels/slide5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8.xml"/><Relationship Id="rId1" Type="http://schemas.openxmlformats.org/officeDocument/2006/relationships/slideLayout" Target="../slideLayouts/slideLayout15.xml"/><Relationship Id="rId4" Type="http://schemas.openxmlformats.org/officeDocument/2006/relationships/image" Target="../media/image81.png"/></Relationships>
</file>

<file path=ppt/slides/_rels/slide5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9.xml"/><Relationship Id="rId1" Type="http://schemas.openxmlformats.org/officeDocument/2006/relationships/slideLayout" Target="../slideLayouts/slideLayout15.xml"/><Relationship Id="rId5" Type="http://schemas.openxmlformats.org/officeDocument/2006/relationships/image" Target="../media/image82.png"/><Relationship Id="rId4" Type="http://schemas.openxmlformats.org/officeDocument/2006/relationships/image" Target="../media/image8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01"/>
        <p:cNvGrpSpPr/>
        <p:nvPr/>
      </p:nvGrpSpPr>
      <p:grpSpPr>
        <a:xfrm>
          <a:off x="0" y="0"/>
          <a:ext cx="0" cy="0"/>
          <a:chOff x="0" y="0"/>
          <a:chExt cx="0" cy="0"/>
        </a:xfrm>
      </p:grpSpPr>
      <p:sp>
        <p:nvSpPr>
          <p:cNvPr id="4602" name="Google Shape;4602;p24"/>
          <p:cNvSpPr txBox="1">
            <a:spLocks noGrp="1"/>
          </p:cNvSpPr>
          <p:nvPr>
            <p:ph type="ctrTitle"/>
          </p:nvPr>
        </p:nvSpPr>
        <p:spPr>
          <a:xfrm>
            <a:off x="1873275" y="1567400"/>
            <a:ext cx="5380500" cy="2639700"/>
          </a:xfrm>
          <a:prstGeom prst="rect">
            <a:avLst/>
          </a:prstGeom>
        </p:spPr>
        <p:txBody>
          <a:bodyPr spcFirstLastPara="1" wrap="square" lIns="91425" tIns="91425" rIns="91425" bIns="91425" anchor="b" anchorCtr="0">
            <a:noAutofit/>
          </a:bodyPr>
          <a:lstStyle/>
          <a:p>
            <a:pPr marL="0" lvl="0" indent="0" algn="ctr" rtl="0">
              <a:lnSpc>
                <a:spcPct val="98000"/>
              </a:lnSpc>
              <a:spcBef>
                <a:spcPts val="1200"/>
              </a:spcBef>
              <a:spcAft>
                <a:spcPts val="0"/>
              </a:spcAft>
              <a:buNone/>
            </a:pPr>
            <a:r>
              <a:rPr lang="en"/>
              <a:t>Mathematical Modeling of Systems in Natural Sciences</a:t>
            </a:r>
            <a:endParaRPr/>
          </a:p>
          <a:p>
            <a:pPr marL="0" lvl="0" indent="0" algn="ctr" rtl="0">
              <a:spcBef>
                <a:spcPts val="120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19"/>
        <p:cNvGrpSpPr/>
        <p:nvPr/>
      </p:nvGrpSpPr>
      <p:grpSpPr>
        <a:xfrm>
          <a:off x="0" y="0"/>
          <a:ext cx="0" cy="0"/>
          <a:chOff x="0" y="0"/>
          <a:chExt cx="0" cy="0"/>
        </a:xfrm>
      </p:grpSpPr>
      <p:sp>
        <p:nvSpPr>
          <p:cNvPr id="4720" name="Google Shape;4720;p33"/>
          <p:cNvSpPr txBox="1">
            <a:spLocks noGrp="1"/>
          </p:cNvSpPr>
          <p:nvPr>
            <p:ph type="subTitle" idx="2"/>
          </p:nvPr>
        </p:nvSpPr>
        <p:spPr>
          <a:xfrm>
            <a:off x="704275" y="795300"/>
            <a:ext cx="7830300" cy="15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Fourier’s law, the heat flows from hot to cold regions proportionately to the temperature gradient, the heat cannot be lost from D except by leaving it          through the boundary. This is the law of conservation of energy. In this order of ideas the change of heat energy in D equals the heat flux across the boundary,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b="1"/>
          </a:p>
        </p:txBody>
      </p:sp>
      <p:grpSp>
        <p:nvGrpSpPr>
          <p:cNvPr id="4721" name="Google Shape;4721;p33"/>
          <p:cNvGrpSpPr/>
          <p:nvPr/>
        </p:nvGrpSpPr>
        <p:grpSpPr>
          <a:xfrm>
            <a:off x="790626" y="3966004"/>
            <a:ext cx="310468" cy="358288"/>
            <a:chOff x="8375825" y="2031150"/>
            <a:chExt cx="53075" cy="61250"/>
          </a:xfrm>
        </p:grpSpPr>
        <p:sp>
          <p:nvSpPr>
            <p:cNvPr id="4722" name="Google Shape;4722;p33"/>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33"/>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33"/>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5" name="Google Shape;4725;p33"/>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33"/>
          <p:cNvSpPr txBox="1"/>
          <p:nvPr/>
        </p:nvSpPr>
        <p:spPr>
          <a:xfrm>
            <a:off x="1101100" y="3100725"/>
            <a:ext cx="623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&lt;here k is a proportionality factor, again by the divergence theorem</a:t>
            </a:r>
            <a:endParaRPr>
              <a:solidFill>
                <a:schemeClr val="dk1"/>
              </a:solidFill>
              <a:latin typeface="Alexandria"/>
              <a:ea typeface="Alexandria"/>
              <a:cs typeface="Alexandria"/>
              <a:sym typeface="Alexandria"/>
            </a:endParaRPr>
          </a:p>
        </p:txBody>
      </p:sp>
      <p:pic>
        <p:nvPicPr>
          <p:cNvPr id="4727" name="Google Shape;4727;p33"/>
          <p:cNvPicPr preferRelativeResize="0"/>
          <p:nvPr/>
        </p:nvPicPr>
        <p:blipFill>
          <a:blip r:embed="rId3">
            <a:alphaModFix/>
          </a:blip>
          <a:stretch>
            <a:fillRect/>
          </a:stretch>
        </p:blipFill>
        <p:spPr>
          <a:xfrm>
            <a:off x="2816175" y="2040500"/>
            <a:ext cx="2466746" cy="810375"/>
          </a:xfrm>
          <a:prstGeom prst="rect">
            <a:avLst/>
          </a:prstGeom>
          <a:noFill/>
          <a:ln>
            <a:noFill/>
          </a:ln>
        </p:spPr>
      </p:pic>
      <p:pic>
        <p:nvPicPr>
          <p:cNvPr id="4728" name="Google Shape;4728;p33"/>
          <p:cNvPicPr preferRelativeResize="0"/>
          <p:nvPr/>
        </p:nvPicPr>
        <p:blipFill>
          <a:blip r:embed="rId4">
            <a:alphaModFix/>
          </a:blip>
          <a:stretch>
            <a:fillRect/>
          </a:stretch>
        </p:blipFill>
        <p:spPr>
          <a:xfrm>
            <a:off x="1838243" y="3653325"/>
            <a:ext cx="4914900" cy="86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32"/>
        <p:cNvGrpSpPr/>
        <p:nvPr/>
      </p:nvGrpSpPr>
      <p:grpSpPr>
        <a:xfrm>
          <a:off x="0" y="0"/>
          <a:ext cx="0" cy="0"/>
          <a:chOff x="0" y="0"/>
          <a:chExt cx="0" cy="0"/>
        </a:xfrm>
      </p:grpSpPr>
      <p:sp>
        <p:nvSpPr>
          <p:cNvPr id="4733" name="Google Shape;4733;p34"/>
          <p:cNvSpPr txBox="1">
            <a:spLocks noGrp="1"/>
          </p:cNvSpPr>
          <p:nvPr>
            <p:ph type="subTitle" idx="2"/>
          </p:nvPr>
        </p:nvSpPr>
        <p:spPr>
          <a:xfrm>
            <a:off x="704275" y="795300"/>
            <a:ext cx="7830300" cy="15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implies the “same” equation as for diffusion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b="1"/>
          </a:p>
        </p:txBody>
      </p:sp>
      <p:grpSp>
        <p:nvGrpSpPr>
          <p:cNvPr id="4734" name="Google Shape;4734;p34"/>
          <p:cNvGrpSpPr/>
          <p:nvPr/>
        </p:nvGrpSpPr>
        <p:grpSpPr>
          <a:xfrm>
            <a:off x="790626" y="3966004"/>
            <a:ext cx="310468" cy="358288"/>
            <a:chOff x="8375825" y="2031150"/>
            <a:chExt cx="53075" cy="61250"/>
          </a:xfrm>
        </p:grpSpPr>
        <p:sp>
          <p:nvSpPr>
            <p:cNvPr id="4735" name="Google Shape;4735;p34"/>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34"/>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34"/>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8" name="Google Shape;4738;p34"/>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39" name="Google Shape;4739;p34"/>
          <p:cNvPicPr preferRelativeResize="0"/>
          <p:nvPr/>
        </p:nvPicPr>
        <p:blipFill>
          <a:blip r:embed="rId3">
            <a:alphaModFix/>
          </a:blip>
          <a:stretch>
            <a:fillRect/>
          </a:stretch>
        </p:blipFill>
        <p:spPr>
          <a:xfrm>
            <a:off x="3671625" y="1625050"/>
            <a:ext cx="2123817" cy="71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43"/>
        <p:cNvGrpSpPr/>
        <p:nvPr/>
      </p:nvGrpSpPr>
      <p:grpSpPr>
        <a:xfrm>
          <a:off x="0" y="0"/>
          <a:ext cx="0" cy="0"/>
          <a:chOff x="0" y="0"/>
          <a:chExt cx="0" cy="0"/>
        </a:xfrm>
      </p:grpSpPr>
      <p:sp>
        <p:nvSpPr>
          <p:cNvPr id="4744" name="Google Shape;4744;p35"/>
          <p:cNvSpPr txBox="1">
            <a:spLocks noGrp="1"/>
          </p:cNvSpPr>
          <p:nvPr>
            <p:ph type="subTitle" idx="2"/>
          </p:nvPr>
        </p:nvSpPr>
        <p:spPr>
          <a:xfrm>
            <a:off x="704275" y="795300"/>
            <a:ext cx="7830300" cy="15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vibrating membrane diffusion, heat and flow equations, in the case that we have a constant in time solution u(x,t)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These equations reduce to</a:t>
            </a:r>
            <a:endParaRPr/>
          </a:p>
        </p:txBody>
      </p:sp>
      <p:grpSp>
        <p:nvGrpSpPr>
          <p:cNvPr id="4745" name="Google Shape;4745;p35"/>
          <p:cNvGrpSpPr/>
          <p:nvPr/>
        </p:nvGrpSpPr>
        <p:grpSpPr>
          <a:xfrm>
            <a:off x="790626" y="3966004"/>
            <a:ext cx="310468" cy="358288"/>
            <a:chOff x="8375825" y="2031150"/>
            <a:chExt cx="53075" cy="61250"/>
          </a:xfrm>
        </p:grpSpPr>
        <p:sp>
          <p:nvSpPr>
            <p:cNvPr id="4746" name="Google Shape;4746;p35"/>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35"/>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35"/>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9" name="Google Shape;4749;p35"/>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50" name="Google Shape;4750;p35"/>
          <p:cNvPicPr preferRelativeResize="0"/>
          <p:nvPr/>
        </p:nvPicPr>
        <p:blipFill>
          <a:blip r:embed="rId3">
            <a:alphaModFix/>
          </a:blip>
          <a:stretch>
            <a:fillRect/>
          </a:stretch>
        </p:blipFill>
        <p:spPr>
          <a:xfrm>
            <a:off x="4382918" y="1109250"/>
            <a:ext cx="1381125" cy="295275"/>
          </a:xfrm>
          <a:prstGeom prst="rect">
            <a:avLst/>
          </a:prstGeom>
          <a:noFill/>
          <a:ln>
            <a:noFill/>
          </a:ln>
        </p:spPr>
      </p:pic>
      <p:pic>
        <p:nvPicPr>
          <p:cNvPr id="4751" name="Google Shape;4751;p35"/>
          <p:cNvPicPr preferRelativeResize="0"/>
          <p:nvPr/>
        </p:nvPicPr>
        <p:blipFill>
          <a:blip r:embed="rId4">
            <a:alphaModFix/>
          </a:blip>
          <a:stretch>
            <a:fillRect/>
          </a:stretch>
        </p:blipFill>
        <p:spPr>
          <a:xfrm>
            <a:off x="3300068" y="2278700"/>
            <a:ext cx="2800350" cy="438150"/>
          </a:xfrm>
          <a:prstGeom prst="rect">
            <a:avLst/>
          </a:prstGeom>
          <a:noFill/>
          <a:ln>
            <a:noFill/>
          </a:ln>
        </p:spPr>
      </p:pic>
      <p:sp>
        <p:nvSpPr>
          <p:cNvPr id="4752" name="Google Shape;4752;p35"/>
          <p:cNvSpPr txBox="1"/>
          <p:nvPr/>
        </p:nvSpPr>
        <p:spPr>
          <a:xfrm>
            <a:off x="922225" y="3176525"/>
            <a:ext cx="623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Whose solutions are called harmonic functions.</a:t>
            </a:r>
            <a:endParaRPr>
              <a:solidFill>
                <a:schemeClr val="dk1"/>
              </a:solidFill>
              <a:latin typeface="Alexandria"/>
              <a:ea typeface="Alexandria"/>
              <a:cs typeface="Alexandria"/>
              <a:sym typeface="Alexand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56"/>
        <p:cNvGrpSpPr/>
        <p:nvPr/>
      </p:nvGrpSpPr>
      <p:grpSpPr>
        <a:xfrm>
          <a:off x="0" y="0"/>
          <a:ext cx="0" cy="0"/>
          <a:chOff x="0" y="0"/>
          <a:chExt cx="0" cy="0"/>
        </a:xfrm>
      </p:grpSpPr>
      <p:sp>
        <p:nvSpPr>
          <p:cNvPr id="4757" name="Google Shape;4757;p36"/>
          <p:cNvSpPr txBox="1">
            <a:spLocks noGrp="1"/>
          </p:cNvSpPr>
          <p:nvPr>
            <p:ph type="subTitle" idx="2"/>
          </p:nvPr>
        </p:nvSpPr>
        <p:spPr>
          <a:xfrm>
            <a:off x="704275" y="1163475"/>
            <a:ext cx="7334400" cy="14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an electron moving around a proton. With m, the electron’s mass, e its charge, and h Planck’s constant divided by 2π. Let the origin of coordinates (x, y,z) be at the proton, r the spherical coordinate                          </a:t>
            </a:r>
            <a:endParaRPr/>
          </a:p>
          <a:p>
            <a:pPr marL="0" lvl="0" indent="0" algn="l" rtl="0">
              <a:spcBef>
                <a:spcPts val="0"/>
              </a:spcBef>
              <a:spcAft>
                <a:spcPts val="0"/>
              </a:spcAft>
              <a:buNone/>
            </a:pPr>
            <a:r>
              <a:rPr lang="en"/>
              <a:t> Then the motion of the electron is given by a “wave function” u(x, y, z, t) which satisfies Schrodinger equation</a:t>
            </a:r>
            <a:endParaRPr/>
          </a:p>
          <a:p>
            <a:pPr marL="0" lvl="0" indent="0" algn="l" rtl="0">
              <a:spcBef>
                <a:spcPts val="0"/>
              </a:spcBef>
              <a:spcAft>
                <a:spcPts val="0"/>
              </a:spcAft>
              <a:buNone/>
            </a:pPr>
            <a:endParaRPr/>
          </a:p>
          <a:p>
            <a:pPr marL="0" lvl="0" indent="0" algn="l" rtl="0">
              <a:spcBef>
                <a:spcPts val="0"/>
              </a:spcBef>
              <a:spcAft>
                <a:spcPts val="0"/>
              </a:spcAft>
              <a:buNone/>
            </a:pPr>
            <a:endParaRPr b="1"/>
          </a:p>
        </p:txBody>
      </p:sp>
      <p:sp>
        <p:nvSpPr>
          <p:cNvPr id="4758" name="Google Shape;4758;p36"/>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36"/>
          <p:cNvSpPr txBox="1"/>
          <p:nvPr/>
        </p:nvSpPr>
        <p:spPr>
          <a:xfrm>
            <a:off x="1214600" y="476275"/>
            <a:ext cx="5955900" cy="5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chemeClr val="dk1"/>
                </a:solidFill>
                <a:latin typeface="Raleway"/>
                <a:ea typeface="Raleway"/>
                <a:cs typeface="Raleway"/>
                <a:sym typeface="Raleway"/>
              </a:rPr>
              <a:t>The hydrogen atom</a:t>
            </a:r>
            <a:endParaRPr sz="3500" b="1">
              <a:solidFill>
                <a:schemeClr val="dk1"/>
              </a:solidFill>
              <a:latin typeface="Raleway"/>
              <a:ea typeface="Raleway"/>
              <a:cs typeface="Raleway"/>
              <a:sym typeface="Raleway"/>
            </a:endParaRPr>
          </a:p>
        </p:txBody>
      </p:sp>
      <p:pic>
        <p:nvPicPr>
          <p:cNvPr id="4760" name="Google Shape;4760;p36"/>
          <p:cNvPicPr preferRelativeResize="0"/>
          <p:nvPr/>
        </p:nvPicPr>
        <p:blipFill>
          <a:blip r:embed="rId3">
            <a:alphaModFix/>
          </a:blip>
          <a:stretch>
            <a:fillRect/>
          </a:stretch>
        </p:blipFill>
        <p:spPr>
          <a:xfrm>
            <a:off x="5074125" y="1729838"/>
            <a:ext cx="1831175" cy="275475"/>
          </a:xfrm>
          <a:prstGeom prst="rect">
            <a:avLst/>
          </a:prstGeom>
          <a:noFill/>
          <a:ln>
            <a:noFill/>
          </a:ln>
        </p:spPr>
      </p:pic>
      <p:pic>
        <p:nvPicPr>
          <p:cNvPr id="4761" name="Google Shape;4761;p36"/>
          <p:cNvPicPr preferRelativeResize="0"/>
          <p:nvPr/>
        </p:nvPicPr>
        <p:blipFill>
          <a:blip r:embed="rId4">
            <a:alphaModFix/>
          </a:blip>
          <a:stretch>
            <a:fillRect/>
          </a:stretch>
        </p:blipFill>
        <p:spPr>
          <a:xfrm>
            <a:off x="3581425" y="2571675"/>
            <a:ext cx="2609850" cy="828675"/>
          </a:xfrm>
          <a:prstGeom prst="rect">
            <a:avLst/>
          </a:prstGeom>
          <a:noFill/>
          <a:ln>
            <a:noFill/>
          </a:ln>
        </p:spPr>
      </p:pic>
      <p:sp>
        <p:nvSpPr>
          <p:cNvPr id="4762" name="Google Shape;4762;p36"/>
          <p:cNvSpPr txBox="1"/>
          <p:nvPr/>
        </p:nvSpPr>
        <p:spPr>
          <a:xfrm>
            <a:off x="811675" y="3838000"/>
            <a:ext cx="6859500" cy="5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This holds in all of space −∞ &lt; x,y,z &lt; +∞. Furthermore, we are supposed to have</a:t>
            </a:r>
            <a:endParaRPr>
              <a:solidFill>
                <a:schemeClr val="dk1"/>
              </a:solidFill>
              <a:latin typeface="Alexandria"/>
              <a:ea typeface="Alexandria"/>
              <a:cs typeface="Alexandria"/>
              <a:sym typeface="Alexand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66"/>
        <p:cNvGrpSpPr/>
        <p:nvPr/>
      </p:nvGrpSpPr>
      <p:grpSpPr>
        <a:xfrm>
          <a:off x="0" y="0"/>
          <a:ext cx="0" cy="0"/>
          <a:chOff x="0" y="0"/>
          <a:chExt cx="0" cy="0"/>
        </a:xfrm>
      </p:grpSpPr>
      <p:sp>
        <p:nvSpPr>
          <p:cNvPr id="4767" name="Google Shape;4767;p37"/>
          <p:cNvSpPr txBox="1"/>
          <p:nvPr/>
        </p:nvSpPr>
        <p:spPr>
          <a:xfrm>
            <a:off x="1142250" y="861450"/>
            <a:ext cx="7146600" cy="5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This equation holds in all of space −∞ &lt; x,y,z &lt; +∞. Furthermore, we are supposed to have                                                           (integral over whole space)</a:t>
            </a:r>
            <a:endParaRPr>
              <a:solidFill>
                <a:schemeClr val="dk1"/>
              </a:solidFill>
              <a:latin typeface="Alexandria"/>
              <a:ea typeface="Alexandria"/>
              <a:cs typeface="Alexandria"/>
              <a:sym typeface="Alexandria"/>
            </a:endParaRPr>
          </a:p>
        </p:txBody>
      </p:sp>
      <p:pic>
        <p:nvPicPr>
          <p:cNvPr id="4768" name="Google Shape;4768;p37"/>
          <p:cNvPicPr preferRelativeResize="0"/>
          <p:nvPr/>
        </p:nvPicPr>
        <p:blipFill>
          <a:blip r:embed="rId3">
            <a:alphaModFix/>
          </a:blip>
          <a:stretch>
            <a:fillRect/>
          </a:stretch>
        </p:blipFill>
        <p:spPr>
          <a:xfrm>
            <a:off x="3271850" y="1208425"/>
            <a:ext cx="2052300" cy="368350"/>
          </a:xfrm>
          <a:prstGeom prst="rect">
            <a:avLst/>
          </a:prstGeom>
          <a:noFill/>
          <a:ln>
            <a:noFill/>
          </a:ln>
        </p:spPr>
      </p:pic>
      <p:sp>
        <p:nvSpPr>
          <p:cNvPr id="4769" name="Google Shape;4769;p37"/>
          <p:cNvSpPr txBox="1"/>
          <p:nvPr/>
        </p:nvSpPr>
        <p:spPr>
          <a:xfrm>
            <a:off x="1180775" y="1694875"/>
            <a:ext cx="7155600" cy="97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The wave function, u(x,y,z) becomes a probability distribution and for some given region D, the following is the probability of finding the electron inside of this region D</a:t>
            </a:r>
            <a:endParaRPr>
              <a:solidFill>
                <a:schemeClr val="dk1"/>
              </a:solidFill>
              <a:latin typeface="Alexandria"/>
              <a:ea typeface="Alexandria"/>
              <a:cs typeface="Alexandria"/>
              <a:sym typeface="Alexandria"/>
            </a:endParaRPr>
          </a:p>
        </p:txBody>
      </p:sp>
      <p:pic>
        <p:nvPicPr>
          <p:cNvPr id="4770" name="Google Shape;4770;p37"/>
          <p:cNvPicPr preferRelativeResize="0"/>
          <p:nvPr/>
        </p:nvPicPr>
        <p:blipFill>
          <a:blip r:embed="rId4">
            <a:alphaModFix/>
          </a:blip>
          <a:stretch>
            <a:fillRect/>
          </a:stretch>
        </p:blipFill>
        <p:spPr>
          <a:xfrm>
            <a:off x="3271850" y="2571750"/>
            <a:ext cx="2159450" cy="874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74"/>
        <p:cNvGrpSpPr/>
        <p:nvPr/>
      </p:nvGrpSpPr>
      <p:grpSpPr>
        <a:xfrm>
          <a:off x="0" y="0"/>
          <a:ext cx="0" cy="0"/>
          <a:chOff x="0" y="0"/>
          <a:chExt cx="0" cy="0"/>
        </a:xfrm>
      </p:grpSpPr>
      <p:sp>
        <p:nvSpPr>
          <p:cNvPr id="4775" name="Google Shape;4775;p38"/>
          <p:cNvSpPr txBox="1"/>
          <p:nvPr/>
        </p:nvSpPr>
        <p:spPr>
          <a:xfrm>
            <a:off x="1142250" y="861450"/>
            <a:ext cx="7146600" cy="5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All other observables (observable quantities) become operators A, which act on functions. That have expected values, for the case of A</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                                                                                                                                                                                                               </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                                                            with  u the complex conjugate of u.</a:t>
            </a:r>
            <a:endParaRPr>
              <a:solidFill>
                <a:schemeClr val="dk1"/>
              </a:solidFill>
              <a:latin typeface="Alexandria"/>
              <a:ea typeface="Alexandria"/>
              <a:cs typeface="Alexandria"/>
              <a:sym typeface="Alexandria"/>
            </a:endParaRPr>
          </a:p>
        </p:txBody>
      </p:sp>
      <p:pic>
        <p:nvPicPr>
          <p:cNvPr id="4776" name="Google Shape;4776;p38"/>
          <p:cNvPicPr preferRelativeResize="0"/>
          <p:nvPr/>
        </p:nvPicPr>
        <p:blipFill>
          <a:blip r:embed="rId3">
            <a:alphaModFix/>
          </a:blip>
          <a:stretch>
            <a:fillRect/>
          </a:stretch>
        </p:blipFill>
        <p:spPr>
          <a:xfrm>
            <a:off x="2176450" y="1521500"/>
            <a:ext cx="4540590" cy="874275"/>
          </a:xfrm>
          <a:prstGeom prst="rect">
            <a:avLst/>
          </a:prstGeom>
          <a:noFill/>
          <a:ln>
            <a:noFill/>
          </a:ln>
        </p:spPr>
      </p:pic>
      <p:cxnSp>
        <p:nvCxnSpPr>
          <p:cNvPr id="4777" name="Google Shape;4777;p38"/>
          <p:cNvCxnSpPr/>
          <p:nvPr/>
        </p:nvCxnSpPr>
        <p:spPr>
          <a:xfrm>
            <a:off x="4598800" y="2499875"/>
            <a:ext cx="128100" cy="0"/>
          </a:xfrm>
          <a:prstGeom prst="straightConnector1">
            <a:avLst/>
          </a:prstGeom>
          <a:noFill/>
          <a:ln w="9525" cap="flat" cmpd="sng">
            <a:solidFill>
              <a:schemeClr val="dk1"/>
            </a:solidFill>
            <a:prstDash val="solid"/>
            <a:round/>
            <a:headEnd type="none" w="med" len="med"/>
            <a:tailEnd type="none" w="med" len="med"/>
          </a:ln>
        </p:spPr>
      </p:cxnSp>
      <p:sp>
        <p:nvSpPr>
          <p:cNvPr id="4778" name="Google Shape;4778;p38"/>
          <p:cNvSpPr txBox="1"/>
          <p:nvPr/>
        </p:nvSpPr>
        <p:spPr>
          <a:xfrm>
            <a:off x="1310250" y="3039675"/>
            <a:ext cx="6629400" cy="13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Schrodinger’s equation is most easily regarded simply as an axiom that leads to the correct physical conclusions, rather than as an equation that can be derived from simpler principles. It explains why atoms are stable and don’t collapse. It explains the energy levels of the electron in the hydrogen atom observed by Bohr. I</a:t>
            </a:r>
            <a:endParaRPr>
              <a:solidFill>
                <a:schemeClr val="dk1"/>
              </a:solidFill>
              <a:latin typeface="Alexandria"/>
              <a:ea typeface="Alexandria"/>
              <a:cs typeface="Alexandria"/>
              <a:sym typeface="Alexand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2"/>
        <p:cNvGrpSpPr/>
        <p:nvPr/>
      </p:nvGrpSpPr>
      <p:grpSpPr>
        <a:xfrm>
          <a:off x="0" y="0"/>
          <a:ext cx="0" cy="0"/>
          <a:chOff x="0" y="0"/>
          <a:chExt cx="0" cy="0"/>
        </a:xfrm>
      </p:grpSpPr>
      <p:grpSp>
        <p:nvGrpSpPr>
          <p:cNvPr id="4783" name="Google Shape;4783;p39"/>
          <p:cNvGrpSpPr/>
          <p:nvPr/>
        </p:nvGrpSpPr>
        <p:grpSpPr>
          <a:xfrm>
            <a:off x="790626" y="3966004"/>
            <a:ext cx="310468" cy="358288"/>
            <a:chOff x="8375825" y="2031150"/>
            <a:chExt cx="53075" cy="61250"/>
          </a:xfrm>
        </p:grpSpPr>
        <p:sp>
          <p:nvSpPr>
            <p:cNvPr id="4784" name="Google Shape;4784;p39"/>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39"/>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39"/>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7" name="Google Shape;4787;p39"/>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39"/>
          <p:cNvSpPr txBox="1"/>
          <p:nvPr/>
        </p:nvSpPr>
        <p:spPr>
          <a:xfrm>
            <a:off x="790625" y="556050"/>
            <a:ext cx="6767700" cy="9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chemeClr val="dk1"/>
                </a:solidFill>
                <a:latin typeface="Raleway"/>
                <a:ea typeface="Raleway"/>
                <a:cs typeface="Raleway"/>
                <a:sym typeface="Raleway"/>
              </a:rPr>
              <a:t>Initial &amp; boundary Conditions</a:t>
            </a:r>
            <a:endParaRPr sz="3500" b="1">
              <a:solidFill>
                <a:schemeClr val="dk1"/>
              </a:solidFill>
              <a:latin typeface="Raleway"/>
              <a:ea typeface="Raleway"/>
              <a:cs typeface="Raleway"/>
              <a:sym typeface="Raleway"/>
            </a:endParaRPr>
          </a:p>
        </p:txBody>
      </p:sp>
      <p:sp>
        <p:nvSpPr>
          <p:cNvPr id="4789" name="Google Shape;4789;p39"/>
          <p:cNvSpPr txBox="1"/>
          <p:nvPr/>
        </p:nvSpPr>
        <p:spPr>
          <a:xfrm>
            <a:off x="911375" y="1453950"/>
            <a:ext cx="7512600" cy="197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PDEs have many solutions, we single out one solution by imposing auxiliary conditions. We attempt to formulate the conditions so as to specify a unique solution. These conditions are motivated by physics and they come in two varieties, initial conditions and boundary conditions.</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An initial condition specifies a state of the solution u, for some given time t_0</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p:txBody>
      </p:sp>
      <p:pic>
        <p:nvPicPr>
          <p:cNvPr id="4790" name="Google Shape;4790;p39"/>
          <p:cNvPicPr preferRelativeResize="0"/>
          <p:nvPr/>
        </p:nvPicPr>
        <p:blipFill>
          <a:blip r:embed="rId3">
            <a:alphaModFix/>
          </a:blip>
          <a:stretch>
            <a:fillRect/>
          </a:stretch>
        </p:blipFill>
        <p:spPr>
          <a:xfrm>
            <a:off x="3663388" y="3349650"/>
            <a:ext cx="1817225" cy="514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94"/>
        <p:cNvGrpSpPr/>
        <p:nvPr/>
      </p:nvGrpSpPr>
      <p:grpSpPr>
        <a:xfrm>
          <a:off x="0" y="0"/>
          <a:ext cx="0" cy="0"/>
          <a:chOff x="0" y="0"/>
          <a:chExt cx="0" cy="0"/>
        </a:xfrm>
      </p:grpSpPr>
      <p:grpSp>
        <p:nvGrpSpPr>
          <p:cNvPr id="4795" name="Google Shape;4795;p40"/>
          <p:cNvGrpSpPr/>
          <p:nvPr/>
        </p:nvGrpSpPr>
        <p:grpSpPr>
          <a:xfrm>
            <a:off x="790626" y="3966004"/>
            <a:ext cx="310468" cy="358288"/>
            <a:chOff x="8375825" y="2031150"/>
            <a:chExt cx="53075" cy="61250"/>
          </a:xfrm>
        </p:grpSpPr>
        <p:sp>
          <p:nvSpPr>
            <p:cNvPr id="4796" name="Google Shape;4796;p40"/>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40"/>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40"/>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9" name="Google Shape;4799;p40"/>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40"/>
          <p:cNvSpPr txBox="1"/>
          <p:nvPr/>
        </p:nvSpPr>
        <p:spPr>
          <a:xfrm>
            <a:off x="790625" y="556050"/>
            <a:ext cx="6767700" cy="9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500" b="1">
              <a:solidFill>
                <a:schemeClr val="dk1"/>
              </a:solidFill>
              <a:latin typeface="Raleway"/>
              <a:ea typeface="Raleway"/>
              <a:cs typeface="Raleway"/>
              <a:sym typeface="Raleway"/>
            </a:endParaRPr>
          </a:p>
        </p:txBody>
      </p:sp>
      <p:sp>
        <p:nvSpPr>
          <p:cNvPr id="4801" name="Google Shape;4801;p40"/>
          <p:cNvSpPr txBox="1"/>
          <p:nvPr/>
        </p:nvSpPr>
        <p:spPr>
          <a:xfrm>
            <a:off x="911375" y="556050"/>
            <a:ext cx="7512600" cy="286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In each physical problem we have seen that there is a domain D in which</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the PDE is valid. For the vibrating string, D is the interval 0 &lt; x &lt;L, so</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the boundary of D consists only of the two points x = 0 and x = l. </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For the drumhead, the domain is a plane region and its boundary is a</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closed curve.</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For the diffusing chemical substance, D is the container holding the liquid, so</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its boundary is a surface S = bdy D. </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It is clear, again from our physical intuition, that it is necessary to specify</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some boundary condition if the solution is to be determined. The three most</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important kinds of boundary conditions are:</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(D) u is specified (“Dirichlet condition”)</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(N) the normal derivative ∂u/∂n is specified (“Neumann condition”)</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(R) ∂u/∂n + au is specified (“Robin condition”)</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05"/>
        <p:cNvGrpSpPr/>
        <p:nvPr/>
      </p:nvGrpSpPr>
      <p:grpSpPr>
        <a:xfrm>
          <a:off x="0" y="0"/>
          <a:ext cx="0" cy="0"/>
          <a:chOff x="0" y="0"/>
          <a:chExt cx="0" cy="0"/>
        </a:xfrm>
      </p:grpSpPr>
      <p:grpSp>
        <p:nvGrpSpPr>
          <p:cNvPr id="4806" name="Google Shape;4806;p41"/>
          <p:cNvGrpSpPr/>
          <p:nvPr/>
        </p:nvGrpSpPr>
        <p:grpSpPr>
          <a:xfrm>
            <a:off x="790626" y="3966004"/>
            <a:ext cx="310468" cy="358288"/>
            <a:chOff x="8375825" y="2031150"/>
            <a:chExt cx="53075" cy="61250"/>
          </a:xfrm>
        </p:grpSpPr>
        <p:sp>
          <p:nvSpPr>
            <p:cNvPr id="4807" name="Google Shape;4807;p41"/>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41"/>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41"/>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0" name="Google Shape;4810;p41"/>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41"/>
          <p:cNvSpPr txBox="1"/>
          <p:nvPr/>
        </p:nvSpPr>
        <p:spPr>
          <a:xfrm>
            <a:off x="1101100" y="489375"/>
            <a:ext cx="6767700" cy="9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chemeClr val="dk1"/>
                </a:solidFill>
                <a:latin typeface="Raleway"/>
                <a:ea typeface="Raleway"/>
                <a:cs typeface="Raleway"/>
                <a:sym typeface="Raleway"/>
              </a:rPr>
              <a:t>Vibrating String</a:t>
            </a:r>
            <a:endParaRPr sz="3500" b="1">
              <a:solidFill>
                <a:schemeClr val="dk1"/>
              </a:solidFill>
              <a:latin typeface="Raleway"/>
              <a:ea typeface="Raleway"/>
              <a:cs typeface="Raleway"/>
              <a:sym typeface="Raleway"/>
            </a:endParaRPr>
          </a:p>
        </p:txBody>
      </p:sp>
      <p:sp>
        <p:nvSpPr>
          <p:cNvPr id="4812" name="Google Shape;4812;p41"/>
          <p:cNvSpPr txBox="1"/>
          <p:nvPr/>
        </p:nvSpPr>
        <p:spPr>
          <a:xfrm>
            <a:off x="911400" y="1337100"/>
            <a:ext cx="7512600" cy="286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If the string is held fixed at both ends, as for a vibrating chord, we have the homogeneous Dirichlet conditions u(0, t) = u(L, t) = 0. </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Imagine, on the other</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hand, that one end of the string is free to move transversally without any resistance (say, along a frictionless track); then there is no tension T at that end, </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so u</a:t>
            </a:r>
            <a:r>
              <a:rPr lang="en" sz="900">
                <a:solidFill>
                  <a:schemeClr val="dk1"/>
                </a:solidFill>
                <a:latin typeface="Alexandria"/>
                <a:ea typeface="Alexandria"/>
                <a:cs typeface="Alexandria"/>
                <a:sym typeface="Alexandria"/>
              </a:rPr>
              <a:t>x</a:t>
            </a:r>
            <a:r>
              <a:rPr lang="en">
                <a:solidFill>
                  <a:schemeClr val="dk1"/>
                </a:solidFill>
                <a:latin typeface="Alexandria"/>
                <a:ea typeface="Alexandria"/>
                <a:cs typeface="Alexandria"/>
                <a:sym typeface="Alexandria"/>
              </a:rPr>
              <a:t> = 0. This is a Neumann condition. </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Third, the Robin condition would be the correct one if one were to imagine that an end of the string were free to move along a track but were attached to a coiled spring or rubber band (obeying Hooke’s law) which tended to pull it back to equilibrium position. In that case the string would exchange some of its energy with the coiled spring. </a:t>
            </a:r>
            <a:endParaRPr>
              <a:solidFill>
                <a:schemeClr val="dk1"/>
              </a:solidFill>
              <a:latin typeface="Alexandria"/>
              <a:ea typeface="Alexandria"/>
              <a:cs typeface="Alexandria"/>
              <a:sym typeface="Alexandr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16"/>
        <p:cNvGrpSpPr/>
        <p:nvPr/>
      </p:nvGrpSpPr>
      <p:grpSpPr>
        <a:xfrm>
          <a:off x="0" y="0"/>
          <a:ext cx="0" cy="0"/>
          <a:chOff x="0" y="0"/>
          <a:chExt cx="0" cy="0"/>
        </a:xfrm>
      </p:grpSpPr>
      <p:grpSp>
        <p:nvGrpSpPr>
          <p:cNvPr id="4817" name="Google Shape;4817;p42"/>
          <p:cNvGrpSpPr/>
          <p:nvPr/>
        </p:nvGrpSpPr>
        <p:grpSpPr>
          <a:xfrm>
            <a:off x="790626" y="3966004"/>
            <a:ext cx="310468" cy="358288"/>
            <a:chOff x="8375825" y="2031150"/>
            <a:chExt cx="53075" cy="61250"/>
          </a:xfrm>
        </p:grpSpPr>
        <p:sp>
          <p:nvSpPr>
            <p:cNvPr id="4818" name="Google Shape;4818;p42"/>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42"/>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42"/>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1" name="Google Shape;4821;p42"/>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42"/>
          <p:cNvSpPr txBox="1"/>
          <p:nvPr/>
        </p:nvSpPr>
        <p:spPr>
          <a:xfrm>
            <a:off x="1101100" y="479850"/>
            <a:ext cx="6767700" cy="9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chemeClr val="dk1"/>
                </a:solidFill>
                <a:latin typeface="Raleway"/>
                <a:ea typeface="Raleway"/>
                <a:cs typeface="Raleway"/>
                <a:sym typeface="Raleway"/>
              </a:rPr>
              <a:t>Diffusion</a:t>
            </a:r>
            <a:endParaRPr sz="3500" b="1">
              <a:solidFill>
                <a:schemeClr val="dk1"/>
              </a:solidFill>
              <a:latin typeface="Raleway"/>
              <a:ea typeface="Raleway"/>
              <a:cs typeface="Raleway"/>
              <a:sym typeface="Raleway"/>
            </a:endParaRPr>
          </a:p>
        </p:txBody>
      </p:sp>
      <p:sp>
        <p:nvSpPr>
          <p:cNvPr id="4823" name="Google Shape;4823;p42"/>
          <p:cNvSpPr txBox="1"/>
          <p:nvPr/>
        </p:nvSpPr>
        <p:spPr>
          <a:xfrm>
            <a:off x="911400" y="1337100"/>
            <a:ext cx="7512600" cy="286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If the diffusing substance is enclosed in a container D so that none can </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escape or enter, then the concentration gradient in the normal direction must vanish, by Fick’s law. Thus ∂u/∂n = 0 on S = bdy D, which is the Neumann condition. If, on the other hand, the container is permeable and is so constructed that any substance that escapes to the boundary of the container is immediately washed away, then we have u = 0 on S.</a:t>
            </a:r>
            <a:endParaRPr>
              <a:solidFill>
                <a:schemeClr val="dk1"/>
              </a:solidFill>
              <a:latin typeface="Alexandria"/>
              <a:ea typeface="Alexandria"/>
              <a:cs typeface="Alexandria"/>
              <a:sym typeface="Alexand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06"/>
        <p:cNvGrpSpPr/>
        <p:nvPr/>
      </p:nvGrpSpPr>
      <p:grpSpPr>
        <a:xfrm>
          <a:off x="0" y="0"/>
          <a:ext cx="0" cy="0"/>
          <a:chOff x="0" y="0"/>
          <a:chExt cx="0" cy="0"/>
        </a:xfrm>
      </p:grpSpPr>
      <p:sp>
        <p:nvSpPr>
          <p:cNvPr id="4607" name="Google Shape;4607;p25"/>
          <p:cNvSpPr txBox="1">
            <a:spLocks noGrp="1"/>
          </p:cNvSpPr>
          <p:nvPr>
            <p:ph type="title"/>
          </p:nvPr>
        </p:nvSpPr>
        <p:spPr>
          <a:xfrm>
            <a:off x="1088959" y="1517832"/>
            <a:ext cx="12201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solidFill>
                <a:schemeClr val="dk1"/>
              </a:solidFill>
            </a:endParaRPr>
          </a:p>
        </p:txBody>
      </p:sp>
      <p:sp>
        <p:nvSpPr>
          <p:cNvPr id="4608" name="Google Shape;4608;p25"/>
          <p:cNvSpPr txBox="1">
            <a:spLocks noGrp="1"/>
          </p:cNvSpPr>
          <p:nvPr>
            <p:ph type="title" idx="2"/>
          </p:nvPr>
        </p:nvSpPr>
        <p:spPr>
          <a:xfrm>
            <a:off x="1088959" y="3093557"/>
            <a:ext cx="12201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02</a:t>
            </a:r>
            <a:endParaRPr>
              <a:solidFill>
                <a:schemeClr val="dk1"/>
              </a:solidFill>
            </a:endParaRPr>
          </a:p>
        </p:txBody>
      </p:sp>
      <p:sp>
        <p:nvSpPr>
          <p:cNvPr id="4609" name="Google Shape;4609;p25"/>
          <p:cNvSpPr txBox="1">
            <a:spLocks noGrp="1"/>
          </p:cNvSpPr>
          <p:nvPr>
            <p:ph type="title" idx="3"/>
          </p:nvPr>
        </p:nvSpPr>
        <p:spPr>
          <a:xfrm>
            <a:off x="1097388" y="445025"/>
            <a:ext cx="7326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 we’ll see</a:t>
            </a:r>
            <a:endParaRPr>
              <a:solidFill>
                <a:schemeClr val="dk1"/>
              </a:solidFill>
            </a:endParaRPr>
          </a:p>
        </p:txBody>
      </p:sp>
      <p:sp>
        <p:nvSpPr>
          <p:cNvPr id="4610" name="Google Shape;4610;p25"/>
          <p:cNvSpPr txBox="1">
            <a:spLocks noGrp="1"/>
          </p:cNvSpPr>
          <p:nvPr>
            <p:ph type="subTitle" idx="1"/>
          </p:nvPr>
        </p:nvSpPr>
        <p:spPr>
          <a:xfrm>
            <a:off x="1088945" y="2111225"/>
            <a:ext cx="66879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Recap from last class and finish that example</a:t>
            </a:r>
            <a:endParaRPr>
              <a:solidFill>
                <a:schemeClr val="dk1"/>
              </a:solidFill>
            </a:endParaRPr>
          </a:p>
        </p:txBody>
      </p:sp>
      <p:sp>
        <p:nvSpPr>
          <p:cNvPr id="4611" name="Google Shape;4611;p25"/>
          <p:cNvSpPr txBox="1">
            <a:spLocks noGrp="1"/>
          </p:cNvSpPr>
          <p:nvPr>
            <p:ph type="subTitle" idx="4"/>
          </p:nvPr>
        </p:nvSpPr>
        <p:spPr>
          <a:xfrm>
            <a:off x="1088946" y="3686950"/>
            <a:ext cx="58902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Diffusion and heat flow equation</a:t>
            </a:r>
            <a:endParaRPr>
              <a:solidFill>
                <a:schemeClr val="dk1"/>
              </a:solidFill>
            </a:endParaRPr>
          </a:p>
        </p:txBody>
      </p:sp>
      <p:grpSp>
        <p:nvGrpSpPr>
          <p:cNvPr id="4612" name="Google Shape;4612;p25"/>
          <p:cNvGrpSpPr/>
          <p:nvPr/>
        </p:nvGrpSpPr>
        <p:grpSpPr>
          <a:xfrm>
            <a:off x="7937185" y="835863"/>
            <a:ext cx="403476" cy="465482"/>
            <a:chOff x="7970425" y="1897700"/>
            <a:chExt cx="68975" cy="79575"/>
          </a:xfrm>
        </p:grpSpPr>
        <p:sp>
          <p:nvSpPr>
            <p:cNvPr id="4613" name="Google Shape;4613;p25"/>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25"/>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25"/>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27"/>
        <p:cNvGrpSpPr/>
        <p:nvPr/>
      </p:nvGrpSpPr>
      <p:grpSpPr>
        <a:xfrm>
          <a:off x="0" y="0"/>
          <a:ext cx="0" cy="0"/>
          <a:chOff x="0" y="0"/>
          <a:chExt cx="0" cy="0"/>
        </a:xfrm>
      </p:grpSpPr>
      <p:grpSp>
        <p:nvGrpSpPr>
          <p:cNvPr id="4828" name="Google Shape;4828;p43"/>
          <p:cNvGrpSpPr/>
          <p:nvPr/>
        </p:nvGrpSpPr>
        <p:grpSpPr>
          <a:xfrm>
            <a:off x="790626" y="3966004"/>
            <a:ext cx="310468" cy="358288"/>
            <a:chOff x="8375825" y="2031150"/>
            <a:chExt cx="53075" cy="61250"/>
          </a:xfrm>
        </p:grpSpPr>
        <p:sp>
          <p:nvSpPr>
            <p:cNvPr id="4829" name="Google Shape;4829;p43"/>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43"/>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43"/>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2" name="Google Shape;4832;p43"/>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43"/>
          <p:cNvSpPr txBox="1"/>
          <p:nvPr/>
        </p:nvSpPr>
        <p:spPr>
          <a:xfrm>
            <a:off x="1101100" y="479850"/>
            <a:ext cx="6767700" cy="9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chemeClr val="dk1"/>
                </a:solidFill>
                <a:latin typeface="Raleway"/>
                <a:ea typeface="Raleway"/>
                <a:cs typeface="Raleway"/>
                <a:sym typeface="Raleway"/>
              </a:rPr>
              <a:t>The Wave equation</a:t>
            </a:r>
            <a:endParaRPr sz="3500" b="1">
              <a:solidFill>
                <a:schemeClr val="dk1"/>
              </a:solidFill>
              <a:latin typeface="Raleway"/>
              <a:ea typeface="Raleway"/>
              <a:cs typeface="Raleway"/>
              <a:sym typeface="Raleway"/>
            </a:endParaRPr>
          </a:p>
        </p:txBody>
      </p:sp>
      <p:sp>
        <p:nvSpPr>
          <p:cNvPr id="4834" name="Google Shape;4834;p43"/>
          <p:cNvSpPr txBox="1"/>
          <p:nvPr/>
        </p:nvSpPr>
        <p:spPr>
          <a:xfrm>
            <a:off x="815700" y="1317800"/>
            <a:ext cx="7512600" cy="29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The wave equation is </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It Is defined in the whole space for simplicity, this can be thought of as having a very long string. This is the second simplest equation because the following operator can be factored out</a:t>
            </a:r>
            <a:endParaRPr>
              <a:solidFill>
                <a:schemeClr val="dk1"/>
              </a:solidFill>
              <a:latin typeface="Alexandria"/>
              <a:ea typeface="Alexandria"/>
              <a:cs typeface="Alexandria"/>
              <a:sym typeface="Alexandria"/>
            </a:endParaRPr>
          </a:p>
        </p:txBody>
      </p:sp>
      <p:pic>
        <p:nvPicPr>
          <p:cNvPr id="4835" name="Google Shape;4835;p43"/>
          <p:cNvPicPr preferRelativeResize="0"/>
          <p:nvPr/>
        </p:nvPicPr>
        <p:blipFill>
          <a:blip r:embed="rId3">
            <a:alphaModFix/>
          </a:blip>
          <a:stretch>
            <a:fillRect/>
          </a:stretch>
        </p:blipFill>
        <p:spPr>
          <a:xfrm>
            <a:off x="2719825" y="1691100"/>
            <a:ext cx="4054076" cy="505600"/>
          </a:xfrm>
          <a:prstGeom prst="rect">
            <a:avLst/>
          </a:prstGeom>
          <a:noFill/>
          <a:ln>
            <a:noFill/>
          </a:ln>
        </p:spPr>
      </p:pic>
      <p:pic>
        <p:nvPicPr>
          <p:cNvPr id="4836" name="Google Shape;4836;p43"/>
          <p:cNvPicPr preferRelativeResize="0"/>
          <p:nvPr/>
        </p:nvPicPr>
        <p:blipFill>
          <a:blip r:embed="rId4">
            <a:alphaModFix/>
          </a:blip>
          <a:stretch>
            <a:fillRect/>
          </a:stretch>
        </p:blipFill>
        <p:spPr>
          <a:xfrm>
            <a:off x="2051288" y="3299000"/>
            <a:ext cx="5391149" cy="901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0"/>
        <p:cNvGrpSpPr/>
        <p:nvPr/>
      </p:nvGrpSpPr>
      <p:grpSpPr>
        <a:xfrm>
          <a:off x="0" y="0"/>
          <a:ext cx="0" cy="0"/>
          <a:chOff x="0" y="0"/>
          <a:chExt cx="0" cy="0"/>
        </a:xfrm>
      </p:grpSpPr>
      <p:grpSp>
        <p:nvGrpSpPr>
          <p:cNvPr id="4841" name="Google Shape;4841;p44"/>
          <p:cNvGrpSpPr/>
          <p:nvPr/>
        </p:nvGrpSpPr>
        <p:grpSpPr>
          <a:xfrm>
            <a:off x="790626" y="3966004"/>
            <a:ext cx="310468" cy="358288"/>
            <a:chOff x="8375825" y="2031150"/>
            <a:chExt cx="53075" cy="61250"/>
          </a:xfrm>
        </p:grpSpPr>
        <p:sp>
          <p:nvSpPr>
            <p:cNvPr id="4842" name="Google Shape;4842;p44"/>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44"/>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44"/>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45" name="Google Shape;4845;p44"/>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44"/>
          <p:cNvSpPr txBox="1"/>
          <p:nvPr/>
        </p:nvSpPr>
        <p:spPr>
          <a:xfrm>
            <a:off x="815700" y="774875"/>
            <a:ext cx="7512600" cy="29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By the method of characteristics you get a solution that satisfies u</a:t>
            </a:r>
            <a:r>
              <a:rPr lang="en" sz="800">
                <a:solidFill>
                  <a:schemeClr val="dk1"/>
                </a:solidFill>
                <a:latin typeface="Alexandria"/>
                <a:ea typeface="Alexandria"/>
                <a:cs typeface="Alexandria"/>
                <a:sym typeface="Alexandria"/>
              </a:rPr>
              <a:t>t</a:t>
            </a:r>
            <a:r>
              <a:rPr lang="en" sz="900">
                <a:solidFill>
                  <a:schemeClr val="dk1"/>
                </a:solidFill>
                <a:latin typeface="Alexandria"/>
                <a:ea typeface="Alexandria"/>
                <a:cs typeface="Alexandria"/>
                <a:sym typeface="Alexandria"/>
              </a:rPr>
              <a:t> </a:t>
            </a:r>
            <a:r>
              <a:rPr lang="en">
                <a:solidFill>
                  <a:schemeClr val="dk1"/>
                </a:solidFill>
                <a:latin typeface="Alexandria"/>
                <a:ea typeface="Alexandria"/>
                <a:cs typeface="Alexandria"/>
                <a:sym typeface="Alexandria"/>
              </a:rPr>
              <a:t>+ cu</a:t>
            </a:r>
            <a:r>
              <a:rPr lang="en" sz="800">
                <a:solidFill>
                  <a:schemeClr val="dk1"/>
                </a:solidFill>
                <a:latin typeface="Alexandria"/>
                <a:ea typeface="Alexandria"/>
                <a:cs typeface="Alexandria"/>
                <a:sym typeface="Alexandria"/>
              </a:rPr>
              <a:t>x </a:t>
            </a:r>
            <a:r>
              <a:rPr lang="en">
                <a:solidFill>
                  <a:schemeClr val="dk1"/>
                </a:solidFill>
                <a:latin typeface="Alexandria"/>
                <a:ea typeface="Alexandria"/>
                <a:cs typeface="Alexandria"/>
                <a:sym typeface="Alexandria"/>
              </a:rPr>
              <a:t>= 0,</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Then a solution satisfying u</a:t>
            </a:r>
            <a:r>
              <a:rPr lang="en" sz="800">
                <a:solidFill>
                  <a:schemeClr val="dk1"/>
                </a:solidFill>
                <a:latin typeface="Alexandria"/>
                <a:ea typeface="Alexandria"/>
                <a:cs typeface="Alexandria"/>
                <a:sym typeface="Alexandria"/>
              </a:rPr>
              <a:t>t</a:t>
            </a:r>
            <a:r>
              <a:rPr lang="en" sz="900">
                <a:solidFill>
                  <a:schemeClr val="dk1"/>
                </a:solidFill>
                <a:latin typeface="Alexandria"/>
                <a:ea typeface="Alexandria"/>
                <a:cs typeface="Alexandria"/>
                <a:sym typeface="Alexandria"/>
              </a:rPr>
              <a:t> </a:t>
            </a:r>
            <a:r>
              <a:rPr lang="en">
                <a:solidFill>
                  <a:schemeClr val="dk1"/>
                </a:solidFill>
                <a:latin typeface="Alexandria"/>
                <a:ea typeface="Alexandria"/>
                <a:cs typeface="Alexandria"/>
                <a:sym typeface="Alexandria"/>
              </a:rPr>
              <a:t>- cu</a:t>
            </a:r>
            <a:r>
              <a:rPr lang="en" sz="800">
                <a:solidFill>
                  <a:schemeClr val="dk1"/>
                </a:solidFill>
                <a:latin typeface="Alexandria"/>
                <a:ea typeface="Alexandria"/>
                <a:cs typeface="Alexandria"/>
                <a:sym typeface="Alexandria"/>
              </a:rPr>
              <a:t>x </a:t>
            </a:r>
            <a:r>
              <a:rPr lang="en">
                <a:solidFill>
                  <a:schemeClr val="dk1"/>
                </a:solidFill>
                <a:latin typeface="Alexandria"/>
                <a:ea typeface="Alexandria"/>
                <a:cs typeface="Alexandria"/>
                <a:sym typeface="Alexandria"/>
              </a:rPr>
              <a:t>= 0, and by combining both, the general </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solution is </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The wave equation has a nice simple geometry. There are two families of characteristic lines, x ± ct = constant, as indicated  below. The most general solution is the sum of two functions. One, g(x − ct), is a wave of arbitrary shape traveling to the right at speed c. The other, f(x + ct), is another shape traveling to the left at speed c. </a:t>
            </a:r>
            <a:endParaRPr>
              <a:solidFill>
                <a:schemeClr val="dk1"/>
              </a:solidFill>
              <a:latin typeface="Alexandria"/>
              <a:ea typeface="Alexandria"/>
              <a:cs typeface="Alexandria"/>
              <a:sym typeface="Alexandria"/>
            </a:endParaRPr>
          </a:p>
        </p:txBody>
      </p:sp>
      <p:pic>
        <p:nvPicPr>
          <p:cNvPr id="4847" name="Google Shape;4847;p44"/>
          <p:cNvPicPr preferRelativeResize="0"/>
          <p:nvPr/>
        </p:nvPicPr>
        <p:blipFill>
          <a:blip r:embed="rId3">
            <a:alphaModFix/>
          </a:blip>
          <a:stretch>
            <a:fillRect/>
          </a:stretch>
        </p:blipFill>
        <p:spPr>
          <a:xfrm>
            <a:off x="2339343" y="1565125"/>
            <a:ext cx="3609975" cy="457200"/>
          </a:xfrm>
          <a:prstGeom prst="rect">
            <a:avLst/>
          </a:prstGeom>
          <a:noFill/>
          <a:ln>
            <a:noFill/>
          </a:ln>
        </p:spPr>
      </p:pic>
      <p:pic>
        <p:nvPicPr>
          <p:cNvPr id="4848" name="Google Shape;4848;p44"/>
          <p:cNvPicPr preferRelativeResize="0"/>
          <p:nvPr/>
        </p:nvPicPr>
        <p:blipFill>
          <a:blip r:embed="rId4">
            <a:alphaModFix/>
          </a:blip>
          <a:stretch>
            <a:fillRect/>
          </a:stretch>
        </p:blipFill>
        <p:spPr>
          <a:xfrm>
            <a:off x="2131931" y="3299900"/>
            <a:ext cx="4518180" cy="1091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52"/>
        <p:cNvGrpSpPr/>
        <p:nvPr/>
      </p:nvGrpSpPr>
      <p:grpSpPr>
        <a:xfrm>
          <a:off x="0" y="0"/>
          <a:ext cx="0" cy="0"/>
          <a:chOff x="0" y="0"/>
          <a:chExt cx="0" cy="0"/>
        </a:xfrm>
      </p:grpSpPr>
      <p:grpSp>
        <p:nvGrpSpPr>
          <p:cNvPr id="4853" name="Google Shape;4853;p45"/>
          <p:cNvGrpSpPr/>
          <p:nvPr/>
        </p:nvGrpSpPr>
        <p:grpSpPr>
          <a:xfrm>
            <a:off x="790626" y="3966004"/>
            <a:ext cx="310468" cy="358288"/>
            <a:chOff x="8375825" y="2031150"/>
            <a:chExt cx="53075" cy="61250"/>
          </a:xfrm>
        </p:grpSpPr>
        <p:sp>
          <p:nvSpPr>
            <p:cNvPr id="4854" name="Google Shape;4854;p45"/>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45"/>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45"/>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7" name="Google Shape;4857;p45"/>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45"/>
          <p:cNvSpPr txBox="1"/>
          <p:nvPr/>
        </p:nvSpPr>
        <p:spPr>
          <a:xfrm>
            <a:off x="815700" y="751075"/>
            <a:ext cx="7512600" cy="29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Given some initial conditions </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where φ and ψ are arbitrary functions of x. There is one, and only one, solution of this problem.</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We have</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And also,</a:t>
            </a:r>
            <a:endParaRPr>
              <a:solidFill>
                <a:schemeClr val="dk1"/>
              </a:solidFill>
              <a:latin typeface="Alexandria"/>
              <a:ea typeface="Alexandria"/>
              <a:cs typeface="Alexandria"/>
              <a:sym typeface="Alexandria"/>
            </a:endParaRPr>
          </a:p>
        </p:txBody>
      </p:sp>
      <p:pic>
        <p:nvPicPr>
          <p:cNvPr id="4859" name="Google Shape;4859;p45"/>
          <p:cNvPicPr preferRelativeResize="0"/>
          <p:nvPr/>
        </p:nvPicPr>
        <p:blipFill>
          <a:blip r:embed="rId3">
            <a:alphaModFix/>
          </a:blip>
          <a:stretch>
            <a:fillRect/>
          </a:stretch>
        </p:blipFill>
        <p:spPr>
          <a:xfrm>
            <a:off x="2566988" y="1107925"/>
            <a:ext cx="4010025" cy="457200"/>
          </a:xfrm>
          <a:prstGeom prst="rect">
            <a:avLst/>
          </a:prstGeom>
          <a:noFill/>
          <a:ln>
            <a:noFill/>
          </a:ln>
        </p:spPr>
      </p:pic>
      <p:pic>
        <p:nvPicPr>
          <p:cNvPr id="4860" name="Google Shape;4860;p45"/>
          <p:cNvPicPr preferRelativeResize="0"/>
          <p:nvPr/>
        </p:nvPicPr>
        <p:blipFill>
          <a:blip r:embed="rId4">
            <a:alphaModFix/>
          </a:blip>
          <a:stretch>
            <a:fillRect/>
          </a:stretch>
        </p:blipFill>
        <p:spPr>
          <a:xfrm>
            <a:off x="2813218" y="2300288"/>
            <a:ext cx="2667000" cy="542925"/>
          </a:xfrm>
          <a:prstGeom prst="rect">
            <a:avLst/>
          </a:prstGeom>
          <a:noFill/>
          <a:ln>
            <a:noFill/>
          </a:ln>
        </p:spPr>
      </p:pic>
      <p:pic>
        <p:nvPicPr>
          <p:cNvPr id="4861" name="Google Shape;4861;p45"/>
          <p:cNvPicPr preferRelativeResize="0"/>
          <p:nvPr/>
        </p:nvPicPr>
        <p:blipFill>
          <a:blip r:embed="rId5">
            <a:alphaModFix/>
          </a:blip>
          <a:stretch>
            <a:fillRect/>
          </a:stretch>
        </p:blipFill>
        <p:spPr>
          <a:xfrm>
            <a:off x="2746550" y="3447550"/>
            <a:ext cx="2800358" cy="45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65"/>
        <p:cNvGrpSpPr/>
        <p:nvPr/>
      </p:nvGrpSpPr>
      <p:grpSpPr>
        <a:xfrm>
          <a:off x="0" y="0"/>
          <a:ext cx="0" cy="0"/>
          <a:chOff x="0" y="0"/>
          <a:chExt cx="0" cy="0"/>
        </a:xfrm>
      </p:grpSpPr>
      <p:grpSp>
        <p:nvGrpSpPr>
          <p:cNvPr id="4866" name="Google Shape;4866;p46"/>
          <p:cNvGrpSpPr/>
          <p:nvPr/>
        </p:nvGrpSpPr>
        <p:grpSpPr>
          <a:xfrm>
            <a:off x="790626" y="3966004"/>
            <a:ext cx="310468" cy="358288"/>
            <a:chOff x="8375825" y="2031150"/>
            <a:chExt cx="53075" cy="61250"/>
          </a:xfrm>
        </p:grpSpPr>
        <p:sp>
          <p:nvSpPr>
            <p:cNvPr id="4867" name="Google Shape;4867;p46"/>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6"/>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46"/>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0" name="Google Shape;4870;p46"/>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46"/>
          <p:cNvSpPr txBox="1"/>
          <p:nvPr/>
        </p:nvSpPr>
        <p:spPr>
          <a:xfrm>
            <a:off x="815700" y="751075"/>
            <a:ext cx="7512600" cy="29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By adding what we differentiating the linear system simplifying and integrating </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We have </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and </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By the initial condition A+B = 0</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p:txBody>
      </p:sp>
      <p:pic>
        <p:nvPicPr>
          <p:cNvPr id="4872" name="Google Shape;4872;p46"/>
          <p:cNvPicPr preferRelativeResize="0"/>
          <p:nvPr/>
        </p:nvPicPr>
        <p:blipFill>
          <a:blip r:embed="rId3">
            <a:alphaModFix/>
          </a:blip>
          <a:stretch>
            <a:fillRect/>
          </a:stretch>
        </p:blipFill>
        <p:spPr>
          <a:xfrm>
            <a:off x="2717943" y="1363950"/>
            <a:ext cx="3600450" cy="781050"/>
          </a:xfrm>
          <a:prstGeom prst="rect">
            <a:avLst/>
          </a:prstGeom>
          <a:noFill/>
          <a:ln>
            <a:noFill/>
          </a:ln>
        </p:spPr>
      </p:pic>
      <p:pic>
        <p:nvPicPr>
          <p:cNvPr id="4873" name="Google Shape;4873;p46"/>
          <p:cNvPicPr preferRelativeResize="0"/>
          <p:nvPr/>
        </p:nvPicPr>
        <p:blipFill>
          <a:blip r:embed="rId4">
            <a:alphaModFix/>
          </a:blip>
          <a:stretch>
            <a:fillRect/>
          </a:stretch>
        </p:blipFill>
        <p:spPr>
          <a:xfrm>
            <a:off x="2767006" y="2947500"/>
            <a:ext cx="3609975" cy="828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77"/>
        <p:cNvGrpSpPr/>
        <p:nvPr/>
      </p:nvGrpSpPr>
      <p:grpSpPr>
        <a:xfrm>
          <a:off x="0" y="0"/>
          <a:ext cx="0" cy="0"/>
          <a:chOff x="0" y="0"/>
          <a:chExt cx="0" cy="0"/>
        </a:xfrm>
      </p:grpSpPr>
      <p:grpSp>
        <p:nvGrpSpPr>
          <p:cNvPr id="4878" name="Google Shape;4878;p47"/>
          <p:cNvGrpSpPr/>
          <p:nvPr/>
        </p:nvGrpSpPr>
        <p:grpSpPr>
          <a:xfrm>
            <a:off x="790626" y="3966004"/>
            <a:ext cx="310468" cy="358288"/>
            <a:chOff x="8375825" y="2031150"/>
            <a:chExt cx="53075" cy="61250"/>
          </a:xfrm>
        </p:grpSpPr>
        <p:sp>
          <p:nvSpPr>
            <p:cNvPr id="4879" name="Google Shape;4879;p47"/>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47"/>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47"/>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82" name="Google Shape;4882;p47"/>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47"/>
          <p:cNvSpPr txBox="1"/>
          <p:nvPr/>
        </p:nvSpPr>
        <p:spPr>
          <a:xfrm>
            <a:off x="815700" y="774875"/>
            <a:ext cx="7512600" cy="29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The general solution to the following condition is of the form</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p:txBody>
      </p:sp>
      <p:pic>
        <p:nvPicPr>
          <p:cNvPr id="4884" name="Google Shape;4884;p47"/>
          <p:cNvPicPr preferRelativeResize="0"/>
          <p:nvPr/>
        </p:nvPicPr>
        <p:blipFill>
          <a:blip r:embed="rId3">
            <a:alphaModFix/>
          </a:blip>
          <a:stretch>
            <a:fillRect/>
          </a:stretch>
        </p:blipFill>
        <p:spPr>
          <a:xfrm>
            <a:off x="1501150" y="1642550"/>
            <a:ext cx="6169925" cy="79702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88"/>
        <p:cNvGrpSpPr/>
        <p:nvPr/>
      </p:nvGrpSpPr>
      <p:grpSpPr>
        <a:xfrm>
          <a:off x="0" y="0"/>
          <a:ext cx="0" cy="0"/>
          <a:chOff x="0" y="0"/>
          <a:chExt cx="0" cy="0"/>
        </a:xfrm>
      </p:grpSpPr>
      <p:grpSp>
        <p:nvGrpSpPr>
          <p:cNvPr id="4889" name="Google Shape;4889;p48"/>
          <p:cNvGrpSpPr/>
          <p:nvPr/>
        </p:nvGrpSpPr>
        <p:grpSpPr>
          <a:xfrm>
            <a:off x="790626" y="3966004"/>
            <a:ext cx="310468" cy="358288"/>
            <a:chOff x="8375825" y="2031150"/>
            <a:chExt cx="53075" cy="61250"/>
          </a:xfrm>
        </p:grpSpPr>
        <p:sp>
          <p:nvSpPr>
            <p:cNvPr id="4890" name="Google Shape;4890;p48"/>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48"/>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48"/>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3" name="Google Shape;4893;p48"/>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48"/>
          <p:cNvSpPr txBox="1"/>
          <p:nvPr/>
        </p:nvSpPr>
        <p:spPr>
          <a:xfrm>
            <a:off x="815700" y="774875"/>
            <a:ext cx="7512600" cy="29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Consider the example of the plucked string, a initial condition</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And initial velocity ψ(x) ≡ 0, what is the solution going to be? </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p:txBody>
      </p:sp>
      <p:pic>
        <p:nvPicPr>
          <p:cNvPr id="4895" name="Google Shape;4895;p48"/>
          <p:cNvPicPr preferRelativeResize="0"/>
          <p:nvPr/>
        </p:nvPicPr>
        <p:blipFill>
          <a:blip r:embed="rId3">
            <a:alphaModFix/>
          </a:blip>
          <a:stretch>
            <a:fillRect/>
          </a:stretch>
        </p:blipFill>
        <p:spPr>
          <a:xfrm>
            <a:off x="2821118" y="1194875"/>
            <a:ext cx="3501750" cy="1091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99"/>
        <p:cNvGrpSpPr/>
        <p:nvPr/>
      </p:nvGrpSpPr>
      <p:grpSpPr>
        <a:xfrm>
          <a:off x="0" y="0"/>
          <a:ext cx="0" cy="0"/>
          <a:chOff x="0" y="0"/>
          <a:chExt cx="0" cy="0"/>
        </a:xfrm>
      </p:grpSpPr>
      <p:sp>
        <p:nvSpPr>
          <p:cNvPr id="4900" name="Google Shape;4900;p49"/>
          <p:cNvSpPr txBox="1">
            <a:spLocks noGrp="1"/>
          </p:cNvSpPr>
          <p:nvPr>
            <p:ph type="subTitle" idx="1"/>
          </p:nvPr>
        </p:nvSpPr>
        <p:spPr>
          <a:xfrm>
            <a:off x="748525" y="-483712"/>
            <a:ext cx="7731300" cy="3160800"/>
          </a:xfrm>
          <a:prstGeom prst="rect">
            <a:avLst/>
          </a:prstGeom>
        </p:spPr>
        <p:txBody>
          <a:bodyPr spcFirstLastPara="1" wrap="square" lIns="91425" tIns="91425" rIns="91425" bIns="91425" anchor="b" anchorCtr="0">
            <a:noAutofit/>
          </a:bodyPr>
          <a:lstStyle/>
          <a:p>
            <a:pPr marL="0" lvl="0" indent="0" algn="l" rtl="0">
              <a:spcBef>
                <a:spcPts val="0"/>
              </a:spcBef>
              <a:spcAft>
                <a:spcPts val="1000"/>
              </a:spcAft>
              <a:buNone/>
            </a:pPr>
            <a:r>
              <a:rPr lang="en"/>
              <a:t>The effect of an initial position φ(x) is a pair of waves traveling in either direction at speed c and at half the original amplitude. The effect of an initial velocity ψ is a wave spreading out at speed ≤c in both directions. No portion goes faster than c, this is the principle of causality</a:t>
            </a:r>
            <a:endParaRPr b="1">
              <a:solidFill>
                <a:schemeClr val="dk1"/>
              </a:solidFill>
            </a:endParaRPr>
          </a:p>
        </p:txBody>
      </p:sp>
      <p:grpSp>
        <p:nvGrpSpPr>
          <p:cNvPr id="4901" name="Google Shape;4901;p49"/>
          <p:cNvGrpSpPr/>
          <p:nvPr/>
        </p:nvGrpSpPr>
        <p:grpSpPr>
          <a:xfrm>
            <a:off x="559863" y="633067"/>
            <a:ext cx="310468" cy="358288"/>
            <a:chOff x="8375825" y="2031150"/>
            <a:chExt cx="53075" cy="61250"/>
          </a:xfrm>
        </p:grpSpPr>
        <p:sp>
          <p:nvSpPr>
            <p:cNvPr id="4902" name="Google Shape;4902;p49"/>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49"/>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49"/>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5" name="Google Shape;4905;p49"/>
          <p:cNvSpPr/>
          <p:nvPr/>
        </p:nvSpPr>
        <p:spPr>
          <a:xfrm>
            <a:off x="3944515" y="380545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06" name="Google Shape;4906;p49"/>
          <p:cNvPicPr preferRelativeResize="0"/>
          <p:nvPr/>
        </p:nvPicPr>
        <p:blipFill>
          <a:blip r:embed="rId3">
            <a:alphaModFix/>
          </a:blip>
          <a:stretch>
            <a:fillRect/>
          </a:stretch>
        </p:blipFill>
        <p:spPr>
          <a:xfrm>
            <a:off x="1340325" y="2883100"/>
            <a:ext cx="5753100" cy="1695450"/>
          </a:xfrm>
          <a:prstGeom prst="rect">
            <a:avLst/>
          </a:prstGeom>
          <a:noFill/>
          <a:ln>
            <a:noFill/>
          </a:ln>
        </p:spPr>
      </p:pic>
      <p:sp>
        <p:nvSpPr>
          <p:cNvPr id="4907" name="Google Shape;4907;p49"/>
          <p:cNvSpPr txBox="1"/>
          <p:nvPr/>
        </p:nvSpPr>
        <p:spPr>
          <a:xfrm>
            <a:off x="1406975" y="633075"/>
            <a:ext cx="2238300" cy="4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chemeClr val="dk1"/>
                </a:solidFill>
                <a:latin typeface="Raleway"/>
                <a:ea typeface="Raleway"/>
                <a:cs typeface="Raleway"/>
                <a:sym typeface="Raleway"/>
              </a:rPr>
              <a:t>Causality</a:t>
            </a:r>
            <a:endParaRPr sz="3600" b="1">
              <a:solidFill>
                <a:schemeClr val="dk1"/>
              </a:solidFill>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11"/>
        <p:cNvGrpSpPr/>
        <p:nvPr/>
      </p:nvGrpSpPr>
      <p:grpSpPr>
        <a:xfrm>
          <a:off x="0" y="0"/>
          <a:ext cx="0" cy="0"/>
          <a:chOff x="0" y="0"/>
          <a:chExt cx="0" cy="0"/>
        </a:xfrm>
      </p:grpSpPr>
      <p:grpSp>
        <p:nvGrpSpPr>
          <p:cNvPr id="4912" name="Google Shape;4912;p50"/>
          <p:cNvGrpSpPr/>
          <p:nvPr/>
        </p:nvGrpSpPr>
        <p:grpSpPr>
          <a:xfrm>
            <a:off x="559863" y="633067"/>
            <a:ext cx="310468" cy="358288"/>
            <a:chOff x="8375825" y="2031150"/>
            <a:chExt cx="53075" cy="61250"/>
          </a:xfrm>
        </p:grpSpPr>
        <p:sp>
          <p:nvSpPr>
            <p:cNvPr id="4913" name="Google Shape;4913;p50"/>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50"/>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50"/>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6" name="Google Shape;4916;p50"/>
          <p:cNvSpPr/>
          <p:nvPr/>
        </p:nvSpPr>
        <p:spPr>
          <a:xfrm>
            <a:off x="3944515" y="380545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50"/>
          <p:cNvSpPr txBox="1"/>
          <p:nvPr/>
        </p:nvSpPr>
        <p:spPr>
          <a:xfrm>
            <a:off x="870325" y="3054775"/>
            <a:ext cx="7609500" cy="6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An initial condition (position or velocity or both) at the point (x0, 0) can affect the solution for t &gt; 0 only in the shaded sector, which is called the domain of influence of the point (x0, 0). As a consequence, if φ and ψ vanish for |x| &gt; R, then u(x, t) = 0 for |x| &gt; R + ct. In words, the domain of influence of an interval (|x| ≤ R) is a sector (|x| ≤ R + ct)</a:t>
            </a:r>
            <a:endParaRPr>
              <a:solidFill>
                <a:schemeClr val="dk1"/>
              </a:solidFill>
              <a:latin typeface="Alexandria"/>
              <a:ea typeface="Alexandria"/>
              <a:cs typeface="Alexandria"/>
              <a:sym typeface="Alexandria"/>
            </a:endParaRPr>
          </a:p>
        </p:txBody>
      </p:sp>
      <p:pic>
        <p:nvPicPr>
          <p:cNvPr id="4918" name="Google Shape;4918;p50"/>
          <p:cNvPicPr preferRelativeResize="0"/>
          <p:nvPr/>
        </p:nvPicPr>
        <p:blipFill>
          <a:blip r:embed="rId3">
            <a:alphaModFix/>
          </a:blip>
          <a:stretch>
            <a:fillRect/>
          </a:stretch>
        </p:blipFill>
        <p:spPr>
          <a:xfrm>
            <a:off x="1534926" y="716425"/>
            <a:ext cx="6419735" cy="1938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22"/>
        <p:cNvGrpSpPr/>
        <p:nvPr/>
      </p:nvGrpSpPr>
      <p:grpSpPr>
        <a:xfrm>
          <a:off x="0" y="0"/>
          <a:ext cx="0" cy="0"/>
          <a:chOff x="0" y="0"/>
          <a:chExt cx="0" cy="0"/>
        </a:xfrm>
      </p:grpSpPr>
      <p:sp>
        <p:nvSpPr>
          <p:cNvPr id="4923" name="Google Shape;4923;p51"/>
          <p:cNvSpPr txBox="1">
            <a:spLocks noGrp="1"/>
          </p:cNvSpPr>
          <p:nvPr>
            <p:ph type="subTitle" idx="1"/>
          </p:nvPr>
        </p:nvSpPr>
        <p:spPr>
          <a:xfrm>
            <a:off x="777775" y="-983762"/>
            <a:ext cx="7731300" cy="31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For an infinite string with constants ρ and T.  </a:t>
            </a:r>
            <a:endParaRPr/>
          </a:p>
          <a:p>
            <a:pPr marL="0" lvl="0" indent="0" algn="l" rtl="0">
              <a:spcBef>
                <a:spcPts val="1000"/>
              </a:spcBef>
              <a:spcAft>
                <a:spcPts val="1000"/>
              </a:spcAft>
              <a:buNone/>
            </a:pPr>
            <a:r>
              <a:rPr lang="en"/>
              <a:t>We have for −∞ &lt; x &lt; +∞. </a:t>
            </a:r>
            <a:endParaRPr b="1">
              <a:solidFill>
                <a:schemeClr val="dk1"/>
              </a:solidFill>
            </a:endParaRPr>
          </a:p>
        </p:txBody>
      </p:sp>
      <p:grpSp>
        <p:nvGrpSpPr>
          <p:cNvPr id="4924" name="Google Shape;4924;p51"/>
          <p:cNvGrpSpPr/>
          <p:nvPr/>
        </p:nvGrpSpPr>
        <p:grpSpPr>
          <a:xfrm>
            <a:off x="559863" y="633067"/>
            <a:ext cx="310468" cy="358288"/>
            <a:chOff x="8375825" y="2031150"/>
            <a:chExt cx="53075" cy="61250"/>
          </a:xfrm>
        </p:grpSpPr>
        <p:sp>
          <p:nvSpPr>
            <p:cNvPr id="4925" name="Google Shape;4925;p51"/>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51"/>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51"/>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8" name="Google Shape;4928;p51"/>
          <p:cNvSpPr/>
          <p:nvPr/>
        </p:nvSpPr>
        <p:spPr>
          <a:xfrm>
            <a:off x="3944515" y="380545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51"/>
          <p:cNvSpPr txBox="1"/>
          <p:nvPr/>
        </p:nvSpPr>
        <p:spPr>
          <a:xfrm>
            <a:off x="1406975" y="633075"/>
            <a:ext cx="2238300" cy="4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chemeClr val="dk1"/>
                </a:solidFill>
                <a:latin typeface="Raleway"/>
                <a:ea typeface="Raleway"/>
                <a:cs typeface="Raleway"/>
                <a:sym typeface="Raleway"/>
              </a:rPr>
              <a:t>Energy</a:t>
            </a:r>
            <a:endParaRPr sz="3600" b="1">
              <a:solidFill>
                <a:schemeClr val="dk1"/>
              </a:solidFill>
              <a:latin typeface="Raleway"/>
              <a:ea typeface="Raleway"/>
              <a:cs typeface="Raleway"/>
              <a:sym typeface="Raleway"/>
            </a:endParaRPr>
          </a:p>
        </p:txBody>
      </p:sp>
      <p:pic>
        <p:nvPicPr>
          <p:cNvPr id="4930" name="Google Shape;4930;p51"/>
          <p:cNvPicPr preferRelativeResize="0"/>
          <p:nvPr/>
        </p:nvPicPr>
        <p:blipFill>
          <a:blip r:embed="rId3">
            <a:alphaModFix/>
          </a:blip>
          <a:stretch>
            <a:fillRect/>
          </a:stretch>
        </p:blipFill>
        <p:spPr>
          <a:xfrm>
            <a:off x="3355200" y="1650788"/>
            <a:ext cx="1466850" cy="352425"/>
          </a:xfrm>
          <a:prstGeom prst="rect">
            <a:avLst/>
          </a:prstGeom>
          <a:noFill/>
          <a:ln>
            <a:noFill/>
          </a:ln>
        </p:spPr>
      </p:pic>
      <p:sp>
        <p:nvSpPr>
          <p:cNvPr id="4931" name="Google Shape;4931;p51"/>
          <p:cNvSpPr txBox="1"/>
          <p:nvPr/>
        </p:nvSpPr>
        <p:spPr>
          <a:xfrm>
            <a:off x="738175" y="2327700"/>
            <a:ext cx="7810500" cy="4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And the kinetic energy is m v^2 /2 =m u</a:t>
            </a:r>
            <a:r>
              <a:rPr lang="en" sz="900">
                <a:solidFill>
                  <a:schemeClr val="dk1"/>
                </a:solidFill>
                <a:latin typeface="Alexandria"/>
                <a:ea typeface="Alexandria"/>
                <a:cs typeface="Alexandria"/>
                <a:sym typeface="Alexandria"/>
              </a:rPr>
              <a:t>t</a:t>
            </a:r>
            <a:r>
              <a:rPr lang="en">
                <a:solidFill>
                  <a:schemeClr val="dk1"/>
                </a:solidFill>
                <a:latin typeface="Alexandria"/>
                <a:ea typeface="Alexandria"/>
                <a:cs typeface="Alexandria"/>
                <a:sym typeface="Alexandria"/>
              </a:rPr>
              <a:t> ^2 /2 . Using the string equation, we replace and obtain, the term without the integral vanishes at infinity.</a:t>
            </a:r>
            <a:endParaRPr>
              <a:solidFill>
                <a:schemeClr val="dk1"/>
              </a:solidFill>
              <a:latin typeface="Alexandria"/>
              <a:ea typeface="Alexandria"/>
              <a:cs typeface="Alexandria"/>
              <a:sym typeface="Alexandria"/>
            </a:endParaRPr>
          </a:p>
        </p:txBody>
      </p:sp>
      <p:pic>
        <p:nvPicPr>
          <p:cNvPr id="4932" name="Google Shape;4932;p51"/>
          <p:cNvPicPr preferRelativeResize="0"/>
          <p:nvPr/>
        </p:nvPicPr>
        <p:blipFill>
          <a:blip r:embed="rId4">
            <a:alphaModFix/>
          </a:blip>
          <a:stretch>
            <a:fillRect/>
          </a:stretch>
        </p:blipFill>
        <p:spPr>
          <a:xfrm>
            <a:off x="2339062" y="3351575"/>
            <a:ext cx="3963835" cy="6848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6"/>
        <p:cNvGrpSpPr/>
        <p:nvPr/>
      </p:nvGrpSpPr>
      <p:grpSpPr>
        <a:xfrm>
          <a:off x="0" y="0"/>
          <a:ext cx="0" cy="0"/>
          <a:chOff x="0" y="0"/>
          <a:chExt cx="0" cy="0"/>
        </a:xfrm>
      </p:grpSpPr>
      <p:grpSp>
        <p:nvGrpSpPr>
          <p:cNvPr id="4937" name="Google Shape;4937;p52"/>
          <p:cNvGrpSpPr/>
          <p:nvPr/>
        </p:nvGrpSpPr>
        <p:grpSpPr>
          <a:xfrm>
            <a:off x="559863" y="633067"/>
            <a:ext cx="310468" cy="358288"/>
            <a:chOff x="8375825" y="2031150"/>
            <a:chExt cx="53075" cy="61250"/>
          </a:xfrm>
        </p:grpSpPr>
        <p:sp>
          <p:nvSpPr>
            <p:cNvPr id="4938" name="Google Shape;4938;p52"/>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52"/>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52"/>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1" name="Google Shape;4941;p52"/>
          <p:cNvSpPr/>
          <p:nvPr/>
        </p:nvSpPr>
        <p:spPr>
          <a:xfrm>
            <a:off x="3944515" y="380545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52"/>
          <p:cNvSpPr txBox="1"/>
          <p:nvPr/>
        </p:nvSpPr>
        <p:spPr>
          <a:xfrm>
            <a:off x="964400" y="1922875"/>
            <a:ext cx="7810500" cy="4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Defining the quantity above as PE. Therefore the total quantity KE + PE</a:t>
            </a:r>
            <a:endParaRPr>
              <a:solidFill>
                <a:schemeClr val="dk1"/>
              </a:solidFill>
              <a:latin typeface="Alexandria"/>
              <a:ea typeface="Alexandria"/>
              <a:cs typeface="Alexandria"/>
              <a:sym typeface="Alexandria"/>
            </a:endParaRPr>
          </a:p>
        </p:txBody>
      </p:sp>
      <p:sp>
        <p:nvSpPr>
          <p:cNvPr id="4943" name="Google Shape;4943;p52"/>
          <p:cNvSpPr txBox="1"/>
          <p:nvPr/>
        </p:nvSpPr>
        <p:spPr>
          <a:xfrm>
            <a:off x="1156950" y="813800"/>
            <a:ext cx="3540600" cy="29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This is a full derivative.</a:t>
            </a:r>
            <a:endParaRPr>
              <a:solidFill>
                <a:schemeClr val="dk1"/>
              </a:solidFill>
              <a:latin typeface="Alexandria"/>
              <a:ea typeface="Alexandria"/>
              <a:cs typeface="Alexandria"/>
              <a:sym typeface="Alexandria"/>
            </a:endParaRPr>
          </a:p>
        </p:txBody>
      </p:sp>
      <p:pic>
        <p:nvPicPr>
          <p:cNvPr id="4944" name="Google Shape;4944;p52"/>
          <p:cNvPicPr preferRelativeResize="0"/>
          <p:nvPr/>
        </p:nvPicPr>
        <p:blipFill>
          <a:blip r:embed="rId3">
            <a:alphaModFix/>
          </a:blip>
          <a:stretch>
            <a:fillRect/>
          </a:stretch>
        </p:blipFill>
        <p:spPr>
          <a:xfrm>
            <a:off x="3944525" y="870900"/>
            <a:ext cx="2743573" cy="714200"/>
          </a:xfrm>
          <a:prstGeom prst="rect">
            <a:avLst/>
          </a:prstGeom>
          <a:noFill/>
          <a:ln>
            <a:noFill/>
          </a:ln>
        </p:spPr>
      </p:pic>
      <p:pic>
        <p:nvPicPr>
          <p:cNvPr id="4945" name="Google Shape;4945;p52"/>
          <p:cNvPicPr preferRelativeResize="0"/>
          <p:nvPr/>
        </p:nvPicPr>
        <p:blipFill>
          <a:blip r:embed="rId4">
            <a:alphaModFix/>
          </a:blip>
          <a:stretch>
            <a:fillRect/>
          </a:stretch>
        </p:blipFill>
        <p:spPr>
          <a:xfrm>
            <a:off x="2947025" y="2571750"/>
            <a:ext cx="3152775" cy="752475"/>
          </a:xfrm>
          <a:prstGeom prst="rect">
            <a:avLst/>
          </a:prstGeom>
          <a:noFill/>
          <a:ln>
            <a:noFill/>
          </a:ln>
        </p:spPr>
      </p:pic>
      <p:sp>
        <p:nvSpPr>
          <p:cNvPr id="4946" name="Google Shape;4946;p52"/>
          <p:cNvSpPr txBox="1"/>
          <p:nvPr/>
        </p:nvSpPr>
        <p:spPr>
          <a:xfrm>
            <a:off x="1204575" y="3564150"/>
            <a:ext cx="6893700" cy="29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Is a conserved quantity through time of the vibrating string.</a:t>
            </a:r>
            <a:endParaRPr>
              <a:solidFill>
                <a:schemeClr val="dk1"/>
              </a:solidFill>
              <a:latin typeface="Alexandria"/>
              <a:ea typeface="Alexandria"/>
              <a:cs typeface="Alexandria"/>
              <a:sym typeface="Alexand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19"/>
        <p:cNvGrpSpPr/>
        <p:nvPr/>
      </p:nvGrpSpPr>
      <p:grpSpPr>
        <a:xfrm>
          <a:off x="0" y="0"/>
          <a:ext cx="0" cy="0"/>
          <a:chOff x="0" y="0"/>
          <a:chExt cx="0" cy="0"/>
        </a:xfrm>
      </p:grpSpPr>
      <p:sp>
        <p:nvSpPr>
          <p:cNvPr id="4620" name="Google Shape;4620;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Vibrating string equation</a:t>
            </a:r>
            <a:endParaRPr>
              <a:solidFill>
                <a:schemeClr val="dk1"/>
              </a:solidFill>
            </a:endParaRPr>
          </a:p>
        </p:txBody>
      </p:sp>
      <p:sp>
        <p:nvSpPr>
          <p:cNvPr id="4621" name="Google Shape;4621;p26"/>
          <p:cNvSpPr txBox="1">
            <a:spLocks noGrp="1"/>
          </p:cNvSpPr>
          <p:nvPr>
            <p:ph type="subTitle" idx="1"/>
          </p:nvPr>
        </p:nvSpPr>
        <p:spPr>
          <a:xfrm>
            <a:off x="1186950" y="2686175"/>
            <a:ext cx="4031400" cy="58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Together with the boundary conditions </a:t>
            </a:r>
            <a:endParaRPr b="1"/>
          </a:p>
        </p:txBody>
      </p:sp>
      <p:sp>
        <p:nvSpPr>
          <p:cNvPr id="4622" name="Google Shape;4622;p26"/>
          <p:cNvSpPr txBox="1">
            <a:spLocks noGrp="1"/>
          </p:cNvSpPr>
          <p:nvPr>
            <p:ph type="subTitle" idx="2"/>
          </p:nvPr>
        </p:nvSpPr>
        <p:spPr>
          <a:xfrm>
            <a:off x="1679900" y="1301975"/>
            <a:ext cx="5165100" cy="138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the equation for a vibrating string </a:t>
            </a:r>
            <a:endParaRPr b="1"/>
          </a:p>
        </p:txBody>
      </p:sp>
      <p:grpSp>
        <p:nvGrpSpPr>
          <p:cNvPr id="4623" name="Google Shape;4623;p26"/>
          <p:cNvGrpSpPr/>
          <p:nvPr/>
        </p:nvGrpSpPr>
        <p:grpSpPr>
          <a:xfrm>
            <a:off x="790626" y="3966004"/>
            <a:ext cx="310468" cy="358288"/>
            <a:chOff x="8375825" y="2031150"/>
            <a:chExt cx="53075" cy="61250"/>
          </a:xfrm>
        </p:grpSpPr>
        <p:sp>
          <p:nvSpPr>
            <p:cNvPr id="4624" name="Google Shape;4624;p26"/>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26"/>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26"/>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7" name="Google Shape;4627;p26"/>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28" name="Google Shape;4628;p26"/>
          <p:cNvPicPr preferRelativeResize="0"/>
          <p:nvPr/>
        </p:nvPicPr>
        <p:blipFill>
          <a:blip r:embed="rId3">
            <a:alphaModFix/>
          </a:blip>
          <a:stretch>
            <a:fillRect/>
          </a:stretch>
        </p:blipFill>
        <p:spPr>
          <a:xfrm>
            <a:off x="3751575" y="1887625"/>
            <a:ext cx="1466850" cy="581025"/>
          </a:xfrm>
          <a:prstGeom prst="rect">
            <a:avLst/>
          </a:prstGeom>
          <a:noFill/>
          <a:ln>
            <a:noFill/>
          </a:ln>
        </p:spPr>
      </p:pic>
      <p:pic>
        <p:nvPicPr>
          <p:cNvPr id="4629" name="Google Shape;4629;p26"/>
          <p:cNvPicPr preferRelativeResize="0"/>
          <p:nvPr/>
        </p:nvPicPr>
        <p:blipFill>
          <a:blip r:embed="rId4">
            <a:alphaModFix/>
          </a:blip>
          <a:stretch>
            <a:fillRect/>
          </a:stretch>
        </p:blipFill>
        <p:spPr>
          <a:xfrm>
            <a:off x="152400" y="152400"/>
            <a:ext cx="772868" cy="140225"/>
          </a:xfrm>
          <a:prstGeom prst="rect">
            <a:avLst/>
          </a:prstGeom>
          <a:noFill/>
          <a:ln>
            <a:noFill/>
          </a:ln>
        </p:spPr>
      </p:pic>
      <p:pic>
        <p:nvPicPr>
          <p:cNvPr id="4630" name="Google Shape;4630;p26"/>
          <p:cNvPicPr preferRelativeResize="0"/>
          <p:nvPr/>
        </p:nvPicPr>
        <p:blipFill>
          <a:blip r:embed="rId4">
            <a:alphaModFix/>
          </a:blip>
          <a:stretch>
            <a:fillRect/>
          </a:stretch>
        </p:blipFill>
        <p:spPr>
          <a:xfrm>
            <a:off x="5401300" y="2747250"/>
            <a:ext cx="2851750" cy="517400"/>
          </a:xfrm>
          <a:prstGeom prst="rect">
            <a:avLst/>
          </a:prstGeom>
          <a:noFill/>
          <a:ln>
            <a:noFill/>
          </a:ln>
        </p:spPr>
      </p:pic>
      <p:sp>
        <p:nvSpPr>
          <p:cNvPr id="4631" name="Google Shape;4631;p26"/>
          <p:cNvSpPr txBox="1"/>
          <p:nvPr/>
        </p:nvSpPr>
        <p:spPr>
          <a:xfrm>
            <a:off x="2180900" y="3445100"/>
            <a:ext cx="4464900" cy="10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That imply that the is string is attached at both ends. At the positions x=0 and x=L </a:t>
            </a:r>
            <a:endParaRPr>
              <a:solidFill>
                <a:schemeClr val="dk1"/>
              </a:solidFill>
              <a:latin typeface="Alexandria"/>
              <a:ea typeface="Alexandria"/>
              <a:cs typeface="Alexandria"/>
              <a:sym typeface="Alexandr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50"/>
        <p:cNvGrpSpPr/>
        <p:nvPr/>
      </p:nvGrpSpPr>
      <p:grpSpPr>
        <a:xfrm>
          <a:off x="0" y="0"/>
          <a:ext cx="0" cy="0"/>
          <a:chOff x="0" y="0"/>
          <a:chExt cx="0" cy="0"/>
        </a:xfrm>
      </p:grpSpPr>
      <p:sp>
        <p:nvSpPr>
          <p:cNvPr id="4951" name="Google Shape;4951;p53"/>
          <p:cNvSpPr txBox="1">
            <a:spLocks noGrp="1"/>
          </p:cNvSpPr>
          <p:nvPr>
            <p:ph type="subTitle" idx="1"/>
          </p:nvPr>
        </p:nvSpPr>
        <p:spPr>
          <a:xfrm>
            <a:off x="706350" y="-703287"/>
            <a:ext cx="7731300" cy="31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Diffusion behaves differently from waves, 1-dimensional diffusion satisfies the p.d.e</a:t>
            </a:r>
            <a:endParaRPr/>
          </a:p>
          <a:p>
            <a:pPr marL="0" lvl="0" indent="0" algn="l" rtl="0">
              <a:spcBef>
                <a:spcPts val="1000"/>
              </a:spcBef>
              <a:spcAft>
                <a:spcPts val="1000"/>
              </a:spcAft>
              <a:buNone/>
            </a:pPr>
            <a:endParaRPr b="1">
              <a:solidFill>
                <a:schemeClr val="dk1"/>
              </a:solidFill>
            </a:endParaRPr>
          </a:p>
        </p:txBody>
      </p:sp>
      <p:grpSp>
        <p:nvGrpSpPr>
          <p:cNvPr id="4952" name="Google Shape;4952;p53"/>
          <p:cNvGrpSpPr/>
          <p:nvPr/>
        </p:nvGrpSpPr>
        <p:grpSpPr>
          <a:xfrm>
            <a:off x="559863" y="633067"/>
            <a:ext cx="310468" cy="358288"/>
            <a:chOff x="8375825" y="2031150"/>
            <a:chExt cx="53075" cy="61250"/>
          </a:xfrm>
        </p:grpSpPr>
        <p:sp>
          <p:nvSpPr>
            <p:cNvPr id="4953" name="Google Shape;4953;p53"/>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53"/>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53"/>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6" name="Google Shape;4956;p53"/>
          <p:cNvSpPr/>
          <p:nvPr/>
        </p:nvSpPr>
        <p:spPr>
          <a:xfrm>
            <a:off x="3944515" y="380545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53"/>
          <p:cNvSpPr txBox="1"/>
          <p:nvPr/>
        </p:nvSpPr>
        <p:spPr>
          <a:xfrm>
            <a:off x="1406975" y="633075"/>
            <a:ext cx="2238300" cy="4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chemeClr val="dk1"/>
                </a:solidFill>
                <a:latin typeface="Raleway"/>
                <a:ea typeface="Raleway"/>
                <a:cs typeface="Raleway"/>
                <a:sym typeface="Raleway"/>
              </a:rPr>
              <a:t>Diffusion</a:t>
            </a:r>
            <a:endParaRPr sz="3600" b="1">
              <a:solidFill>
                <a:schemeClr val="dk1"/>
              </a:solidFill>
              <a:latin typeface="Raleway"/>
              <a:ea typeface="Raleway"/>
              <a:cs typeface="Raleway"/>
              <a:sym typeface="Raleway"/>
            </a:endParaRPr>
          </a:p>
        </p:txBody>
      </p:sp>
      <p:sp>
        <p:nvSpPr>
          <p:cNvPr id="4958" name="Google Shape;4958;p53"/>
          <p:cNvSpPr txBox="1"/>
          <p:nvPr/>
        </p:nvSpPr>
        <p:spPr>
          <a:xfrm>
            <a:off x="777775" y="3101600"/>
            <a:ext cx="7810500" cy="4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And its mathematical properties are different, they formulate a harder to solve problem. We’ll start by stating some of the mathematical properties satisfied by its solutions. It’s solutions are harmonic functions.</a:t>
            </a:r>
            <a:endParaRPr>
              <a:solidFill>
                <a:schemeClr val="dk1"/>
              </a:solidFill>
              <a:latin typeface="Alexandria"/>
              <a:ea typeface="Alexandria"/>
              <a:cs typeface="Alexandria"/>
              <a:sym typeface="Alexandria"/>
            </a:endParaRPr>
          </a:p>
        </p:txBody>
      </p:sp>
      <p:pic>
        <p:nvPicPr>
          <p:cNvPr id="4959" name="Google Shape;4959;p53"/>
          <p:cNvPicPr preferRelativeResize="0"/>
          <p:nvPr/>
        </p:nvPicPr>
        <p:blipFill>
          <a:blip r:embed="rId3">
            <a:alphaModFix/>
          </a:blip>
          <a:stretch>
            <a:fillRect/>
          </a:stretch>
        </p:blipFill>
        <p:spPr>
          <a:xfrm>
            <a:off x="3744735" y="2265725"/>
            <a:ext cx="1295400" cy="495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63"/>
        <p:cNvGrpSpPr/>
        <p:nvPr/>
      </p:nvGrpSpPr>
      <p:grpSpPr>
        <a:xfrm>
          <a:off x="0" y="0"/>
          <a:ext cx="0" cy="0"/>
          <a:chOff x="0" y="0"/>
          <a:chExt cx="0" cy="0"/>
        </a:xfrm>
      </p:grpSpPr>
      <p:grpSp>
        <p:nvGrpSpPr>
          <p:cNvPr id="4964" name="Google Shape;4964;p54"/>
          <p:cNvGrpSpPr/>
          <p:nvPr/>
        </p:nvGrpSpPr>
        <p:grpSpPr>
          <a:xfrm>
            <a:off x="559863" y="633067"/>
            <a:ext cx="310468" cy="358288"/>
            <a:chOff x="8375825" y="2031150"/>
            <a:chExt cx="53075" cy="61250"/>
          </a:xfrm>
        </p:grpSpPr>
        <p:sp>
          <p:nvSpPr>
            <p:cNvPr id="4965" name="Google Shape;4965;p54"/>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54"/>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54"/>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8" name="Google Shape;4968;p54"/>
          <p:cNvSpPr/>
          <p:nvPr/>
        </p:nvSpPr>
        <p:spPr>
          <a:xfrm>
            <a:off x="3944515" y="380545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54"/>
          <p:cNvSpPr txBox="1"/>
          <p:nvPr/>
        </p:nvSpPr>
        <p:spPr>
          <a:xfrm>
            <a:off x="1204575" y="682850"/>
            <a:ext cx="6465000" cy="11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i="1">
                <a:solidFill>
                  <a:schemeClr val="dk1"/>
                </a:solidFill>
                <a:latin typeface="Alexandria"/>
                <a:ea typeface="Alexandria"/>
                <a:cs typeface="Alexandria"/>
                <a:sym typeface="Alexandria"/>
              </a:rPr>
              <a:t>Maximum Principle </a:t>
            </a:r>
            <a:r>
              <a:rPr lang="en" i="1">
                <a:solidFill>
                  <a:schemeClr val="dk1"/>
                </a:solidFill>
                <a:latin typeface="Alexandria"/>
                <a:ea typeface="Alexandria"/>
                <a:cs typeface="Alexandria"/>
                <a:sym typeface="Alexandria"/>
              </a:rPr>
              <a:t>If u(x, t) satisfies the diffusion equation in a rectangle (say, 0 ≤ x ≤ l, 0 ≤ t ≤ T ) in space-time, then the maximum value of u(x, t) is assumed either initially (t = 0) or on the lateral sides (x = 0 or x = l)</a:t>
            </a:r>
            <a:endParaRPr i="1">
              <a:solidFill>
                <a:schemeClr val="dk1"/>
              </a:solidFill>
              <a:latin typeface="Alexandria"/>
              <a:ea typeface="Alexandria"/>
              <a:cs typeface="Alexandria"/>
              <a:sym typeface="Alexandria"/>
            </a:endParaRPr>
          </a:p>
        </p:txBody>
      </p:sp>
      <p:pic>
        <p:nvPicPr>
          <p:cNvPr id="4970" name="Google Shape;4970;p54"/>
          <p:cNvPicPr preferRelativeResize="0"/>
          <p:nvPr/>
        </p:nvPicPr>
        <p:blipFill>
          <a:blip r:embed="rId3">
            <a:alphaModFix/>
          </a:blip>
          <a:stretch>
            <a:fillRect/>
          </a:stretch>
        </p:blipFill>
        <p:spPr>
          <a:xfrm>
            <a:off x="2882288" y="1851413"/>
            <a:ext cx="2957175" cy="1440675"/>
          </a:xfrm>
          <a:prstGeom prst="rect">
            <a:avLst/>
          </a:prstGeom>
          <a:noFill/>
          <a:ln>
            <a:noFill/>
          </a:ln>
        </p:spPr>
      </p:pic>
      <p:sp>
        <p:nvSpPr>
          <p:cNvPr id="4971" name="Google Shape;4971;p54"/>
          <p:cNvSpPr txBox="1"/>
          <p:nvPr/>
        </p:nvSpPr>
        <p:spPr>
          <a:xfrm>
            <a:off x="1234288" y="3561250"/>
            <a:ext cx="6405600" cy="77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There is a nice interpretation in terms of diffusion or heat flow. If you have a rod with no internal heat source, the hottest spot and the coldest spot can occur only initially or at one of the two ends of the rod</a:t>
            </a:r>
            <a:endParaRPr>
              <a:solidFill>
                <a:schemeClr val="dk1"/>
              </a:solidFill>
              <a:latin typeface="Alexandria"/>
              <a:ea typeface="Alexandria"/>
              <a:cs typeface="Alexandria"/>
              <a:sym typeface="Alexandr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75"/>
        <p:cNvGrpSpPr/>
        <p:nvPr/>
      </p:nvGrpSpPr>
      <p:grpSpPr>
        <a:xfrm>
          <a:off x="0" y="0"/>
          <a:ext cx="0" cy="0"/>
          <a:chOff x="0" y="0"/>
          <a:chExt cx="0" cy="0"/>
        </a:xfrm>
      </p:grpSpPr>
      <p:grpSp>
        <p:nvGrpSpPr>
          <p:cNvPr id="4976" name="Google Shape;4976;p55"/>
          <p:cNvGrpSpPr/>
          <p:nvPr/>
        </p:nvGrpSpPr>
        <p:grpSpPr>
          <a:xfrm>
            <a:off x="559863" y="633067"/>
            <a:ext cx="310468" cy="358288"/>
            <a:chOff x="8375825" y="2031150"/>
            <a:chExt cx="53075" cy="61250"/>
          </a:xfrm>
        </p:grpSpPr>
        <p:sp>
          <p:nvSpPr>
            <p:cNvPr id="4977" name="Google Shape;4977;p55"/>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55"/>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55"/>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0" name="Google Shape;4980;p55"/>
          <p:cNvSpPr/>
          <p:nvPr/>
        </p:nvSpPr>
        <p:spPr>
          <a:xfrm>
            <a:off x="3944515" y="380545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55"/>
          <p:cNvSpPr txBox="1"/>
          <p:nvPr/>
        </p:nvSpPr>
        <p:spPr>
          <a:xfrm>
            <a:off x="1264100" y="801900"/>
            <a:ext cx="7119900" cy="7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Proof of the max. Pp, assuming u</a:t>
            </a:r>
            <a:r>
              <a:rPr lang="en" sz="800">
                <a:solidFill>
                  <a:schemeClr val="dk1"/>
                </a:solidFill>
                <a:latin typeface="Alexandria"/>
                <a:ea typeface="Alexandria"/>
                <a:cs typeface="Alexandria"/>
                <a:sym typeface="Alexandria"/>
              </a:rPr>
              <a:t>xx</a:t>
            </a:r>
            <a:r>
              <a:rPr lang="en">
                <a:solidFill>
                  <a:schemeClr val="dk1"/>
                </a:solidFill>
                <a:latin typeface="Alexandria"/>
                <a:ea typeface="Alexandria"/>
                <a:cs typeface="Alexandria"/>
                <a:sym typeface="Alexandria"/>
              </a:rPr>
              <a:t> is different from zero, then it must be negative to be a maximum, from calculus, if it happens in the interior the u</a:t>
            </a:r>
            <a:r>
              <a:rPr lang="en" sz="800">
                <a:solidFill>
                  <a:schemeClr val="dk1"/>
                </a:solidFill>
                <a:latin typeface="Alexandria"/>
                <a:ea typeface="Alexandria"/>
                <a:cs typeface="Alexandria"/>
                <a:sym typeface="Alexandria"/>
              </a:rPr>
              <a:t>t</a:t>
            </a:r>
            <a:r>
              <a:rPr lang="en">
                <a:solidFill>
                  <a:schemeClr val="dk1"/>
                </a:solidFill>
                <a:latin typeface="Alexandria"/>
                <a:ea typeface="Alexandria"/>
                <a:cs typeface="Alexandria"/>
                <a:sym typeface="Alexandria"/>
              </a:rPr>
              <a:t> has to be zero, which contradicts the equation.</a:t>
            </a:r>
            <a:endParaRPr>
              <a:solidFill>
                <a:schemeClr val="dk1"/>
              </a:solidFill>
              <a:latin typeface="Alexandria"/>
              <a:ea typeface="Alexandria"/>
              <a:cs typeface="Alexandria"/>
              <a:sym typeface="Alexandria"/>
            </a:endParaRPr>
          </a:p>
        </p:txBody>
      </p:sp>
      <p:sp>
        <p:nvSpPr>
          <p:cNvPr id="4982" name="Google Shape;4982;p55"/>
          <p:cNvSpPr txBox="1"/>
          <p:nvPr/>
        </p:nvSpPr>
        <p:spPr>
          <a:xfrm>
            <a:off x="1264100" y="1659150"/>
            <a:ext cx="6510600" cy="7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So let M denote the maximum value of u(x, t) on the three sides </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t = 0, x = 0, and x = l.  With v(x, t) = u(x, t) + ex ^2, for any e &gt; 0</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Which will imply the max.pple . v satisfies, the diff. Inequality that is </a:t>
            </a:r>
            <a:endParaRPr>
              <a:solidFill>
                <a:schemeClr val="dk1"/>
              </a:solidFill>
              <a:latin typeface="Alexandria"/>
              <a:ea typeface="Alexandria"/>
              <a:cs typeface="Alexandria"/>
              <a:sym typeface="Alexandria"/>
            </a:endParaRPr>
          </a:p>
        </p:txBody>
      </p:sp>
      <p:pic>
        <p:nvPicPr>
          <p:cNvPr id="4983" name="Google Shape;4983;p55"/>
          <p:cNvPicPr preferRelativeResize="0"/>
          <p:nvPr/>
        </p:nvPicPr>
        <p:blipFill>
          <a:blip r:embed="rId3">
            <a:alphaModFix/>
          </a:blip>
          <a:stretch>
            <a:fillRect/>
          </a:stretch>
        </p:blipFill>
        <p:spPr>
          <a:xfrm>
            <a:off x="1222525" y="2917050"/>
            <a:ext cx="7203051" cy="611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87"/>
        <p:cNvGrpSpPr/>
        <p:nvPr/>
      </p:nvGrpSpPr>
      <p:grpSpPr>
        <a:xfrm>
          <a:off x="0" y="0"/>
          <a:ext cx="0" cy="0"/>
          <a:chOff x="0" y="0"/>
          <a:chExt cx="0" cy="0"/>
        </a:xfrm>
      </p:grpSpPr>
      <p:grpSp>
        <p:nvGrpSpPr>
          <p:cNvPr id="4988" name="Google Shape;4988;p56"/>
          <p:cNvGrpSpPr/>
          <p:nvPr/>
        </p:nvGrpSpPr>
        <p:grpSpPr>
          <a:xfrm>
            <a:off x="559863" y="633067"/>
            <a:ext cx="310468" cy="358288"/>
            <a:chOff x="8375825" y="2031150"/>
            <a:chExt cx="53075" cy="61250"/>
          </a:xfrm>
        </p:grpSpPr>
        <p:sp>
          <p:nvSpPr>
            <p:cNvPr id="4989" name="Google Shape;4989;p56"/>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56"/>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56"/>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2" name="Google Shape;4992;p56"/>
          <p:cNvSpPr/>
          <p:nvPr/>
        </p:nvSpPr>
        <p:spPr>
          <a:xfrm>
            <a:off x="3944515" y="380545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56"/>
          <p:cNvSpPr txBox="1"/>
          <p:nvPr/>
        </p:nvSpPr>
        <p:spPr>
          <a:xfrm>
            <a:off x="1264100" y="801900"/>
            <a:ext cx="7119900" cy="7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By ordinary calculus, we know that v</a:t>
            </a:r>
            <a:r>
              <a:rPr lang="en" sz="800">
                <a:solidFill>
                  <a:schemeClr val="dk1"/>
                </a:solidFill>
                <a:latin typeface="Alexandria"/>
                <a:ea typeface="Alexandria"/>
                <a:cs typeface="Alexandria"/>
                <a:sym typeface="Alexandria"/>
              </a:rPr>
              <a:t>t</a:t>
            </a:r>
            <a:r>
              <a:rPr lang="en">
                <a:solidFill>
                  <a:schemeClr val="dk1"/>
                </a:solidFill>
                <a:latin typeface="Alexandria"/>
                <a:ea typeface="Alexandria"/>
                <a:cs typeface="Alexandria"/>
                <a:sym typeface="Alexandria"/>
              </a:rPr>
              <a:t> = 0 and v</a:t>
            </a:r>
            <a:r>
              <a:rPr lang="en" sz="800">
                <a:solidFill>
                  <a:schemeClr val="dk1"/>
                </a:solidFill>
                <a:latin typeface="Alexandria"/>
                <a:ea typeface="Alexandria"/>
                <a:cs typeface="Alexandria"/>
                <a:sym typeface="Alexandria"/>
              </a:rPr>
              <a:t>xx</a:t>
            </a:r>
            <a:r>
              <a:rPr lang="en">
                <a:solidFill>
                  <a:schemeClr val="dk1"/>
                </a:solidFill>
                <a:latin typeface="Alexandria"/>
                <a:ea typeface="Alexandria"/>
                <a:cs typeface="Alexandria"/>
                <a:sym typeface="Alexandria"/>
              </a:rPr>
              <a:t> ≤ 0 at (x0, t0). This contradicts the diffusion inequality, then if it were at a point on the top edge {t</a:t>
            </a:r>
            <a:r>
              <a:rPr lang="en" sz="800">
                <a:solidFill>
                  <a:schemeClr val="dk1"/>
                </a:solidFill>
                <a:latin typeface="Alexandria"/>
                <a:ea typeface="Alexandria"/>
                <a:cs typeface="Alexandria"/>
                <a:sym typeface="Alexandria"/>
              </a:rPr>
              <a:t>0</a:t>
            </a:r>
            <a:r>
              <a:rPr lang="en">
                <a:solidFill>
                  <a:schemeClr val="dk1"/>
                </a:solidFill>
                <a:latin typeface="Alexandria"/>
                <a:ea typeface="Alexandria"/>
                <a:cs typeface="Alexandria"/>
                <a:sym typeface="Alexandria"/>
              </a:rPr>
              <a:t> = T and </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0 &lt; x &lt; l}. Then v</a:t>
            </a:r>
            <a:r>
              <a:rPr lang="en" sz="800">
                <a:solidFill>
                  <a:schemeClr val="dk1"/>
                </a:solidFill>
                <a:latin typeface="Alexandria"/>
                <a:ea typeface="Alexandria"/>
                <a:cs typeface="Alexandria"/>
                <a:sym typeface="Alexandria"/>
              </a:rPr>
              <a:t>x</a:t>
            </a:r>
            <a:r>
              <a:rPr lang="en">
                <a:solidFill>
                  <a:schemeClr val="dk1"/>
                </a:solidFill>
                <a:latin typeface="Alexandria"/>
                <a:ea typeface="Alexandria"/>
                <a:cs typeface="Alexandria"/>
                <a:sym typeface="Alexandria"/>
              </a:rPr>
              <a:t> (x</a:t>
            </a:r>
            <a:r>
              <a:rPr lang="en" sz="800">
                <a:solidFill>
                  <a:schemeClr val="dk1"/>
                </a:solidFill>
                <a:latin typeface="Alexandria"/>
                <a:ea typeface="Alexandria"/>
                <a:cs typeface="Alexandria"/>
                <a:sym typeface="Alexandria"/>
              </a:rPr>
              <a:t>0</a:t>
            </a:r>
            <a:r>
              <a:rPr lang="en">
                <a:solidFill>
                  <a:schemeClr val="dk1"/>
                </a:solidFill>
                <a:latin typeface="Alexandria"/>
                <a:ea typeface="Alexandria"/>
                <a:cs typeface="Alexandria"/>
                <a:sym typeface="Alexandria"/>
              </a:rPr>
              <a:t>, t</a:t>
            </a:r>
            <a:r>
              <a:rPr lang="en" sz="800">
                <a:solidFill>
                  <a:schemeClr val="dk1"/>
                </a:solidFill>
                <a:latin typeface="Alexandria"/>
                <a:ea typeface="Alexandria"/>
                <a:cs typeface="Alexandria"/>
                <a:sym typeface="Alexandria"/>
              </a:rPr>
              <a:t>0</a:t>
            </a:r>
            <a:r>
              <a:rPr lang="en">
                <a:solidFill>
                  <a:schemeClr val="dk1"/>
                </a:solidFill>
                <a:latin typeface="Alexandria"/>
                <a:ea typeface="Alexandria"/>
                <a:cs typeface="Alexandria"/>
                <a:sym typeface="Alexandria"/>
              </a:rPr>
              <a:t>) = 0 and v</a:t>
            </a:r>
            <a:r>
              <a:rPr lang="en" sz="800">
                <a:solidFill>
                  <a:schemeClr val="dk1"/>
                </a:solidFill>
                <a:latin typeface="Alexandria"/>
                <a:ea typeface="Alexandria"/>
                <a:cs typeface="Alexandria"/>
                <a:sym typeface="Alexandria"/>
              </a:rPr>
              <a:t>xx</a:t>
            </a:r>
            <a:r>
              <a:rPr lang="en">
                <a:solidFill>
                  <a:schemeClr val="dk1"/>
                </a:solidFill>
                <a:latin typeface="Alexandria"/>
                <a:ea typeface="Alexandria"/>
                <a:cs typeface="Alexandria"/>
                <a:sym typeface="Alexandria"/>
              </a:rPr>
              <a:t>(x</a:t>
            </a:r>
            <a:r>
              <a:rPr lang="en" sz="800">
                <a:solidFill>
                  <a:schemeClr val="dk1"/>
                </a:solidFill>
                <a:latin typeface="Alexandria"/>
                <a:ea typeface="Alexandria"/>
                <a:cs typeface="Alexandria"/>
                <a:sym typeface="Alexandria"/>
              </a:rPr>
              <a:t>0</a:t>
            </a:r>
            <a:r>
              <a:rPr lang="en">
                <a:solidFill>
                  <a:schemeClr val="dk1"/>
                </a:solidFill>
                <a:latin typeface="Alexandria"/>
                <a:ea typeface="Alexandria"/>
                <a:cs typeface="Alexandria"/>
                <a:sym typeface="Alexandria"/>
              </a:rPr>
              <a:t>, t</a:t>
            </a:r>
            <a:r>
              <a:rPr lang="en" sz="800">
                <a:solidFill>
                  <a:schemeClr val="dk1"/>
                </a:solidFill>
                <a:latin typeface="Alexandria"/>
                <a:ea typeface="Alexandria"/>
                <a:cs typeface="Alexandria"/>
                <a:sym typeface="Alexandria"/>
              </a:rPr>
              <a:t>0</a:t>
            </a:r>
            <a:r>
              <a:rPr lang="en">
                <a:solidFill>
                  <a:schemeClr val="dk1"/>
                </a:solidFill>
                <a:latin typeface="Alexandria"/>
                <a:ea typeface="Alexandria"/>
                <a:cs typeface="Alexandria"/>
                <a:sym typeface="Alexandria"/>
              </a:rPr>
              <a:t>)≤ 0, as before. Furthermore, because v(x0, t0) is bigger than(x</a:t>
            </a:r>
            <a:r>
              <a:rPr lang="en" sz="800">
                <a:solidFill>
                  <a:schemeClr val="dk1"/>
                </a:solidFill>
                <a:latin typeface="Alexandria"/>
                <a:ea typeface="Alexandria"/>
                <a:cs typeface="Alexandria"/>
                <a:sym typeface="Alexandria"/>
              </a:rPr>
              <a:t>0</a:t>
            </a:r>
            <a:r>
              <a:rPr lang="en">
                <a:solidFill>
                  <a:schemeClr val="dk1"/>
                </a:solidFill>
                <a:latin typeface="Alexandria"/>
                <a:ea typeface="Alexandria"/>
                <a:cs typeface="Alexandria"/>
                <a:sym typeface="Alexandria"/>
              </a:rPr>
              <a:t>, t</a:t>
            </a:r>
            <a:r>
              <a:rPr lang="en" sz="800">
                <a:solidFill>
                  <a:schemeClr val="dk1"/>
                </a:solidFill>
                <a:latin typeface="Alexandria"/>
                <a:ea typeface="Alexandria"/>
                <a:cs typeface="Alexandria"/>
                <a:sym typeface="Alexandria"/>
              </a:rPr>
              <a:t>0</a:t>
            </a:r>
            <a:r>
              <a:rPr lang="en">
                <a:solidFill>
                  <a:schemeClr val="dk1"/>
                </a:solidFill>
                <a:latin typeface="Alexandria"/>
                <a:ea typeface="Alexandria"/>
                <a:cs typeface="Alexandria"/>
                <a:sym typeface="Alexandria"/>
              </a:rPr>
              <a:t>− δ), we have</a:t>
            </a:r>
            <a:endParaRPr>
              <a:solidFill>
                <a:schemeClr val="dk1"/>
              </a:solidFill>
              <a:latin typeface="Alexandria"/>
              <a:ea typeface="Alexandria"/>
              <a:cs typeface="Alexandria"/>
              <a:sym typeface="Alexandria"/>
            </a:endParaRPr>
          </a:p>
        </p:txBody>
      </p:sp>
      <p:pic>
        <p:nvPicPr>
          <p:cNvPr id="4994" name="Google Shape;4994;p56"/>
          <p:cNvPicPr preferRelativeResize="0"/>
          <p:nvPr/>
        </p:nvPicPr>
        <p:blipFill>
          <a:blip r:embed="rId3">
            <a:alphaModFix/>
          </a:blip>
          <a:stretch>
            <a:fillRect/>
          </a:stretch>
        </p:blipFill>
        <p:spPr>
          <a:xfrm>
            <a:off x="2014538" y="2013900"/>
            <a:ext cx="5114925" cy="752475"/>
          </a:xfrm>
          <a:prstGeom prst="rect">
            <a:avLst/>
          </a:prstGeom>
          <a:noFill/>
          <a:ln>
            <a:noFill/>
          </a:ln>
        </p:spPr>
      </p:pic>
      <p:sp>
        <p:nvSpPr>
          <p:cNvPr id="4995" name="Google Shape;4995;p56"/>
          <p:cNvSpPr txBox="1"/>
          <p:nvPr/>
        </p:nvSpPr>
        <p:spPr>
          <a:xfrm>
            <a:off x="1264100" y="2992650"/>
            <a:ext cx="6893700" cy="7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That contradicts the same inequality. Then we have this version of the maximum principle. </a:t>
            </a:r>
            <a:endParaRPr>
              <a:solidFill>
                <a:schemeClr val="dk1"/>
              </a:solidFill>
              <a:latin typeface="Alexandria"/>
              <a:ea typeface="Alexandria"/>
              <a:cs typeface="Alexandria"/>
              <a:sym typeface="Alexandr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99"/>
        <p:cNvGrpSpPr/>
        <p:nvPr/>
      </p:nvGrpSpPr>
      <p:grpSpPr>
        <a:xfrm>
          <a:off x="0" y="0"/>
          <a:ext cx="0" cy="0"/>
          <a:chOff x="0" y="0"/>
          <a:chExt cx="0" cy="0"/>
        </a:xfrm>
      </p:grpSpPr>
      <p:grpSp>
        <p:nvGrpSpPr>
          <p:cNvPr id="5000" name="Google Shape;5000;p57"/>
          <p:cNvGrpSpPr/>
          <p:nvPr/>
        </p:nvGrpSpPr>
        <p:grpSpPr>
          <a:xfrm>
            <a:off x="559863" y="633067"/>
            <a:ext cx="310468" cy="358288"/>
            <a:chOff x="8375825" y="2031150"/>
            <a:chExt cx="53075" cy="61250"/>
          </a:xfrm>
        </p:grpSpPr>
        <p:sp>
          <p:nvSpPr>
            <p:cNvPr id="5001" name="Google Shape;5001;p57"/>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57"/>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57"/>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4" name="Google Shape;5004;p57"/>
          <p:cNvSpPr/>
          <p:nvPr/>
        </p:nvSpPr>
        <p:spPr>
          <a:xfrm>
            <a:off x="3944515" y="380545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57"/>
          <p:cNvSpPr txBox="1"/>
          <p:nvPr/>
        </p:nvSpPr>
        <p:spPr>
          <a:xfrm>
            <a:off x="1406975" y="633075"/>
            <a:ext cx="2774100" cy="4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dk1"/>
                </a:solidFill>
                <a:latin typeface="Raleway"/>
                <a:ea typeface="Raleway"/>
                <a:cs typeface="Raleway"/>
                <a:sym typeface="Raleway"/>
              </a:rPr>
              <a:t>Uniqueness</a:t>
            </a:r>
            <a:endParaRPr sz="3000" b="1">
              <a:solidFill>
                <a:schemeClr val="dk1"/>
              </a:solidFill>
              <a:latin typeface="Raleway"/>
              <a:ea typeface="Raleway"/>
              <a:cs typeface="Raleway"/>
              <a:sym typeface="Raleway"/>
            </a:endParaRPr>
          </a:p>
        </p:txBody>
      </p:sp>
      <p:sp>
        <p:nvSpPr>
          <p:cNvPr id="5006" name="Google Shape;5006;p57"/>
          <p:cNvSpPr txBox="1"/>
          <p:nvPr/>
        </p:nvSpPr>
        <p:spPr>
          <a:xfrm>
            <a:off x="777775" y="3209013"/>
            <a:ext cx="7810500" cy="4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 has only one single solution. As a proof assume the opposite, then subtraction of the initial conditions and the maximum principle combined with the linearity of the equation give the desired result. </a:t>
            </a:r>
            <a:endParaRPr>
              <a:solidFill>
                <a:schemeClr val="dk1"/>
              </a:solidFill>
              <a:latin typeface="Alexandria"/>
              <a:ea typeface="Alexandria"/>
              <a:cs typeface="Alexandria"/>
              <a:sym typeface="Alexandria"/>
            </a:endParaRPr>
          </a:p>
        </p:txBody>
      </p:sp>
      <p:sp>
        <p:nvSpPr>
          <p:cNvPr id="5007" name="Google Shape;5007;p57"/>
          <p:cNvSpPr txBox="1"/>
          <p:nvPr/>
        </p:nvSpPr>
        <p:spPr>
          <a:xfrm>
            <a:off x="728325" y="1397225"/>
            <a:ext cx="7096200" cy="7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The maximum principle implies uniqueness for the Dirichlet problem (conditions on u(x,0) at the boundary) for the diffusion equation. This is stated as</a:t>
            </a:r>
            <a:endParaRPr>
              <a:solidFill>
                <a:schemeClr val="dk1"/>
              </a:solidFill>
              <a:latin typeface="Alexandria"/>
              <a:ea typeface="Alexandria"/>
              <a:cs typeface="Alexandria"/>
              <a:sym typeface="Alexandria"/>
            </a:endParaRPr>
          </a:p>
        </p:txBody>
      </p:sp>
      <p:pic>
        <p:nvPicPr>
          <p:cNvPr id="5008" name="Google Shape;5008;p57"/>
          <p:cNvPicPr preferRelativeResize="0"/>
          <p:nvPr/>
        </p:nvPicPr>
        <p:blipFill>
          <a:blip r:embed="rId3">
            <a:alphaModFix/>
          </a:blip>
          <a:stretch>
            <a:fillRect/>
          </a:stretch>
        </p:blipFill>
        <p:spPr>
          <a:xfrm>
            <a:off x="1821000" y="2042825"/>
            <a:ext cx="4999974" cy="1057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12"/>
        <p:cNvGrpSpPr/>
        <p:nvPr/>
      </p:nvGrpSpPr>
      <p:grpSpPr>
        <a:xfrm>
          <a:off x="0" y="0"/>
          <a:ext cx="0" cy="0"/>
          <a:chOff x="0" y="0"/>
          <a:chExt cx="0" cy="0"/>
        </a:xfrm>
      </p:grpSpPr>
      <p:sp>
        <p:nvSpPr>
          <p:cNvPr id="5013" name="Google Shape;5013;p58"/>
          <p:cNvSpPr/>
          <p:nvPr/>
        </p:nvSpPr>
        <p:spPr>
          <a:xfrm>
            <a:off x="37775" y="28000"/>
            <a:ext cx="9106200" cy="51435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5014" name="Google Shape;5014;p58"/>
          <p:cNvSpPr txBox="1"/>
          <p:nvPr/>
        </p:nvSpPr>
        <p:spPr>
          <a:xfrm>
            <a:off x="1240300" y="528075"/>
            <a:ext cx="20718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i="1">
                <a:solidFill>
                  <a:schemeClr val="dk1"/>
                </a:solidFill>
                <a:latin typeface="Raleway"/>
                <a:ea typeface="Raleway"/>
                <a:cs typeface="Raleway"/>
                <a:sym typeface="Raleway"/>
              </a:rPr>
              <a:t>Problems</a:t>
            </a:r>
            <a:endParaRPr sz="2400" b="1" i="1">
              <a:solidFill>
                <a:schemeClr val="dk1"/>
              </a:solidFill>
              <a:latin typeface="Raleway"/>
              <a:ea typeface="Raleway"/>
              <a:cs typeface="Raleway"/>
              <a:sym typeface="Raleway"/>
            </a:endParaRPr>
          </a:p>
        </p:txBody>
      </p:sp>
      <p:pic>
        <p:nvPicPr>
          <p:cNvPr id="5015" name="Google Shape;5015;p58"/>
          <p:cNvPicPr preferRelativeResize="0"/>
          <p:nvPr/>
        </p:nvPicPr>
        <p:blipFill>
          <a:blip r:embed="rId3">
            <a:alphaModFix/>
          </a:blip>
          <a:stretch>
            <a:fillRect/>
          </a:stretch>
        </p:blipFill>
        <p:spPr>
          <a:xfrm>
            <a:off x="495000" y="1578175"/>
            <a:ext cx="8324850" cy="1066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19"/>
        <p:cNvGrpSpPr/>
        <p:nvPr/>
      </p:nvGrpSpPr>
      <p:grpSpPr>
        <a:xfrm>
          <a:off x="0" y="0"/>
          <a:ext cx="0" cy="0"/>
          <a:chOff x="0" y="0"/>
          <a:chExt cx="0" cy="0"/>
        </a:xfrm>
      </p:grpSpPr>
      <p:sp>
        <p:nvSpPr>
          <p:cNvPr id="5020" name="Google Shape;5020;p59"/>
          <p:cNvSpPr/>
          <p:nvPr/>
        </p:nvSpPr>
        <p:spPr>
          <a:xfrm>
            <a:off x="0" y="0"/>
            <a:ext cx="9106200" cy="51435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pic>
        <p:nvPicPr>
          <p:cNvPr id="5021" name="Google Shape;5021;p59"/>
          <p:cNvPicPr preferRelativeResize="0"/>
          <p:nvPr/>
        </p:nvPicPr>
        <p:blipFill>
          <a:blip r:embed="rId3">
            <a:alphaModFix/>
          </a:blip>
          <a:stretch>
            <a:fillRect/>
          </a:stretch>
        </p:blipFill>
        <p:spPr>
          <a:xfrm>
            <a:off x="537825" y="1075750"/>
            <a:ext cx="8191500" cy="1788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25"/>
        <p:cNvGrpSpPr/>
        <p:nvPr/>
      </p:nvGrpSpPr>
      <p:grpSpPr>
        <a:xfrm>
          <a:off x="0" y="0"/>
          <a:ext cx="0" cy="0"/>
          <a:chOff x="0" y="0"/>
          <a:chExt cx="0" cy="0"/>
        </a:xfrm>
      </p:grpSpPr>
      <p:sp>
        <p:nvSpPr>
          <p:cNvPr id="5026" name="Google Shape;5026;p60"/>
          <p:cNvSpPr/>
          <p:nvPr/>
        </p:nvSpPr>
        <p:spPr>
          <a:xfrm>
            <a:off x="0" y="0"/>
            <a:ext cx="9106200" cy="51435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pic>
        <p:nvPicPr>
          <p:cNvPr id="5027" name="Google Shape;5027;p60"/>
          <p:cNvPicPr preferRelativeResize="0"/>
          <p:nvPr/>
        </p:nvPicPr>
        <p:blipFill>
          <a:blip r:embed="rId3">
            <a:alphaModFix/>
          </a:blip>
          <a:stretch>
            <a:fillRect/>
          </a:stretch>
        </p:blipFill>
        <p:spPr>
          <a:xfrm>
            <a:off x="335425" y="989875"/>
            <a:ext cx="8115300" cy="1838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31"/>
        <p:cNvGrpSpPr/>
        <p:nvPr/>
      </p:nvGrpSpPr>
      <p:grpSpPr>
        <a:xfrm>
          <a:off x="0" y="0"/>
          <a:ext cx="0" cy="0"/>
          <a:chOff x="0" y="0"/>
          <a:chExt cx="0" cy="0"/>
        </a:xfrm>
      </p:grpSpPr>
      <p:sp>
        <p:nvSpPr>
          <p:cNvPr id="5032" name="Google Shape;5032;p61"/>
          <p:cNvSpPr/>
          <p:nvPr/>
        </p:nvSpPr>
        <p:spPr>
          <a:xfrm>
            <a:off x="0" y="0"/>
            <a:ext cx="9106200" cy="51435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5033" name="Google Shape;5033;p61"/>
          <p:cNvSpPr txBox="1"/>
          <p:nvPr/>
        </p:nvSpPr>
        <p:spPr>
          <a:xfrm>
            <a:off x="1168850" y="670925"/>
            <a:ext cx="3631500" cy="5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i="1">
                <a:solidFill>
                  <a:schemeClr val="dk1"/>
                </a:solidFill>
                <a:latin typeface="Raleway"/>
                <a:ea typeface="Raleway"/>
                <a:cs typeface="Raleway"/>
                <a:sym typeface="Raleway"/>
              </a:rPr>
              <a:t>The energy method</a:t>
            </a:r>
            <a:endParaRPr sz="2400" b="1" i="1">
              <a:solidFill>
                <a:schemeClr val="dk1"/>
              </a:solidFill>
              <a:latin typeface="Raleway"/>
              <a:ea typeface="Raleway"/>
              <a:cs typeface="Raleway"/>
              <a:sym typeface="Raleway"/>
            </a:endParaRPr>
          </a:p>
        </p:txBody>
      </p:sp>
      <p:pic>
        <p:nvPicPr>
          <p:cNvPr id="5034" name="Google Shape;5034;p61"/>
          <p:cNvPicPr preferRelativeResize="0"/>
          <p:nvPr/>
        </p:nvPicPr>
        <p:blipFill>
          <a:blip r:embed="rId3">
            <a:alphaModFix/>
          </a:blip>
          <a:stretch>
            <a:fillRect/>
          </a:stretch>
        </p:blipFill>
        <p:spPr>
          <a:xfrm>
            <a:off x="1340300" y="1585325"/>
            <a:ext cx="6610350" cy="552450"/>
          </a:xfrm>
          <a:prstGeom prst="rect">
            <a:avLst/>
          </a:prstGeom>
          <a:noFill/>
          <a:ln>
            <a:noFill/>
          </a:ln>
        </p:spPr>
      </p:pic>
      <p:pic>
        <p:nvPicPr>
          <p:cNvPr id="5035" name="Google Shape;5035;p61"/>
          <p:cNvPicPr preferRelativeResize="0"/>
          <p:nvPr/>
        </p:nvPicPr>
        <p:blipFill>
          <a:blip r:embed="rId4">
            <a:alphaModFix/>
          </a:blip>
          <a:stretch>
            <a:fillRect/>
          </a:stretch>
        </p:blipFill>
        <p:spPr>
          <a:xfrm>
            <a:off x="1768950" y="2878375"/>
            <a:ext cx="5467350" cy="8953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39"/>
        <p:cNvGrpSpPr/>
        <p:nvPr/>
      </p:nvGrpSpPr>
      <p:grpSpPr>
        <a:xfrm>
          <a:off x="0" y="0"/>
          <a:ext cx="0" cy="0"/>
          <a:chOff x="0" y="0"/>
          <a:chExt cx="0" cy="0"/>
        </a:xfrm>
      </p:grpSpPr>
      <p:grpSp>
        <p:nvGrpSpPr>
          <p:cNvPr id="5040" name="Google Shape;5040;p62"/>
          <p:cNvGrpSpPr/>
          <p:nvPr/>
        </p:nvGrpSpPr>
        <p:grpSpPr>
          <a:xfrm>
            <a:off x="559863" y="633067"/>
            <a:ext cx="310468" cy="358288"/>
            <a:chOff x="8375825" y="2031150"/>
            <a:chExt cx="53075" cy="61250"/>
          </a:xfrm>
        </p:grpSpPr>
        <p:sp>
          <p:nvSpPr>
            <p:cNvPr id="5041" name="Google Shape;5041;p62"/>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62"/>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62"/>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4" name="Google Shape;5044;p62"/>
          <p:cNvSpPr/>
          <p:nvPr/>
        </p:nvSpPr>
        <p:spPr>
          <a:xfrm>
            <a:off x="10052440" y="359115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62"/>
          <p:cNvSpPr txBox="1"/>
          <p:nvPr/>
        </p:nvSpPr>
        <p:spPr>
          <a:xfrm>
            <a:off x="1537925" y="633075"/>
            <a:ext cx="4274400" cy="4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dk1"/>
                </a:solidFill>
                <a:latin typeface="Raleway"/>
                <a:ea typeface="Raleway"/>
                <a:cs typeface="Raleway"/>
                <a:sym typeface="Raleway"/>
              </a:rPr>
              <a:t>The CFL condition</a:t>
            </a:r>
            <a:endParaRPr sz="3000" b="1">
              <a:solidFill>
                <a:schemeClr val="dk1"/>
              </a:solidFill>
              <a:latin typeface="Raleway"/>
              <a:ea typeface="Raleway"/>
              <a:cs typeface="Raleway"/>
              <a:sym typeface="Raleway"/>
            </a:endParaRPr>
          </a:p>
        </p:txBody>
      </p:sp>
      <p:sp>
        <p:nvSpPr>
          <p:cNvPr id="5046" name="Google Shape;5046;p62"/>
          <p:cNvSpPr txBox="1"/>
          <p:nvPr/>
        </p:nvSpPr>
        <p:spPr>
          <a:xfrm>
            <a:off x="666750" y="2753463"/>
            <a:ext cx="7810500" cy="4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This has the solution u(t, x) = f(x − c t). Is constant along the characteristic lines of slope c in the (t, x)–plane. </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A numerical numerical solution is to approximate on a rectangular mesh (tj , xm) with uniform time step size Δt = tj+1 − tj and space mesh size Δx = xm+1 − xm. </a:t>
            </a: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We use uj,m ≈ u(tj , xm) to denote our numerical approximation to the solution u(t, x) at the indicated node</a:t>
            </a:r>
            <a:endParaRPr>
              <a:solidFill>
                <a:schemeClr val="dk1"/>
              </a:solidFill>
              <a:latin typeface="Alexandria"/>
              <a:ea typeface="Alexandria"/>
              <a:cs typeface="Alexandria"/>
              <a:sym typeface="Alexandria"/>
            </a:endParaRPr>
          </a:p>
        </p:txBody>
      </p:sp>
      <p:sp>
        <p:nvSpPr>
          <p:cNvPr id="5047" name="Google Shape;5047;p62"/>
          <p:cNvSpPr txBox="1"/>
          <p:nvPr/>
        </p:nvSpPr>
        <p:spPr>
          <a:xfrm>
            <a:off x="728325" y="1397225"/>
            <a:ext cx="7096200" cy="7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This is a condition on when we have stability for a numerical approximation. Consider the initial value problem for the elementary transport equation</a:t>
            </a:r>
            <a:endParaRPr>
              <a:solidFill>
                <a:schemeClr val="dk1"/>
              </a:solidFill>
              <a:latin typeface="Alexandria"/>
              <a:ea typeface="Alexandria"/>
              <a:cs typeface="Alexandria"/>
              <a:sym typeface="Alexandria"/>
            </a:endParaRPr>
          </a:p>
        </p:txBody>
      </p:sp>
      <p:pic>
        <p:nvPicPr>
          <p:cNvPr id="5048" name="Google Shape;5048;p62"/>
          <p:cNvPicPr preferRelativeResize="0"/>
          <p:nvPr/>
        </p:nvPicPr>
        <p:blipFill>
          <a:blip r:embed="rId3">
            <a:alphaModFix/>
          </a:blip>
          <a:stretch>
            <a:fillRect/>
          </a:stretch>
        </p:blipFill>
        <p:spPr>
          <a:xfrm>
            <a:off x="1744475" y="1968000"/>
            <a:ext cx="5153025" cy="65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35"/>
        <p:cNvGrpSpPr/>
        <p:nvPr/>
      </p:nvGrpSpPr>
      <p:grpSpPr>
        <a:xfrm>
          <a:off x="0" y="0"/>
          <a:ext cx="0" cy="0"/>
          <a:chOff x="0" y="0"/>
          <a:chExt cx="0" cy="0"/>
        </a:xfrm>
      </p:grpSpPr>
      <p:sp>
        <p:nvSpPr>
          <p:cNvPr id="4636" name="Google Shape;4636;p27"/>
          <p:cNvSpPr txBox="1">
            <a:spLocks noGrp="1"/>
          </p:cNvSpPr>
          <p:nvPr>
            <p:ph type="subTitle" idx="1"/>
          </p:nvPr>
        </p:nvSpPr>
        <p:spPr>
          <a:xfrm>
            <a:off x="5978975" y="1652675"/>
            <a:ext cx="2619300" cy="20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Assuming that the solution can be written as the multiplication of a function of time and a function of space, separation of variables, u(x,t)=X(x)T(t)</a:t>
            </a:r>
            <a:endParaRPr b="1"/>
          </a:p>
        </p:txBody>
      </p:sp>
      <p:grpSp>
        <p:nvGrpSpPr>
          <p:cNvPr id="4637" name="Google Shape;4637;p27"/>
          <p:cNvGrpSpPr/>
          <p:nvPr/>
        </p:nvGrpSpPr>
        <p:grpSpPr>
          <a:xfrm>
            <a:off x="790626" y="3966004"/>
            <a:ext cx="310468" cy="358288"/>
            <a:chOff x="8375825" y="2031150"/>
            <a:chExt cx="53075" cy="61250"/>
          </a:xfrm>
        </p:grpSpPr>
        <p:sp>
          <p:nvSpPr>
            <p:cNvPr id="4638" name="Google Shape;4638;p27"/>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27"/>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27"/>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1" name="Google Shape;4641;p27"/>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42" name="Google Shape;4642;p27"/>
          <p:cNvPicPr preferRelativeResize="0"/>
          <p:nvPr/>
        </p:nvPicPr>
        <p:blipFill>
          <a:blip r:embed="rId3">
            <a:alphaModFix/>
          </a:blip>
          <a:stretch>
            <a:fillRect/>
          </a:stretch>
        </p:blipFill>
        <p:spPr>
          <a:xfrm>
            <a:off x="895075" y="647125"/>
            <a:ext cx="4917225" cy="2131225"/>
          </a:xfrm>
          <a:prstGeom prst="rect">
            <a:avLst/>
          </a:prstGeom>
          <a:noFill/>
          <a:ln>
            <a:noFill/>
          </a:ln>
        </p:spPr>
      </p:pic>
      <p:sp>
        <p:nvSpPr>
          <p:cNvPr id="4643" name="Google Shape;4643;p27"/>
          <p:cNvSpPr txBox="1"/>
          <p:nvPr/>
        </p:nvSpPr>
        <p:spPr>
          <a:xfrm>
            <a:off x="1466525" y="3314125"/>
            <a:ext cx="4631400" cy="35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Considering only the case of lambda negative, the boundary condition gives c_1 = 0 and </a:t>
            </a:r>
            <a:endParaRPr>
              <a:solidFill>
                <a:schemeClr val="dk1"/>
              </a:solidFill>
              <a:latin typeface="Alexandria"/>
              <a:ea typeface="Alexandria"/>
              <a:cs typeface="Alexandria"/>
              <a:sym typeface="Alexandria"/>
            </a:endParaRPr>
          </a:p>
        </p:txBody>
      </p:sp>
      <p:pic>
        <p:nvPicPr>
          <p:cNvPr id="4644" name="Google Shape;4644;p27"/>
          <p:cNvPicPr preferRelativeResize="0"/>
          <p:nvPr/>
        </p:nvPicPr>
        <p:blipFill>
          <a:blip r:embed="rId4">
            <a:alphaModFix/>
          </a:blip>
          <a:stretch>
            <a:fillRect/>
          </a:stretch>
        </p:blipFill>
        <p:spPr>
          <a:xfrm>
            <a:off x="5599268" y="3840350"/>
            <a:ext cx="1028700" cy="609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52"/>
        <p:cNvGrpSpPr/>
        <p:nvPr/>
      </p:nvGrpSpPr>
      <p:grpSpPr>
        <a:xfrm>
          <a:off x="0" y="0"/>
          <a:ext cx="0" cy="0"/>
          <a:chOff x="0" y="0"/>
          <a:chExt cx="0" cy="0"/>
        </a:xfrm>
      </p:grpSpPr>
      <p:grpSp>
        <p:nvGrpSpPr>
          <p:cNvPr id="5053" name="Google Shape;5053;p63"/>
          <p:cNvGrpSpPr/>
          <p:nvPr/>
        </p:nvGrpSpPr>
        <p:grpSpPr>
          <a:xfrm>
            <a:off x="559863" y="633067"/>
            <a:ext cx="310468" cy="358288"/>
            <a:chOff x="8375825" y="2031150"/>
            <a:chExt cx="53075" cy="61250"/>
          </a:xfrm>
        </p:grpSpPr>
        <p:sp>
          <p:nvSpPr>
            <p:cNvPr id="5054" name="Google Shape;5054;p63"/>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63"/>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63"/>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7" name="Google Shape;5057;p63"/>
          <p:cNvSpPr/>
          <p:nvPr/>
        </p:nvSpPr>
        <p:spPr>
          <a:xfrm>
            <a:off x="10052440" y="359115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63"/>
          <p:cNvSpPr txBox="1"/>
          <p:nvPr/>
        </p:nvSpPr>
        <p:spPr>
          <a:xfrm>
            <a:off x="666750" y="2015288"/>
            <a:ext cx="7810500" cy="4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That lead to the numerical scheme</a:t>
            </a:r>
            <a:endParaRPr>
              <a:solidFill>
                <a:schemeClr val="dk1"/>
              </a:solidFill>
              <a:latin typeface="Alexandria"/>
              <a:ea typeface="Alexandria"/>
              <a:cs typeface="Alexandria"/>
              <a:sym typeface="Alexandria"/>
            </a:endParaRPr>
          </a:p>
        </p:txBody>
      </p:sp>
      <p:sp>
        <p:nvSpPr>
          <p:cNvPr id="5059" name="Google Shape;5059;p63"/>
          <p:cNvSpPr txBox="1"/>
          <p:nvPr/>
        </p:nvSpPr>
        <p:spPr>
          <a:xfrm>
            <a:off x="772888" y="718575"/>
            <a:ext cx="7096200" cy="7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Using the taylor expansion of the functions</a:t>
            </a:r>
            <a:endParaRPr>
              <a:solidFill>
                <a:schemeClr val="dk1"/>
              </a:solidFill>
              <a:latin typeface="Alexandria"/>
              <a:ea typeface="Alexandria"/>
              <a:cs typeface="Alexandria"/>
              <a:sym typeface="Alexandria"/>
            </a:endParaRPr>
          </a:p>
        </p:txBody>
      </p:sp>
      <p:pic>
        <p:nvPicPr>
          <p:cNvPr id="5060" name="Google Shape;5060;p63"/>
          <p:cNvPicPr preferRelativeResize="0"/>
          <p:nvPr/>
        </p:nvPicPr>
        <p:blipFill>
          <a:blip r:embed="rId3">
            <a:alphaModFix/>
          </a:blip>
          <a:stretch>
            <a:fillRect/>
          </a:stretch>
        </p:blipFill>
        <p:spPr>
          <a:xfrm>
            <a:off x="771525" y="1110388"/>
            <a:ext cx="7600950" cy="657225"/>
          </a:xfrm>
          <a:prstGeom prst="rect">
            <a:avLst/>
          </a:prstGeom>
          <a:noFill/>
          <a:ln>
            <a:noFill/>
          </a:ln>
        </p:spPr>
      </p:pic>
      <p:pic>
        <p:nvPicPr>
          <p:cNvPr id="5061" name="Google Shape;5061;p63"/>
          <p:cNvPicPr preferRelativeResize="0"/>
          <p:nvPr/>
        </p:nvPicPr>
        <p:blipFill>
          <a:blip r:embed="rId4">
            <a:alphaModFix/>
          </a:blip>
          <a:stretch>
            <a:fillRect/>
          </a:stretch>
        </p:blipFill>
        <p:spPr>
          <a:xfrm>
            <a:off x="4319575" y="2072363"/>
            <a:ext cx="3267075" cy="1143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65"/>
        <p:cNvGrpSpPr/>
        <p:nvPr/>
      </p:nvGrpSpPr>
      <p:grpSpPr>
        <a:xfrm>
          <a:off x="0" y="0"/>
          <a:ext cx="0" cy="0"/>
          <a:chOff x="0" y="0"/>
          <a:chExt cx="0" cy="0"/>
        </a:xfrm>
      </p:grpSpPr>
      <p:grpSp>
        <p:nvGrpSpPr>
          <p:cNvPr id="5066" name="Google Shape;5066;p64"/>
          <p:cNvGrpSpPr/>
          <p:nvPr/>
        </p:nvGrpSpPr>
        <p:grpSpPr>
          <a:xfrm>
            <a:off x="559863" y="633067"/>
            <a:ext cx="310468" cy="358288"/>
            <a:chOff x="8375825" y="2031150"/>
            <a:chExt cx="53075" cy="61250"/>
          </a:xfrm>
        </p:grpSpPr>
        <p:sp>
          <p:nvSpPr>
            <p:cNvPr id="5067" name="Google Shape;5067;p64"/>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64"/>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64"/>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0" name="Google Shape;5070;p64"/>
          <p:cNvSpPr/>
          <p:nvPr/>
        </p:nvSpPr>
        <p:spPr>
          <a:xfrm>
            <a:off x="10052440" y="359115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64"/>
          <p:cNvSpPr txBox="1"/>
          <p:nvPr/>
        </p:nvSpPr>
        <p:spPr>
          <a:xfrm>
            <a:off x="772888" y="718575"/>
            <a:ext cx="7096200" cy="7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We use step sizes Δt = Δx = .005, and try four different values of the wave speed. The cases c = .5 and c = −1.5</a:t>
            </a:r>
            <a:endParaRPr>
              <a:solidFill>
                <a:schemeClr val="dk1"/>
              </a:solidFill>
              <a:latin typeface="Alexandria"/>
              <a:ea typeface="Alexandria"/>
              <a:cs typeface="Alexandria"/>
              <a:sym typeface="Alexandria"/>
            </a:endParaRPr>
          </a:p>
          <a:p>
            <a:pPr marL="0" lvl="0" indent="0" algn="l" rtl="0">
              <a:spcBef>
                <a:spcPts val="0"/>
              </a:spcBef>
              <a:spcAft>
                <a:spcPts val="0"/>
              </a:spcAft>
              <a:buNone/>
            </a:pPr>
            <a:endParaRPr>
              <a:solidFill>
                <a:schemeClr val="dk1"/>
              </a:solidFill>
              <a:latin typeface="Alexandria"/>
              <a:ea typeface="Alexandria"/>
              <a:cs typeface="Alexandria"/>
              <a:sym typeface="Alexandria"/>
            </a:endParaRPr>
          </a:p>
          <a:p>
            <a:pPr marL="0" lvl="0" indent="0" algn="l" rtl="0">
              <a:spcBef>
                <a:spcPts val="0"/>
              </a:spcBef>
              <a:spcAft>
                <a:spcPts val="0"/>
              </a:spcAft>
              <a:buNone/>
            </a:pPr>
            <a:r>
              <a:rPr lang="en">
                <a:solidFill>
                  <a:schemeClr val="dk1"/>
                </a:solidFill>
                <a:latin typeface="Alexandria"/>
                <a:ea typeface="Alexandria"/>
                <a:cs typeface="Alexandria"/>
                <a:sym typeface="Alexandria"/>
              </a:rPr>
              <a:t>The are two ways to understand the observed numerical instability. First, we recall that the exact solution (5.36) is constant along the characteristic lines x = c t + ξ, and hence the value of u(t, x) depends only on the initial value f(ξ) at the point ξ = x − c t. On the other hand, at time t = tj , the numerical solution uj,m ≈ u(tj , xm) computed using (5.38) depends on the values of uj−1,m and uj−1,m+1. The latter two values have be computed from the previous approximations uj−2,m, uj−2,m+1, uj−2,m+2. And so on. Going all the way back to the initial time t0 = 0, we find that uj,m depends on the initial values u0,m = f(xm), ... ,u0,m+j = f(xm + j Δx) at the nodes lying in the interval xm ≤ x ≤ xm + j Δx. On the other hand, the actual solution u(tj , xm) depends only on the value of f(ξ), where</a:t>
            </a:r>
            <a:endParaRPr>
              <a:solidFill>
                <a:schemeClr val="dk1"/>
              </a:solidFill>
              <a:latin typeface="Alexandria"/>
              <a:ea typeface="Alexandria"/>
              <a:cs typeface="Alexandria"/>
              <a:sym typeface="Alexandria"/>
            </a:endParaRPr>
          </a:p>
        </p:txBody>
      </p:sp>
      <p:pic>
        <p:nvPicPr>
          <p:cNvPr id="5072" name="Google Shape;5072;p64"/>
          <p:cNvPicPr preferRelativeResize="0"/>
          <p:nvPr/>
        </p:nvPicPr>
        <p:blipFill>
          <a:blip r:embed="rId3">
            <a:alphaModFix/>
          </a:blip>
          <a:stretch>
            <a:fillRect/>
          </a:stretch>
        </p:blipFill>
        <p:spPr>
          <a:xfrm>
            <a:off x="2640825" y="3835575"/>
            <a:ext cx="2800350" cy="523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76"/>
        <p:cNvGrpSpPr/>
        <p:nvPr/>
      </p:nvGrpSpPr>
      <p:grpSpPr>
        <a:xfrm>
          <a:off x="0" y="0"/>
          <a:ext cx="0" cy="0"/>
          <a:chOff x="0" y="0"/>
          <a:chExt cx="0" cy="0"/>
        </a:xfrm>
      </p:grpSpPr>
      <p:grpSp>
        <p:nvGrpSpPr>
          <p:cNvPr id="5077" name="Google Shape;5077;p65"/>
          <p:cNvGrpSpPr/>
          <p:nvPr/>
        </p:nvGrpSpPr>
        <p:grpSpPr>
          <a:xfrm>
            <a:off x="559863" y="633067"/>
            <a:ext cx="310468" cy="358288"/>
            <a:chOff x="8375825" y="2031150"/>
            <a:chExt cx="53075" cy="61250"/>
          </a:xfrm>
        </p:grpSpPr>
        <p:sp>
          <p:nvSpPr>
            <p:cNvPr id="5078" name="Google Shape;5078;p65"/>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65"/>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65"/>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1" name="Google Shape;5081;p65"/>
          <p:cNvSpPr/>
          <p:nvPr/>
        </p:nvSpPr>
        <p:spPr>
          <a:xfrm>
            <a:off x="10052440" y="359115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65"/>
          <p:cNvSpPr txBox="1"/>
          <p:nvPr/>
        </p:nvSpPr>
        <p:spPr>
          <a:xfrm>
            <a:off x="784788" y="742400"/>
            <a:ext cx="7096200" cy="7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Thus, if ξ lies outside the interval [xm, xm + j Δx], then varying the initial condition near the point x = ξ will change the actual solution value u(tj , xm) without altering its numerical approximation uj,m at all! So the numerical scheme cannot possibly provide an accurate approximation to the solution value. As a result, we must require</a:t>
            </a:r>
            <a:endParaRPr>
              <a:solidFill>
                <a:schemeClr val="dk1"/>
              </a:solidFill>
              <a:latin typeface="Alexandria"/>
              <a:ea typeface="Alexandria"/>
              <a:cs typeface="Alexandria"/>
              <a:sym typeface="Alexandria"/>
            </a:endParaRPr>
          </a:p>
        </p:txBody>
      </p:sp>
      <p:pic>
        <p:nvPicPr>
          <p:cNvPr id="5083" name="Google Shape;5083;p65"/>
          <p:cNvPicPr preferRelativeResize="0"/>
          <p:nvPr/>
        </p:nvPicPr>
        <p:blipFill>
          <a:blip r:embed="rId3">
            <a:alphaModFix/>
          </a:blip>
          <a:stretch>
            <a:fillRect/>
          </a:stretch>
        </p:blipFill>
        <p:spPr>
          <a:xfrm>
            <a:off x="1177700" y="2121075"/>
            <a:ext cx="6486525" cy="581025"/>
          </a:xfrm>
          <a:prstGeom prst="rect">
            <a:avLst/>
          </a:prstGeom>
          <a:noFill/>
          <a:ln>
            <a:noFill/>
          </a:ln>
        </p:spPr>
      </p:pic>
      <p:pic>
        <p:nvPicPr>
          <p:cNvPr id="5084" name="Google Shape;5084;p65"/>
          <p:cNvPicPr preferRelativeResize="0"/>
          <p:nvPr/>
        </p:nvPicPr>
        <p:blipFill>
          <a:blip r:embed="rId4">
            <a:alphaModFix/>
          </a:blip>
          <a:stretch>
            <a:fillRect/>
          </a:stretch>
        </p:blipFill>
        <p:spPr>
          <a:xfrm>
            <a:off x="1620613" y="3485525"/>
            <a:ext cx="5600700" cy="666750"/>
          </a:xfrm>
          <a:prstGeom prst="rect">
            <a:avLst/>
          </a:prstGeom>
          <a:noFill/>
          <a:ln>
            <a:noFill/>
          </a:ln>
        </p:spPr>
      </p:pic>
      <p:sp>
        <p:nvSpPr>
          <p:cNvPr id="5085" name="Google Shape;5085;p65"/>
          <p:cNvSpPr txBox="1"/>
          <p:nvPr/>
        </p:nvSpPr>
        <p:spPr>
          <a:xfrm>
            <a:off x="966450" y="2945025"/>
            <a:ext cx="26790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 or also,</a:t>
            </a:r>
            <a:endParaRPr>
              <a:solidFill>
                <a:schemeClr val="dk1"/>
              </a:solidFill>
              <a:latin typeface="Alexandria"/>
              <a:ea typeface="Alexandria"/>
              <a:cs typeface="Alexandria"/>
              <a:sym typeface="Alexandri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89"/>
        <p:cNvGrpSpPr/>
        <p:nvPr/>
      </p:nvGrpSpPr>
      <p:grpSpPr>
        <a:xfrm>
          <a:off x="0" y="0"/>
          <a:ext cx="0" cy="0"/>
          <a:chOff x="0" y="0"/>
          <a:chExt cx="0" cy="0"/>
        </a:xfrm>
      </p:grpSpPr>
      <p:grpSp>
        <p:nvGrpSpPr>
          <p:cNvPr id="5090" name="Google Shape;5090;p66"/>
          <p:cNvGrpSpPr/>
          <p:nvPr/>
        </p:nvGrpSpPr>
        <p:grpSpPr>
          <a:xfrm>
            <a:off x="559863" y="633067"/>
            <a:ext cx="310468" cy="358288"/>
            <a:chOff x="8375825" y="2031150"/>
            <a:chExt cx="53075" cy="61250"/>
          </a:xfrm>
        </p:grpSpPr>
        <p:sp>
          <p:nvSpPr>
            <p:cNvPr id="5091" name="Google Shape;5091;p66"/>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66"/>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66"/>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4" name="Google Shape;5094;p66"/>
          <p:cNvSpPr/>
          <p:nvPr/>
        </p:nvSpPr>
        <p:spPr>
          <a:xfrm>
            <a:off x="3944515" y="380545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66"/>
          <p:cNvSpPr txBox="1"/>
          <p:nvPr/>
        </p:nvSpPr>
        <p:spPr>
          <a:xfrm>
            <a:off x="1537925" y="633075"/>
            <a:ext cx="4274400" cy="4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dk1"/>
                </a:solidFill>
                <a:latin typeface="Raleway"/>
                <a:ea typeface="Raleway"/>
                <a:cs typeface="Raleway"/>
                <a:sym typeface="Raleway"/>
              </a:rPr>
              <a:t>Diffusion in the line</a:t>
            </a:r>
            <a:endParaRPr sz="3000" b="1">
              <a:solidFill>
                <a:schemeClr val="dk1"/>
              </a:solidFill>
              <a:latin typeface="Raleway"/>
              <a:ea typeface="Raleway"/>
              <a:cs typeface="Raleway"/>
              <a:sym typeface="Raleway"/>
            </a:endParaRPr>
          </a:p>
        </p:txBody>
      </p:sp>
      <p:sp>
        <p:nvSpPr>
          <p:cNvPr id="5096" name="Google Shape;5096;p66"/>
          <p:cNvSpPr txBox="1"/>
          <p:nvPr/>
        </p:nvSpPr>
        <p:spPr>
          <a:xfrm>
            <a:off x="777775" y="3209013"/>
            <a:ext cx="7810500" cy="4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This allows for a general solution, first we will see some of the properties for its solutions u</a:t>
            </a:r>
            <a:endParaRPr>
              <a:solidFill>
                <a:schemeClr val="dk1"/>
              </a:solidFill>
              <a:latin typeface="Alexandria"/>
              <a:ea typeface="Alexandria"/>
              <a:cs typeface="Alexandria"/>
              <a:sym typeface="Alexandria"/>
            </a:endParaRPr>
          </a:p>
        </p:txBody>
      </p:sp>
      <p:sp>
        <p:nvSpPr>
          <p:cNvPr id="5097" name="Google Shape;5097;p66"/>
          <p:cNvSpPr txBox="1"/>
          <p:nvPr/>
        </p:nvSpPr>
        <p:spPr>
          <a:xfrm>
            <a:off x="728325" y="1397225"/>
            <a:ext cx="7096200" cy="7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Now we analyse the equation in the whole line</a:t>
            </a:r>
            <a:endParaRPr>
              <a:solidFill>
                <a:schemeClr val="dk1"/>
              </a:solidFill>
              <a:latin typeface="Alexandria"/>
              <a:ea typeface="Alexandria"/>
              <a:cs typeface="Alexandria"/>
              <a:sym typeface="Alexandria"/>
            </a:endParaRPr>
          </a:p>
        </p:txBody>
      </p:sp>
      <p:pic>
        <p:nvPicPr>
          <p:cNvPr id="5098" name="Google Shape;5098;p66"/>
          <p:cNvPicPr preferRelativeResize="0"/>
          <p:nvPr/>
        </p:nvPicPr>
        <p:blipFill>
          <a:blip r:embed="rId3">
            <a:alphaModFix/>
          </a:blip>
          <a:stretch>
            <a:fillRect/>
          </a:stretch>
        </p:blipFill>
        <p:spPr>
          <a:xfrm>
            <a:off x="1819275" y="1978175"/>
            <a:ext cx="5200650" cy="7810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02"/>
        <p:cNvGrpSpPr/>
        <p:nvPr/>
      </p:nvGrpSpPr>
      <p:grpSpPr>
        <a:xfrm>
          <a:off x="0" y="0"/>
          <a:ext cx="0" cy="0"/>
          <a:chOff x="0" y="0"/>
          <a:chExt cx="0" cy="0"/>
        </a:xfrm>
      </p:grpSpPr>
      <p:sp>
        <p:nvSpPr>
          <p:cNvPr id="5103" name="Google Shape;5103;p67"/>
          <p:cNvSpPr txBox="1"/>
          <p:nvPr/>
        </p:nvSpPr>
        <p:spPr>
          <a:xfrm>
            <a:off x="953675" y="838075"/>
            <a:ext cx="7096200" cy="29166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Font typeface="Alexandria"/>
              <a:buAutoNum type="arabicPeriod"/>
            </a:pPr>
            <a:r>
              <a:rPr lang="en">
                <a:solidFill>
                  <a:schemeClr val="dk1"/>
                </a:solidFill>
                <a:latin typeface="Alexandria"/>
                <a:ea typeface="Alexandria"/>
                <a:cs typeface="Alexandria"/>
                <a:sym typeface="Alexandria"/>
              </a:rPr>
              <a:t>Translate u(x − y, t) of u, a solution is another solution, for any fixed y. </a:t>
            </a:r>
            <a:endParaRPr>
              <a:solidFill>
                <a:schemeClr val="dk1"/>
              </a:solidFill>
              <a:latin typeface="Alexandria"/>
              <a:ea typeface="Alexandria"/>
              <a:cs typeface="Alexandria"/>
              <a:sym typeface="Alexandria"/>
            </a:endParaRPr>
          </a:p>
          <a:p>
            <a:pPr marL="457200" lvl="0" indent="-317500" algn="l" rtl="0">
              <a:lnSpc>
                <a:spcPct val="150000"/>
              </a:lnSpc>
              <a:spcBef>
                <a:spcPts val="0"/>
              </a:spcBef>
              <a:spcAft>
                <a:spcPts val="0"/>
              </a:spcAft>
              <a:buClr>
                <a:schemeClr val="dk1"/>
              </a:buClr>
              <a:buSzPts val="1400"/>
              <a:buFont typeface="Alexandria"/>
              <a:buAutoNum type="arabicPeriod"/>
            </a:pPr>
            <a:r>
              <a:rPr lang="en">
                <a:solidFill>
                  <a:schemeClr val="dk1"/>
                </a:solidFill>
                <a:latin typeface="Alexandria"/>
                <a:ea typeface="Alexandria"/>
                <a:cs typeface="Alexandria"/>
                <a:sym typeface="Alexandria"/>
              </a:rPr>
              <a:t>Any derivative (u</a:t>
            </a:r>
            <a:r>
              <a:rPr lang="en" sz="800">
                <a:solidFill>
                  <a:schemeClr val="dk1"/>
                </a:solidFill>
                <a:latin typeface="Alexandria"/>
                <a:ea typeface="Alexandria"/>
                <a:cs typeface="Alexandria"/>
                <a:sym typeface="Alexandria"/>
              </a:rPr>
              <a:t>x</a:t>
            </a:r>
            <a:r>
              <a:rPr lang="en">
                <a:solidFill>
                  <a:schemeClr val="dk1"/>
                </a:solidFill>
                <a:latin typeface="Alexandria"/>
                <a:ea typeface="Alexandria"/>
                <a:cs typeface="Alexandria"/>
                <a:sym typeface="Alexandria"/>
              </a:rPr>
              <a:t> , u</a:t>
            </a:r>
            <a:r>
              <a:rPr lang="en" sz="800">
                <a:solidFill>
                  <a:schemeClr val="dk1"/>
                </a:solidFill>
                <a:latin typeface="Alexandria"/>
                <a:ea typeface="Alexandria"/>
                <a:cs typeface="Alexandria"/>
                <a:sym typeface="Alexandria"/>
              </a:rPr>
              <a:t>t</a:t>
            </a:r>
            <a:r>
              <a:rPr lang="en">
                <a:solidFill>
                  <a:schemeClr val="dk1"/>
                </a:solidFill>
                <a:latin typeface="Alexandria"/>
                <a:ea typeface="Alexandria"/>
                <a:cs typeface="Alexandria"/>
                <a:sym typeface="Alexandria"/>
              </a:rPr>
              <a:t> or u</a:t>
            </a:r>
            <a:r>
              <a:rPr lang="en" sz="800">
                <a:solidFill>
                  <a:schemeClr val="dk1"/>
                </a:solidFill>
                <a:latin typeface="Alexandria"/>
                <a:ea typeface="Alexandria"/>
                <a:cs typeface="Alexandria"/>
                <a:sym typeface="Alexandria"/>
              </a:rPr>
              <a:t>xx</a:t>
            </a:r>
            <a:r>
              <a:rPr lang="en">
                <a:solidFill>
                  <a:schemeClr val="dk1"/>
                </a:solidFill>
                <a:latin typeface="Alexandria"/>
                <a:ea typeface="Alexandria"/>
                <a:cs typeface="Alexandria"/>
                <a:sym typeface="Alexandria"/>
              </a:rPr>
              <a:t>, etc.) of a solution is again a solution. </a:t>
            </a:r>
            <a:endParaRPr>
              <a:solidFill>
                <a:schemeClr val="dk1"/>
              </a:solidFill>
              <a:latin typeface="Alexandria"/>
              <a:ea typeface="Alexandria"/>
              <a:cs typeface="Alexandria"/>
              <a:sym typeface="Alexandria"/>
            </a:endParaRPr>
          </a:p>
          <a:p>
            <a:pPr marL="457200" lvl="0" indent="-317500" algn="l" rtl="0">
              <a:lnSpc>
                <a:spcPct val="150000"/>
              </a:lnSpc>
              <a:spcBef>
                <a:spcPts val="0"/>
              </a:spcBef>
              <a:spcAft>
                <a:spcPts val="0"/>
              </a:spcAft>
              <a:buClr>
                <a:schemeClr val="dk1"/>
              </a:buClr>
              <a:buSzPts val="1400"/>
              <a:buFont typeface="Alexandria"/>
              <a:buAutoNum type="arabicPeriod"/>
            </a:pPr>
            <a:r>
              <a:rPr lang="en">
                <a:solidFill>
                  <a:schemeClr val="dk1"/>
                </a:solidFill>
                <a:latin typeface="Alexandria"/>
                <a:ea typeface="Alexandria"/>
                <a:cs typeface="Alexandria"/>
                <a:sym typeface="Alexandria"/>
              </a:rPr>
              <a:t>A linear combination of solutions is again a solution. ( linearity.) </a:t>
            </a:r>
            <a:endParaRPr>
              <a:solidFill>
                <a:schemeClr val="dk1"/>
              </a:solidFill>
              <a:latin typeface="Alexandria"/>
              <a:ea typeface="Alexandria"/>
              <a:cs typeface="Alexandria"/>
              <a:sym typeface="Alexandria"/>
            </a:endParaRPr>
          </a:p>
          <a:p>
            <a:pPr marL="457200" lvl="0" indent="-317500" algn="l" rtl="0">
              <a:lnSpc>
                <a:spcPct val="150000"/>
              </a:lnSpc>
              <a:spcBef>
                <a:spcPts val="0"/>
              </a:spcBef>
              <a:spcAft>
                <a:spcPts val="0"/>
              </a:spcAft>
              <a:buClr>
                <a:schemeClr val="dk1"/>
              </a:buClr>
              <a:buSzPts val="1400"/>
              <a:buFont typeface="Alexandria"/>
              <a:buAutoNum type="arabicPeriod"/>
            </a:pPr>
            <a:r>
              <a:rPr lang="en">
                <a:solidFill>
                  <a:schemeClr val="dk1"/>
                </a:solidFill>
                <a:latin typeface="Alexandria"/>
                <a:ea typeface="Alexandria"/>
                <a:cs typeface="Alexandria"/>
                <a:sym typeface="Alexandria"/>
              </a:rPr>
              <a:t>An integral of solutions is again a solution, with S a solution, we have another solution</a:t>
            </a:r>
            <a:endParaRPr>
              <a:solidFill>
                <a:schemeClr val="dk1"/>
              </a:solidFill>
              <a:latin typeface="Alexandria"/>
              <a:ea typeface="Alexandria"/>
              <a:cs typeface="Alexandria"/>
              <a:sym typeface="Alexandria"/>
            </a:endParaRPr>
          </a:p>
          <a:p>
            <a:pPr marL="0" lvl="0" indent="0" algn="l" rtl="0">
              <a:lnSpc>
                <a:spcPct val="150000"/>
              </a:lnSpc>
              <a:spcBef>
                <a:spcPts val="0"/>
              </a:spcBef>
              <a:spcAft>
                <a:spcPts val="0"/>
              </a:spcAft>
              <a:buNone/>
            </a:pPr>
            <a:endParaRPr>
              <a:solidFill>
                <a:schemeClr val="dk1"/>
              </a:solidFill>
              <a:latin typeface="Alexandria"/>
              <a:ea typeface="Alexandria"/>
              <a:cs typeface="Alexandria"/>
              <a:sym typeface="Alexandria"/>
            </a:endParaRPr>
          </a:p>
          <a:p>
            <a:pPr marL="0" lvl="0" indent="0" algn="l" rtl="0">
              <a:lnSpc>
                <a:spcPct val="150000"/>
              </a:lnSpc>
              <a:spcBef>
                <a:spcPts val="0"/>
              </a:spcBef>
              <a:spcAft>
                <a:spcPts val="0"/>
              </a:spcAft>
              <a:buNone/>
            </a:pPr>
            <a:endParaRPr>
              <a:solidFill>
                <a:schemeClr val="dk1"/>
              </a:solidFill>
              <a:latin typeface="Alexandria"/>
              <a:ea typeface="Alexandria"/>
              <a:cs typeface="Alexandria"/>
              <a:sym typeface="Alexandria"/>
            </a:endParaRPr>
          </a:p>
          <a:p>
            <a:pPr marL="0" lvl="0" indent="0" algn="l" rtl="0">
              <a:lnSpc>
                <a:spcPct val="150000"/>
              </a:lnSpc>
              <a:spcBef>
                <a:spcPts val="0"/>
              </a:spcBef>
              <a:spcAft>
                <a:spcPts val="0"/>
              </a:spcAft>
              <a:buNone/>
            </a:pPr>
            <a:endParaRPr>
              <a:solidFill>
                <a:schemeClr val="dk1"/>
              </a:solidFill>
              <a:latin typeface="Alexandria"/>
              <a:ea typeface="Alexandria"/>
              <a:cs typeface="Alexandria"/>
              <a:sym typeface="Alexandria"/>
            </a:endParaRPr>
          </a:p>
          <a:p>
            <a:pPr marL="0" lvl="0" indent="0" algn="l" rtl="0">
              <a:lnSpc>
                <a:spcPct val="150000"/>
              </a:lnSpc>
              <a:spcBef>
                <a:spcPts val="0"/>
              </a:spcBef>
              <a:spcAft>
                <a:spcPts val="0"/>
              </a:spcAft>
              <a:buNone/>
            </a:pPr>
            <a:r>
              <a:rPr lang="en">
                <a:solidFill>
                  <a:schemeClr val="dk1"/>
                </a:solidFill>
                <a:latin typeface="Alexandria"/>
                <a:ea typeface="Alexandria"/>
                <a:cs typeface="Alexandria"/>
                <a:sym typeface="Alexandria"/>
              </a:rPr>
              <a:t>         For any function g as long as the integral converges.</a:t>
            </a:r>
            <a:endParaRPr>
              <a:solidFill>
                <a:schemeClr val="dk1"/>
              </a:solidFill>
              <a:latin typeface="Alexandria"/>
              <a:ea typeface="Alexandria"/>
              <a:cs typeface="Alexandria"/>
              <a:sym typeface="Alexandria"/>
            </a:endParaRPr>
          </a:p>
          <a:p>
            <a:pPr marL="457200" lvl="0" indent="-317500" algn="l" rtl="0">
              <a:lnSpc>
                <a:spcPct val="150000"/>
              </a:lnSpc>
              <a:spcBef>
                <a:spcPts val="0"/>
              </a:spcBef>
              <a:spcAft>
                <a:spcPts val="0"/>
              </a:spcAft>
              <a:buClr>
                <a:schemeClr val="dk1"/>
              </a:buClr>
              <a:buSzPts val="1400"/>
              <a:buFont typeface="Alexandria"/>
              <a:buAutoNum type="arabicPeriod"/>
            </a:pPr>
            <a:r>
              <a:rPr lang="en">
                <a:solidFill>
                  <a:schemeClr val="dk1"/>
                </a:solidFill>
                <a:latin typeface="Alexandria"/>
                <a:ea typeface="Alexandria"/>
                <a:cs typeface="Alexandria"/>
                <a:sym typeface="Alexandria"/>
              </a:rPr>
              <a:t>If u(x, t) is a solution, so is the dilated function u( √a x, at), for any a &gt; 0. </a:t>
            </a:r>
            <a:endParaRPr>
              <a:solidFill>
                <a:schemeClr val="dk1"/>
              </a:solidFill>
              <a:latin typeface="Alexandria"/>
              <a:ea typeface="Alexandria"/>
              <a:cs typeface="Alexandria"/>
              <a:sym typeface="Alexandria"/>
            </a:endParaRPr>
          </a:p>
        </p:txBody>
      </p:sp>
      <p:pic>
        <p:nvPicPr>
          <p:cNvPr id="5104" name="Google Shape;5104;p67"/>
          <p:cNvPicPr preferRelativeResize="0"/>
          <p:nvPr/>
        </p:nvPicPr>
        <p:blipFill>
          <a:blip r:embed="rId3">
            <a:alphaModFix/>
          </a:blip>
          <a:stretch>
            <a:fillRect/>
          </a:stretch>
        </p:blipFill>
        <p:spPr>
          <a:xfrm>
            <a:off x="2825812" y="2442625"/>
            <a:ext cx="4067175" cy="981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08"/>
        <p:cNvGrpSpPr/>
        <p:nvPr/>
      </p:nvGrpSpPr>
      <p:grpSpPr>
        <a:xfrm>
          <a:off x="0" y="0"/>
          <a:ext cx="0" cy="0"/>
          <a:chOff x="0" y="0"/>
          <a:chExt cx="0" cy="0"/>
        </a:xfrm>
      </p:grpSpPr>
      <p:sp>
        <p:nvSpPr>
          <p:cNvPr id="5109" name="Google Shape;5109;p68"/>
          <p:cNvSpPr txBox="1">
            <a:spLocks noGrp="1"/>
          </p:cNvSpPr>
          <p:nvPr>
            <p:ph type="subTitle" idx="1"/>
          </p:nvPr>
        </p:nvSpPr>
        <p:spPr>
          <a:xfrm>
            <a:off x="782850" y="699225"/>
            <a:ext cx="7704000" cy="339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b="1">
              <a:solidFill>
                <a:schemeClr val="dk1"/>
              </a:solidFill>
            </a:endParaRPr>
          </a:p>
          <a:p>
            <a:pPr marL="0" lvl="0" indent="0" algn="ctr" rtl="0">
              <a:spcBef>
                <a:spcPts val="0"/>
              </a:spcBef>
              <a:spcAft>
                <a:spcPts val="0"/>
              </a:spcAft>
              <a:buNone/>
            </a:pPr>
            <a:r>
              <a:rPr lang="en"/>
              <a:t>Our goal is to find a particular solution and then to construct all the other solutions using property (d). The particular solution we will look for is the one, denoted Q(x, t), which satisfies the special initial condition</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This points particular choice is due to its invariance under dilation.</a:t>
            </a:r>
            <a:endParaRPr/>
          </a:p>
          <a:p>
            <a:pPr marL="0" lvl="0" indent="0" algn="ctr" rtl="0">
              <a:spcBef>
                <a:spcPts val="0"/>
              </a:spcBef>
              <a:spcAft>
                <a:spcPts val="0"/>
              </a:spcAft>
              <a:buNone/>
            </a:pPr>
            <a:r>
              <a:rPr lang="en"/>
              <a:t>We’ll find Q in three steps.</a:t>
            </a:r>
            <a:endParaRPr/>
          </a:p>
          <a:p>
            <a:pPr marL="0" lvl="0" indent="0" algn="ctr" rtl="0">
              <a:spcBef>
                <a:spcPts val="0"/>
              </a:spcBef>
              <a:spcAft>
                <a:spcPts val="0"/>
              </a:spcAft>
              <a:buNone/>
            </a:pPr>
            <a:endParaRPr>
              <a:solidFill>
                <a:schemeClr val="dk1"/>
              </a:solidFill>
            </a:endParaRPr>
          </a:p>
        </p:txBody>
      </p:sp>
      <p:grpSp>
        <p:nvGrpSpPr>
          <p:cNvPr id="5110" name="Google Shape;5110;p68"/>
          <p:cNvGrpSpPr/>
          <p:nvPr/>
        </p:nvGrpSpPr>
        <p:grpSpPr>
          <a:xfrm>
            <a:off x="1189738" y="2500154"/>
            <a:ext cx="310468" cy="358288"/>
            <a:chOff x="8375825" y="2031150"/>
            <a:chExt cx="53075" cy="61250"/>
          </a:xfrm>
        </p:grpSpPr>
        <p:sp>
          <p:nvSpPr>
            <p:cNvPr id="5111" name="Google Shape;5111;p68"/>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68"/>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68"/>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4" name="Google Shape;5114;p68"/>
          <p:cNvSpPr/>
          <p:nvPr/>
        </p:nvSpPr>
        <p:spPr>
          <a:xfrm>
            <a:off x="7675965" y="187667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15" name="Google Shape;5115;p68"/>
          <p:cNvPicPr preferRelativeResize="0"/>
          <p:nvPr/>
        </p:nvPicPr>
        <p:blipFill>
          <a:blip r:embed="rId3">
            <a:alphaModFix/>
          </a:blip>
          <a:stretch>
            <a:fillRect/>
          </a:stretch>
        </p:blipFill>
        <p:spPr>
          <a:xfrm>
            <a:off x="1912275" y="1876675"/>
            <a:ext cx="5695950" cy="4095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19"/>
        <p:cNvGrpSpPr/>
        <p:nvPr/>
      </p:nvGrpSpPr>
      <p:grpSpPr>
        <a:xfrm>
          <a:off x="0" y="0"/>
          <a:ext cx="0" cy="0"/>
          <a:chOff x="0" y="0"/>
          <a:chExt cx="0" cy="0"/>
        </a:xfrm>
      </p:grpSpPr>
      <p:sp>
        <p:nvSpPr>
          <p:cNvPr id="5120" name="Google Shape;5120;p69"/>
          <p:cNvSpPr txBox="1">
            <a:spLocks noGrp="1"/>
          </p:cNvSpPr>
          <p:nvPr>
            <p:ph type="subTitle" idx="1"/>
          </p:nvPr>
        </p:nvSpPr>
        <p:spPr>
          <a:xfrm>
            <a:off x="793325" y="584000"/>
            <a:ext cx="7704000" cy="339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17500" algn="ctr" rtl="0">
              <a:spcBef>
                <a:spcPts val="0"/>
              </a:spcBef>
              <a:spcAft>
                <a:spcPts val="0"/>
              </a:spcAft>
              <a:buSzPts val="1400"/>
              <a:buChar char="●"/>
            </a:pPr>
            <a:r>
              <a:rPr lang="en"/>
              <a:t>Step 1: we look a solution of the form                                                                                      </a:t>
            </a:r>
            <a:endParaRPr/>
          </a:p>
          <a:p>
            <a:pPr marL="457200" lvl="0" indent="0" algn="l" rtl="0">
              <a:spcBef>
                <a:spcPts val="0"/>
              </a:spcBef>
              <a:spcAft>
                <a:spcPts val="0"/>
              </a:spcAft>
              <a:buNone/>
            </a:pPr>
            <a:endParaRPr/>
          </a:p>
          <a:p>
            <a:pPr marL="457200" lvl="0" indent="0" algn="ctr" rtl="0">
              <a:spcBef>
                <a:spcPts val="0"/>
              </a:spcBef>
              <a:spcAft>
                <a:spcPts val="0"/>
              </a:spcAft>
              <a:buNone/>
            </a:pPr>
            <a:endParaRPr/>
          </a:p>
          <a:p>
            <a:pPr marL="457200" lvl="0" indent="0" algn="ctr" rtl="0">
              <a:spcBef>
                <a:spcPts val="0"/>
              </a:spcBef>
              <a:spcAft>
                <a:spcPts val="0"/>
              </a:spcAft>
              <a:buNone/>
            </a:pPr>
            <a:endParaRPr/>
          </a:p>
          <a:p>
            <a:pPr marL="457200" lvl="0" indent="0" algn="ctr" rtl="0">
              <a:spcBef>
                <a:spcPts val="0"/>
              </a:spcBef>
              <a:spcAft>
                <a:spcPts val="0"/>
              </a:spcAft>
              <a:buNone/>
            </a:pPr>
            <a:endParaRPr/>
          </a:p>
          <a:p>
            <a:pPr marL="457200" lvl="0" indent="-317500" algn="ctr" rtl="0">
              <a:spcBef>
                <a:spcPts val="0"/>
              </a:spcBef>
              <a:spcAft>
                <a:spcPts val="0"/>
              </a:spcAft>
              <a:buSzPts val="1400"/>
              <a:buChar char="●"/>
            </a:pPr>
            <a:r>
              <a:rPr lang="en"/>
              <a:t>Step2 : with this form, using the original equation we get</a:t>
            </a:r>
            <a:endParaRPr/>
          </a:p>
          <a:p>
            <a:pPr marL="457200" lvl="0" indent="0" algn="ctr" rtl="0">
              <a:spcBef>
                <a:spcPts val="0"/>
              </a:spcBef>
              <a:spcAft>
                <a:spcPts val="0"/>
              </a:spcAft>
              <a:buNone/>
            </a:pPr>
            <a:endParaRPr/>
          </a:p>
          <a:p>
            <a:pPr marL="0" lvl="0" indent="0" algn="ctr" rtl="0">
              <a:spcBef>
                <a:spcPts val="0"/>
              </a:spcBef>
              <a:spcAft>
                <a:spcPts val="0"/>
              </a:spcAft>
              <a:buNone/>
            </a:pPr>
            <a:endParaRPr>
              <a:solidFill>
                <a:schemeClr val="dk1"/>
              </a:solidFill>
            </a:endParaRPr>
          </a:p>
        </p:txBody>
      </p:sp>
      <p:grpSp>
        <p:nvGrpSpPr>
          <p:cNvPr id="5121" name="Google Shape;5121;p69"/>
          <p:cNvGrpSpPr/>
          <p:nvPr/>
        </p:nvGrpSpPr>
        <p:grpSpPr>
          <a:xfrm>
            <a:off x="1189738" y="2500154"/>
            <a:ext cx="310468" cy="358288"/>
            <a:chOff x="8375825" y="2031150"/>
            <a:chExt cx="53075" cy="61250"/>
          </a:xfrm>
        </p:grpSpPr>
        <p:sp>
          <p:nvSpPr>
            <p:cNvPr id="5122" name="Google Shape;5122;p69"/>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69"/>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69"/>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5" name="Google Shape;5125;p69"/>
          <p:cNvSpPr/>
          <p:nvPr/>
        </p:nvSpPr>
        <p:spPr>
          <a:xfrm>
            <a:off x="7675965" y="187667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26" name="Google Shape;5126;p69"/>
          <p:cNvPicPr preferRelativeResize="0"/>
          <p:nvPr/>
        </p:nvPicPr>
        <p:blipFill>
          <a:blip r:embed="rId3">
            <a:alphaModFix/>
          </a:blip>
          <a:stretch>
            <a:fillRect/>
          </a:stretch>
        </p:blipFill>
        <p:spPr>
          <a:xfrm>
            <a:off x="2687475" y="1272575"/>
            <a:ext cx="4152900" cy="685800"/>
          </a:xfrm>
          <a:prstGeom prst="rect">
            <a:avLst/>
          </a:prstGeom>
          <a:noFill/>
          <a:ln>
            <a:noFill/>
          </a:ln>
        </p:spPr>
      </p:pic>
      <p:pic>
        <p:nvPicPr>
          <p:cNvPr id="5127" name="Google Shape;5127;p69"/>
          <p:cNvPicPr preferRelativeResize="0"/>
          <p:nvPr/>
        </p:nvPicPr>
        <p:blipFill>
          <a:blip r:embed="rId4">
            <a:alphaModFix/>
          </a:blip>
          <a:stretch>
            <a:fillRect/>
          </a:stretch>
        </p:blipFill>
        <p:spPr>
          <a:xfrm>
            <a:off x="3858888" y="2782825"/>
            <a:ext cx="1810075" cy="3949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31"/>
        <p:cNvGrpSpPr/>
        <p:nvPr/>
      </p:nvGrpSpPr>
      <p:grpSpPr>
        <a:xfrm>
          <a:off x="0" y="0"/>
          <a:ext cx="0" cy="0"/>
          <a:chOff x="0" y="0"/>
          <a:chExt cx="0" cy="0"/>
        </a:xfrm>
      </p:grpSpPr>
      <p:sp>
        <p:nvSpPr>
          <p:cNvPr id="5132" name="Google Shape;5132;p70"/>
          <p:cNvSpPr txBox="1">
            <a:spLocks noGrp="1"/>
          </p:cNvSpPr>
          <p:nvPr>
            <p:ph type="subTitle" idx="1"/>
          </p:nvPr>
        </p:nvSpPr>
        <p:spPr>
          <a:xfrm>
            <a:off x="793325" y="584000"/>
            <a:ext cx="7704000" cy="339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0" algn="ctr" rtl="0">
              <a:spcBef>
                <a:spcPts val="0"/>
              </a:spcBef>
              <a:spcAft>
                <a:spcPts val="0"/>
              </a:spcAft>
              <a:buNone/>
            </a:pPr>
            <a:r>
              <a:rPr lang="en"/>
              <a:t>Using the integrating factor exp(p^2), we obtain                                                                                   </a:t>
            </a:r>
            <a:endParaRPr/>
          </a:p>
          <a:p>
            <a:pPr marL="457200" lvl="0" indent="0" algn="l" rtl="0">
              <a:spcBef>
                <a:spcPts val="0"/>
              </a:spcBef>
              <a:spcAft>
                <a:spcPts val="0"/>
              </a:spcAft>
              <a:buNone/>
            </a:pPr>
            <a:endParaRPr/>
          </a:p>
          <a:p>
            <a:pPr marL="457200" lvl="0" indent="0" algn="ctr" rtl="0">
              <a:spcBef>
                <a:spcPts val="0"/>
              </a:spcBef>
              <a:spcAft>
                <a:spcPts val="0"/>
              </a:spcAft>
              <a:buNone/>
            </a:pPr>
            <a:endParaRPr/>
          </a:p>
          <a:p>
            <a:pPr marL="457200" lvl="0" indent="0" algn="ctr" rtl="0">
              <a:spcBef>
                <a:spcPts val="0"/>
              </a:spcBef>
              <a:spcAft>
                <a:spcPts val="0"/>
              </a:spcAft>
              <a:buNone/>
            </a:pPr>
            <a:r>
              <a:rPr lang="en"/>
              <a:t>that gives,</a:t>
            </a:r>
            <a:endParaRPr/>
          </a:p>
          <a:p>
            <a:pPr marL="457200" lvl="0" indent="0" algn="ctr" rtl="0">
              <a:spcBef>
                <a:spcPts val="0"/>
              </a:spcBef>
              <a:spcAft>
                <a:spcPts val="0"/>
              </a:spcAft>
              <a:buNone/>
            </a:pPr>
            <a:endParaRPr/>
          </a:p>
          <a:p>
            <a:pPr marL="457200" lvl="0" indent="0" algn="ctr"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317500" algn="ctr" rtl="0">
              <a:spcBef>
                <a:spcPts val="0"/>
              </a:spcBef>
              <a:spcAft>
                <a:spcPts val="0"/>
              </a:spcAft>
              <a:buSzPts val="1400"/>
              <a:buChar char="●"/>
            </a:pPr>
            <a:r>
              <a:rPr lang="en"/>
              <a:t>Step 3: using this information for t &gt; 0, it holds</a:t>
            </a:r>
            <a:endParaRPr/>
          </a:p>
          <a:p>
            <a:pPr marL="0" lvl="0" indent="0" algn="ctr" rtl="0">
              <a:spcBef>
                <a:spcPts val="0"/>
              </a:spcBef>
              <a:spcAft>
                <a:spcPts val="0"/>
              </a:spcAft>
              <a:buNone/>
            </a:pPr>
            <a:endParaRPr>
              <a:solidFill>
                <a:schemeClr val="dk1"/>
              </a:solidFill>
            </a:endParaRPr>
          </a:p>
        </p:txBody>
      </p:sp>
      <p:grpSp>
        <p:nvGrpSpPr>
          <p:cNvPr id="5133" name="Google Shape;5133;p70"/>
          <p:cNvGrpSpPr/>
          <p:nvPr/>
        </p:nvGrpSpPr>
        <p:grpSpPr>
          <a:xfrm>
            <a:off x="1189738" y="2500154"/>
            <a:ext cx="310468" cy="358288"/>
            <a:chOff x="8375825" y="2031150"/>
            <a:chExt cx="53075" cy="61250"/>
          </a:xfrm>
        </p:grpSpPr>
        <p:sp>
          <p:nvSpPr>
            <p:cNvPr id="5134" name="Google Shape;5134;p70"/>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70"/>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70"/>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7" name="Google Shape;5137;p70"/>
          <p:cNvSpPr/>
          <p:nvPr/>
        </p:nvSpPr>
        <p:spPr>
          <a:xfrm>
            <a:off x="7675965" y="187667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38" name="Google Shape;5138;p70"/>
          <p:cNvPicPr preferRelativeResize="0"/>
          <p:nvPr/>
        </p:nvPicPr>
        <p:blipFill>
          <a:blip r:embed="rId3">
            <a:alphaModFix/>
          </a:blip>
          <a:stretch>
            <a:fillRect/>
          </a:stretch>
        </p:blipFill>
        <p:spPr>
          <a:xfrm>
            <a:off x="4135675" y="1272425"/>
            <a:ext cx="1595350" cy="272075"/>
          </a:xfrm>
          <a:prstGeom prst="rect">
            <a:avLst/>
          </a:prstGeom>
          <a:noFill/>
          <a:ln>
            <a:noFill/>
          </a:ln>
        </p:spPr>
      </p:pic>
      <p:pic>
        <p:nvPicPr>
          <p:cNvPr id="5139" name="Google Shape;5139;p70"/>
          <p:cNvPicPr preferRelativeResize="0"/>
          <p:nvPr/>
        </p:nvPicPr>
        <p:blipFill>
          <a:blip r:embed="rId4">
            <a:alphaModFix/>
          </a:blip>
          <a:stretch>
            <a:fillRect/>
          </a:stretch>
        </p:blipFill>
        <p:spPr>
          <a:xfrm>
            <a:off x="3231775" y="1922038"/>
            <a:ext cx="3064313" cy="623475"/>
          </a:xfrm>
          <a:prstGeom prst="rect">
            <a:avLst/>
          </a:prstGeom>
          <a:noFill/>
          <a:ln>
            <a:noFill/>
          </a:ln>
        </p:spPr>
      </p:pic>
      <p:pic>
        <p:nvPicPr>
          <p:cNvPr id="5140" name="Google Shape;5140;p70"/>
          <p:cNvPicPr preferRelativeResize="0"/>
          <p:nvPr/>
        </p:nvPicPr>
        <p:blipFill>
          <a:blip r:embed="rId5">
            <a:alphaModFix/>
          </a:blip>
          <a:stretch>
            <a:fillRect/>
          </a:stretch>
        </p:blipFill>
        <p:spPr>
          <a:xfrm>
            <a:off x="3692250" y="3393400"/>
            <a:ext cx="2686050" cy="6572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44"/>
        <p:cNvGrpSpPr/>
        <p:nvPr/>
      </p:nvGrpSpPr>
      <p:grpSpPr>
        <a:xfrm>
          <a:off x="0" y="0"/>
          <a:ext cx="0" cy="0"/>
          <a:chOff x="0" y="0"/>
          <a:chExt cx="0" cy="0"/>
        </a:xfrm>
      </p:grpSpPr>
      <p:sp>
        <p:nvSpPr>
          <p:cNvPr id="5145" name="Google Shape;5145;p71"/>
          <p:cNvSpPr txBox="1">
            <a:spLocks noGrp="1"/>
          </p:cNvSpPr>
          <p:nvPr>
            <p:ph type="subTitle" idx="1"/>
          </p:nvPr>
        </p:nvSpPr>
        <p:spPr>
          <a:xfrm>
            <a:off x="793325" y="498825"/>
            <a:ext cx="7704000" cy="288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0" algn="ctr" rtl="0">
              <a:spcBef>
                <a:spcPts val="0"/>
              </a:spcBef>
              <a:spcAft>
                <a:spcPts val="0"/>
              </a:spcAft>
              <a:buNone/>
            </a:pPr>
            <a:r>
              <a:rPr lang="en"/>
              <a:t>Then we have                                                                                 </a:t>
            </a:r>
            <a:endParaRPr/>
          </a:p>
          <a:p>
            <a:pPr marL="457200" lvl="0" indent="0" algn="l" rtl="0">
              <a:spcBef>
                <a:spcPts val="0"/>
              </a:spcBef>
              <a:spcAft>
                <a:spcPts val="0"/>
              </a:spcAft>
              <a:buNone/>
            </a:pPr>
            <a:endParaRPr/>
          </a:p>
          <a:p>
            <a:pPr marL="457200" lvl="0" indent="0" algn="ctr" rtl="0">
              <a:spcBef>
                <a:spcPts val="0"/>
              </a:spcBef>
              <a:spcAft>
                <a:spcPts val="0"/>
              </a:spcAft>
              <a:buNone/>
            </a:pPr>
            <a:endParaRPr/>
          </a:p>
          <a:p>
            <a:pPr marL="457200" lvl="0" indent="0" algn="ctr" rtl="0">
              <a:spcBef>
                <a:spcPts val="0"/>
              </a:spcBef>
              <a:spcAft>
                <a:spcPts val="0"/>
              </a:spcAft>
              <a:buNone/>
            </a:pPr>
            <a:endParaRPr/>
          </a:p>
          <a:p>
            <a:pPr marL="457200" lvl="0" indent="0" algn="ctr" rtl="0">
              <a:spcBef>
                <a:spcPts val="0"/>
              </a:spcBef>
              <a:spcAft>
                <a:spcPts val="0"/>
              </a:spcAft>
              <a:buNone/>
            </a:pPr>
            <a:endParaRPr/>
          </a:p>
          <a:p>
            <a:pPr marL="457200" lvl="0" indent="0" algn="ctr"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a:p>
            <a:pPr marL="0" lvl="0" indent="0" algn="ctr" rtl="0">
              <a:spcBef>
                <a:spcPts val="0"/>
              </a:spcBef>
              <a:spcAft>
                <a:spcPts val="0"/>
              </a:spcAft>
              <a:buNone/>
            </a:pPr>
            <a:r>
              <a:rPr lang="en"/>
              <a:t>From what we obtain that s c1 = 1/ √π and c2 = 1 /2.</a:t>
            </a:r>
            <a:endParaRPr>
              <a:solidFill>
                <a:schemeClr val="dk1"/>
              </a:solidFill>
            </a:endParaRPr>
          </a:p>
        </p:txBody>
      </p:sp>
      <p:grpSp>
        <p:nvGrpSpPr>
          <p:cNvPr id="5146" name="Google Shape;5146;p71"/>
          <p:cNvGrpSpPr/>
          <p:nvPr/>
        </p:nvGrpSpPr>
        <p:grpSpPr>
          <a:xfrm>
            <a:off x="1189738" y="2500154"/>
            <a:ext cx="310468" cy="358288"/>
            <a:chOff x="8375825" y="2031150"/>
            <a:chExt cx="53075" cy="61250"/>
          </a:xfrm>
        </p:grpSpPr>
        <p:sp>
          <p:nvSpPr>
            <p:cNvPr id="5147" name="Google Shape;5147;p71"/>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71"/>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71"/>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0" name="Google Shape;5150;p71"/>
          <p:cNvSpPr/>
          <p:nvPr/>
        </p:nvSpPr>
        <p:spPr>
          <a:xfrm>
            <a:off x="7675965" y="187667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51" name="Google Shape;5151;p71"/>
          <p:cNvPicPr preferRelativeResize="0"/>
          <p:nvPr/>
        </p:nvPicPr>
        <p:blipFill>
          <a:blip r:embed="rId3">
            <a:alphaModFix/>
          </a:blip>
          <a:stretch>
            <a:fillRect/>
          </a:stretch>
        </p:blipFill>
        <p:spPr>
          <a:xfrm>
            <a:off x="2394875" y="1176163"/>
            <a:ext cx="4743450" cy="13239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55"/>
        <p:cNvGrpSpPr/>
        <p:nvPr/>
      </p:nvGrpSpPr>
      <p:grpSpPr>
        <a:xfrm>
          <a:off x="0" y="0"/>
          <a:ext cx="0" cy="0"/>
          <a:chOff x="0" y="0"/>
          <a:chExt cx="0" cy="0"/>
        </a:xfrm>
      </p:grpSpPr>
      <p:sp>
        <p:nvSpPr>
          <p:cNvPr id="5156" name="Google Shape;5156;p72"/>
          <p:cNvSpPr txBox="1">
            <a:spLocks noGrp="1"/>
          </p:cNvSpPr>
          <p:nvPr>
            <p:ph type="subTitle" idx="1"/>
          </p:nvPr>
        </p:nvSpPr>
        <p:spPr>
          <a:xfrm>
            <a:off x="782850" y="699225"/>
            <a:ext cx="7704000" cy="339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we have the solution</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Notice that is satisfies the properties 1-5 of the diffusion equation.</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Step 4: now with our solution, define  S = ∂Q/∂x and by the property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defines another solution for any φ, with the assumption that φ vanisher for |x| large, it satisfies the equation with the initial condition.</a:t>
            </a:r>
            <a:endParaRPr/>
          </a:p>
          <a:p>
            <a:pPr marL="0" lvl="0" indent="0" algn="l" rtl="0">
              <a:spcBef>
                <a:spcPts val="0"/>
              </a:spcBef>
              <a:spcAft>
                <a:spcPts val="0"/>
              </a:spcAft>
              <a:buNone/>
            </a:pPr>
            <a:endParaRPr/>
          </a:p>
          <a:p>
            <a:pPr marL="0" lvl="0" indent="0" algn="l" rtl="0">
              <a:spcBef>
                <a:spcPts val="0"/>
              </a:spcBef>
              <a:spcAft>
                <a:spcPts val="0"/>
              </a:spcAft>
              <a:buNone/>
            </a:pPr>
            <a:r>
              <a:rPr lang="en"/>
              <a:t>But anyway… </a:t>
            </a:r>
            <a:r>
              <a:rPr lang="en" u="sng">
                <a:solidFill>
                  <a:schemeClr val="hlink"/>
                </a:solidFill>
                <a:hlinkClick r:id="rId3"/>
              </a:rPr>
              <a:t>what is a convolution? </a:t>
            </a:r>
            <a:endParaRPr/>
          </a:p>
        </p:txBody>
      </p:sp>
      <p:grpSp>
        <p:nvGrpSpPr>
          <p:cNvPr id="5157" name="Google Shape;5157;p72"/>
          <p:cNvGrpSpPr/>
          <p:nvPr/>
        </p:nvGrpSpPr>
        <p:grpSpPr>
          <a:xfrm>
            <a:off x="1189738" y="2500154"/>
            <a:ext cx="310468" cy="358288"/>
            <a:chOff x="8375825" y="2031150"/>
            <a:chExt cx="53075" cy="61250"/>
          </a:xfrm>
        </p:grpSpPr>
        <p:sp>
          <p:nvSpPr>
            <p:cNvPr id="5158" name="Google Shape;5158;p72"/>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72"/>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72"/>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1" name="Google Shape;5161;p72"/>
          <p:cNvSpPr/>
          <p:nvPr/>
        </p:nvSpPr>
        <p:spPr>
          <a:xfrm>
            <a:off x="7675965" y="187667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62" name="Google Shape;5162;p72"/>
          <p:cNvPicPr preferRelativeResize="0"/>
          <p:nvPr/>
        </p:nvPicPr>
        <p:blipFill>
          <a:blip r:embed="rId4">
            <a:alphaModFix/>
          </a:blip>
          <a:stretch>
            <a:fillRect/>
          </a:stretch>
        </p:blipFill>
        <p:spPr>
          <a:xfrm>
            <a:off x="2894125" y="1136400"/>
            <a:ext cx="2628900" cy="533400"/>
          </a:xfrm>
          <a:prstGeom prst="rect">
            <a:avLst/>
          </a:prstGeom>
          <a:noFill/>
          <a:ln>
            <a:noFill/>
          </a:ln>
        </p:spPr>
      </p:pic>
      <p:pic>
        <p:nvPicPr>
          <p:cNvPr id="5163" name="Google Shape;5163;p72"/>
          <p:cNvPicPr preferRelativeResize="0"/>
          <p:nvPr/>
        </p:nvPicPr>
        <p:blipFill>
          <a:blip r:embed="rId5">
            <a:alphaModFix/>
          </a:blip>
          <a:stretch>
            <a:fillRect/>
          </a:stretch>
        </p:blipFill>
        <p:spPr>
          <a:xfrm>
            <a:off x="2812825" y="2571750"/>
            <a:ext cx="3267075" cy="48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8"/>
        <p:cNvGrpSpPr/>
        <p:nvPr/>
      </p:nvGrpSpPr>
      <p:grpSpPr>
        <a:xfrm>
          <a:off x="0" y="0"/>
          <a:ext cx="0" cy="0"/>
          <a:chOff x="0" y="0"/>
          <a:chExt cx="0" cy="0"/>
        </a:xfrm>
      </p:grpSpPr>
      <p:sp>
        <p:nvSpPr>
          <p:cNvPr id="4649" name="Google Shape;4649;p28"/>
          <p:cNvSpPr txBox="1">
            <a:spLocks noGrp="1"/>
          </p:cNvSpPr>
          <p:nvPr>
            <p:ph type="subTitle" idx="1"/>
          </p:nvPr>
        </p:nvSpPr>
        <p:spPr>
          <a:xfrm>
            <a:off x="1101100" y="2221850"/>
            <a:ext cx="4031400" cy="58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the use of the superposition principle we would have</a:t>
            </a:r>
            <a:endParaRPr b="1"/>
          </a:p>
        </p:txBody>
      </p:sp>
      <p:sp>
        <p:nvSpPr>
          <p:cNvPr id="4650" name="Google Shape;4650;p28"/>
          <p:cNvSpPr txBox="1">
            <a:spLocks noGrp="1"/>
          </p:cNvSpPr>
          <p:nvPr>
            <p:ph type="subTitle" idx="2"/>
          </p:nvPr>
        </p:nvSpPr>
        <p:spPr>
          <a:xfrm>
            <a:off x="620100" y="694775"/>
            <a:ext cx="5165100" cy="138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For the time dependence we have</a:t>
            </a:r>
            <a:endParaRPr b="1"/>
          </a:p>
        </p:txBody>
      </p:sp>
      <p:grpSp>
        <p:nvGrpSpPr>
          <p:cNvPr id="4651" name="Google Shape;4651;p28"/>
          <p:cNvGrpSpPr/>
          <p:nvPr/>
        </p:nvGrpSpPr>
        <p:grpSpPr>
          <a:xfrm>
            <a:off x="790626" y="3966004"/>
            <a:ext cx="310468" cy="358288"/>
            <a:chOff x="8375825" y="2031150"/>
            <a:chExt cx="53075" cy="61250"/>
          </a:xfrm>
        </p:grpSpPr>
        <p:sp>
          <p:nvSpPr>
            <p:cNvPr id="4652" name="Google Shape;4652;p28"/>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28"/>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28"/>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5" name="Google Shape;4655;p28"/>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56" name="Google Shape;4656;p28"/>
          <p:cNvPicPr preferRelativeResize="0"/>
          <p:nvPr/>
        </p:nvPicPr>
        <p:blipFill>
          <a:blip r:embed="rId3">
            <a:alphaModFix/>
          </a:blip>
          <a:stretch>
            <a:fillRect/>
          </a:stretch>
        </p:blipFill>
        <p:spPr>
          <a:xfrm>
            <a:off x="152400" y="152400"/>
            <a:ext cx="772868" cy="140225"/>
          </a:xfrm>
          <a:prstGeom prst="rect">
            <a:avLst/>
          </a:prstGeom>
          <a:noFill/>
          <a:ln>
            <a:noFill/>
          </a:ln>
        </p:spPr>
      </p:pic>
      <p:pic>
        <p:nvPicPr>
          <p:cNvPr id="4657" name="Google Shape;4657;p28"/>
          <p:cNvPicPr preferRelativeResize="0"/>
          <p:nvPr/>
        </p:nvPicPr>
        <p:blipFill>
          <a:blip r:embed="rId4">
            <a:alphaModFix/>
          </a:blip>
          <a:stretch>
            <a:fillRect/>
          </a:stretch>
        </p:blipFill>
        <p:spPr>
          <a:xfrm>
            <a:off x="1708706" y="1152525"/>
            <a:ext cx="4464900" cy="721494"/>
          </a:xfrm>
          <a:prstGeom prst="rect">
            <a:avLst/>
          </a:prstGeom>
          <a:noFill/>
          <a:ln>
            <a:noFill/>
          </a:ln>
        </p:spPr>
      </p:pic>
      <p:pic>
        <p:nvPicPr>
          <p:cNvPr id="4658" name="Google Shape;4658;p28"/>
          <p:cNvPicPr preferRelativeResize="0"/>
          <p:nvPr/>
        </p:nvPicPr>
        <p:blipFill>
          <a:blip r:embed="rId5">
            <a:alphaModFix/>
          </a:blip>
          <a:stretch>
            <a:fillRect/>
          </a:stretch>
        </p:blipFill>
        <p:spPr>
          <a:xfrm>
            <a:off x="1253493" y="2955350"/>
            <a:ext cx="5743575" cy="9810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67"/>
        <p:cNvGrpSpPr/>
        <p:nvPr/>
      </p:nvGrpSpPr>
      <p:grpSpPr>
        <a:xfrm>
          <a:off x="0" y="0"/>
          <a:ext cx="0" cy="0"/>
          <a:chOff x="0" y="0"/>
          <a:chExt cx="0" cy="0"/>
        </a:xfrm>
      </p:grpSpPr>
      <p:sp>
        <p:nvSpPr>
          <p:cNvPr id="5168" name="Google Shape;5168;p73"/>
          <p:cNvSpPr txBox="1">
            <a:spLocks noGrp="1"/>
          </p:cNvSpPr>
          <p:nvPr>
            <p:ph type="subTitle" idx="1"/>
          </p:nvPr>
        </p:nvSpPr>
        <p:spPr>
          <a:xfrm>
            <a:off x="715050" y="702226"/>
            <a:ext cx="7713900" cy="116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with</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We have the solution</a:t>
            </a:r>
            <a:endParaRPr/>
          </a:p>
          <a:p>
            <a:pPr marL="0" lvl="0" indent="0" algn="ctr" rtl="0">
              <a:spcBef>
                <a:spcPts val="0"/>
              </a:spcBef>
              <a:spcAft>
                <a:spcPts val="0"/>
              </a:spcAft>
              <a:buNone/>
            </a:pPr>
            <a:endParaRPr/>
          </a:p>
        </p:txBody>
      </p:sp>
      <p:grpSp>
        <p:nvGrpSpPr>
          <p:cNvPr id="5169" name="Google Shape;5169;p73"/>
          <p:cNvGrpSpPr/>
          <p:nvPr/>
        </p:nvGrpSpPr>
        <p:grpSpPr>
          <a:xfrm>
            <a:off x="1192885" y="2339000"/>
            <a:ext cx="403476" cy="465482"/>
            <a:chOff x="7970425" y="1897700"/>
            <a:chExt cx="68975" cy="79575"/>
          </a:xfrm>
        </p:grpSpPr>
        <p:sp>
          <p:nvSpPr>
            <p:cNvPr id="5170" name="Google Shape;5170;p73"/>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73"/>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73"/>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73" name="Google Shape;5173;p73"/>
          <p:cNvPicPr preferRelativeResize="0"/>
          <p:nvPr/>
        </p:nvPicPr>
        <p:blipFill>
          <a:blip r:embed="rId3">
            <a:alphaModFix/>
          </a:blip>
          <a:stretch>
            <a:fillRect/>
          </a:stretch>
        </p:blipFill>
        <p:spPr>
          <a:xfrm>
            <a:off x="3162300" y="1110150"/>
            <a:ext cx="2819400" cy="485775"/>
          </a:xfrm>
          <a:prstGeom prst="rect">
            <a:avLst/>
          </a:prstGeom>
          <a:noFill/>
          <a:ln>
            <a:noFill/>
          </a:ln>
        </p:spPr>
      </p:pic>
      <p:pic>
        <p:nvPicPr>
          <p:cNvPr id="5174" name="Google Shape;5174;p73"/>
          <p:cNvPicPr preferRelativeResize="0"/>
          <p:nvPr/>
        </p:nvPicPr>
        <p:blipFill>
          <a:blip r:embed="rId4">
            <a:alphaModFix/>
          </a:blip>
          <a:stretch>
            <a:fillRect/>
          </a:stretch>
        </p:blipFill>
        <p:spPr>
          <a:xfrm>
            <a:off x="2943236" y="2219976"/>
            <a:ext cx="3038475" cy="485775"/>
          </a:xfrm>
          <a:prstGeom prst="rect">
            <a:avLst/>
          </a:prstGeom>
          <a:noFill/>
          <a:ln>
            <a:noFill/>
          </a:ln>
        </p:spPr>
      </p:pic>
      <p:sp>
        <p:nvSpPr>
          <p:cNvPr id="5175" name="Google Shape;5175;p73"/>
          <p:cNvSpPr txBox="1"/>
          <p:nvPr/>
        </p:nvSpPr>
        <p:spPr>
          <a:xfrm>
            <a:off x="1031550" y="2867350"/>
            <a:ext cx="7397400" cy="12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S(x, t) is known as the source function, Green’s function, fundamental solution, gaussian, or propagator of the diffusion equation, or simply the diffusion kernel. It gives the solution of (1),(2) with any initial datum φ. The formula only gives the solution for t &gt; 0. When t = 0 it makes no sense.</a:t>
            </a:r>
            <a:endParaRPr>
              <a:solidFill>
                <a:schemeClr val="dk1"/>
              </a:solidFill>
              <a:latin typeface="Alexandria"/>
              <a:ea typeface="Alexandria"/>
              <a:cs typeface="Alexandria"/>
              <a:sym typeface="Alexandri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79"/>
        <p:cNvGrpSpPr/>
        <p:nvPr/>
      </p:nvGrpSpPr>
      <p:grpSpPr>
        <a:xfrm>
          <a:off x="0" y="0"/>
          <a:ext cx="0" cy="0"/>
          <a:chOff x="0" y="0"/>
          <a:chExt cx="0" cy="0"/>
        </a:xfrm>
      </p:grpSpPr>
      <p:grpSp>
        <p:nvGrpSpPr>
          <p:cNvPr id="5180" name="Google Shape;5180;p74"/>
          <p:cNvGrpSpPr/>
          <p:nvPr/>
        </p:nvGrpSpPr>
        <p:grpSpPr>
          <a:xfrm>
            <a:off x="1192885" y="2339000"/>
            <a:ext cx="403476" cy="465482"/>
            <a:chOff x="7970425" y="1897700"/>
            <a:chExt cx="68975" cy="79575"/>
          </a:xfrm>
        </p:grpSpPr>
        <p:sp>
          <p:nvSpPr>
            <p:cNvPr id="5181" name="Google Shape;5181;p74"/>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74"/>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74"/>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4" name="Google Shape;5184;p74"/>
          <p:cNvSpPr txBox="1"/>
          <p:nvPr/>
        </p:nvSpPr>
        <p:spPr>
          <a:xfrm>
            <a:off x="809850" y="761175"/>
            <a:ext cx="7397400" cy="12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The source function S(x, t) is defined for all real x and for all t &gt; 0. S(x, t) is positive and is even in x [S(−x, t) = S(x, t)]. It looks like ….  for various values of t. For large t, it is very spread out. For small t, it is a very tall thin spike (a “delta function”) of height (4πkt) −1/2. The area under its graph is 1</a:t>
            </a:r>
            <a:endParaRPr>
              <a:solidFill>
                <a:schemeClr val="dk1"/>
              </a:solidFill>
              <a:latin typeface="Alexandria"/>
              <a:ea typeface="Alexandria"/>
              <a:cs typeface="Alexandria"/>
              <a:sym typeface="Alexandria"/>
            </a:endParaRPr>
          </a:p>
        </p:txBody>
      </p:sp>
      <p:pic>
        <p:nvPicPr>
          <p:cNvPr id="5185" name="Google Shape;5185;p74"/>
          <p:cNvPicPr preferRelativeResize="0"/>
          <p:nvPr/>
        </p:nvPicPr>
        <p:blipFill>
          <a:blip r:embed="rId3">
            <a:alphaModFix/>
          </a:blip>
          <a:stretch>
            <a:fillRect/>
          </a:stretch>
        </p:blipFill>
        <p:spPr>
          <a:xfrm>
            <a:off x="2546886" y="1844850"/>
            <a:ext cx="3396449" cy="27989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89"/>
        <p:cNvGrpSpPr/>
        <p:nvPr/>
      </p:nvGrpSpPr>
      <p:grpSpPr>
        <a:xfrm>
          <a:off x="0" y="0"/>
          <a:ext cx="0" cy="0"/>
          <a:chOff x="0" y="0"/>
          <a:chExt cx="0" cy="0"/>
        </a:xfrm>
      </p:grpSpPr>
      <p:sp>
        <p:nvSpPr>
          <p:cNvPr id="5190" name="Google Shape;5190;p75"/>
          <p:cNvSpPr txBox="1">
            <a:spLocks noGrp="1"/>
          </p:cNvSpPr>
          <p:nvPr>
            <p:ph type="subTitle" idx="1"/>
          </p:nvPr>
        </p:nvSpPr>
        <p:spPr>
          <a:xfrm>
            <a:off x="715050" y="702225"/>
            <a:ext cx="7713900" cy="71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Notice that due to </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the value of the solution u(x, t) given by (6) is a kind of weighted average of the initial values around the point x. Indeed, we can write</a:t>
            </a:r>
            <a:endParaRPr>
              <a:solidFill>
                <a:schemeClr val="dk1"/>
              </a:solidFill>
            </a:endParaRPr>
          </a:p>
        </p:txBody>
      </p:sp>
      <p:sp>
        <p:nvSpPr>
          <p:cNvPr id="5191" name="Google Shape;5191;p75"/>
          <p:cNvSpPr/>
          <p:nvPr/>
        </p:nvSpPr>
        <p:spPr>
          <a:xfrm>
            <a:off x="1011265" y="302430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2" name="Google Shape;5192;p75"/>
          <p:cNvGrpSpPr/>
          <p:nvPr/>
        </p:nvGrpSpPr>
        <p:grpSpPr>
          <a:xfrm>
            <a:off x="7545435" y="1829588"/>
            <a:ext cx="403476" cy="465482"/>
            <a:chOff x="7970425" y="1897700"/>
            <a:chExt cx="68975" cy="79575"/>
          </a:xfrm>
        </p:grpSpPr>
        <p:sp>
          <p:nvSpPr>
            <p:cNvPr id="5193" name="Google Shape;5193;p75"/>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75"/>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75"/>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96" name="Google Shape;5196;p75"/>
          <p:cNvPicPr preferRelativeResize="0"/>
          <p:nvPr/>
        </p:nvPicPr>
        <p:blipFill>
          <a:blip r:embed="rId3">
            <a:alphaModFix/>
          </a:blip>
          <a:stretch>
            <a:fillRect/>
          </a:stretch>
        </p:blipFill>
        <p:spPr>
          <a:xfrm>
            <a:off x="2069325" y="1152500"/>
            <a:ext cx="4657725" cy="923925"/>
          </a:xfrm>
          <a:prstGeom prst="rect">
            <a:avLst/>
          </a:prstGeom>
          <a:noFill/>
          <a:ln>
            <a:noFill/>
          </a:ln>
        </p:spPr>
      </p:pic>
      <p:pic>
        <p:nvPicPr>
          <p:cNvPr id="5197" name="Google Shape;5197;p75"/>
          <p:cNvPicPr preferRelativeResize="0"/>
          <p:nvPr/>
        </p:nvPicPr>
        <p:blipFill>
          <a:blip r:embed="rId4">
            <a:alphaModFix/>
          </a:blip>
          <a:stretch>
            <a:fillRect/>
          </a:stretch>
        </p:blipFill>
        <p:spPr>
          <a:xfrm>
            <a:off x="1223974" y="3024295"/>
            <a:ext cx="6696075" cy="10382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01"/>
        <p:cNvGrpSpPr/>
        <p:nvPr/>
      </p:nvGrpSpPr>
      <p:grpSpPr>
        <a:xfrm>
          <a:off x="0" y="0"/>
          <a:ext cx="0" cy="0"/>
          <a:chOff x="0" y="0"/>
          <a:chExt cx="0" cy="0"/>
        </a:xfrm>
      </p:grpSpPr>
      <p:sp>
        <p:nvSpPr>
          <p:cNvPr id="5202" name="Google Shape;5202;p76"/>
          <p:cNvSpPr txBox="1">
            <a:spLocks noGrp="1"/>
          </p:cNvSpPr>
          <p:nvPr>
            <p:ph type="subTitle" idx="1"/>
          </p:nvPr>
        </p:nvSpPr>
        <p:spPr>
          <a:xfrm>
            <a:off x="715050" y="702225"/>
            <a:ext cx="7713900" cy="71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Depending on the initial data, many times the solution can be written in terms of</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The error function in statistics, what is Erf(0) and the lim Erf(x) as x goes to infinity?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5203" name="Google Shape;5203;p76"/>
          <p:cNvSpPr/>
          <p:nvPr/>
        </p:nvSpPr>
        <p:spPr>
          <a:xfrm>
            <a:off x="1011265" y="302430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4" name="Google Shape;5204;p76"/>
          <p:cNvGrpSpPr/>
          <p:nvPr/>
        </p:nvGrpSpPr>
        <p:grpSpPr>
          <a:xfrm>
            <a:off x="7545435" y="1829588"/>
            <a:ext cx="403476" cy="465482"/>
            <a:chOff x="7970425" y="1897700"/>
            <a:chExt cx="68975" cy="79575"/>
          </a:xfrm>
        </p:grpSpPr>
        <p:sp>
          <p:nvSpPr>
            <p:cNvPr id="5205" name="Google Shape;5205;p76"/>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76"/>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76"/>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08" name="Google Shape;5208;p76"/>
          <p:cNvPicPr preferRelativeResize="0"/>
          <p:nvPr/>
        </p:nvPicPr>
        <p:blipFill>
          <a:blip r:embed="rId3">
            <a:alphaModFix/>
          </a:blip>
          <a:stretch>
            <a:fillRect/>
          </a:stretch>
        </p:blipFill>
        <p:spPr>
          <a:xfrm>
            <a:off x="3267087" y="1199825"/>
            <a:ext cx="2609850" cy="7429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12"/>
        <p:cNvGrpSpPr/>
        <p:nvPr/>
      </p:nvGrpSpPr>
      <p:grpSpPr>
        <a:xfrm>
          <a:off x="0" y="0"/>
          <a:ext cx="0" cy="0"/>
          <a:chOff x="0" y="0"/>
          <a:chExt cx="0" cy="0"/>
        </a:xfrm>
      </p:grpSpPr>
      <p:sp>
        <p:nvSpPr>
          <p:cNvPr id="5213" name="Google Shape;5213;p77"/>
          <p:cNvSpPr txBox="1">
            <a:spLocks noGrp="1"/>
          </p:cNvSpPr>
          <p:nvPr>
            <p:ph type="subTitle" idx="1"/>
          </p:nvPr>
        </p:nvSpPr>
        <p:spPr>
          <a:xfrm>
            <a:off x="715050" y="702226"/>
            <a:ext cx="7713900" cy="373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For this solution there is a nice physical interpretation, when time is zero you have the initial function, as the time keeps on going further the solution is a “spreading” (weighted average), taken as time gets larger over bigger and bigger regions as the shape of S as a function of t. Then through diffusion all the points should have the same value as the average by letting time to grow indefinitely.</a:t>
            </a:r>
            <a:endParaRPr/>
          </a:p>
          <a:p>
            <a:pPr marL="0" lvl="0" indent="0" algn="ctr" rtl="0">
              <a:spcBef>
                <a:spcPts val="0"/>
              </a:spcBef>
              <a:spcAft>
                <a:spcPts val="0"/>
              </a:spcAft>
              <a:buNone/>
            </a:pPr>
            <a:endParaRPr/>
          </a:p>
          <a:p>
            <a:pPr marL="0" lvl="0" indent="0" algn="ctr" rtl="0">
              <a:spcBef>
                <a:spcPts val="0"/>
              </a:spcBef>
              <a:spcAft>
                <a:spcPts val="0"/>
              </a:spcAft>
              <a:buNone/>
            </a:pPr>
            <a:r>
              <a:rPr lang="en"/>
              <a:t>Another physical interpretation is brownian motion, particles move randomly. assuming 1-dimensional motion. Then the probability that a particle which begins at position x ends up in the interval (a, b) at time t is precisely  </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if we let u(x, t) be the probability density (probability per unit length) and if the initial probability density is φ(x), then the probability at all later times is given by formula for the solution of the diffusion equation.</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the value of the solution u(x, t) given by (6) is a kind of weighted average of the initial values around the point x. Indeed, we can write</a:t>
            </a:r>
            <a:endParaRPr>
              <a:solidFill>
                <a:schemeClr val="dk1"/>
              </a:solidFill>
            </a:endParaRPr>
          </a:p>
        </p:txBody>
      </p:sp>
      <p:sp>
        <p:nvSpPr>
          <p:cNvPr id="5214" name="Google Shape;5214;p77"/>
          <p:cNvSpPr/>
          <p:nvPr/>
        </p:nvSpPr>
        <p:spPr>
          <a:xfrm>
            <a:off x="-1858135" y="4893601"/>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5" name="Google Shape;5215;p77"/>
          <p:cNvGrpSpPr/>
          <p:nvPr/>
        </p:nvGrpSpPr>
        <p:grpSpPr>
          <a:xfrm>
            <a:off x="7545435" y="1829588"/>
            <a:ext cx="403476" cy="465482"/>
            <a:chOff x="7970425" y="1897700"/>
            <a:chExt cx="68975" cy="79575"/>
          </a:xfrm>
        </p:grpSpPr>
        <p:sp>
          <p:nvSpPr>
            <p:cNvPr id="5216" name="Google Shape;5216;p77"/>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77"/>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77"/>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19" name="Google Shape;5219;p77"/>
          <p:cNvPicPr preferRelativeResize="0"/>
          <p:nvPr/>
        </p:nvPicPr>
        <p:blipFill>
          <a:blip r:embed="rId3">
            <a:alphaModFix/>
          </a:blip>
          <a:stretch>
            <a:fillRect/>
          </a:stretch>
        </p:blipFill>
        <p:spPr>
          <a:xfrm>
            <a:off x="3569450" y="3111700"/>
            <a:ext cx="1492725" cy="6401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23"/>
        <p:cNvGrpSpPr/>
        <p:nvPr/>
      </p:nvGrpSpPr>
      <p:grpSpPr>
        <a:xfrm>
          <a:off x="0" y="0"/>
          <a:ext cx="0" cy="0"/>
          <a:chOff x="0" y="0"/>
          <a:chExt cx="0" cy="0"/>
        </a:xfrm>
      </p:grpSpPr>
      <p:sp>
        <p:nvSpPr>
          <p:cNvPr id="5224" name="Google Shape;5224;p78"/>
          <p:cNvSpPr/>
          <p:nvPr/>
        </p:nvSpPr>
        <p:spPr>
          <a:xfrm>
            <a:off x="0" y="0"/>
            <a:ext cx="9106200" cy="51435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5225" name="Google Shape;5225;p78"/>
          <p:cNvSpPr txBox="1"/>
          <p:nvPr/>
        </p:nvSpPr>
        <p:spPr>
          <a:xfrm>
            <a:off x="1168850" y="670925"/>
            <a:ext cx="3631500" cy="5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i="1">
                <a:solidFill>
                  <a:schemeClr val="dk1"/>
                </a:solidFill>
                <a:latin typeface="Raleway"/>
                <a:ea typeface="Raleway"/>
                <a:cs typeface="Raleway"/>
                <a:sym typeface="Raleway"/>
              </a:rPr>
              <a:t>Examples</a:t>
            </a:r>
            <a:endParaRPr sz="2400" b="1" i="1">
              <a:solidFill>
                <a:schemeClr val="dk1"/>
              </a:solidFill>
              <a:latin typeface="Raleway"/>
              <a:ea typeface="Raleway"/>
              <a:cs typeface="Raleway"/>
              <a:sym typeface="Raleway"/>
            </a:endParaRPr>
          </a:p>
        </p:txBody>
      </p:sp>
      <p:pic>
        <p:nvPicPr>
          <p:cNvPr id="5226" name="Google Shape;5226;p78"/>
          <p:cNvPicPr preferRelativeResize="0"/>
          <p:nvPr/>
        </p:nvPicPr>
        <p:blipFill>
          <a:blip r:embed="rId3">
            <a:alphaModFix/>
          </a:blip>
          <a:stretch>
            <a:fillRect/>
          </a:stretch>
        </p:blipFill>
        <p:spPr>
          <a:xfrm>
            <a:off x="1168850" y="1409100"/>
            <a:ext cx="6438900" cy="14287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30"/>
        <p:cNvGrpSpPr/>
        <p:nvPr/>
      </p:nvGrpSpPr>
      <p:grpSpPr>
        <a:xfrm>
          <a:off x="0" y="0"/>
          <a:ext cx="0" cy="0"/>
          <a:chOff x="0" y="0"/>
          <a:chExt cx="0" cy="0"/>
        </a:xfrm>
      </p:grpSpPr>
      <p:sp>
        <p:nvSpPr>
          <p:cNvPr id="5231" name="Google Shape;5231;p79"/>
          <p:cNvSpPr/>
          <p:nvPr/>
        </p:nvSpPr>
        <p:spPr>
          <a:xfrm>
            <a:off x="0" y="0"/>
            <a:ext cx="9106200" cy="51435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pic>
        <p:nvPicPr>
          <p:cNvPr id="5232" name="Google Shape;5232;p79"/>
          <p:cNvPicPr preferRelativeResize="0"/>
          <p:nvPr/>
        </p:nvPicPr>
        <p:blipFill>
          <a:blip r:embed="rId3">
            <a:alphaModFix/>
          </a:blip>
          <a:stretch>
            <a:fillRect/>
          </a:stretch>
        </p:blipFill>
        <p:spPr>
          <a:xfrm>
            <a:off x="1083100" y="1476363"/>
            <a:ext cx="6457950" cy="10953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36"/>
        <p:cNvGrpSpPr/>
        <p:nvPr/>
      </p:nvGrpSpPr>
      <p:grpSpPr>
        <a:xfrm>
          <a:off x="0" y="0"/>
          <a:ext cx="0" cy="0"/>
          <a:chOff x="0" y="0"/>
          <a:chExt cx="0" cy="0"/>
        </a:xfrm>
      </p:grpSpPr>
      <p:sp>
        <p:nvSpPr>
          <p:cNvPr id="5237" name="Google Shape;5237;p80"/>
          <p:cNvSpPr/>
          <p:nvPr/>
        </p:nvSpPr>
        <p:spPr>
          <a:xfrm>
            <a:off x="0" y="0"/>
            <a:ext cx="9106200" cy="51435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pic>
        <p:nvPicPr>
          <p:cNvPr id="5238" name="Google Shape;5238;p80"/>
          <p:cNvPicPr preferRelativeResize="0"/>
          <p:nvPr/>
        </p:nvPicPr>
        <p:blipFill>
          <a:blip r:embed="rId3">
            <a:alphaModFix/>
          </a:blip>
          <a:stretch>
            <a:fillRect/>
          </a:stretch>
        </p:blipFill>
        <p:spPr>
          <a:xfrm>
            <a:off x="1138225" y="942963"/>
            <a:ext cx="6867525" cy="17240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42"/>
        <p:cNvGrpSpPr/>
        <p:nvPr/>
      </p:nvGrpSpPr>
      <p:grpSpPr>
        <a:xfrm>
          <a:off x="0" y="0"/>
          <a:ext cx="0" cy="0"/>
          <a:chOff x="0" y="0"/>
          <a:chExt cx="0" cy="0"/>
        </a:xfrm>
      </p:grpSpPr>
      <p:grpSp>
        <p:nvGrpSpPr>
          <p:cNvPr id="5243" name="Google Shape;5243;p81"/>
          <p:cNvGrpSpPr/>
          <p:nvPr/>
        </p:nvGrpSpPr>
        <p:grpSpPr>
          <a:xfrm>
            <a:off x="3195260" y="3966875"/>
            <a:ext cx="403476" cy="465482"/>
            <a:chOff x="7970425" y="1897700"/>
            <a:chExt cx="68975" cy="79575"/>
          </a:xfrm>
        </p:grpSpPr>
        <p:sp>
          <p:nvSpPr>
            <p:cNvPr id="5244" name="Google Shape;5244;p81"/>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81"/>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81"/>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7" name="Google Shape;5247;p81"/>
          <p:cNvSpPr txBox="1"/>
          <p:nvPr/>
        </p:nvSpPr>
        <p:spPr>
          <a:xfrm>
            <a:off x="1537925" y="633075"/>
            <a:ext cx="5545500" cy="62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i="1">
                <a:solidFill>
                  <a:schemeClr val="dk1"/>
                </a:solidFill>
                <a:latin typeface="Raleway"/>
                <a:ea typeface="Raleway"/>
                <a:cs typeface="Raleway"/>
                <a:sym typeface="Raleway"/>
              </a:rPr>
              <a:t>Separation of variables,</a:t>
            </a:r>
            <a:endParaRPr sz="2700" b="1" i="1">
              <a:solidFill>
                <a:schemeClr val="dk1"/>
              </a:solidFill>
              <a:latin typeface="Raleway"/>
              <a:ea typeface="Raleway"/>
              <a:cs typeface="Raleway"/>
              <a:sym typeface="Raleway"/>
            </a:endParaRPr>
          </a:p>
          <a:p>
            <a:pPr marL="0" lvl="0" indent="0" algn="l" rtl="0">
              <a:spcBef>
                <a:spcPts val="0"/>
              </a:spcBef>
              <a:spcAft>
                <a:spcPts val="0"/>
              </a:spcAft>
              <a:buNone/>
            </a:pPr>
            <a:r>
              <a:rPr lang="en" sz="2700" b="1" i="1">
                <a:solidFill>
                  <a:schemeClr val="dk1"/>
                </a:solidFill>
                <a:latin typeface="Raleway"/>
                <a:ea typeface="Raleway"/>
                <a:cs typeface="Raleway"/>
                <a:sym typeface="Raleway"/>
              </a:rPr>
              <a:t>Dirichlet condition</a:t>
            </a:r>
            <a:endParaRPr sz="2700" b="1" i="1">
              <a:solidFill>
                <a:schemeClr val="dk1"/>
              </a:solidFill>
              <a:latin typeface="Raleway"/>
              <a:ea typeface="Raleway"/>
              <a:cs typeface="Raleway"/>
              <a:sym typeface="Raleway"/>
            </a:endParaRPr>
          </a:p>
          <a:p>
            <a:pPr marL="0" lvl="0" indent="0" algn="l" rtl="0">
              <a:spcBef>
                <a:spcPts val="0"/>
              </a:spcBef>
              <a:spcAft>
                <a:spcPts val="0"/>
              </a:spcAft>
              <a:buNone/>
            </a:pPr>
            <a:endParaRPr sz="2700" b="1">
              <a:solidFill>
                <a:schemeClr val="dk1"/>
              </a:solidFill>
              <a:latin typeface="Raleway"/>
              <a:ea typeface="Raleway"/>
              <a:cs typeface="Raleway"/>
              <a:sym typeface="Raleway"/>
            </a:endParaRPr>
          </a:p>
        </p:txBody>
      </p:sp>
      <p:pic>
        <p:nvPicPr>
          <p:cNvPr id="5248" name="Google Shape;5248;p81"/>
          <p:cNvPicPr preferRelativeResize="0"/>
          <p:nvPr/>
        </p:nvPicPr>
        <p:blipFill>
          <a:blip r:embed="rId3">
            <a:alphaModFix/>
          </a:blip>
          <a:stretch>
            <a:fillRect/>
          </a:stretch>
        </p:blipFill>
        <p:spPr>
          <a:xfrm>
            <a:off x="3033713" y="2285450"/>
            <a:ext cx="3076575" cy="657225"/>
          </a:xfrm>
          <a:prstGeom prst="rect">
            <a:avLst/>
          </a:prstGeom>
          <a:noFill/>
          <a:ln>
            <a:noFill/>
          </a:ln>
        </p:spPr>
      </p:pic>
      <p:pic>
        <p:nvPicPr>
          <p:cNvPr id="5249" name="Google Shape;5249;p81"/>
          <p:cNvPicPr preferRelativeResize="0"/>
          <p:nvPr/>
        </p:nvPicPr>
        <p:blipFill>
          <a:blip r:embed="rId4">
            <a:alphaModFix/>
          </a:blip>
          <a:stretch>
            <a:fillRect/>
          </a:stretch>
        </p:blipFill>
        <p:spPr>
          <a:xfrm>
            <a:off x="2944999" y="3999588"/>
            <a:ext cx="3409950" cy="400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53"/>
        <p:cNvGrpSpPr/>
        <p:nvPr/>
      </p:nvGrpSpPr>
      <p:grpSpPr>
        <a:xfrm>
          <a:off x="0" y="0"/>
          <a:ext cx="0" cy="0"/>
          <a:chOff x="0" y="0"/>
          <a:chExt cx="0" cy="0"/>
        </a:xfrm>
      </p:grpSpPr>
      <p:grpSp>
        <p:nvGrpSpPr>
          <p:cNvPr id="5254" name="Google Shape;5254;p82"/>
          <p:cNvGrpSpPr/>
          <p:nvPr/>
        </p:nvGrpSpPr>
        <p:grpSpPr>
          <a:xfrm>
            <a:off x="3195260" y="3966875"/>
            <a:ext cx="403476" cy="465482"/>
            <a:chOff x="7970425" y="1897700"/>
            <a:chExt cx="68975" cy="79575"/>
          </a:xfrm>
        </p:grpSpPr>
        <p:sp>
          <p:nvSpPr>
            <p:cNvPr id="5255" name="Google Shape;5255;p82"/>
            <p:cNvSpPr/>
            <p:nvPr/>
          </p:nvSpPr>
          <p:spPr>
            <a:xfrm>
              <a:off x="8003925" y="1897700"/>
              <a:ext cx="1975" cy="79575"/>
            </a:xfrm>
            <a:custGeom>
              <a:avLst/>
              <a:gdLst/>
              <a:ahLst/>
              <a:cxnLst/>
              <a:rect l="l" t="t" r="r" b="b"/>
              <a:pathLst>
                <a:path w="79" h="3183" extrusionOk="0">
                  <a:moveTo>
                    <a:pt x="38" y="1"/>
                  </a:moveTo>
                  <a:cubicBezTo>
                    <a:pt x="0" y="400"/>
                    <a:pt x="13" y="799"/>
                    <a:pt x="28" y="1194"/>
                  </a:cubicBezTo>
                  <a:cubicBezTo>
                    <a:pt x="35" y="1459"/>
                    <a:pt x="13" y="1724"/>
                    <a:pt x="10" y="1989"/>
                  </a:cubicBezTo>
                  <a:cubicBezTo>
                    <a:pt x="3" y="2388"/>
                    <a:pt x="7" y="2783"/>
                    <a:pt x="38" y="3182"/>
                  </a:cubicBezTo>
                  <a:lnTo>
                    <a:pt x="44" y="3182"/>
                  </a:lnTo>
                  <a:cubicBezTo>
                    <a:pt x="72" y="2783"/>
                    <a:pt x="78" y="2388"/>
                    <a:pt x="69" y="1989"/>
                  </a:cubicBezTo>
                  <a:cubicBezTo>
                    <a:pt x="66" y="1724"/>
                    <a:pt x="44" y="1459"/>
                    <a:pt x="50" y="1194"/>
                  </a:cubicBezTo>
                  <a:cubicBezTo>
                    <a:pt x="60" y="929"/>
                    <a:pt x="75" y="665"/>
                    <a:pt x="63" y="400"/>
                  </a:cubicBezTo>
                  <a:cubicBezTo>
                    <a:pt x="60" y="266"/>
                    <a:pt x="53" y="135"/>
                    <a:pt x="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82"/>
            <p:cNvSpPr/>
            <p:nvPr/>
          </p:nvSpPr>
          <p:spPr>
            <a:xfrm>
              <a:off x="7970425" y="1917575"/>
              <a:ext cx="68975" cy="39900"/>
            </a:xfrm>
            <a:custGeom>
              <a:avLst/>
              <a:gdLst/>
              <a:ahLst/>
              <a:cxnLst/>
              <a:rect l="l" t="t" r="r" b="b"/>
              <a:pathLst>
                <a:path w="2759" h="1596" extrusionOk="0">
                  <a:moveTo>
                    <a:pt x="2755" y="0"/>
                  </a:moveTo>
                  <a:cubicBezTo>
                    <a:pt x="2394" y="169"/>
                    <a:pt x="2054" y="374"/>
                    <a:pt x="1717" y="589"/>
                  </a:cubicBezTo>
                  <a:cubicBezTo>
                    <a:pt x="1493" y="726"/>
                    <a:pt x="1250" y="839"/>
                    <a:pt x="1019" y="970"/>
                  </a:cubicBezTo>
                  <a:cubicBezTo>
                    <a:pt x="670" y="1163"/>
                    <a:pt x="331" y="1365"/>
                    <a:pt x="0" y="1590"/>
                  </a:cubicBezTo>
                  <a:lnTo>
                    <a:pt x="4" y="1596"/>
                  </a:lnTo>
                  <a:cubicBezTo>
                    <a:pt x="362" y="1421"/>
                    <a:pt x="708" y="1228"/>
                    <a:pt x="1051" y="1019"/>
                  </a:cubicBezTo>
                  <a:cubicBezTo>
                    <a:pt x="1278" y="885"/>
                    <a:pt x="1496" y="736"/>
                    <a:pt x="1730" y="608"/>
                  </a:cubicBezTo>
                  <a:cubicBezTo>
                    <a:pt x="1964" y="480"/>
                    <a:pt x="2200" y="365"/>
                    <a:pt x="2425" y="222"/>
                  </a:cubicBezTo>
                  <a:cubicBezTo>
                    <a:pt x="2537" y="153"/>
                    <a:pt x="2649" y="81"/>
                    <a:pt x="2758" y="4"/>
                  </a:cubicBezTo>
                  <a:lnTo>
                    <a:pt x="275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82"/>
            <p:cNvSpPr/>
            <p:nvPr/>
          </p:nvSpPr>
          <p:spPr>
            <a:xfrm>
              <a:off x="7970425" y="1917575"/>
              <a:ext cx="68975" cy="39900"/>
            </a:xfrm>
            <a:custGeom>
              <a:avLst/>
              <a:gdLst/>
              <a:ahLst/>
              <a:cxnLst/>
              <a:rect l="l" t="t" r="r" b="b"/>
              <a:pathLst>
                <a:path w="2759" h="1596" extrusionOk="0">
                  <a:moveTo>
                    <a:pt x="4" y="0"/>
                  </a:moveTo>
                  <a:lnTo>
                    <a:pt x="0" y="4"/>
                  </a:lnTo>
                  <a:cubicBezTo>
                    <a:pt x="331" y="228"/>
                    <a:pt x="670" y="430"/>
                    <a:pt x="1019" y="624"/>
                  </a:cubicBezTo>
                  <a:cubicBezTo>
                    <a:pt x="1250" y="754"/>
                    <a:pt x="1490" y="867"/>
                    <a:pt x="1717" y="1004"/>
                  </a:cubicBezTo>
                  <a:cubicBezTo>
                    <a:pt x="1945" y="1144"/>
                    <a:pt x="2166" y="1290"/>
                    <a:pt x="2400" y="1415"/>
                  </a:cubicBezTo>
                  <a:cubicBezTo>
                    <a:pt x="2515" y="1477"/>
                    <a:pt x="2634" y="1537"/>
                    <a:pt x="2755" y="1596"/>
                  </a:cubicBezTo>
                  <a:lnTo>
                    <a:pt x="2758" y="1590"/>
                  </a:lnTo>
                  <a:cubicBezTo>
                    <a:pt x="2431" y="1362"/>
                    <a:pt x="2082" y="1169"/>
                    <a:pt x="1730" y="988"/>
                  </a:cubicBezTo>
                  <a:cubicBezTo>
                    <a:pt x="1496" y="857"/>
                    <a:pt x="1278" y="708"/>
                    <a:pt x="1051" y="574"/>
                  </a:cubicBezTo>
                  <a:cubicBezTo>
                    <a:pt x="708" y="368"/>
                    <a:pt x="362" y="172"/>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58" name="Google Shape;5258;p82"/>
          <p:cNvPicPr preferRelativeResize="0"/>
          <p:nvPr/>
        </p:nvPicPr>
        <p:blipFill>
          <a:blip r:embed="rId3">
            <a:alphaModFix/>
          </a:blip>
          <a:stretch>
            <a:fillRect/>
          </a:stretch>
        </p:blipFill>
        <p:spPr>
          <a:xfrm>
            <a:off x="3033713" y="2285450"/>
            <a:ext cx="3076575" cy="657225"/>
          </a:xfrm>
          <a:prstGeom prst="rect">
            <a:avLst/>
          </a:prstGeom>
          <a:noFill/>
          <a:ln>
            <a:noFill/>
          </a:ln>
        </p:spPr>
      </p:pic>
      <p:pic>
        <p:nvPicPr>
          <p:cNvPr id="5259" name="Google Shape;5259;p82"/>
          <p:cNvPicPr preferRelativeResize="0"/>
          <p:nvPr/>
        </p:nvPicPr>
        <p:blipFill>
          <a:blip r:embed="rId4">
            <a:alphaModFix/>
          </a:blip>
          <a:stretch>
            <a:fillRect/>
          </a:stretch>
        </p:blipFill>
        <p:spPr>
          <a:xfrm>
            <a:off x="2944999" y="3999588"/>
            <a:ext cx="3409950" cy="400050"/>
          </a:xfrm>
          <a:prstGeom prst="rect">
            <a:avLst/>
          </a:prstGeom>
          <a:noFill/>
          <a:ln>
            <a:noFill/>
          </a:ln>
        </p:spPr>
      </p:pic>
      <p:pic>
        <p:nvPicPr>
          <p:cNvPr id="5260" name="Google Shape;5260;p82"/>
          <p:cNvPicPr preferRelativeResize="0"/>
          <p:nvPr/>
        </p:nvPicPr>
        <p:blipFill>
          <a:blip r:embed="rId5">
            <a:alphaModFix/>
          </a:blip>
          <a:stretch>
            <a:fillRect/>
          </a:stretch>
        </p:blipFill>
        <p:spPr>
          <a:xfrm>
            <a:off x="3405250" y="1514600"/>
            <a:ext cx="2181225" cy="657225"/>
          </a:xfrm>
          <a:prstGeom prst="rect">
            <a:avLst/>
          </a:prstGeom>
          <a:noFill/>
          <a:ln>
            <a:noFill/>
          </a:ln>
        </p:spPr>
      </p:pic>
      <p:sp>
        <p:nvSpPr>
          <p:cNvPr id="5261" name="Google Shape;5261;p82"/>
          <p:cNvSpPr txBox="1"/>
          <p:nvPr/>
        </p:nvSpPr>
        <p:spPr>
          <a:xfrm>
            <a:off x="1305850" y="627075"/>
            <a:ext cx="6247500" cy="6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After making the separation of variables assumption we arrived to</a:t>
            </a:r>
            <a:endParaRPr>
              <a:solidFill>
                <a:schemeClr val="dk1"/>
              </a:solidFill>
              <a:latin typeface="Alexandria"/>
              <a:ea typeface="Alexandria"/>
              <a:cs typeface="Alexandria"/>
              <a:sym typeface="Alexand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62"/>
        <p:cNvGrpSpPr/>
        <p:nvPr/>
      </p:nvGrpSpPr>
      <p:grpSpPr>
        <a:xfrm>
          <a:off x="0" y="0"/>
          <a:ext cx="0" cy="0"/>
          <a:chOff x="0" y="0"/>
          <a:chExt cx="0" cy="0"/>
        </a:xfrm>
      </p:grpSpPr>
      <p:sp>
        <p:nvSpPr>
          <p:cNvPr id="4663" name="Google Shape;4663;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Diffusion equation</a:t>
            </a:r>
            <a:endParaRPr>
              <a:solidFill>
                <a:schemeClr val="dk1"/>
              </a:solidFill>
            </a:endParaRPr>
          </a:p>
        </p:txBody>
      </p:sp>
      <p:sp>
        <p:nvSpPr>
          <p:cNvPr id="4664" name="Google Shape;4664;p29"/>
          <p:cNvSpPr txBox="1">
            <a:spLocks noGrp="1"/>
          </p:cNvSpPr>
          <p:nvPr>
            <p:ph type="subTitle" idx="2"/>
          </p:nvPr>
        </p:nvSpPr>
        <p:spPr>
          <a:xfrm>
            <a:off x="871200" y="1218625"/>
            <a:ext cx="7096200" cy="267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Imagine a motionless liquid filling a straight tube or pipe and a chemical substance, say a dye, which is diffusing through the liquid. Simple diffusion is characterized by the following principle.  The dye moves from regions of higher concentration to regions of lower concentration. The rate of motion is proportional to the concentration gradient (Flick’s Law)</a:t>
            </a:r>
            <a:endParaRPr b="1"/>
          </a:p>
        </p:txBody>
      </p:sp>
      <p:grpSp>
        <p:nvGrpSpPr>
          <p:cNvPr id="4665" name="Google Shape;4665;p29"/>
          <p:cNvGrpSpPr/>
          <p:nvPr/>
        </p:nvGrpSpPr>
        <p:grpSpPr>
          <a:xfrm>
            <a:off x="790626" y="3966004"/>
            <a:ext cx="310468" cy="358288"/>
            <a:chOff x="8375825" y="2031150"/>
            <a:chExt cx="53075" cy="61250"/>
          </a:xfrm>
        </p:grpSpPr>
        <p:sp>
          <p:nvSpPr>
            <p:cNvPr id="4666" name="Google Shape;4666;p29"/>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29"/>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29"/>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9" name="Google Shape;4669;p29"/>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70" name="Google Shape;4670;p29"/>
          <p:cNvPicPr preferRelativeResize="0"/>
          <p:nvPr/>
        </p:nvPicPr>
        <p:blipFill>
          <a:blip r:embed="rId3">
            <a:alphaModFix/>
          </a:blip>
          <a:stretch>
            <a:fillRect/>
          </a:stretch>
        </p:blipFill>
        <p:spPr>
          <a:xfrm>
            <a:off x="152400" y="152400"/>
            <a:ext cx="772868" cy="140225"/>
          </a:xfrm>
          <a:prstGeom prst="rect">
            <a:avLst/>
          </a:prstGeom>
          <a:noFill/>
          <a:ln>
            <a:noFill/>
          </a:ln>
        </p:spPr>
      </p:pic>
      <p:pic>
        <p:nvPicPr>
          <p:cNvPr id="4671" name="Google Shape;4671;p29"/>
          <p:cNvPicPr preferRelativeResize="0"/>
          <p:nvPr/>
        </p:nvPicPr>
        <p:blipFill>
          <a:blip r:embed="rId4">
            <a:alphaModFix/>
          </a:blip>
          <a:stretch>
            <a:fillRect/>
          </a:stretch>
        </p:blipFill>
        <p:spPr>
          <a:xfrm>
            <a:off x="2003593" y="3168950"/>
            <a:ext cx="4461704" cy="94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75"/>
        <p:cNvGrpSpPr/>
        <p:nvPr/>
      </p:nvGrpSpPr>
      <p:grpSpPr>
        <a:xfrm>
          <a:off x="0" y="0"/>
          <a:ext cx="0" cy="0"/>
          <a:chOff x="0" y="0"/>
          <a:chExt cx="0" cy="0"/>
        </a:xfrm>
      </p:grpSpPr>
      <p:sp>
        <p:nvSpPr>
          <p:cNvPr id="4676" name="Google Shape;4676;p30"/>
          <p:cNvSpPr txBox="1">
            <a:spLocks noGrp="1"/>
          </p:cNvSpPr>
          <p:nvPr>
            <p:ph type="subTitle" idx="2"/>
          </p:nvPr>
        </p:nvSpPr>
        <p:spPr>
          <a:xfrm>
            <a:off x="871200" y="1087675"/>
            <a:ext cx="6262800" cy="95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a:t>
            </a:r>
            <a:endParaRPr b="1"/>
          </a:p>
        </p:txBody>
      </p:sp>
      <p:grpSp>
        <p:nvGrpSpPr>
          <p:cNvPr id="4677" name="Google Shape;4677;p30"/>
          <p:cNvGrpSpPr/>
          <p:nvPr/>
        </p:nvGrpSpPr>
        <p:grpSpPr>
          <a:xfrm>
            <a:off x="790626" y="3966004"/>
            <a:ext cx="310468" cy="358288"/>
            <a:chOff x="8375825" y="2031150"/>
            <a:chExt cx="53075" cy="61250"/>
          </a:xfrm>
        </p:grpSpPr>
        <p:sp>
          <p:nvSpPr>
            <p:cNvPr id="4678" name="Google Shape;4678;p30"/>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30"/>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30"/>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1" name="Google Shape;4681;p30"/>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82" name="Google Shape;4682;p30"/>
          <p:cNvPicPr preferRelativeResize="0"/>
          <p:nvPr/>
        </p:nvPicPr>
        <p:blipFill>
          <a:blip r:embed="rId3">
            <a:alphaModFix/>
          </a:blip>
          <a:stretch>
            <a:fillRect/>
          </a:stretch>
        </p:blipFill>
        <p:spPr>
          <a:xfrm>
            <a:off x="2063118" y="1006550"/>
            <a:ext cx="5829300" cy="723900"/>
          </a:xfrm>
          <a:prstGeom prst="rect">
            <a:avLst/>
          </a:prstGeom>
          <a:noFill/>
          <a:ln>
            <a:noFill/>
          </a:ln>
        </p:spPr>
      </p:pic>
      <p:pic>
        <p:nvPicPr>
          <p:cNvPr id="4683" name="Google Shape;4683;p30"/>
          <p:cNvPicPr preferRelativeResize="0"/>
          <p:nvPr/>
        </p:nvPicPr>
        <p:blipFill>
          <a:blip r:embed="rId4">
            <a:alphaModFix/>
          </a:blip>
          <a:stretch>
            <a:fillRect/>
          </a:stretch>
        </p:blipFill>
        <p:spPr>
          <a:xfrm>
            <a:off x="1476131" y="2500563"/>
            <a:ext cx="5657850" cy="695325"/>
          </a:xfrm>
          <a:prstGeom prst="rect">
            <a:avLst/>
          </a:prstGeom>
          <a:noFill/>
          <a:ln>
            <a:noFill/>
          </a:ln>
        </p:spPr>
      </p:pic>
      <p:sp>
        <p:nvSpPr>
          <p:cNvPr id="4684" name="Google Shape;4684;p30"/>
          <p:cNvSpPr txBox="1"/>
          <p:nvPr/>
        </p:nvSpPr>
        <p:spPr>
          <a:xfrm>
            <a:off x="942650" y="1885475"/>
            <a:ext cx="6655500" cy="5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Flick’s law say that the difference in concentration is proportional to the gradient at the boundary</a:t>
            </a:r>
            <a:endParaRPr>
              <a:solidFill>
                <a:schemeClr val="dk1"/>
              </a:solidFill>
              <a:latin typeface="Alexandria"/>
              <a:ea typeface="Alexandria"/>
              <a:cs typeface="Alexandria"/>
              <a:sym typeface="Alexandria"/>
            </a:endParaRPr>
          </a:p>
        </p:txBody>
      </p:sp>
      <p:pic>
        <p:nvPicPr>
          <p:cNvPr id="4685" name="Google Shape;4685;p30"/>
          <p:cNvPicPr preferRelativeResize="0"/>
          <p:nvPr/>
        </p:nvPicPr>
        <p:blipFill>
          <a:blip r:embed="rId5">
            <a:alphaModFix/>
          </a:blip>
          <a:stretch>
            <a:fillRect/>
          </a:stretch>
        </p:blipFill>
        <p:spPr>
          <a:xfrm>
            <a:off x="3614506" y="3966000"/>
            <a:ext cx="1381125" cy="428625"/>
          </a:xfrm>
          <a:prstGeom prst="rect">
            <a:avLst/>
          </a:prstGeom>
          <a:noFill/>
          <a:ln>
            <a:noFill/>
          </a:ln>
        </p:spPr>
      </p:pic>
      <p:sp>
        <p:nvSpPr>
          <p:cNvPr id="4686" name="Google Shape;4686;p30"/>
          <p:cNvSpPr txBox="1"/>
          <p:nvPr/>
        </p:nvSpPr>
        <p:spPr>
          <a:xfrm>
            <a:off x="1049800" y="3421275"/>
            <a:ext cx="44649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Applying differentiation with respect to x_1</a:t>
            </a:r>
            <a:endParaRPr>
              <a:solidFill>
                <a:schemeClr val="dk1"/>
              </a:solidFill>
              <a:latin typeface="Alexandria"/>
              <a:ea typeface="Alexandria"/>
              <a:cs typeface="Alexandria"/>
              <a:sym typeface="Alexand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90"/>
        <p:cNvGrpSpPr/>
        <p:nvPr/>
      </p:nvGrpSpPr>
      <p:grpSpPr>
        <a:xfrm>
          <a:off x="0" y="0"/>
          <a:ext cx="0" cy="0"/>
          <a:chOff x="0" y="0"/>
          <a:chExt cx="0" cy="0"/>
        </a:xfrm>
      </p:grpSpPr>
      <p:sp>
        <p:nvSpPr>
          <p:cNvPr id="4691" name="Google Shape;4691;p31"/>
          <p:cNvSpPr txBox="1">
            <a:spLocks noGrp="1"/>
          </p:cNvSpPr>
          <p:nvPr>
            <p:ph type="subTitle" idx="2"/>
          </p:nvPr>
        </p:nvSpPr>
        <p:spPr>
          <a:xfrm>
            <a:off x="1049800" y="932975"/>
            <a:ext cx="6262800" cy="95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3 dimensional case the equation reads</a:t>
            </a:r>
            <a:endParaRPr b="1"/>
          </a:p>
        </p:txBody>
      </p:sp>
      <p:grpSp>
        <p:nvGrpSpPr>
          <p:cNvPr id="4692" name="Google Shape;4692;p31"/>
          <p:cNvGrpSpPr/>
          <p:nvPr/>
        </p:nvGrpSpPr>
        <p:grpSpPr>
          <a:xfrm>
            <a:off x="790626" y="3966004"/>
            <a:ext cx="310468" cy="358288"/>
            <a:chOff x="8375825" y="2031150"/>
            <a:chExt cx="53075" cy="61250"/>
          </a:xfrm>
        </p:grpSpPr>
        <p:sp>
          <p:nvSpPr>
            <p:cNvPr id="4693" name="Google Shape;4693;p31"/>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31"/>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31"/>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6" name="Google Shape;4696;p31"/>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31"/>
          <p:cNvSpPr txBox="1"/>
          <p:nvPr/>
        </p:nvSpPr>
        <p:spPr>
          <a:xfrm>
            <a:off x="977338" y="2617450"/>
            <a:ext cx="6655500" cy="5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And by the divergence theorem and since D is arbitrary we can conclude that</a:t>
            </a:r>
            <a:endParaRPr>
              <a:solidFill>
                <a:schemeClr val="dk1"/>
              </a:solidFill>
              <a:latin typeface="Alexandria"/>
              <a:ea typeface="Alexandria"/>
              <a:cs typeface="Alexandria"/>
              <a:sym typeface="Alexandria"/>
            </a:endParaRPr>
          </a:p>
        </p:txBody>
      </p:sp>
      <p:pic>
        <p:nvPicPr>
          <p:cNvPr id="4698" name="Google Shape;4698;p31"/>
          <p:cNvPicPr preferRelativeResize="0"/>
          <p:nvPr/>
        </p:nvPicPr>
        <p:blipFill>
          <a:blip r:embed="rId3">
            <a:alphaModFix/>
          </a:blip>
          <a:stretch>
            <a:fillRect/>
          </a:stretch>
        </p:blipFill>
        <p:spPr>
          <a:xfrm>
            <a:off x="2383293" y="1490150"/>
            <a:ext cx="3843570" cy="878784"/>
          </a:xfrm>
          <a:prstGeom prst="rect">
            <a:avLst/>
          </a:prstGeom>
          <a:noFill/>
          <a:ln>
            <a:noFill/>
          </a:ln>
        </p:spPr>
      </p:pic>
      <p:pic>
        <p:nvPicPr>
          <p:cNvPr id="4699" name="Google Shape;4699;p31"/>
          <p:cNvPicPr preferRelativeResize="0"/>
          <p:nvPr/>
        </p:nvPicPr>
        <p:blipFill>
          <a:blip r:embed="rId4">
            <a:alphaModFix/>
          </a:blip>
          <a:stretch>
            <a:fillRect/>
          </a:stretch>
        </p:blipFill>
        <p:spPr>
          <a:xfrm>
            <a:off x="2259413" y="3599000"/>
            <a:ext cx="3843575" cy="449249"/>
          </a:xfrm>
          <a:prstGeom prst="rect">
            <a:avLst/>
          </a:prstGeom>
          <a:noFill/>
          <a:ln>
            <a:noFill/>
          </a:ln>
        </p:spPr>
      </p:pic>
      <p:sp>
        <p:nvSpPr>
          <p:cNvPr id="4700" name="Google Shape;4700;p31"/>
          <p:cNvSpPr txBox="1"/>
          <p:nvPr/>
        </p:nvSpPr>
        <p:spPr>
          <a:xfrm>
            <a:off x="1095475" y="4194400"/>
            <a:ext cx="64755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Which is the three dimensional diffusion equation.</a:t>
            </a:r>
            <a:endParaRPr>
              <a:solidFill>
                <a:schemeClr val="dk1"/>
              </a:solidFill>
              <a:latin typeface="Alexandria"/>
              <a:ea typeface="Alexandria"/>
              <a:cs typeface="Alexandria"/>
              <a:sym typeface="Alexand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04"/>
        <p:cNvGrpSpPr/>
        <p:nvPr/>
      </p:nvGrpSpPr>
      <p:grpSpPr>
        <a:xfrm>
          <a:off x="0" y="0"/>
          <a:ext cx="0" cy="0"/>
          <a:chOff x="0" y="0"/>
          <a:chExt cx="0" cy="0"/>
        </a:xfrm>
      </p:grpSpPr>
      <p:sp>
        <p:nvSpPr>
          <p:cNvPr id="4705" name="Google Shape;4705;p32"/>
          <p:cNvSpPr txBox="1">
            <a:spLocks noGrp="1"/>
          </p:cNvSpPr>
          <p:nvPr>
            <p:ph type="subTitle" idx="2"/>
          </p:nvPr>
        </p:nvSpPr>
        <p:spPr>
          <a:xfrm>
            <a:off x="704275" y="1163475"/>
            <a:ext cx="6262800" cy="95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letting u(x, y, z, t) to be the temperature, at a given point (x,y,z) at time t, and H(t) the amount of heat in a region D, then we have</a:t>
            </a:r>
            <a:endParaRPr/>
          </a:p>
          <a:p>
            <a:pPr marL="0" lvl="0" indent="0" algn="l" rtl="0">
              <a:spcBef>
                <a:spcPts val="0"/>
              </a:spcBef>
              <a:spcAft>
                <a:spcPts val="0"/>
              </a:spcAft>
              <a:buNone/>
            </a:pPr>
            <a:endParaRPr/>
          </a:p>
          <a:p>
            <a:pPr marL="0" lvl="0" indent="0" algn="l" rtl="0">
              <a:spcBef>
                <a:spcPts val="0"/>
              </a:spcBef>
              <a:spcAft>
                <a:spcPts val="0"/>
              </a:spcAft>
              <a:buNone/>
            </a:pPr>
            <a:endParaRPr b="1"/>
          </a:p>
        </p:txBody>
      </p:sp>
      <p:grpSp>
        <p:nvGrpSpPr>
          <p:cNvPr id="4706" name="Google Shape;4706;p32"/>
          <p:cNvGrpSpPr/>
          <p:nvPr/>
        </p:nvGrpSpPr>
        <p:grpSpPr>
          <a:xfrm>
            <a:off x="790626" y="3966004"/>
            <a:ext cx="310468" cy="358288"/>
            <a:chOff x="8375825" y="2031150"/>
            <a:chExt cx="53075" cy="61250"/>
          </a:xfrm>
        </p:grpSpPr>
        <p:sp>
          <p:nvSpPr>
            <p:cNvPr id="4707" name="Google Shape;4707;p32"/>
            <p:cNvSpPr/>
            <p:nvPr/>
          </p:nvSpPr>
          <p:spPr>
            <a:xfrm>
              <a:off x="8401600" y="2031150"/>
              <a:ext cx="1525" cy="61250"/>
            </a:xfrm>
            <a:custGeom>
              <a:avLst/>
              <a:gdLst/>
              <a:ahLst/>
              <a:cxnLst/>
              <a:rect l="l" t="t" r="r" b="b"/>
              <a:pathLst>
                <a:path w="61" h="2450" extrusionOk="0">
                  <a:moveTo>
                    <a:pt x="29" y="1"/>
                  </a:moveTo>
                  <a:cubicBezTo>
                    <a:pt x="20" y="100"/>
                    <a:pt x="13" y="203"/>
                    <a:pt x="13" y="306"/>
                  </a:cubicBezTo>
                  <a:cubicBezTo>
                    <a:pt x="4" y="509"/>
                    <a:pt x="16" y="714"/>
                    <a:pt x="23" y="917"/>
                  </a:cubicBezTo>
                  <a:cubicBezTo>
                    <a:pt x="26" y="1122"/>
                    <a:pt x="10" y="1328"/>
                    <a:pt x="7" y="1531"/>
                  </a:cubicBezTo>
                  <a:cubicBezTo>
                    <a:pt x="1" y="1836"/>
                    <a:pt x="7" y="2144"/>
                    <a:pt x="29" y="2450"/>
                  </a:cubicBezTo>
                  <a:lnTo>
                    <a:pt x="32" y="2450"/>
                  </a:lnTo>
                  <a:cubicBezTo>
                    <a:pt x="54" y="2144"/>
                    <a:pt x="60" y="1836"/>
                    <a:pt x="54" y="1531"/>
                  </a:cubicBezTo>
                  <a:cubicBezTo>
                    <a:pt x="51" y="1325"/>
                    <a:pt x="35" y="1122"/>
                    <a:pt x="38" y="917"/>
                  </a:cubicBezTo>
                  <a:cubicBezTo>
                    <a:pt x="51" y="611"/>
                    <a:pt x="60" y="306"/>
                    <a:pt x="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32"/>
            <p:cNvSpPr/>
            <p:nvPr/>
          </p:nvSpPr>
          <p:spPr>
            <a:xfrm>
              <a:off x="8375825" y="2046425"/>
              <a:ext cx="53075" cy="30725"/>
            </a:xfrm>
            <a:custGeom>
              <a:avLst/>
              <a:gdLst/>
              <a:ahLst/>
              <a:cxnLst/>
              <a:rect l="l" t="t" r="r" b="b"/>
              <a:pathLst>
                <a:path w="2123" h="1229" extrusionOk="0">
                  <a:moveTo>
                    <a:pt x="0" y="0"/>
                  </a:moveTo>
                  <a:lnTo>
                    <a:pt x="0" y="3"/>
                  </a:lnTo>
                  <a:cubicBezTo>
                    <a:pt x="85" y="60"/>
                    <a:pt x="169" y="116"/>
                    <a:pt x="256" y="169"/>
                  </a:cubicBezTo>
                  <a:cubicBezTo>
                    <a:pt x="431" y="281"/>
                    <a:pt x="611" y="371"/>
                    <a:pt x="792" y="468"/>
                  </a:cubicBezTo>
                  <a:cubicBezTo>
                    <a:pt x="970" y="564"/>
                    <a:pt x="1141" y="683"/>
                    <a:pt x="1315" y="786"/>
                  </a:cubicBezTo>
                  <a:cubicBezTo>
                    <a:pt x="1577" y="945"/>
                    <a:pt x="1845" y="1094"/>
                    <a:pt x="2119" y="1228"/>
                  </a:cubicBezTo>
                  <a:lnTo>
                    <a:pt x="2123" y="1225"/>
                  </a:lnTo>
                  <a:cubicBezTo>
                    <a:pt x="1870" y="1050"/>
                    <a:pt x="1605" y="895"/>
                    <a:pt x="1337" y="748"/>
                  </a:cubicBezTo>
                  <a:cubicBezTo>
                    <a:pt x="1160" y="645"/>
                    <a:pt x="976" y="558"/>
                    <a:pt x="801" y="452"/>
                  </a:cubicBezTo>
                  <a:cubicBezTo>
                    <a:pt x="543" y="290"/>
                    <a:pt x="281" y="128"/>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32"/>
            <p:cNvSpPr/>
            <p:nvPr/>
          </p:nvSpPr>
          <p:spPr>
            <a:xfrm>
              <a:off x="8375825" y="2046425"/>
              <a:ext cx="53075" cy="30725"/>
            </a:xfrm>
            <a:custGeom>
              <a:avLst/>
              <a:gdLst/>
              <a:ahLst/>
              <a:cxnLst/>
              <a:rect l="l" t="t" r="r" b="b"/>
              <a:pathLst>
                <a:path w="2123" h="1229" extrusionOk="0">
                  <a:moveTo>
                    <a:pt x="2119" y="0"/>
                  </a:moveTo>
                  <a:cubicBezTo>
                    <a:pt x="1845" y="134"/>
                    <a:pt x="1577" y="281"/>
                    <a:pt x="1315" y="440"/>
                  </a:cubicBezTo>
                  <a:cubicBezTo>
                    <a:pt x="1141" y="546"/>
                    <a:pt x="970" y="661"/>
                    <a:pt x="792" y="761"/>
                  </a:cubicBezTo>
                  <a:cubicBezTo>
                    <a:pt x="521" y="901"/>
                    <a:pt x="250" y="1047"/>
                    <a:pt x="0" y="1225"/>
                  </a:cubicBezTo>
                  <a:lnTo>
                    <a:pt x="0" y="1228"/>
                  </a:lnTo>
                  <a:cubicBezTo>
                    <a:pt x="94" y="1184"/>
                    <a:pt x="184" y="1138"/>
                    <a:pt x="275" y="1088"/>
                  </a:cubicBezTo>
                  <a:cubicBezTo>
                    <a:pt x="455" y="994"/>
                    <a:pt x="627" y="882"/>
                    <a:pt x="798" y="773"/>
                  </a:cubicBezTo>
                  <a:cubicBezTo>
                    <a:pt x="976" y="667"/>
                    <a:pt x="1160" y="580"/>
                    <a:pt x="1337" y="480"/>
                  </a:cubicBezTo>
                  <a:cubicBezTo>
                    <a:pt x="1605" y="331"/>
                    <a:pt x="1867" y="175"/>
                    <a:pt x="2123" y="3"/>
                  </a:cubicBezTo>
                  <a:lnTo>
                    <a:pt x="211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0" name="Google Shape;4710;p32"/>
          <p:cNvSpPr/>
          <p:nvPr/>
        </p:nvSpPr>
        <p:spPr>
          <a:xfrm>
            <a:off x="7671065" y="850926"/>
            <a:ext cx="752947" cy="714199"/>
          </a:xfrm>
          <a:custGeom>
            <a:avLst/>
            <a:gdLst/>
            <a:ahLst/>
            <a:cxnLst/>
            <a:rect l="l" t="t" r="r" b="b"/>
            <a:pathLst>
              <a:path w="6840" h="6488" extrusionOk="0">
                <a:moveTo>
                  <a:pt x="3437" y="16"/>
                </a:moveTo>
                <a:cubicBezTo>
                  <a:pt x="3624" y="611"/>
                  <a:pt x="3789" y="1200"/>
                  <a:pt x="3973" y="1789"/>
                </a:cubicBezTo>
                <a:lnTo>
                  <a:pt x="4011" y="1764"/>
                </a:lnTo>
                <a:lnTo>
                  <a:pt x="5422" y="896"/>
                </a:lnTo>
                <a:lnTo>
                  <a:pt x="4793" y="2431"/>
                </a:lnTo>
                <a:lnTo>
                  <a:pt x="4762" y="2499"/>
                </a:lnTo>
                <a:cubicBezTo>
                  <a:pt x="5193" y="2560"/>
                  <a:pt x="5942" y="2666"/>
                  <a:pt x="6446" y="2735"/>
                </a:cubicBezTo>
                <a:lnTo>
                  <a:pt x="6446" y="2735"/>
                </a:lnTo>
                <a:cubicBezTo>
                  <a:pt x="5999" y="2973"/>
                  <a:pt x="5334" y="3331"/>
                  <a:pt x="4958" y="3534"/>
                </a:cubicBezTo>
                <a:lnTo>
                  <a:pt x="5001" y="3584"/>
                </a:lnTo>
                <a:lnTo>
                  <a:pt x="6162" y="4841"/>
                </a:lnTo>
                <a:lnTo>
                  <a:pt x="6162" y="4841"/>
                </a:lnTo>
                <a:cubicBezTo>
                  <a:pt x="5604" y="4728"/>
                  <a:pt x="5045" y="4608"/>
                  <a:pt x="4487" y="4490"/>
                </a:cubicBezTo>
                <a:lnTo>
                  <a:pt x="4459" y="4484"/>
                </a:lnTo>
                <a:lnTo>
                  <a:pt x="4459" y="4515"/>
                </a:lnTo>
                <a:cubicBezTo>
                  <a:pt x="4483" y="5019"/>
                  <a:pt x="4501" y="5715"/>
                  <a:pt x="4522" y="6245"/>
                </a:cubicBezTo>
                <a:lnTo>
                  <a:pt x="4522" y="6245"/>
                </a:lnTo>
                <a:lnTo>
                  <a:pt x="3465" y="4870"/>
                </a:lnTo>
                <a:lnTo>
                  <a:pt x="3437" y="4833"/>
                </a:lnTo>
                <a:lnTo>
                  <a:pt x="3406" y="4870"/>
                </a:lnTo>
                <a:lnTo>
                  <a:pt x="2382" y="6167"/>
                </a:lnTo>
                <a:lnTo>
                  <a:pt x="2382" y="6167"/>
                </a:lnTo>
                <a:lnTo>
                  <a:pt x="2453" y="4515"/>
                </a:lnTo>
                <a:lnTo>
                  <a:pt x="2459" y="4431"/>
                </a:lnTo>
                <a:lnTo>
                  <a:pt x="2375" y="4450"/>
                </a:lnTo>
                <a:lnTo>
                  <a:pt x="817" y="4778"/>
                </a:lnTo>
                <a:lnTo>
                  <a:pt x="817" y="4778"/>
                </a:lnTo>
                <a:cubicBezTo>
                  <a:pt x="1175" y="4384"/>
                  <a:pt x="1533" y="3993"/>
                  <a:pt x="1885" y="3596"/>
                </a:cubicBezTo>
                <a:lnTo>
                  <a:pt x="1951" y="3527"/>
                </a:lnTo>
                <a:lnTo>
                  <a:pt x="1867" y="3484"/>
                </a:lnTo>
                <a:lnTo>
                  <a:pt x="457" y="2739"/>
                </a:lnTo>
                <a:lnTo>
                  <a:pt x="457" y="2739"/>
                </a:lnTo>
                <a:cubicBezTo>
                  <a:pt x="985" y="2666"/>
                  <a:pt x="1510" y="2591"/>
                  <a:pt x="2035" y="2515"/>
                </a:cubicBezTo>
                <a:lnTo>
                  <a:pt x="2116" y="2502"/>
                </a:lnTo>
                <a:lnTo>
                  <a:pt x="2085" y="2427"/>
                </a:lnTo>
                <a:lnTo>
                  <a:pt x="1450" y="896"/>
                </a:lnTo>
                <a:lnTo>
                  <a:pt x="1450" y="896"/>
                </a:lnTo>
                <a:lnTo>
                  <a:pt x="2861" y="1764"/>
                </a:lnTo>
                <a:lnTo>
                  <a:pt x="2898" y="1786"/>
                </a:lnTo>
                <a:cubicBezTo>
                  <a:pt x="3082" y="1200"/>
                  <a:pt x="3250" y="608"/>
                  <a:pt x="3437" y="16"/>
                </a:cubicBezTo>
                <a:close/>
                <a:moveTo>
                  <a:pt x="3437" y="0"/>
                </a:moveTo>
                <a:lnTo>
                  <a:pt x="3434" y="3"/>
                </a:lnTo>
                <a:cubicBezTo>
                  <a:pt x="3252" y="563"/>
                  <a:pt x="3048" y="1119"/>
                  <a:pt x="2859" y="1685"/>
                </a:cubicBezTo>
                <a:lnTo>
                  <a:pt x="2859" y="1685"/>
                </a:lnTo>
                <a:lnTo>
                  <a:pt x="1368" y="726"/>
                </a:lnTo>
                <a:lnTo>
                  <a:pt x="1234" y="639"/>
                </a:lnTo>
                <a:lnTo>
                  <a:pt x="1234" y="639"/>
                </a:lnTo>
                <a:lnTo>
                  <a:pt x="1293" y="792"/>
                </a:lnTo>
                <a:lnTo>
                  <a:pt x="1936" y="2401"/>
                </a:lnTo>
                <a:lnTo>
                  <a:pt x="1936" y="2401"/>
                </a:lnTo>
                <a:cubicBezTo>
                  <a:pt x="1290" y="2485"/>
                  <a:pt x="643" y="2571"/>
                  <a:pt x="0" y="2661"/>
                </a:cubicBezTo>
                <a:lnTo>
                  <a:pt x="193" y="2764"/>
                </a:lnTo>
                <a:lnTo>
                  <a:pt x="1713" y="3569"/>
                </a:lnTo>
                <a:lnTo>
                  <a:pt x="1713" y="3569"/>
                </a:lnTo>
                <a:cubicBezTo>
                  <a:pt x="1326" y="3995"/>
                  <a:pt x="945" y="4420"/>
                  <a:pt x="561" y="4849"/>
                </a:cubicBezTo>
                <a:lnTo>
                  <a:pt x="415" y="5011"/>
                </a:lnTo>
                <a:lnTo>
                  <a:pt x="415" y="5011"/>
                </a:lnTo>
                <a:lnTo>
                  <a:pt x="630" y="4964"/>
                </a:lnTo>
                <a:lnTo>
                  <a:pt x="2322" y="4595"/>
                </a:lnTo>
                <a:lnTo>
                  <a:pt x="2322" y="4595"/>
                </a:lnTo>
                <a:lnTo>
                  <a:pt x="2269" y="6326"/>
                </a:lnTo>
                <a:lnTo>
                  <a:pt x="2262" y="6488"/>
                </a:lnTo>
                <a:lnTo>
                  <a:pt x="2262" y="6488"/>
                </a:lnTo>
                <a:lnTo>
                  <a:pt x="2362" y="6360"/>
                </a:lnTo>
                <a:lnTo>
                  <a:pt x="3436" y="4955"/>
                </a:lnTo>
                <a:lnTo>
                  <a:pt x="3436" y="4955"/>
                </a:lnTo>
                <a:lnTo>
                  <a:pt x="4528" y="6341"/>
                </a:lnTo>
                <a:lnTo>
                  <a:pt x="4578" y="6404"/>
                </a:lnTo>
                <a:lnTo>
                  <a:pt x="4575" y="6326"/>
                </a:lnTo>
                <a:lnTo>
                  <a:pt x="4537" y="5419"/>
                </a:lnTo>
                <a:cubicBezTo>
                  <a:pt x="4525" y="5127"/>
                  <a:pt x="4516" y="4835"/>
                  <a:pt x="4507" y="4543"/>
                </a:cubicBezTo>
                <a:lnTo>
                  <a:pt x="4507" y="4543"/>
                </a:lnTo>
                <a:cubicBezTo>
                  <a:pt x="5086" y="4672"/>
                  <a:pt x="5669" y="4795"/>
                  <a:pt x="6248" y="4927"/>
                </a:cubicBezTo>
                <a:lnTo>
                  <a:pt x="6348" y="4948"/>
                </a:lnTo>
                <a:lnTo>
                  <a:pt x="6348" y="4948"/>
                </a:lnTo>
                <a:lnTo>
                  <a:pt x="6279" y="4874"/>
                </a:lnTo>
                <a:lnTo>
                  <a:pt x="5120" y="3564"/>
                </a:lnTo>
                <a:lnTo>
                  <a:pt x="5120" y="3564"/>
                </a:lnTo>
                <a:cubicBezTo>
                  <a:pt x="5537" y="3350"/>
                  <a:pt x="6288" y="2957"/>
                  <a:pt x="6672" y="2755"/>
                </a:cubicBezTo>
                <a:lnTo>
                  <a:pt x="6840" y="2667"/>
                </a:lnTo>
                <a:lnTo>
                  <a:pt x="6653" y="2639"/>
                </a:lnTo>
                <a:cubicBezTo>
                  <a:pt x="6228" y="2580"/>
                  <a:pt x="5396" y="2466"/>
                  <a:pt x="4930" y="2403"/>
                </a:cubicBezTo>
                <a:lnTo>
                  <a:pt x="4930" y="2403"/>
                </a:lnTo>
                <a:lnTo>
                  <a:pt x="5578" y="792"/>
                </a:lnTo>
                <a:lnTo>
                  <a:pt x="5637" y="639"/>
                </a:lnTo>
                <a:lnTo>
                  <a:pt x="5637" y="639"/>
                </a:lnTo>
                <a:lnTo>
                  <a:pt x="5503" y="726"/>
                </a:lnTo>
                <a:lnTo>
                  <a:pt x="4012" y="1680"/>
                </a:lnTo>
                <a:lnTo>
                  <a:pt x="4012" y="1680"/>
                </a:lnTo>
                <a:cubicBezTo>
                  <a:pt x="3823" y="1121"/>
                  <a:pt x="3623" y="559"/>
                  <a:pt x="34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11" name="Google Shape;4711;p32"/>
          <p:cNvPicPr preferRelativeResize="0"/>
          <p:nvPr/>
        </p:nvPicPr>
        <p:blipFill rotWithShape="1">
          <a:blip r:embed="rId3">
            <a:alphaModFix/>
          </a:blip>
          <a:srcRect t="6472"/>
          <a:stretch/>
        </p:blipFill>
        <p:spPr>
          <a:xfrm>
            <a:off x="1502425" y="1936650"/>
            <a:ext cx="3521087" cy="952500"/>
          </a:xfrm>
          <a:prstGeom prst="rect">
            <a:avLst/>
          </a:prstGeom>
          <a:noFill/>
          <a:ln>
            <a:noFill/>
          </a:ln>
        </p:spPr>
      </p:pic>
      <p:sp>
        <p:nvSpPr>
          <p:cNvPr id="4712" name="Google Shape;4712;p32"/>
          <p:cNvSpPr txBox="1"/>
          <p:nvPr/>
        </p:nvSpPr>
        <p:spPr>
          <a:xfrm>
            <a:off x="1214600" y="476275"/>
            <a:ext cx="30210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chemeClr val="dk1"/>
                </a:solidFill>
                <a:latin typeface="Raleway"/>
                <a:ea typeface="Raleway"/>
                <a:cs typeface="Raleway"/>
                <a:sym typeface="Raleway"/>
              </a:rPr>
              <a:t>Heat flow</a:t>
            </a:r>
            <a:endParaRPr sz="3500" b="1">
              <a:solidFill>
                <a:schemeClr val="dk1"/>
              </a:solidFill>
              <a:latin typeface="Raleway"/>
              <a:ea typeface="Raleway"/>
              <a:cs typeface="Raleway"/>
              <a:sym typeface="Raleway"/>
            </a:endParaRPr>
          </a:p>
        </p:txBody>
      </p:sp>
      <p:sp>
        <p:nvSpPr>
          <p:cNvPr id="4713" name="Google Shape;4713;p32"/>
          <p:cNvSpPr txBox="1"/>
          <p:nvPr/>
        </p:nvSpPr>
        <p:spPr>
          <a:xfrm>
            <a:off x="933050" y="3068250"/>
            <a:ext cx="623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Where c is the specific heat and rho the density.</a:t>
            </a:r>
            <a:endParaRPr>
              <a:solidFill>
                <a:schemeClr val="dk1"/>
              </a:solidFill>
              <a:latin typeface="Alexandria"/>
              <a:ea typeface="Alexandria"/>
              <a:cs typeface="Alexandria"/>
              <a:sym typeface="Alexandria"/>
            </a:endParaRPr>
          </a:p>
        </p:txBody>
      </p:sp>
      <p:pic>
        <p:nvPicPr>
          <p:cNvPr id="4714" name="Google Shape;4714;p32"/>
          <p:cNvPicPr preferRelativeResize="0"/>
          <p:nvPr/>
        </p:nvPicPr>
        <p:blipFill>
          <a:blip r:embed="rId4">
            <a:alphaModFix/>
          </a:blip>
          <a:stretch>
            <a:fillRect/>
          </a:stretch>
        </p:blipFill>
        <p:spPr>
          <a:xfrm>
            <a:off x="4826868" y="3754625"/>
            <a:ext cx="2686050" cy="781050"/>
          </a:xfrm>
          <a:prstGeom prst="rect">
            <a:avLst/>
          </a:prstGeom>
          <a:noFill/>
          <a:ln>
            <a:noFill/>
          </a:ln>
        </p:spPr>
      </p:pic>
      <p:sp>
        <p:nvSpPr>
          <p:cNvPr id="4715" name="Google Shape;4715;p32"/>
          <p:cNvSpPr txBox="1"/>
          <p:nvPr/>
        </p:nvSpPr>
        <p:spPr>
          <a:xfrm>
            <a:off x="1106300" y="3804575"/>
            <a:ext cx="31836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exandria"/>
                <a:ea typeface="Alexandria"/>
                <a:cs typeface="Alexandria"/>
                <a:sym typeface="Alexandria"/>
              </a:rPr>
              <a:t>And we have the change in heat</a:t>
            </a:r>
            <a:endParaRPr>
              <a:solidFill>
                <a:schemeClr val="dk1"/>
              </a:solidFill>
              <a:latin typeface="Alexandria"/>
              <a:ea typeface="Alexandria"/>
              <a:cs typeface="Alexandria"/>
              <a:sym typeface="Alexandria"/>
            </a:endParaRPr>
          </a:p>
        </p:txBody>
      </p:sp>
    </p:spTree>
  </p:cSld>
  <p:clrMapOvr>
    <a:masterClrMapping/>
  </p:clrMapOvr>
</p:sld>
</file>

<file path=ppt/theme/theme1.xml><?xml version="1.0" encoding="utf-8"?>
<a:theme xmlns:a="http://schemas.openxmlformats.org/drawingml/2006/main" name="How to Solve a System of Equations Using Elimination by Slidesgo">
  <a:themeElements>
    <a:clrScheme name="Simple Light">
      <a:dk1>
        <a:srgbClr val="FFFFFF"/>
      </a:dk1>
      <a:lt1>
        <a:srgbClr val="D2E5E9"/>
      </a:lt1>
      <a:dk2>
        <a:srgbClr val="51767E"/>
      </a:dk2>
      <a:lt2>
        <a:srgbClr val="FCD339"/>
      </a:lt2>
      <a:accent1>
        <a:srgbClr val="F3F3F3"/>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3341</Words>
  <Application>Microsoft Office PowerPoint</Application>
  <PresentationFormat>Presentación en pantalla (16:9)</PresentationFormat>
  <Paragraphs>264</Paragraphs>
  <Slides>59</Slides>
  <Notes>59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59</vt:i4>
      </vt:variant>
    </vt:vector>
  </HeadingPairs>
  <TitlesOfParts>
    <vt:vector size="64" baseType="lpstr">
      <vt:lpstr>Raleway</vt:lpstr>
      <vt:lpstr>Alexandria</vt:lpstr>
      <vt:lpstr>Bebas Neue</vt:lpstr>
      <vt:lpstr>Arial</vt:lpstr>
      <vt:lpstr>How to Solve a System of Equations Using Elimination by Slidesgo</vt:lpstr>
      <vt:lpstr>Mathematical Modeling of Systems in Natural Sciences </vt:lpstr>
      <vt:lpstr>01</vt:lpstr>
      <vt:lpstr>Vibrating string equation</vt:lpstr>
      <vt:lpstr>Presentación de PowerPoint</vt:lpstr>
      <vt:lpstr>Presentación de PowerPoint</vt:lpstr>
      <vt:lpstr>Diffusion equation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Mathematical Modeling of Systems in Natural Sciences </dc:title>
  <cp:lastModifiedBy>Prestamo Estudiantes</cp:lastModifiedBy>
  <cp:revision>1</cp:revision>
  <dcterms:modified xsi:type="dcterms:W3CDTF">2024-03-06T16:49:55Z</dcterms:modified>
</cp:coreProperties>
</file>