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A4CA-6089-8142-1BEB-634A2DC58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C0C701-ED21-82A0-0FB9-CA7C38A81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80336-D929-D9B1-5D01-D47F0CBA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25AF3-67E1-BBF9-C25E-0CF6A01C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040FF-E7F4-438D-70F9-1E5740F0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00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F1F3-7B45-C66F-6170-7C59C691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5D4ED-38DB-0A46-54EA-1AEA7008E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DD75-BE97-28A1-C1F3-CB1C2A525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73E4E-28B9-41DC-4577-977ADD4C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FCB55-61DE-09D5-CB0B-EC57C5B9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00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62ABE-2B4A-5324-08DF-6A84518C46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A4BE1-CF79-1A2A-4BF8-CA12F5F72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CCAC-CDED-D72B-F92D-9F336A881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D308-9285-6AC5-4FB3-61CC473E7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8F899-7362-C502-DBF1-D460E594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972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DD7F9-B8B9-F8B3-F4A6-C36AE329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8FF3-0E64-B58F-5E18-91418ECF2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A5542-6EAE-2C65-8DA5-5A97BEBDC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1D62-3C8F-5D36-191E-02827EA0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C9A80-4F19-05D6-873F-F459D597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16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1A62-A625-A1CF-98D9-BD96664BF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B5D06-FF12-A5EB-818C-6063F44E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6F7B8-3B60-A6B9-DE03-3D6D338A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B9B3E-BB17-AB10-CD13-80E3A839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5357E-93F5-A1EF-EDA9-3BCF337AF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048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9312-DDA4-1E97-04A8-DE979777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19AEC-40E7-6297-A371-997ADAEAC2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35C8B-D1E3-2C0E-1BE4-D6719005A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1551E-44C8-2926-3DD2-BA911CB9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F316B-815A-E416-C18F-8B1B1265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D67B-7B61-6A04-1A04-DD072D409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A1DB6-4BE8-A9EE-CC79-872C7B24C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1C607-6850-3001-1819-6EE13F197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3F328-B301-324B-A1CE-33351F75F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050515-5B2A-2EA9-7665-E4B2CE3BA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81EA5F-4A1C-E086-4D4C-D3E745FD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09724-CE78-BEA0-CCE9-4F5EAD7CF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75F18-3679-6C5C-4BC1-BF627970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28FE40-30C8-7DCD-936A-480BE1DC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3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B6AB3-8D53-B0F0-234F-1C4DAEAE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E03B2-DCAA-5429-ECF8-CB316EFC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9D817-4FF3-D44F-D61D-E9593067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7DFD-8652-9866-18D4-7FA2C5CD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8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44811-361D-94F2-49F8-C17B121E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13A81-6E8F-87D7-91B8-CACFE1E8B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62576-C3B2-D292-9CB1-8C930B72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87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39CA6-2820-8A02-90CC-BCB2D12E2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CC227-7E0B-1B51-F7EF-3518AC75B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B3CBA-2730-F218-1EFA-66C3981E6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52B30-676D-9BCE-A125-BC02D27DB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933BE-C662-10FF-EE1D-0C186F0BB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5380F-9DEA-6F7F-E5AB-73C8595F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160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964E-F0C9-F004-0703-C61AE2BF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8478-C161-AD12-D95B-18DFA3D518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20988-5BEA-8572-5D17-F2C3D9FBD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CF1A4-4420-3962-EF9F-460FD0E5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8A397-FEA9-87CB-9931-7F9E788A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264B1-6479-8E7E-E7D4-A942721D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33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FFD67-5C57-A019-8B79-9FC68467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2D2C-AE16-75F6-9AE9-F3C8370D9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0DCE3-1C0A-B44C-2794-2B7DBA900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3399-9766-48CA-A592-D1608FA165DF}" type="datetimeFigureOut">
              <a:rPr lang="en-GB" smtClean="0"/>
              <a:t>20/05/2023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6C36-0770-6A53-8AC9-7653B4F3B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E5427-2294-14CD-D9FC-1D5560926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13462-1823-43CB-B3FE-BD4230FDAF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96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CDB8-6E4D-C367-C44D-3DA6DCAD33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01106" y="197962"/>
            <a:ext cx="8634953" cy="1125456"/>
          </a:xfrm>
        </p:spPr>
        <p:txBody>
          <a:bodyPr/>
          <a:lstStyle/>
          <a:p>
            <a:r>
              <a:rPr lang="en-US" b="1" dirty="0"/>
              <a:t>What is </a:t>
            </a:r>
            <a:r>
              <a:rPr lang="en-US" b="1" dirty="0">
                <a:solidFill>
                  <a:srgbClr val="00B0F0"/>
                </a:solidFill>
              </a:rPr>
              <a:t>TS</a:t>
            </a:r>
            <a:endParaRPr lang="en-GB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TypeScript — Vikipediya">
            <a:extLst>
              <a:ext uri="{FF2B5EF4-FFF2-40B4-BE49-F238E27FC236}">
                <a16:creationId xmlns:a16="http://schemas.microsoft.com/office/drawing/2014/main" id="{A262C5B8-581F-3138-4447-90A2FF915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370" y="1546782"/>
            <a:ext cx="4755037" cy="47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6733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GitHub - jaredpalmer/formik: Build forms in React, without the tears 😭">
            <a:extLst>
              <a:ext uri="{FF2B5EF4-FFF2-40B4-BE49-F238E27FC236}">
                <a16:creationId xmlns:a16="http://schemas.microsoft.com/office/drawing/2014/main" id="{14CCE68F-207B-F2A2-DAA8-06C4E49BA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641" y="1311209"/>
            <a:ext cx="5746717" cy="495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166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Jest Crash Course - Learn How to Test your JavaScript Application - YouTube">
            <a:extLst>
              <a:ext uri="{FF2B5EF4-FFF2-40B4-BE49-F238E27FC236}">
                <a16:creationId xmlns:a16="http://schemas.microsoft.com/office/drawing/2014/main" id="{3DA0C9B9-9051-AF83-567B-61FF89C4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80" y="636851"/>
            <a:ext cx="9927640" cy="5584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917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Next.js Practical Introduction Pt. 2: Styling and Theming">
            <a:extLst>
              <a:ext uri="{FF2B5EF4-FFF2-40B4-BE49-F238E27FC236}">
                <a16:creationId xmlns:a16="http://schemas.microsoft.com/office/drawing/2014/main" id="{45430C74-029E-562F-2C64-984FA8B01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026" y="772998"/>
            <a:ext cx="5915753" cy="531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541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React Design Patterns tips and tricks | Bugfender">
            <a:extLst>
              <a:ext uri="{FF2B5EF4-FFF2-40B4-BE49-F238E27FC236}">
                <a16:creationId xmlns:a16="http://schemas.microsoft.com/office/drawing/2014/main" id="{261BB3A2-DBBE-400A-101B-10298588B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581" y="571500"/>
            <a:ext cx="10885714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94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the Future of Node.js? Node.js Benefits | LITSLINK Blog">
            <a:extLst>
              <a:ext uri="{FF2B5EF4-FFF2-40B4-BE49-F238E27FC236}">
                <a16:creationId xmlns:a16="http://schemas.microsoft.com/office/drawing/2014/main" id="{BE9CE12C-5421-0A0C-D952-5700970A6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07" y="989814"/>
            <a:ext cx="8536020" cy="487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6350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5 Big Cyberattacks in Oil and Gas">
            <a:extLst>
              <a:ext uri="{FF2B5EF4-FFF2-40B4-BE49-F238E27FC236}">
                <a16:creationId xmlns:a16="http://schemas.microsoft.com/office/drawing/2014/main" id="{5D9C5A31-2DE5-096E-6CF4-F06A6B403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78" y="487051"/>
            <a:ext cx="7109382" cy="568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35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ind-Blowing LinkedIn Statistics and Facts (2023)">
            <a:extLst>
              <a:ext uri="{FF2B5EF4-FFF2-40B4-BE49-F238E27FC236}">
                <a16:creationId xmlns:a16="http://schemas.microsoft.com/office/drawing/2014/main" id="{8E2890B7-EBC9-35F2-8638-48E57D97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765" y="1116289"/>
            <a:ext cx="9684470" cy="4842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13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Widescreen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What is 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TS</dc:title>
  <dc:creator>Giorgi Dzirkvelishvili</dc:creator>
  <cp:lastModifiedBy>Giorgi Dzirkvelishvili</cp:lastModifiedBy>
  <cp:revision>3</cp:revision>
  <dcterms:created xsi:type="dcterms:W3CDTF">2023-05-19T20:49:16Z</dcterms:created>
  <dcterms:modified xsi:type="dcterms:W3CDTF">2023-05-19T21:03:37Z</dcterms:modified>
</cp:coreProperties>
</file>