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sldIdLst>
    <p:sldId id="261" r:id="rId3"/>
    <p:sldId id="323" r:id="rId4"/>
    <p:sldId id="324" r:id="rId5"/>
    <p:sldId id="325" r:id="rId6"/>
    <p:sldId id="267" r:id="rId7"/>
    <p:sldId id="268" r:id="rId8"/>
    <p:sldId id="269" r:id="rId9"/>
    <p:sldId id="270" r:id="rId10"/>
    <p:sldId id="272" r:id="rId11"/>
    <p:sldId id="271"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81" d="100"/>
          <a:sy n="81" d="100"/>
        </p:scale>
        <p:origin x="725" y="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presProps" Target="presProp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2" Type="http://schemas.openxmlformats.org/officeDocument/2006/relationships/slideMaster" Target="slideMasters/slideMaster2.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theme" Target="theme/theme1.xml"/><Relationship Id="rId10" Type="http://schemas.openxmlformats.org/officeDocument/2006/relationships/slide" Target="slides/slide8.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7E0B2E-1978-3970-0316-0781107708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C2391740-CAF4-53F0-AD57-16AD487F784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7CD816CD-C3DF-70CA-673F-CC1BD7EBB588}"/>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5" name="Footer Placeholder 4">
            <a:extLst>
              <a:ext uri="{FF2B5EF4-FFF2-40B4-BE49-F238E27FC236}">
                <a16:creationId xmlns:a16="http://schemas.microsoft.com/office/drawing/2014/main" id="{52DE9748-EE62-F59C-08A7-889ECA756B8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3CA3DE0-D5BF-4EEB-9719-56FF637B8745}"/>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116929475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75B92-0B0E-B88C-8900-80673EA01892}"/>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381C9491-5948-0ABA-0ED2-2DC51ECACB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8721B70-DD05-1A51-75C9-AE3A0094A7EA}"/>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5" name="Footer Placeholder 4">
            <a:extLst>
              <a:ext uri="{FF2B5EF4-FFF2-40B4-BE49-F238E27FC236}">
                <a16:creationId xmlns:a16="http://schemas.microsoft.com/office/drawing/2014/main" id="{E2FA3B16-03EB-983C-20B0-9F04492F12A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23AC31C-33F1-9AE5-388A-A7095901E850}"/>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246214326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ECDECED-912A-99B8-6168-82809C121A05}"/>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8D92F420-7C5B-4E6A-92F6-CD5373A1116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606FA9C4-CE6C-A222-9026-9A620806F0FB}"/>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5" name="Footer Placeholder 4">
            <a:extLst>
              <a:ext uri="{FF2B5EF4-FFF2-40B4-BE49-F238E27FC236}">
                <a16:creationId xmlns:a16="http://schemas.microsoft.com/office/drawing/2014/main" id="{33014153-E084-482C-FCF2-1B5000F42808}"/>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C34EE3-1B62-971A-3D38-5BEC6E48D903}"/>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244105036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14400" y="2125980"/>
            <a:ext cx="10363200" cy="1692771"/>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828800" y="3840480"/>
            <a:ext cx="853440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66344564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a:xfrm>
            <a:off x="10458371" y="146177"/>
            <a:ext cx="1253235" cy="1142620"/>
          </a:xfrm>
        </p:spPr>
        <p:txBody>
          <a:bodyPr lIns="0" tIns="0" rIns="0" bIns="0"/>
          <a:lstStyle>
            <a:lvl1pPr>
              <a:defRPr sz="7425" b="1" i="0">
                <a:solidFill>
                  <a:srgbClr val="D3EBF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dirty="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180015383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a:xfrm>
            <a:off x="10458371" y="146177"/>
            <a:ext cx="1253235" cy="1142620"/>
          </a:xfrm>
        </p:spPr>
        <p:txBody>
          <a:bodyPr lIns="0" tIns="0" rIns="0" bIns="0"/>
          <a:lstStyle>
            <a:lvl1pPr>
              <a:defRPr sz="7425" b="1" i="0">
                <a:solidFill>
                  <a:srgbClr val="D3EBFF"/>
                </a:solidFill>
                <a:latin typeface="Arial"/>
                <a:cs typeface="Arial"/>
              </a:defRPr>
            </a:lvl1pPr>
          </a:lstStyle>
          <a:p>
            <a:endParaRPr/>
          </a:p>
        </p:txBody>
      </p:sp>
      <p:sp>
        <p:nvSpPr>
          <p:cNvPr id="3" name="Holder 3"/>
          <p:cNvSpPr>
            <a:spLocks noGrp="1"/>
          </p:cNvSpPr>
          <p:nvPr>
            <p:ph sz="half" idx="2"/>
          </p:nvPr>
        </p:nvSpPr>
        <p:spPr>
          <a:xfrm>
            <a:off x="609600" y="1577340"/>
            <a:ext cx="5303520" cy="276999"/>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276999"/>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dirty="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46714678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a:xfrm>
            <a:off x="10458371" y="146177"/>
            <a:ext cx="1253235" cy="1142620"/>
          </a:xfrm>
        </p:spPr>
        <p:txBody>
          <a:bodyPr lIns="0" tIns="0" rIns="0" bIns="0"/>
          <a:lstStyle>
            <a:lvl1pPr>
              <a:defRPr sz="7425" b="1" i="0">
                <a:solidFill>
                  <a:srgbClr val="D3EBFF"/>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dirty="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271792284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dirty="0"/>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4/4/2023</a:t>
            </a:fld>
            <a:endParaRPr lang="en-US" dirty="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7608157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44464-C4CC-F968-D8FF-B8AF728C927F}"/>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93A47F59-7BE7-42DC-91F9-0004E6E38BF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4CE2C44-C9A7-DFDC-F44B-9475226A5715}"/>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5" name="Footer Placeholder 4">
            <a:extLst>
              <a:ext uri="{FF2B5EF4-FFF2-40B4-BE49-F238E27FC236}">
                <a16:creationId xmlns:a16="http://schemas.microsoft.com/office/drawing/2014/main" id="{14494078-0DC2-A1C7-A639-98725F7EB7EE}"/>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2A460E-99E4-BA71-CE97-9BEFBD3B4940}"/>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39509601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8508A8-B977-1F94-2372-6888E04160A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2524B9FC-021C-3B85-7DD1-628746B46967}"/>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C6834D6-569B-890A-D8F2-5A226124C859}"/>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5" name="Footer Placeholder 4">
            <a:extLst>
              <a:ext uri="{FF2B5EF4-FFF2-40B4-BE49-F238E27FC236}">
                <a16:creationId xmlns:a16="http://schemas.microsoft.com/office/drawing/2014/main" id="{893925AC-BE2B-80B2-1750-3FD3B0D427F7}"/>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E726C03-96F0-CA17-EE12-1E321313CAC4}"/>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3843018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783AC7-06B9-48DE-2A1F-585AF397E5DE}"/>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6D193AC3-C9F9-549A-9522-89BA325C297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5B7ED7A2-30E4-ADAB-A893-6D5A0C6ACEB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2B44C40E-B3C1-C4FA-CB04-657E4D0791FB}"/>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6" name="Footer Placeholder 5">
            <a:extLst>
              <a:ext uri="{FF2B5EF4-FFF2-40B4-BE49-F238E27FC236}">
                <a16:creationId xmlns:a16="http://schemas.microsoft.com/office/drawing/2014/main" id="{A75D9208-B2D1-A3C8-1270-773D43A1261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90299452-331B-83E9-02D9-84E20BA2397E}"/>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8142719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BFB2D7-64CE-68DA-6327-BE39963E5FCB}"/>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36DBBB96-17F2-1504-A68D-E5B5EB02461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90A8B42-9899-D3C0-25B0-4C765D3AA25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BA8DB26C-E983-2680-810E-841EDF4BC8A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5D81952-2E05-5B6A-2E79-338C91D64AB5}"/>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3D2B175F-17B7-9950-1306-71A533CD6F16}"/>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8" name="Footer Placeholder 7">
            <a:extLst>
              <a:ext uri="{FF2B5EF4-FFF2-40B4-BE49-F238E27FC236}">
                <a16:creationId xmlns:a16="http://schemas.microsoft.com/office/drawing/2014/main" id="{EFEF258A-5025-0450-D238-7AFD52FAA46E}"/>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775CDB22-4F2A-4003-CBF0-316825C379AB}"/>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1366422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0F18B2-A755-3CD6-FBD3-959B77E5C103}"/>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A8FA248A-A808-802D-B03B-8218AA5BD879}"/>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4" name="Footer Placeholder 3">
            <a:extLst>
              <a:ext uri="{FF2B5EF4-FFF2-40B4-BE49-F238E27FC236}">
                <a16:creationId xmlns:a16="http://schemas.microsoft.com/office/drawing/2014/main" id="{B5190EDB-7CE7-BC2D-2FB6-37AC122EAAC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82B2278D-C525-39A6-0871-3BE08A5FA988}"/>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124052524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BB09DF6-6967-875A-39E0-ABC8CD27F505}"/>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3" name="Footer Placeholder 2">
            <a:extLst>
              <a:ext uri="{FF2B5EF4-FFF2-40B4-BE49-F238E27FC236}">
                <a16:creationId xmlns:a16="http://schemas.microsoft.com/office/drawing/2014/main" id="{99458200-2992-FC35-9849-2FFDE40B21A7}"/>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FDE8A9BD-2A28-19E3-43D3-EE9A019F081F}"/>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40209930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BDCD2B-5D87-F148-7BA8-931FA1F9332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58D81B04-4B70-21EE-AC56-3D41AD7D865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9AC4C37C-BED5-DAAE-DDE7-47254B902C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42D840-1CCE-0F8A-9072-AC228137CD9B}"/>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6" name="Footer Placeholder 5">
            <a:extLst>
              <a:ext uri="{FF2B5EF4-FFF2-40B4-BE49-F238E27FC236}">
                <a16:creationId xmlns:a16="http://schemas.microsoft.com/office/drawing/2014/main" id="{19E6A713-F01C-0AFF-97BE-584B96D18473}"/>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7C000C9-855C-2BEB-126A-80D724464C0C}"/>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8027591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2A08B-C432-7989-997E-9B326F0B01C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53797077-FC36-4267-8B62-DCB51BF2312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DD84DBEB-76FB-5E13-E15F-09A2862A47B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264031A-94DE-BF86-6F88-6E13C73EC1DF}"/>
              </a:ext>
            </a:extLst>
          </p:cNvPr>
          <p:cNvSpPr>
            <a:spLocks noGrp="1"/>
          </p:cNvSpPr>
          <p:nvPr>
            <p:ph type="dt" sz="half" idx="10"/>
          </p:nvPr>
        </p:nvSpPr>
        <p:spPr/>
        <p:txBody>
          <a:bodyPr/>
          <a:lstStyle/>
          <a:p>
            <a:fld id="{4518C063-1300-420F-9889-01B7F522C6D0}" type="datetimeFigureOut">
              <a:rPr lang="en-GB" smtClean="0"/>
              <a:t>04/04/2023</a:t>
            </a:fld>
            <a:endParaRPr lang="en-GB"/>
          </a:p>
        </p:txBody>
      </p:sp>
      <p:sp>
        <p:nvSpPr>
          <p:cNvPr id="6" name="Footer Placeholder 5">
            <a:extLst>
              <a:ext uri="{FF2B5EF4-FFF2-40B4-BE49-F238E27FC236}">
                <a16:creationId xmlns:a16="http://schemas.microsoft.com/office/drawing/2014/main" id="{766AB290-D5B2-AC45-47C9-E8E9E52A7B3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10E8A05-6056-47E8-AE8C-9C0A6AD29611}"/>
              </a:ext>
            </a:extLst>
          </p:cNvPr>
          <p:cNvSpPr>
            <a:spLocks noGrp="1"/>
          </p:cNvSpPr>
          <p:nvPr>
            <p:ph type="sldNum" sz="quarter" idx="12"/>
          </p:nvPr>
        </p:nvSpPr>
        <p:spPr/>
        <p:txBody>
          <a:bodyPr/>
          <a:lstStyle/>
          <a:p>
            <a:fld id="{DB6B99A8-5DA0-4A6B-827C-3F214FC6FCFD}" type="slidenum">
              <a:rPr lang="en-GB" smtClean="0"/>
              <a:t>‹#›</a:t>
            </a:fld>
            <a:endParaRPr lang="en-GB"/>
          </a:p>
        </p:txBody>
      </p:sp>
    </p:spTree>
    <p:extLst>
      <p:ext uri="{BB962C8B-B14F-4D97-AF65-F5344CB8AC3E}">
        <p14:creationId xmlns:p14="http://schemas.microsoft.com/office/powerpoint/2010/main" val="34811126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theme" Target="../theme/theme2.xml"/><Relationship Id="rId5" Type="http://schemas.openxmlformats.org/officeDocument/2006/relationships/slideLayout" Target="../slideLayouts/slideLayout16.xml"/><Relationship Id="rId4"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AEA9D56-A602-E357-A939-5460DBA9B80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C1C2E87A-0350-C3E6-9C44-007245BB6ED1}"/>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AD647FA0-3E03-329E-AFC4-0858485FE6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518C063-1300-420F-9889-01B7F522C6D0}" type="datetimeFigureOut">
              <a:rPr lang="en-GB" smtClean="0"/>
              <a:t>04/04/2023</a:t>
            </a:fld>
            <a:endParaRPr lang="en-GB"/>
          </a:p>
        </p:txBody>
      </p:sp>
      <p:sp>
        <p:nvSpPr>
          <p:cNvPr id="5" name="Footer Placeholder 4">
            <a:extLst>
              <a:ext uri="{FF2B5EF4-FFF2-40B4-BE49-F238E27FC236}">
                <a16:creationId xmlns:a16="http://schemas.microsoft.com/office/drawing/2014/main" id="{9086B76A-E0CA-8A42-9216-CFC6EA30462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72B85B42-3B69-CAA5-7F96-701E03A17C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B6B99A8-5DA0-4A6B-827C-3F214FC6FCFD}" type="slidenum">
              <a:rPr lang="en-GB" smtClean="0"/>
              <a:t>‹#›</a:t>
            </a:fld>
            <a:endParaRPr lang="en-GB"/>
          </a:p>
        </p:txBody>
      </p:sp>
    </p:spTree>
    <p:extLst>
      <p:ext uri="{BB962C8B-B14F-4D97-AF65-F5344CB8AC3E}">
        <p14:creationId xmlns:p14="http://schemas.microsoft.com/office/powerpoint/2010/main" val="26292444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0458371" y="146177"/>
            <a:ext cx="1253235" cy="1692771"/>
          </a:xfrm>
          <a:prstGeom prst="rect">
            <a:avLst/>
          </a:prstGeom>
        </p:spPr>
        <p:txBody>
          <a:bodyPr wrap="square" lIns="0" tIns="0" rIns="0" bIns="0">
            <a:spAutoFit/>
          </a:bodyPr>
          <a:lstStyle>
            <a:lvl1pPr>
              <a:defRPr sz="11000" b="1" i="0">
                <a:solidFill>
                  <a:srgbClr val="D3EBFF"/>
                </a:solidFill>
                <a:latin typeface="Arial"/>
                <a:cs typeface="Arial"/>
              </a:defRPr>
            </a:lvl1pPr>
          </a:lstStyle>
          <a:p>
            <a:endParaRPr/>
          </a:p>
        </p:txBody>
      </p:sp>
      <p:sp>
        <p:nvSpPr>
          <p:cNvPr id="3" name="Holder 3"/>
          <p:cNvSpPr>
            <a:spLocks noGrp="1"/>
          </p:cNvSpPr>
          <p:nvPr>
            <p:ph type="body" idx="1"/>
          </p:nvPr>
        </p:nvSpPr>
        <p:spPr>
          <a:xfrm>
            <a:off x="497824" y="1533992"/>
            <a:ext cx="11196350" cy="27699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4145280" y="6377940"/>
            <a:ext cx="3901440" cy="276999"/>
          </a:xfrm>
          <a:prstGeom prst="rect">
            <a:avLst/>
          </a:prstGeom>
        </p:spPr>
        <p:txBody>
          <a:bodyPr wrap="square" lIns="0" tIns="0" rIns="0" bIns="0">
            <a:spAutoFit/>
          </a:bodyPr>
          <a:lstStyle>
            <a:lvl1pPr algn="ctr">
              <a:defRPr>
                <a:solidFill>
                  <a:schemeClr val="tx1">
                    <a:tint val="75000"/>
                  </a:schemeClr>
                </a:solidFill>
              </a:defRPr>
            </a:lvl1pPr>
          </a:lstStyle>
          <a:p>
            <a:endParaRPr dirty="0"/>
          </a:p>
        </p:txBody>
      </p:sp>
      <p:sp>
        <p:nvSpPr>
          <p:cNvPr id="5" name="Holder 5"/>
          <p:cNvSpPr>
            <a:spLocks noGrp="1"/>
          </p:cNvSpPr>
          <p:nvPr>
            <p:ph type="dt" sz="half" idx="6"/>
          </p:nvPr>
        </p:nvSpPr>
        <p:spPr>
          <a:xfrm>
            <a:off x="609600" y="6377940"/>
            <a:ext cx="2804160" cy="276999"/>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4/4/2023</a:t>
            </a:fld>
            <a:endParaRPr lang="en-US" dirty="0"/>
          </a:p>
        </p:txBody>
      </p:sp>
      <p:sp>
        <p:nvSpPr>
          <p:cNvPr id="6" name="Holder 6"/>
          <p:cNvSpPr>
            <a:spLocks noGrp="1"/>
          </p:cNvSpPr>
          <p:nvPr>
            <p:ph type="sldNum" sz="quarter" idx="7"/>
          </p:nvPr>
        </p:nvSpPr>
        <p:spPr>
          <a:xfrm>
            <a:off x="8778240" y="6377940"/>
            <a:ext cx="2804160" cy="276999"/>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dirty="0"/>
          </a:p>
        </p:txBody>
      </p:sp>
    </p:spTree>
    <p:extLst>
      <p:ext uri="{BB962C8B-B14F-4D97-AF65-F5344CB8AC3E}">
        <p14:creationId xmlns:p14="http://schemas.microsoft.com/office/powerpoint/2010/main" val="112564533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308610">
        <a:defRPr>
          <a:latin typeface="+mn-lt"/>
          <a:ea typeface="+mn-ea"/>
          <a:cs typeface="+mn-cs"/>
        </a:defRPr>
      </a:lvl2pPr>
      <a:lvl3pPr marL="617220">
        <a:defRPr>
          <a:latin typeface="+mn-lt"/>
          <a:ea typeface="+mn-ea"/>
          <a:cs typeface="+mn-cs"/>
        </a:defRPr>
      </a:lvl3pPr>
      <a:lvl4pPr marL="925830">
        <a:defRPr>
          <a:latin typeface="+mn-lt"/>
          <a:ea typeface="+mn-ea"/>
          <a:cs typeface="+mn-cs"/>
        </a:defRPr>
      </a:lvl4pPr>
      <a:lvl5pPr marL="1234440">
        <a:defRPr>
          <a:latin typeface="+mn-lt"/>
          <a:ea typeface="+mn-ea"/>
          <a:cs typeface="+mn-cs"/>
        </a:defRPr>
      </a:lvl5pPr>
      <a:lvl6pPr marL="1543050">
        <a:defRPr>
          <a:latin typeface="+mn-lt"/>
          <a:ea typeface="+mn-ea"/>
          <a:cs typeface="+mn-cs"/>
        </a:defRPr>
      </a:lvl6pPr>
      <a:lvl7pPr marL="1851660">
        <a:defRPr>
          <a:latin typeface="+mn-lt"/>
          <a:ea typeface="+mn-ea"/>
          <a:cs typeface="+mn-cs"/>
        </a:defRPr>
      </a:lvl7pPr>
      <a:lvl8pPr marL="2160270">
        <a:defRPr>
          <a:latin typeface="+mn-lt"/>
          <a:ea typeface="+mn-ea"/>
          <a:cs typeface="+mn-cs"/>
        </a:defRPr>
      </a:lvl8pPr>
      <a:lvl9pPr marL="2468880">
        <a:defRPr>
          <a:latin typeface="+mn-lt"/>
          <a:ea typeface="+mn-ea"/>
          <a:cs typeface="+mn-cs"/>
        </a:defRPr>
      </a:lvl9pPr>
    </p:bodyStyle>
    <p:otherStyle>
      <a:lvl1pPr marL="0">
        <a:defRPr>
          <a:latin typeface="+mn-lt"/>
          <a:ea typeface="+mn-ea"/>
          <a:cs typeface="+mn-cs"/>
        </a:defRPr>
      </a:lvl1pPr>
      <a:lvl2pPr marL="308610">
        <a:defRPr>
          <a:latin typeface="+mn-lt"/>
          <a:ea typeface="+mn-ea"/>
          <a:cs typeface="+mn-cs"/>
        </a:defRPr>
      </a:lvl2pPr>
      <a:lvl3pPr marL="617220">
        <a:defRPr>
          <a:latin typeface="+mn-lt"/>
          <a:ea typeface="+mn-ea"/>
          <a:cs typeface="+mn-cs"/>
        </a:defRPr>
      </a:lvl3pPr>
      <a:lvl4pPr marL="925830">
        <a:defRPr>
          <a:latin typeface="+mn-lt"/>
          <a:ea typeface="+mn-ea"/>
          <a:cs typeface="+mn-cs"/>
        </a:defRPr>
      </a:lvl4pPr>
      <a:lvl5pPr marL="1234440">
        <a:defRPr>
          <a:latin typeface="+mn-lt"/>
          <a:ea typeface="+mn-ea"/>
          <a:cs typeface="+mn-cs"/>
        </a:defRPr>
      </a:lvl5pPr>
      <a:lvl6pPr marL="1543050">
        <a:defRPr>
          <a:latin typeface="+mn-lt"/>
          <a:ea typeface="+mn-ea"/>
          <a:cs typeface="+mn-cs"/>
        </a:defRPr>
      </a:lvl6pPr>
      <a:lvl7pPr marL="1851660">
        <a:defRPr>
          <a:latin typeface="+mn-lt"/>
          <a:ea typeface="+mn-ea"/>
          <a:cs typeface="+mn-cs"/>
        </a:defRPr>
      </a:lvl7pPr>
      <a:lvl8pPr marL="2160270">
        <a:defRPr>
          <a:latin typeface="+mn-lt"/>
          <a:ea typeface="+mn-ea"/>
          <a:cs typeface="+mn-cs"/>
        </a:defRPr>
      </a:lvl8pPr>
      <a:lvl9pPr marL="246888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5057810" y="2886017"/>
            <a:ext cx="649796" cy="1086136"/>
          </a:xfrm>
          <a:custGeom>
            <a:avLst/>
            <a:gdLst/>
            <a:ahLst/>
            <a:cxnLst/>
            <a:rect l="l" t="t" r="r" b="b"/>
            <a:pathLst>
              <a:path w="962659" h="1609089">
                <a:moveTo>
                  <a:pt x="772782" y="1350835"/>
                </a:moveTo>
                <a:lnTo>
                  <a:pt x="769366" y="1339621"/>
                </a:lnTo>
                <a:lnTo>
                  <a:pt x="48361" y="90805"/>
                </a:lnTo>
                <a:lnTo>
                  <a:pt x="35204" y="79413"/>
                </a:lnTo>
                <a:lnTo>
                  <a:pt x="19202" y="78727"/>
                </a:lnTo>
                <a:lnTo>
                  <a:pt x="5689" y="87312"/>
                </a:lnTo>
                <a:lnTo>
                  <a:pt x="0" y="103759"/>
                </a:lnTo>
                <a:lnTo>
                  <a:pt x="0" y="1583296"/>
                </a:lnTo>
                <a:lnTo>
                  <a:pt x="2921" y="1595310"/>
                </a:lnTo>
                <a:lnTo>
                  <a:pt x="10629" y="1604238"/>
                </a:lnTo>
                <a:lnTo>
                  <a:pt x="21475" y="1608848"/>
                </a:lnTo>
                <a:lnTo>
                  <a:pt x="33820" y="1607985"/>
                </a:lnTo>
                <a:lnTo>
                  <a:pt x="754824" y="1377264"/>
                </a:lnTo>
                <a:lnTo>
                  <a:pt x="764895" y="1371269"/>
                </a:lnTo>
                <a:lnTo>
                  <a:pt x="771093" y="1361922"/>
                </a:lnTo>
                <a:lnTo>
                  <a:pt x="772782" y="1350835"/>
                </a:lnTo>
                <a:close/>
              </a:path>
              <a:path w="962659" h="1609089">
                <a:moveTo>
                  <a:pt x="962431" y="155829"/>
                </a:moveTo>
                <a:lnTo>
                  <a:pt x="182283" y="0"/>
                </a:lnTo>
                <a:lnTo>
                  <a:pt x="167436" y="1803"/>
                </a:lnTo>
                <a:lnTo>
                  <a:pt x="156667" y="10756"/>
                </a:lnTo>
                <a:lnTo>
                  <a:pt x="152019" y="23964"/>
                </a:lnTo>
                <a:lnTo>
                  <a:pt x="155498" y="38519"/>
                </a:lnTo>
                <a:lnTo>
                  <a:pt x="853440" y="1247228"/>
                </a:lnTo>
                <a:lnTo>
                  <a:pt x="866216" y="1258455"/>
                </a:lnTo>
                <a:lnTo>
                  <a:pt x="881888" y="1259484"/>
                </a:lnTo>
                <a:lnTo>
                  <a:pt x="895413" y="1251508"/>
                </a:lnTo>
                <a:lnTo>
                  <a:pt x="901763" y="1235722"/>
                </a:lnTo>
                <a:lnTo>
                  <a:pt x="962431" y="155829"/>
                </a:lnTo>
                <a:close/>
              </a:path>
            </a:pathLst>
          </a:custGeom>
          <a:solidFill>
            <a:srgbClr val="1F83FC"/>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3" name="object 3"/>
          <p:cNvSpPr/>
          <p:nvPr/>
        </p:nvSpPr>
        <p:spPr>
          <a:xfrm>
            <a:off x="4529896" y="2943802"/>
            <a:ext cx="450056" cy="1016270"/>
          </a:xfrm>
          <a:custGeom>
            <a:avLst/>
            <a:gdLst/>
            <a:ahLst/>
            <a:cxnLst/>
            <a:rect l="l" t="t" r="r" b="b"/>
            <a:pathLst>
              <a:path w="666750" h="1505585">
                <a:moveTo>
                  <a:pt x="647946" y="0"/>
                </a:moveTo>
                <a:lnTo>
                  <a:pt x="3679" y="979363"/>
                </a:lnTo>
                <a:lnTo>
                  <a:pt x="0" y="997586"/>
                </a:lnTo>
                <a:lnTo>
                  <a:pt x="3176" y="1006340"/>
                </a:lnTo>
                <a:lnTo>
                  <a:pt x="9483" y="1013590"/>
                </a:lnTo>
                <a:lnTo>
                  <a:pt x="624633" y="1499987"/>
                </a:lnTo>
                <a:lnTo>
                  <a:pt x="638364" y="1505525"/>
                </a:lnTo>
                <a:lnTo>
                  <a:pt x="652005" y="1502984"/>
                </a:lnTo>
                <a:lnTo>
                  <a:pt x="662459" y="1493861"/>
                </a:lnTo>
                <a:lnTo>
                  <a:pt x="666632" y="1479654"/>
                </a:lnTo>
                <a:lnTo>
                  <a:pt x="666632" y="24882"/>
                </a:lnTo>
                <a:lnTo>
                  <a:pt x="661118" y="8691"/>
                </a:lnTo>
                <a:lnTo>
                  <a:pt x="647946" y="0"/>
                </a:lnTo>
                <a:close/>
              </a:path>
            </a:pathLst>
          </a:custGeom>
          <a:solidFill>
            <a:srgbClr val="1F83FC"/>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4" name="object 4"/>
          <p:cNvSpPr/>
          <p:nvPr/>
        </p:nvSpPr>
        <p:spPr>
          <a:xfrm>
            <a:off x="5924398" y="3323554"/>
            <a:ext cx="219885" cy="215598"/>
          </a:xfrm>
          <a:custGeom>
            <a:avLst/>
            <a:gdLst/>
            <a:ahLst/>
            <a:cxnLst/>
            <a:rect l="l" t="t" r="r" b="b"/>
            <a:pathLst>
              <a:path w="325754" h="319404">
                <a:moveTo>
                  <a:pt x="162712" y="0"/>
                </a:moveTo>
                <a:lnTo>
                  <a:pt x="115349" y="6836"/>
                </a:lnTo>
                <a:lnTo>
                  <a:pt x="72239" y="26885"/>
                </a:lnTo>
                <a:lnTo>
                  <a:pt x="36767" y="58469"/>
                </a:lnTo>
                <a:lnTo>
                  <a:pt x="12153" y="98183"/>
                </a:lnTo>
                <a:lnTo>
                  <a:pt x="759" y="143519"/>
                </a:lnTo>
                <a:lnTo>
                  <a:pt x="0" y="159588"/>
                </a:lnTo>
                <a:lnTo>
                  <a:pt x="759" y="175578"/>
                </a:lnTo>
                <a:lnTo>
                  <a:pt x="12153" y="220891"/>
                </a:lnTo>
                <a:lnTo>
                  <a:pt x="36780" y="260726"/>
                </a:lnTo>
                <a:lnTo>
                  <a:pt x="72239" y="292296"/>
                </a:lnTo>
                <a:lnTo>
                  <a:pt x="115349" y="312341"/>
                </a:lnTo>
                <a:lnTo>
                  <a:pt x="162712" y="319189"/>
                </a:lnTo>
                <a:lnTo>
                  <a:pt x="178676" y="318427"/>
                </a:lnTo>
                <a:lnTo>
                  <a:pt x="224840" y="307022"/>
                </a:lnTo>
                <a:lnTo>
                  <a:pt x="265987" y="283005"/>
                </a:lnTo>
                <a:lnTo>
                  <a:pt x="297843" y="248945"/>
                </a:lnTo>
                <a:lnTo>
                  <a:pt x="162712" y="248945"/>
                </a:lnTo>
                <a:lnTo>
                  <a:pt x="145916" y="247361"/>
                </a:lnTo>
                <a:lnTo>
                  <a:pt x="105359" y="223799"/>
                </a:lnTo>
                <a:lnTo>
                  <a:pt x="84511" y="178254"/>
                </a:lnTo>
                <a:lnTo>
                  <a:pt x="83121" y="159588"/>
                </a:lnTo>
                <a:lnTo>
                  <a:pt x="84531" y="141178"/>
                </a:lnTo>
                <a:lnTo>
                  <a:pt x="105676" y="95694"/>
                </a:lnTo>
                <a:lnTo>
                  <a:pt x="146210" y="71834"/>
                </a:lnTo>
                <a:lnTo>
                  <a:pt x="162712" y="70243"/>
                </a:lnTo>
                <a:lnTo>
                  <a:pt x="297793" y="70243"/>
                </a:lnTo>
                <a:lnTo>
                  <a:pt x="288801" y="58384"/>
                </a:lnTo>
                <a:lnTo>
                  <a:pt x="253390" y="26885"/>
                </a:lnTo>
                <a:lnTo>
                  <a:pt x="209996" y="6836"/>
                </a:lnTo>
                <a:lnTo>
                  <a:pt x="178773" y="759"/>
                </a:lnTo>
                <a:lnTo>
                  <a:pt x="162712" y="0"/>
                </a:lnTo>
                <a:close/>
              </a:path>
              <a:path w="325754" h="319404">
                <a:moveTo>
                  <a:pt x="297793" y="70243"/>
                </a:moveTo>
                <a:lnTo>
                  <a:pt x="162712" y="70243"/>
                </a:lnTo>
                <a:lnTo>
                  <a:pt x="178959" y="71839"/>
                </a:lnTo>
                <a:lnTo>
                  <a:pt x="193830" y="76628"/>
                </a:lnTo>
                <a:lnTo>
                  <a:pt x="229444" y="109369"/>
                </a:lnTo>
                <a:lnTo>
                  <a:pt x="242303" y="159588"/>
                </a:lnTo>
                <a:lnTo>
                  <a:pt x="240893" y="178083"/>
                </a:lnTo>
                <a:lnTo>
                  <a:pt x="219760" y="223596"/>
                </a:lnTo>
                <a:lnTo>
                  <a:pt x="179214" y="247361"/>
                </a:lnTo>
                <a:lnTo>
                  <a:pt x="162712" y="248945"/>
                </a:lnTo>
                <a:lnTo>
                  <a:pt x="297843" y="248945"/>
                </a:lnTo>
                <a:lnTo>
                  <a:pt x="318433" y="206499"/>
                </a:lnTo>
                <a:lnTo>
                  <a:pt x="325221" y="159588"/>
                </a:lnTo>
                <a:lnTo>
                  <a:pt x="324459" y="143512"/>
                </a:lnTo>
                <a:lnTo>
                  <a:pt x="313055" y="98082"/>
                </a:lnTo>
                <a:lnTo>
                  <a:pt x="298224" y="70812"/>
                </a:lnTo>
                <a:lnTo>
                  <a:pt x="297793" y="70243"/>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5" name="object 5"/>
          <p:cNvSpPr/>
          <p:nvPr/>
        </p:nvSpPr>
        <p:spPr>
          <a:xfrm>
            <a:off x="6181859" y="3328187"/>
            <a:ext cx="141446" cy="205740"/>
          </a:xfrm>
          <a:custGeom>
            <a:avLst/>
            <a:gdLst/>
            <a:ahLst/>
            <a:cxnLst/>
            <a:rect l="l" t="t" r="r" b="b"/>
            <a:pathLst>
              <a:path w="209550" h="304800">
                <a:moveTo>
                  <a:pt x="209118" y="0"/>
                </a:moveTo>
                <a:lnTo>
                  <a:pt x="0" y="0"/>
                </a:lnTo>
                <a:lnTo>
                  <a:pt x="0" y="304215"/>
                </a:lnTo>
                <a:lnTo>
                  <a:pt x="80835" y="304215"/>
                </a:lnTo>
                <a:lnTo>
                  <a:pt x="80835" y="184734"/>
                </a:lnTo>
                <a:lnTo>
                  <a:pt x="180365" y="184734"/>
                </a:lnTo>
                <a:lnTo>
                  <a:pt x="180365" y="119481"/>
                </a:lnTo>
                <a:lnTo>
                  <a:pt x="80835" y="119481"/>
                </a:lnTo>
                <a:lnTo>
                  <a:pt x="80835" y="66700"/>
                </a:lnTo>
                <a:lnTo>
                  <a:pt x="186397" y="66700"/>
                </a:lnTo>
                <a:lnTo>
                  <a:pt x="209118"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6" name="object 6"/>
          <p:cNvSpPr/>
          <p:nvPr/>
        </p:nvSpPr>
        <p:spPr>
          <a:xfrm>
            <a:off x="6433771" y="3328179"/>
            <a:ext cx="185166" cy="205740"/>
          </a:xfrm>
          <a:custGeom>
            <a:avLst/>
            <a:gdLst/>
            <a:ahLst/>
            <a:cxnLst/>
            <a:rect l="l" t="t" r="r" b="b"/>
            <a:pathLst>
              <a:path w="274320" h="304800">
                <a:moveTo>
                  <a:pt x="63385" y="0"/>
                </a:moveTo>
                <a:lnTo>
                  <a:pt x="0" y="0"/>
                </a:lnTo>
                <a:lnTo>
                  <a:pt x="0" y="304228"/>
                </a:lnTo>
                <a:lnTo>
                  <a:pt x="77304" y="304228"/>
                </a:lnTo>
                <a:lnTo>
                  <a:pt x="105067" y="303819"/>
                </a:lnTo>
                <a:lnTo>
                  <a:pt x="148915" y="300547"/>
                </a:lnTo>
                <a:lnTo>
                  <a:pt x="191695" y="288926"/>
                </a:lnTo>
                <a:lnTo>
                  <a:pt x="228855" y="264970"/>
                </a:lnTo>
                <a:lnTo>
                  <a:pt x="252494" y="236067"/>
                </a:lnTo>
                <a:lnTo>
                  <a:pt x="82080" y="236067"/>
                </a:lnTo>
                <a:lnTo>
                  <a:pt x="82080" y="67957"/>
                </a:lnTo>
                <a:lnTo>
                  <a:pt x="252149" y="67957"/>
                </a:lnTo>
                <a:lnTo>
                  <a:pt x="250782" y="65495"/>
                </a:lnTo>
                <a:lnTo>
                  <a:pt x="215277" y="28892"/>
                </a:lnTo>
                <a:lnTo>
                  <a:pt x="177896" y="10538"/>
                </a:lnTo>
                <a:lnTo>
                  <a:pt x="123875" y="1665"/>
                </a:lnTo>
                <a:lnTo>
                  <a:pt x="96220" y="416"/>
                </a:lnTo>
                <a:lnTo>
                  <a:pt x="63385" y="0"/>
                </a:lnTo>
                <a:close/>
              </a:path>
              <a:path w="274320" h="304800">
                <a:moveTo>
                  <a:pt x="252149" y="67957"/>
                </a:moveTo>
                <a:lnTo>
                  <a:pt x="95999" y="67957"/>
                </a:lnTo>
                <a:lnTo>
                  <a:pt x="118771" y="69229"/>
                </a:lnTo>
                <a:lnTo>
                  <a:pt x="138242" y="73045"/>
                </a:lnTo>
                <a:lnTo>
                  <a:pt x="177102" y="99958"/>
                </a:lnTo>
                <a:lnTo>
                  <a:pt x="189725" y="152323"/>
                </a:lnTo>
                <a:lnTo>
                  <a:pt x="188322" y="172669"/>
                </a:lnTo>
                <a:lnTo>
                  <a:pt x="167284" y="216014"/>
                </a:lnTo>
                <a:lnTo>
                  <a:pt x="118771" y="234814"/>
                </a:lnTo>
                <a:lnTo>
                  <a:pt x="95999" y="236067"/>
                </a:lnTo>
                <a:lnTo>
                  <a:pt x="252494" y="236067"/>
                </a:lnTo>
                <a:lnTo>
                  <a:pt x="270349" y="190425"/>
                </a:lnTo>
                <a:lnTo>
                  <a:pt x="274091" y="152323"/>
                </a:lnTo>
                <a:lnTo>
                  <a:pt x="273155" y="132721"/>
                </a:lnTo>
                <a:lnTo>
                  <a:pt x="270349" y="114222"/>
                </a:lnTo>
                <a:lnTo>
                  <a:pt x="265674" y="96825"/>
                </a:lnTo>
                <a:lnTo>
                  <a:pt x="259130" y="80530"/>
                </a:lnTo>
                <a:lnTo>
                  <a:pt x="252149" y="67957"/>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7" name="object 7"/>
          <p:cNvSpPr/>
          <p:nvPr/>
        </p:nvSpPr>
        <p:spPr>
          <a:xfrm>
            <a:off x="6658124" y="3328187"/>
            <a:ext cx="56579" cy="205740"/>
          </a:xfrm>
          <a:custGeom>
            <a:avLst/>
            <a:gdLst/>
            <a:ahLst/>
            <a:cxnLst/>
            <a:rect l="l" t="t" r="r" b="b"/>
            <a:pathLst>
              <a:path w="83820" h="304800">
                <a:moveTo>
                  <a:pt x="83743" y="0"/>
                </a:moveTo>
                <a:lnTo>
                  <a:pt x="0" y="0"/>
                </a:lnTo>
                <a:lnTo>
                  <a:pt x="0" y="304215"/>
                </a:lnTo>
                <a:lnTo>
                  <a:pt x="83743" y="304215"/>
                </a:lnTo>
                <a:lnTo>
                  <a:pt x="83743"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object 8"/>
          <p:cNvSpPr/>
          <p:nvPr/>
        </p:nvSpPr>
        <p:spPr>
          <a:xfrm>
            <a:off x="6753993" y="3323555"/>
            <a:ext cx="216884" cy="215170"/>
          </a:xfrm>
          <a:custGeom>
            <a:avLst/>
            <a:gdLst/>
            <a:ahLst/>
            <a:cxnLst/>
            <a:rect l="l" t="t" r="r" b="b"/>
            <a:pathLst>
              <a:path w="321309" h="318770">
                <a:moveTo>
                  <a:pt x="162712" y="0"/>
                </a:moveTo>
                <a:lnTo>
                  <a:pt x="113913" y="6429"/>
                </a:lnTo>
                <a:lnTo>
                  <a:pt x="70889" y="25557"/>
                </a:lnTo>
                <a:lnTo>
                  <a:pt x="35522" y="56877"/>
                </a:lnTo>
                <a:lnTo>
                  <a:pt x="11645" y="96520"/>
                </a:lnTo>
                <a:lnTo>
                  <a:pt x="726" y="142473"/>
                </a:lnTo>
                <a:lnTo>
                  <a:pt x="0" y="159169"/>
                </a:lnTo>
                <a:lnTo>
                  <a:pt x="747" y="175309"/>
                </a:lnTo>
                <a:lnTo>
                  <a:pt x="11950" y="221615"/>
                </a:lnTo>
                <a:lnTo>
                  <a:pt x="35310" y="261846"/>
                </a:lnTo>
                <a:lnTo>
                  <a:pt x="69694" y="293179"/>
                </a:lnTo>
                <a:lnTo>
                  <a:pt x="111843" y="312098"/>
                </a:lnTo>
                <a:lnTo>
                  <a:pt x="162712" y="318350"/>
                </a:lnTo>
                <a:lnTo>
                  <a:pt x="198214" y="315643"/>
                </a:lnTo>
                <a:lnTo>
                  <a:pt x="256556" y="293978"/>
                </a:lnTo>
                <a:lnTo>
                  <a:pt x="297535" y="251156"/>
                </a:lnTo>
                <a:lnTo>
                  <a:pt x="318262" y="190220"/>
                </a:lnTo>
                <a:lnTo>
                  <a:pt x="320852" y="153149"/>
                </a:lnTo>
                <a:lnTo>
                  <a:pt x="320433" y="135280"/>
                </a:lnTo>
                <a:lnTo>
                  <a:pt x="157518" y="135280"/>
                </a:lnTo>
                <a:lnTo>
                  <a:pt x="157518" y="199072"/>
                </a:lnTo>
                <a:lnTo>
                  <a:pt x="240017" y="199072"/>
                </a:lnTo>
                <a:lnTo>
                  <a:pt x="237150" y="211314"/>
                </a:lnTo>
                <a:lnTo>
                  <a:pt x="204190" y="247096"/>
                </a:lnTo>
                <a:lnTo>
                  <a:pt x="162712" y="255803"/>
                </a:lnTo>
                <a:lnTo>
                  <a:pt x="145098" y="254243"/>
                </a:lnTo>
                <a:lnTo>
                  <a:pt x="104114" y="230860"/>
                </a:lnTo>
                <a:lnTo>
                  <a:pt x="84040" y="183056"/>
                </a:lnTo>
                <a:lnTo>
                  <a:pt x="82702" y="162496"/>
                </a:lnTo>
                <a:lnTo>
                  <a:pt x="84040" y="142126"/>
                </a:lnTo>
                <a:lnTo>
                  <a:pt x="104114" y="94653"/>
                </a:lnTo>
                <a:lnTo>
                  <a:pt x="145098" y="71376"/>
                </a:lnTo>
                <a:lnTo>
                  <a:pt x="162712" y="69824"/>
                </a:lnTo>
                <a:lnTo>
                  <a:pt x="172446" y="70362"/>
                </a:lnTo>
                <a:lnTo>
                  <a:pt x="214063" y="89330"/>
                </a:lnTo>
                <a:lnTo>
                  <a:pt x="227749" y="104736"/>
                </a:lnTo>
                <a:lnTo>
                  <a:pt x="299656" y="70231"/>
                </a:lnTo>
                <a:lnTo>
                  <a:pt x="273443" y="39638"/>
                </a:lnTo>
                <a:lnTo>
                  <a:pt x="241782" y="17665"/>
                </a:lnTo>
                <a:lnTo>
                  <a:pt x="204814" y="4418"/>
                </a:lnTo>
                <a:lnTo>
                  <a:pt x="184405" y="1104"/>
                </a:lnTo>
                <a:lnTo>
                  <a:pt x="162712"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object 9"/>
          <p:cNvSpPr/>
          <p:nvPr/>
        </p:nvSpPr>
        <p:spPr>
          <a:xfrm>
            <a:off x="7009065" y="3328187"/>
            <a:ext cx="56579" cy="205740"/>
          </a:xfrm>
          <a:custGeom>
            <a:avLst/>
            <a:gdLst/>
            <a:ahLst/>
            <a:cxnLst/>
            <a:rect l="l" t="t" r="r" b="b"/>
            <a:pathLst>
              <a:path w="83820" h="304800">
                <a:moveTo>
                  <a:pt x="83743" y="0"/>
                </a:moveTo>
                <a:lnTo>
                  <a:pt x="0" y="0"/>
                </a:lnTo>
                <a:lnTo>
                  <a:pt x="0" y="304215"/>
                </a:lnTo>
                <a:lnTo>
                  <a:pt x="83743" y="304215"/>
                </a:lnTo>
                <a:lnTo>
                  <a:pt x="83743"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0" name="object 10"/>
          <p:cNvSpPr/>
          <p:nvPr/>
        </p:nvSpPr>
        <p:spPr>
          <a:xfrm>
            <a:off x="7097216" y="3328187"/>
            <a:ext cx="510921" cy="205740"/>
          </a:xfrm>
          <a:custGeom>
            <a:avLst/>
            <a:gdLst/>
            <a:ahLst/>
            <a:cxnLst/>
            <a:rect l="l" t="t" r="r" b="b"/>
            <a:pathLst>
              <a:path w="756920" h="304800">
                <a:moveTo>
                  <a:pt x="243586" y="0"/>
                </a:moveTo>
                <a:lnTo>
                  <a:pt x="0" y="0"/>
                </a:lnTo>
                <a:lnTo>
                  <a:pt x="0" y="71894"/>
                </a:lnTo>
                <a:lnTo>
                  <a:pt x="68160" y="71894"/>
                </a:lnTo>
                <a:lnTo>
                  <a:pt x="68160" y="304215"/>
                </a:lnTo>
                <a:lnTo>
                  <a:pt x="151066" y="304215"/>
                </a:lnTo>
                <a:lnTo>
                  <a:pt x="151066" y="71894"/>
                </a:lnTo>
                <a:lnTo>
                  <a:pt x="219227" y="71894"/>
                </a:lnTo>
                <a:lnTo>
                  <a:pt x="243586" y="0"/>
                </a:lnTo>
                <a:close/>
              </a:path>
              <a:path w="756920" h="304800">
                <a:moveTo>
                  <a:pt x="525005" y="304215"/>
                </a:moveTo>
                <a:lnTo>
                  <a:pt x="506196" y="249770"/>
                </a:lnTo>
                <a:lnTo>
                  <a:pt x="485724" y="190550"/>
                </a:lnTo>
                <a:lnTo>
                  <a:pt x="436880" y="49250"/>
                </a:lnTo>
                <a:lnTo>
                  <a:pt x="419849" y="0"/>
                </a:lnTo>
                <a:lnTo>
                  <a:pt x="409676" y="0"/>
                </a:lnTo>
                <a:lnTo>
                  <a:pt x="409676" y="190550"/>
                </a:lnTo>
                <a:lnTo>
                  <a:pt x="327177" y="190550"/>
                </a:lnTo>
                <a:lnTo>
                  <a:pt x="357720" y="90182"/>
                </a:lnTo>
                <a:lnTo>
                  <a:pt x="368325" y="49250"/>
                </a:lnTo>
                <a:lnTo>
                  <a:pt x="376428" y="82219"/>
                </a:lnTo>
                <a:lnTo>
                  <a:pt x="377736" y="87134"/>
                </a:lnTo>
                <a:lnTo>
                  <a:pt x="378714" y="90182"/>
                </a:lnTo>
                <a:lnTo>
                  <a:pt x="409676" y="190550"/>
                </a:lnTo>
                <a:lnTo>
                  <a:pt x="409676" y="0"/>
                </a:lnTo>
                <a:lnTo>
                  <a:pt x="315950" y="0"/>
                </a:lnTo>
                <a:lnTo>
                  <a:pt x="211010" y="304215"/>
                </a:lnTo>
                <a:lnTo>
                  <a:pt x="293509" y="304215"/>
                </a:lnTo>
                <a:lnTo>
                  <a:pt x="309308" y="249770"/>
                </a:lnTo>
                <a:lnTo>
                  <a:pt x="427126" y="249770"/>
                </a:lnTo>
                <a:lnTo>
                  <a:pt x="442506" y="304215"/>
                </a:lnTo>
                <a:lnTo>
                  <a:pt x="525005" y="304215"/>
                </a:lnTo>
                <a:close/>
              </a:path>
              <a:path w="756920" h="304800">
                <a:moveTo>
                  <a:pt x="756513" y="233146"/>
                </a:moveTo>
                <a:lnTo>
                  <a:pt x="641273" y="233146"/>
                </a:lnTo>
                <a:lnTo>
                  <a:pt x="641273" y="0"/>
                </a:lnTo>
                <a:lnTo>
                  <a:pt x="558355" y="0"/>
                </a:lnTo>
                <a:lnTo>
                  <a:pt x="558355" y="304215"/>
                </a:lnTo>
                <a:lnTo>
                  <a:pt x="732155" y="304215"/>
                </a:lnTo>
                <a:lnTo>
                  <a:pt x="756513" y="233146"/>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1" name="object 11"/>
          <p:cNvSpPr/>
          <p:nvPr/>
        </p:nvSpPr>
        <p:spPr>
          <a:xfrm>
            <a:off x="5934502" y="3670641"/>
            <a:ext cx="56579" cy="205740"/>
          </a:xfrm>
          <a:custGeom>
            <a:avLst/>
            <a:gdLst/>
            <a:ahLst/>
            <a:cxnLst/>
            <a:rect l="l" t="t" r="r" b="b"/>
            <a:pathLst>
              <a:path w="83820" h="304800">
                <a:moveTo>
                  <a:pt x="83743" y="0"/>
                </a:moveTo>
                <a:lnTo>
                  <a:pt x="0" y="0"/>
                </a:lnTo>
                <a:lnTo>
                  <a:pt x="0" y="304215"/>
                </a:lnTo>
                <a:lnTo>
                  <a:pt x="83743" y="304215"/>
                </a:lnTo>
                <a:lnTo>
                  <a:pt x="83743"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2" name="object 12"/>
          <p:cNvSpPr/>
          <p:nvPr/>
        </p:nvSpPr>
        <p:spPr>
          <a:xfrm>
            <a:off x="6039065" y="3670646"/>
            <a:ext cx="201025" cy="205740"/>
          </a:xfrm>
          <a:custGeom>
            <a:avLst/>
            <a:gdLst/>
            <a:ahLst/>
            <a:cxnLst/>
            <a:rect l="l" t="t" r="r" b="b"/>
            <a:pathLst>
              <a:path w="297815" h="304800">
                <a:moveTo>
                  <a:pt x="297370" y="0"/>
                </a:moveTo>
                <a:lnTo>
                  <a:pt x="217779" y="0"/>
                </a:lnTo>
                <a:lnTo>
                  <a:pt x="217779" y="150228"/>
                </a:lnTo>
                <a:lnTo>
                  <a:pt x="218065" y="162493"/>
                </a:lnTo>
                <a:lnTo>
                  <a:pt x="219577" y="184055"/>
                </a:lnTo>
                <a:lnTo>
                  <a:pt x="222554" y="210083"/>
                </a:lnTo>
                <a:lnTo>
                  <a:pt x="213801" y="191511"/>
                </a:lnTo>
                <a:lnTo>
                  <a:pt x="200774" y="166065"/>
                </a:lnTo>
                <a:lnTo>
                  <a:pt x="197129" y="159651"/>
                </a:lnTo>
                <a:lnTo>
                  <a:pt x="80010" y="0"/>
                </a:lnTo>
                <a:lnTo>
                  <a:pt x="0" y="0"/>
                </a:lnTo>
                <a:lnTo>
                  <a:pt x="0" y="304215"/>
                </a:lnTo>
                <a:lnTo>
                  <a:pt x="80010" y="304215"/>
                </a:lnTo>
                <a:lnTo>
                  <a:pt x="80010" y="153974"/>
                </a:lnTo>
                <a:lnTo>
                  <a:pt x="79719" y="141714"/>
                </a:lnTo>
                <a:lnTo>
                  <a:pt x="78209" y="120141"/>
                </a:lnTo>
                <a:lnTo>
                  <a:pt x="75222" y="93916"/>
                </a:lnTo>
                <a:lnTo>
                  <a:pt x="83821" y="112185"/>
                </a:lnTo>
                <a:lnTo>
                  <a:pt x="96799" y="137528"/>
                </a:lnTo>
                <a:lnTo>
                  <a:pt x="100507" y="143929"/>
                </a:lnTo>
                <a:lnTo>
                  <a:pt x="217779" y="304215"/>
                </a:lnTo>
                <a:lnTo>
                  <a:pt x="297370" y="304215"/>
                </a:lnTo>
                <a:lnTo>
                  <a:pt x="297370" y="0"/>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3" name="object 13"/>
          <p:cNvSpPr/>
          <p:nvPr/>
        </p:nvSpPr>
        <p:spPr>
          <a:xfrm>
            <a:off x="6286703" y="3670639"/>
            <a:ext cx="185166" cy="205740"/>
          </a:xfrm>
          <a:custGeom>
            <a:avLst/>
            <a:gdLst/>
            <a:ahLst/>
            <a:cxnLst/>
            <a:rect l="l" t="t" r="r" b="b"/>
            <a:pathLst>
              <a:path w="274320" h="304800">
                <a:moveTo>
                  <a:pt x="63385" y="0"/>
                </a:moveTo>
                <a:lnTo>
                  <a:pt x="0" y="0"/>
                </a:lnTo>
                <a:lnTo>
                  <a:pt x="0" y="304228"/>
                </a:lnTo>
                <a:lnTo>
                  <a:pt x="77304" y="304228"/>
                </a:lnTo>
                <a:lnTo>
                  <a:pt x="105067" y="303819"/>
                </a:lnTo>
                <a:lnTo>
                  <a:pt x="148915" y="300547"/>
                </a:lnTo>
                <a:lnTo>
                  <a:pt x="191695" y="288926"/>
                </a:lnTo>
                <a:lnTo>
                  <a:pt x="228855" y="264970"/>
                </a:lnTo>
                <a:lnTo>
                  <a:pt x="252494" y="236067"/>
                </a:lnTo>
                <a:lnTo>
                  <a:pt x="82080" y="236067"/>
                </a:lnTo>
                <a:lnTo>
                  <a:pt x="82080" y="67957"/>
                </a:lnTo>
                <a:lnTo>
                  <a:pt x="252149" y="67957"/>
                </a:lnTo>
                <a:lnTo>
                  <a:pt x="250782" y="65495"/>
                </a:lnTo>
                <a:lnTo>
                  <a:pt x="215277" y="28892"/>
                </a:lnTo>
                <a:lnTo>
                  <a:pt x="177896" y="10538"/>
                </a:lnTo>
                <a:lnTo>
                  <a:pt x="123875" y="1665"/>
                </a:lnTo>
                <a:lnTo>
                  <a:pt x="96220" y="416"/>
                </a:lnTo>
                <a:lnTo>
                  <a:pt x="63385" y="0"/>
                </a:lnTo>
                <a:close/>
              </a:path>
              <a:path w="274320" h="304800">
                <a:moveTo>
                  <a:pt x="252149" y="67957"/>
                </a:moveTo>
                <a:lnTo>
                  <a:pt x="95999" y="67957"/>
                </a:lnTo>
                <a:lnTo>
                  <a:pt x="118771" y="69229"/>
                </a:lnTo>
                <a:lnTo>
                  <a:pt x="138242" y="73045"/>
                </a:lnTo>
                <a:lnTo>
                  <a:pt x="177102" y="99952"/>
                </a:lnTo>
                <a:lnTo>
                  <a:pt x="189725" y="152323"/>
                </a:lnTo>
                <a:lnTo>
                  <a:pt x="188322" y="172669"/>
                </a:lnTo>
                <a:lnTo>
                  <a:pt x="167284" y="216014"/>
                </a:lnTo>
                <a:lnTo>
                  <a:pt x="118771" y="234814"/>
                </a:lnTo>
                <a:lnTo>
                  <a:pt x="95999" y="236067"/>
                </a:lnTo>
                <a:lnTo>
                  <a:pt x="252494" y="236067"/>
                </a:lnTo>
                <a:lnTo>
                  <a:pt x="270349" y="190425"/>
                </a:lnTo>
                <a:lnTo>
                  <a:pt x="274091" y="152323"/>
                </a:lnTo>
                <a:lnTo>
                  <a:pt x="273155" y="132719"/>
                </a:lnTo>
                <a:lnTo>
                  <a:pt x="270349" y="114217"/>
                </a:lnTo>
                <a:lnTo>
                  <a:pt x="265674" y="96820"/>
                </a:lnTo>
                <a:lnTo>
                  <a:pt x="259130" y="80530"/>
                </a:lnTo>
                <a:lnTo>
                  <a:pt x="252149" y="67957"/>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4" name="object 14"/>
          <p:cNvSpPr/>
          <p:nvPr/>
        </p:nvSpPr>
        <p:spPr>
          <a:xfrm>
            <a:off x="6508388" y="3665738"/>
            <a:ext cx="804958" cy="216027"/>
          </a:xfrm>
          <a:custGeom>
            <a:avLst/>
            <a:gdLst/>
            <a:ahLst/>
            <a:cxnLst/>
            <a:rect l="l" t="t" r="r" b="b"/>
            <a:pathLst>
              <a:path w="1192529" h="320039">
                <a:moveTo>
                  <a:pt x="270764" y="7264"/>
                </a:moveTo>
                <a:lnTo>
                  <a:pt x="188264" y="7264"/>
                </a:lnTo>
                <a:lnTo>
                  <a:pt x="188264" y="155219"/>
                </a:lnTo>
                <a:lnTo>
                  <a:pt x="187845" y="183248"/>
                </a:lnTo>
                <a:lnTo>
                  <a:pt x="177673" y="233629"/>
                </a:lnTo>
                <a:lnTo>
                  <a:pt x="135483" y="249770"/>
                </a:lnTo>
                <a:lnTo>
                  <a:pt x="127292" y="249389"/>
                </a:lnTo>
                <a:lnTo>
                  <a:pt x="87337" y="219506"/>
                </a:lnTo>
                <a:lnTo>
                  <a:pt x="82804" y="170383"/>
                </a:lnTo>
                <a:lnTo>
                  <a:pt x="82702" y="7264"/>
                </a:lnTo>
                <a:lnTo>
                  <a:pt x="0" y="7264"/>
                </a:lnTo>
                <a:lnTo>
                  <a:pt x="0" y="168097"/>
                </a:lnTo>
                <a:lnTo>
                  <a:pt x="381" y="191503"/>
                </a:lnTo>
                <a:lnTo>
                  <a:pt x="6134" y="241973"/>
                </a:lnTo>
                <a:lnTo>
                  <a:pt x="26390" y="282600"/>
                </a:lnTo>
                <a:lnTo>
                  <a:pt x="69303" y="310349"/>
                </a:lnTo>
                <a:lnTo>
                  <a:pt x="116700" y="319024"/>
                </a:lnTo>
                <a:lnTo>
                  <a:pt x="135483" y="319595"/>
                </a:lnTo>
                <a:lnTo>
                  <a:pt x="154190" y="319024"/>
                </a:lnTo>
                <a:lnTo>
                  <a:pt x="201561" y="310349"/>
                </a:lnTo>
                <a:lnTo>
                  <a:pt x="235851" y="291274"/>
                </a:lnTo>
                <a:lnTo>
                  <a:pt x="261200" y="253453"/>
                </a:lnTo>
                <a:lnTo>
                  <a:pt x="269252" y="211607"/>
                </a:lnTo>
                <a:lnTo>
                  <a:pt x="270764" y="168097"/>
                </a:lnTo>
                <a:lnTo>
                  <a:pt x="270764" y="7264"/>
                </a:lnTo>
                <a:close/>
              </a:path>
              <a:path w="1192529" h="320039">
                <a:moveTo>
                  <a:pt x="538734" y="212369"/>
                </a:moveTo>
                <a:lnTo>
                  <a:pt x="529983" y="170002"/>
                </a:lnTo>
                <a:lnTo>
                  <a:pt x="492023" y="134912"/>
                </a:lnTo>
                <a:lnTo>
                  <a:pt x="435470" y="116319"/>
                </a:lnTo>
                <a:lnTo>
                  <a:pt x="426593" y="113093"/>
                </a:lnTo>
                <a:lnTo>
                  <a:pt x="419620" y="109778"/>
                </a:lnTo>
                <a:lnTo>
                  <a:pt x="414566" y="106400"/>
                </a:lnTo>
                <a:lnTo>
                  <a:pt x="409092" y="101828"/>
                </a:lnTo>
                <a:lnTo>
                  <a:pt x="406361" y="95732"/>
                </a:lnTo>
                <a:lnTo>
                  <a:pt x="406361" y="80632"/>
                </a:lnTo>
                <a:lnTo>
                  <a:pt x="409473" y="74498"/>
                </a:lnTo>
                <a:lnTo>
                  <a:pt x="421944" y="64935"/>
                </a:lnTo>
                <a:lnTo>
                  <a:pt x="430047" y="62547"/>
                </a:lnTo>
                <a:lnTo>
                  <a:pt x="440016" y="62547"/>
                </a:lnTo>
                <a:lnTo>
                  <a:pt x="484085" y="76288"/>
                </a:lnTo>
                <a:lnTo>
                  <a:pt x="498411" y="86868"/>
                </a:lnTo>
                <a:lnTo>
                  <a:pt x="524395" y="27228"/>
                </a:lnTo>
                <a:lnTo>
                  <a:pt x="481685" y="6756"/>
                </a:lnTo>
                <a:lnTo>
                  <a:pt x="433997" y="0"/>
                </a:lnTo>
                <a:lnTo>
                  <a:pt x="411797" y="1714"/>
                </a:lnTo>
                <a:lnTo>
                  <a:pt x="373926" y="15481"/>
                </a:lnTo>
                <a:lnTo>
                  <a:pt x="345478" y="42303"/>
                </a:lnTo>
                <a:lnTo>
                  <a:pt x="330873" y="77889"/>
                </a:lnTo>
                <a:lnTo>
                  <a:pt x="329057" y="98704"/>
                </a:lnTo>
                <a:lnTo>
                  <a:pt x="330200" y="114642"/>
                </a:lnTo>
                <a:lnTo>
                  <a:pt x="347548" y="151701"/>
                </a:lnTo>
                <a:lnTo>
                  <a:pt x="390017" y="176593"/>
                </a:lnTo>
                <a:lnTo>
                  <a:pt x="425564" y="187401"/>
                </a:lnTo>
                <a:lnTo>
                  <a:pt x="437502" y="191668"/>
                </a:lnTo>
                <a:lnTo>
                  <a:pt x="446506" y="195872"/>
                </a:lnTo>
                <a:lnTo>
                  <a:pt x="452589" y="200012"/>
                </a:lnTo>
                <a:lnTo>
                  <a:pt x="458762" y="205486"/>
                </a:lnTo>
                <a:lnTo>
                  <a:pt x="461848" y="213283"/>
                </a:lnTo>
                <a:lnTo>
                  <a:pt x="461848" y="232537"/>
                </a:lnTo>
                <a:lnTo>
                  <a:pt x="423811" y="254977"/>
                </a:lnTo>
                <a:lnTo>
                  <a:pt x="414858" y="254317"/>
                </a:lnTo>
                <a:lnTo>
                  <a:pt x="378942" y="238721"/>
                </a:lnTo>
                <a:lnTo>
                  <a:pt x="351497" y="213207"/>
                </a:lnTo>
                <a:lnTo>
                  <a:pt x="314096" y="274929"/>
                </a:lnTo>
                <a:lnTo>
                  <a:pt x="351358" y="302628"/>
                </a:lnTo>
                <a:lnTo>
                  <a:pt x="391782" y="316903"/>
                </a:lnTo>
                <a:lnTo>
                  <a:pt x="422148" y="319608"/>
                </a:lnTo>
                <a:lnTo>
                  <a:pt x="447319" y="317766"/>
                </a:lnTo>
                <a:lnTo>
                  <a:pt x="489699" y="303060"/>
                </a:lnTo>
                <a:lnTo>
                  <a:pt x="520839" y="274307"/>
                </a:lnTo>
                <a:lnTo>
                  <a:pt x="536740" y="235394"/>
                </a:lnTo>
                <a:lnTo>
                  <a:pt x="538734" y="212369"/>
                </a:lnTo>
                <a:close/>
              </a:path>
              <a:path w="1192529" h="320039">
                <a:moveTo>
                  <a:pt x="800468" y="7277"/>
                </a:moveTo>
                <a:lnTo>
                  <a:pt x="565213" y="7277"/>
                </a:lnTo>
                <a:lnTo>
                  <a:pt x="565213" y="79171"/>
                </a:lnTo>
                <a:lnTo>
                  <a:pt x="633374" y="79171"/>
                </a:lnTo>
                <a:lnTo>
                  <a:pt x="633374" y="311492"/>
                </a:lnTo>
                <a:lnTo>
                  <a:pt x="716280" y="311492"/>
                </a:lnTo>
                <a:lnTo>
                  <a:pt x="716280" y="79171"/>
                </a:lnTo>
                <a:lnTo>
                  <a:pt x="776122" y="79171"/>
                </a:lnTo>
                <a:lnTo>
                  <a:pt x="800468" y="7277"/>
                </a:lnTo>
                <a:close/>
              </a:path>
              <a:path w="1192529" h="320039">
                <a:moveTo>
                  <a:pt x="1070495" y="311492"/>
                </a:moveTo>
                <a:lnTo>
                  <a:pt x="989965" y="192417"/>
                </a:lnTo>
                <a:lnTo>
                  <a:pt x="987577" y="188887"/>
                </a:lnTo>
                <a:lnTo>
                  <a:pt x="1003198" y="184327"/>
                </a:lnTo>
                <a:lnTo>
                  <a:pt x="1016838" y="177901"/>
                </a:lnTo>
                <a:lnTo>
                  <a:pt x="1045756" y="147599"/>
                </a:lnTo>
                <a:lnTo>
                  <a:pt x="1055522" y="102019"/>
                </a:lnTo>
                <a:lnTo>
                  <a:pt x="1054963" y="90639"/>
                </a:lnTo>
                <a:lnTo>
                  <a:pt x="1053312" y="79743"/>
                </a:lnTo>
                <a:lnTo>
                  <a:pt x="1051013" y="71069"/>
                </a:lnTo>
                <a:lnTo>
                  <a:pt x="1050556" y="69342"/>
                </a:lnTo>
                <a:lnTo>
                  <a:pt x="1029169" y="34302"/>
                </a:lnTo>
                <a:lnTo>
                  <a:pt x="986853" y="11938"/>
                </a:lnTo>
                <a:lnTo>
                  <a:pt x="973861" y="9804"/>
                </a:lnTo>
                <a:lnTo>
                  <a:pt x="973861" y="113245"/>
                </a:lnTo>
                <a:lnTo>
                  <a:pt x="973086" y="122364"/>
                </a:lnTo>
                <a:lnTo>
                  <a:pt x="945515" y="148780"/>
                </a:lnTo>
                <a:lnTo>
                  <a:pt x="922324" y="151066"/>
                </a:lnTo>
                <a:lnTo>
                  <a:pt x="906945" y="151066"/>
                </a:lnTo>
                <a:lnTo>
                  <a:pt x="906945" y="71069"/>
                </a:lnTo>
                <a:lnTo>
                  <a:pt x="923569" y="71069"/>
                </a:lnTo>
                <a:lnTo>
                  <a:pt x="962329" y="80733"/>
                </a:lnTo>
                <a:lnTo>
                  <a:pt x="973861" y="113245"/>
                </a:lnTo>
                <a:lnTo>
                  <a:pt x="973861" y="9804"/>
                </a:lnTo>
                <a:lnTo>
                  <a:pt x="959078" y="8432"/>
                </a:lnTo>
                <a:lnTo>
                  <a:pt x="939406" y="7556"/>
                </a:lnTo>
                <a:lnTo>
                  <a:pt x="915885" y="7264"/>
                </a:lnTo>
                <a:lnTo>
                  <a:pt x="829233" y="7264"/>
                </a:lnTo>
                <a:lnTo>
                  <a:pt x="829233" y="311492"/>
                </a:lnTo>
                <a:lnTo>
                  <a:pt x="906945" y="311492"/>
                </a:lnTo>
                <a:lnTo>
                  <a:pt x="906945" y="192417"/>
                </a:lnTo>
                <a:lnTo>
                  <a:pt x="976769" y="311492"/>
                </a:lnTo>
                <a:lnTo>
                  <a:pt x="1070495" y="311492"/>
                </a:lnTo>
                <a:close/>
              </a:path>
              <a:path w="1192529" h="320039">
                <a:moveTo>
                  <a:pt x="1192149" y="7264"/>
                </a:moveTo>
                <a:lnTo>
                  <a:pt x="1108405" y="7264"/>
                </a:lnTo>
                <a:lnTo>
                  <a:pt x="1108405" y="311480"/>
                </a:lnTo>
                <a:lnTo>
                  <a:pt x="1192149" y="311480"/>
                </a:lnTo>
                <a:lnTo>
                  <a:pt x="1192149" y="7264"/>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5" name="object 15"/>
          <p:cNvSpPr/>
          <p:nvPr/>
        </p:nvSpPr>
        <p:spPr>
          <a:xfrm>
            <a:off x="7361130" y="3665738"/>
            <a:ext cx="301323" cy="216027"/>
          </a:xfrm>
          <a:custGeom>
            <a:avLst/>
            <a:gdLst/>
            <a:ahLst/>
            <a:cxnLst/>
            <a:rect l="l" t="t" r="r" b="b"/>
            <a:pathLst>
              <a:path w="446404" h="320039">
                <a:moveTo>
                  <a:pt x="186397" y="6692"/>
                </a:moveTo>
                <a:lnTo>
                  <a:pt x="0" y="6692"/>
                </a:lnTo>
                <a:lnTo>
                  <a:pt x="0" y="74002"/>
                </a:lnTo>
                <a:lnTo>
                  <a:pt x="0" y="127342"/>
                </a:lnTo>
                <a:lnTo>
                  <a:pt x="0" y="192112"/>
                </a:lnTo>
                <a:lnTo>
                  <a:pt x="0" y="242912"/>
                </a:lnTo>
                <a:lnTo>
                  <a:pt x="0" y="311492"/>
                </a:lnTo>
                <a:lnTo>
                  <a:pt x="186397" y="311492"/>
                </a:lnTo>
                <a:lnTo>
                  <a:pt x="186397" y="242912"/>
                </a:lnTo>
                <a:lnTo>
                  <a:pt x="80835" y="242912"/>
                </a:lnTo>
                <a:lnTo>
                  <a:pt x="80835" y="192112"/>
                </a:lnTo>
                <a:lnTo>
                  <a:pt x="180365" y="192112"/>
                </a:lnTo>
                <a:lnTo>
                  <a:pt x="180365" y="127342"/>
                </a:lnTo>
                <a:lnTo>
                  <a:pt x="80835" y="127342"/>
                </a:lnTo>
                <a:lnTo>
                  <a:pt x="80835" y="74002"/>
                </a:lnTo>
                <a:lnTo>
                  <a:pt x="186397" y="74002"/>
                </a:lnTo>
                <a:lnTo>
                  <a:pt x="186397" y="6692"/>
                </a:lnTo>
                <a:close/>
              </a:path>
              <a:path w="446404" h="320039">
                <a:moveTo>
                  <a:pt x="446252" y="212369"/>
                </a:moveTo>
                <a:lnTo>
                  <a:pt x="437502" y="170002"/>
                </a:lnTo>
                <a:lnTo>
                  <a:pt x="399542" y="134912"/>
                </a:lnTo>
                <a:lnTo>
                  <a:pt x="342988" y="116319"/>
                </a:lnTo>
                <a:lnTo>
                  <a:pt x="334111" y="113093"/>
                </a:lnTo>
                <a:lnTo>
                  <a:pt x="327139" y="109778"/>
                </a:lnTo>
                <a:lnTo>
                  <a:pt x="322084" y="106400"/>
                </a:lnTo>
                <a:lnTo>
                  <a:pt x="316611" y="101828"/>
                </a:lnTo>
                <a:lnTo>
                  <a:pt x="313880" y="95732"/>
                </a:lnTo>
                <a:lnTo>
                  <a:pt x="313880" y="80632"/>
                </a:lnTo>
                <a:lnTo>
                  <a:pt x="316992" y="74498"/>
                </a:lnTo>
                <a:lnTo>
                  <a:pt x="329463" y="64935"/>
                </a:lnTo>
                <a:lnTo>
                  <a:pt x="337566" y="62547"/>
                </a:lnTo>
                <a:lnTo>
                  <a:pt x="347535" y="62547"/>
                </a:lnTo>
                <a:lnTo>
                  <a:pt x="391617" y="76288"/>
                </a:lnTo>
                <a:lnTo>
                  <a:pt x="405930" y="86868"/>
                </a:lnTo>
                <a:lnTo>
                  <a:pt x="431914" y="27228"/>
                </a:lnTo>
                <a:lnTo>
                  <a:pt x="389204" y="6756"/>
                </a:lnTo>
                <a:lnTo>
                  <a:pt x="341515" y="0"/>
                </a:lnTo>
                <a:lnTo>
                  <a:pt x="319316" y="1714"/>
                </a:lnTo>
                <a:lnTo>
                  <a:pt x="281444" y="15481"/>
                </a:lnTo>
                <a:lnTo>
                  <a:pt x="252996" y="42303"/>
                </a:lnTo>
                <a:lnTo>
                  <a:pt x="238404" y="77889"/>
                </a:lnTo>
                <a:lnTo>
                  <a:pt x="236575" y="98704"/>
                </a:lnTo>
                <a:lnTo>
                  <a:pt x="237731" y="114642"/>
                </a:lnTo>
                <a:lnTo>
                  <a:pt x="255066" y="151701"/>
                </a:lnTo>
                <a:lnTo>
                  <a:pt x="297535" y="176593"/>
                </a:lnTo>
                <a:lnTo>
                  <a:pt x="333095" y="187401"/>
                </a:lnTo>
                <a:lnTo>
                  <a:pt x="345020" y="191668"/>
                </a:lnTo>
                <a:lnTo>
                  <a:pt x="354025" y="195872"/>
                </a:lnTo>
                <a:lnTo>
                  <a:pt x="360108" y="200012"/>
                </a:lnTo>
                <a:lnTo>
                  <a:pt x="366280" y="205486"/>
                </a:lnTo>
                <a:lnTo>
                  <a:pt x="369366" y="213283"/>
                </a:lnTo>
                <a:lnTo>
                  <a:pt x="369366" y="232537"/>
                </a:lnTo>
                <a:lnTo>
                  <a:pt x="331330" y="254977"/>
                </a:lnTo>
                <a:lnTo>
                  <a:pt x="322389" y="254317"/>
                </a:lnTo>
                <a:lnTo>
                  <a:pt x="286461" y="238721"/>
                </a:lnTo>
                <a:lnTo>
                  <a:pt x="259016" y="213207"/>
                </a:lnTo>
                <a:lnTo>
                  <a:pt x="221615" y="274929"/>
                </a:lnTo>
                <a:lnTo>
                  <a:pt x="258876" y="302628"/>
                </a:lnTo>
                <a:lnTo>
                  <a:pt x="299300" y="316903"/>
                </a:lnTo>
                <a:lnTo>
                  <a:pt x="329666" y="319608"/>
                </a:lnTo>
                <a:lnTo>
                  <a:pt x="354838" y="317766"/>
                </a:lnTo>
                <a:lnTo>
                  <a:pt x="397230" y="303060"/>
                </a:lnTo>
                <a:lnTo>
                  <a:pt x="428358" y="274307"/>
                </a:lnTo>
                <a:lnTo>
                  <a:pt x="444258" y="235394"/>
                </a:lnTo>
                <a:lnTo>
                  <a:pt x="446252" y="212369"/>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6" name="object 16"/>
          <p:cNvSpPr/>
          <p:nvPr/>
        </p:nvSpPr>
        <p:spPr>
          <a:xfrm>
            <a:off x="5913723" y="2979407"/>
            <a:ext cx="800243" cy="228457"/>
          </a:xfrm>
          <a:custGeom>
            <a:avLst/>
            <a:gdLst/>
            <a:ahLst/>
            <a:cxnLst/>
            <a:rect l="l" t="t" r="r" b="b"/>
            <a:pathLst>
              <a:path w="1185545" h="338454">
                <a:moveTo>
                  <a:pt x="288061" y="329653"/>
                </a:moveTo>
                <a:lnTo>
                  <a:pt x="245516" y="232410"/>
                </a:lnTo>
                <a:lnTo>
                  <a:pt x="231381" y="200126"/>
                </a:lnTo>
                <a:lnTo>
                  <a:pt x="194284" y="115354"/>
                </a:lnTo>
                <a:lnTo>
                  <a:pt x="194284" y="200126"/>
                </a:lnTo>
                <a:lnTo>
                  <a:pt x="93345" y="200126"/>
                </a:lnTo>
                <a:lnTo>
                  <a:pt x="143814" y="83388"/>
                </a:lnTo>
                <a:lnTo>
                  <a:pt x="194284" y="200126"/>
                </a:lnTo>
                <a:lnTo>
                  <a:pt x="194284" y="115354"/>
                </a:lnTo>
                <a:lnTo>
                  <a:pt x="180301" y="83388"/>
                </a:lnTo>
                <a:lnTo>
                  <a:pt x="143814" y="0"/>
                </a:lnTo>
                <a:lnTo>
                  <a:pt x="0" y="329653"/>
                </a:lnTo>
                <a:lnTo>
                  <a:pt x="40932" y="329653"/>
                </a:lnTo>
                <a:lnTo>
                  <a:pt x="82092" y="232410"/>
                </a:lnTo>
                <a:lnTo>
                  <a:pt x="205981" y="232410"/>
                </a:lnTo>
                <a:lnTo>
                  <a:pt x="247129" y="329653"/>
                </a:lnTo>
                <a:lnTo>
                  <a:pt x="288061" y="329653"/>
                </a:lnTo>
                <a:close/>
              </a:path>
              <a:path w="1185545" h="338454">
                <a:moveTo>
                  <a:pt x="574725" y="39204"/>
                </a:moveTo>
                <a:lnTo>
                  <a:pt x="536663" y="18072"/>
                </a:lnTo>
                <a:lnTo>
                  <a:pt x="497611" y="7073"/>
                </a:lnTo>
                <a:lnTo>
                  <a:pt x="470547" y="4978"/>
                </a:lnTo>
                <a:lnTo>
                  <a:pt x="453440" y="5702"/>
                </a:lnTo>
                <a:lnTo>
                  <a:pt x="406222" y="16560"/>
                </a:lnTo>
                <a:lnTo>
                  <a:pt x="364947" y="40601"/>
                </a:lnTo>
                <a:lnTo>
                  <a:pt x="330593" y="77406"/>
                </a:lnTo>
                <a:lnTo>
                  <a:pt x="309791" y="121437"/>
                </a:lnTo>
                <a:lnTo>
                  <a:pt x="302907" y="172618"/>
                </a:lnTo>
                <a:lnTo>
                  <a:pt x="304050" y="193205"/>
                </a:lnTo>
                <a:lnTo>
                  <a:pt x="313194" y="231762"/>
                </a:lnTo>
                <a:lnTo>
                  <a:pt x="331381" y="266598"/>
                </a:lnTo>
                <a:lnTo>
                  <a:pt x="357847" y="296164"/>
                </a:lnTo>
                <a:lnTo>
                  <a:pt x="395706" y="321462"/>
                </a:lnTo>
                <a:lnTo>
                  <a:pt x="442925" y="336232"/>
                </a:lnTo>
                <a:lnTo>
                  <a:pt x="467728" y="338099"/>
                </a:lnTo>
                <a:lnTo>
                  <a:pt x="482117" y="337553"/>
                </a:lnTo>
                <a:lnTo>
                  <a:pt x="523938" y="329323"/>
                </a:lnTo>
                <a:lnTo>
                  <a:pt x="562698" y="311492"/>
                </a:lnTo>
                <a:lnTo>
                  <a:pt x="574725" y="303441"/>
                </a:lnTo>
                <a:lnTo>
                  <a:pt x="574725" y="253415"/>
                </a:lnTo>
                <a:lnTo>
                  <a:pt x="563727" y="265099"/>
                </a:lnTo>
                <a:lnTo>
                  <a:pt x="552145" y="275234"/>
                </a:lnTo>
                <a:lnTo>
                  <a:pt x="514032" y="296379"/>
                </a:lnTo>
                <a:lnTo>
                  <a:pt x="470979" y="303441"/>
                </a:lnTo>
                <a:lnTo>
                  <a:pt x="455117" y="302539"/>
                </a:lnTo>
                <a:lnTo>
                  <a:pt x="410870" y="288823"/>
                </a:lnTo>
                <a:lnTo>
                  <a:pt x="374053" y="259905"/>
                </a:lnTo>
                <a:lnTo>
                  <a:pt x="350786" y="222046"/>
                </a:lnTo>
                <a:lnTo>
                  <a:pt x="342671" y="183019"/>
                </a:lnTo>
                <a:lnTo>
                  <a:pt x="342328" y="172186"/>
                </a:lnTo>
                <a:lnTo>
                  <a:pt x="342900" y="158419"/>
                </a:lnTo>
                <a:lnTo>
                  <a:pt x="351421" y="120751"/>
                </a:lnTo>
                <a:lnTo>
                  <a:pt x="378701" y="78625"/>
                </a:lnTo>
                <a:lnTo>
                  <a:pt x="420179" y="50241"/>
                </a:lnTo>
                <a:lnTo>
                  <a:pt x="469239" y="40068"/>
                </a:lnTo>
                <a:lnTo>
                  <a:pt x="484505" y="40817"/>
                </a:lnTo>
                <a:lnTo>
                  <a:pt x="526211" y="51866"/>
                </a:lnTo>
                <a:lnTo>
                  <a:pt x="563168" y="76835"/>
                </a:lnTo>
                <a:lnTo>
                  <a:pt x="574725" y="88366"/>
                </a:lnTo>
                <a:lnTo>
                  <a:pt x="574725" y="39204"/>
                </a:lnTo>
                <a:close/>
              </a:path>
              <a:path w="1185545" h="338454">
                <a:moveTo>
                  <a:pt x="888034" y="329653"/>
                </a:moveTo>
                <a:lnTo>
                  <a:pt x="845477" y="232410"/>
                </a:lnTo>
                <a:lnTo>
                  <a:pt x="831354" y="200126"/>
                </a:lnTo>
                <a:lnTo>
                  <a:pt x="794245" y="115341"/>
                </a:lnTo>
                <a:lnTo>
                  <a:pt x="794245" y="200126"/>
                </a:lnTo>
                <a:lnTo>
                  <a:pt x="693305" y="200126"/>
                </a:lnTo>
                <a:lnTo>
                  <a:pt x="743775" y="83388"/>
                </a:lnTo>
                <a:lnTo>
                  <a:pt x="794245" y="200126"/>
                </a:lnTo>
                <a:lnTo>
                  <a:pt x="794245" y="115341"/>
                </a:lnTo>
                <a:lnTo>
                  <a:pt x="780262" y="83388"/>
                </a:lnTo>
                <a:lnTo>
                  <a:pt x="743775" y="0"/>
                </a:lnTo>
                <a:lnTo>
                  <a:pt x="599960" y="329653"/>
                </a:lnTo>
                <a:lnTo>
                  <a:pt x="640892" y="329653"/>
                </a:lnTo>
                <a:lnTo>
                  <a:pt x="682040" y="232410"/>
                </a:lnTo>
                <a:lnTo>
                  <a:pt x="805942" y="232410"/>
                </a:lnTo>
                <a:lnTo>
                  <a:pt x="847090" y="329653"/>
                </a:lnTo>
                <a:lnTo>
                  <a:pt x="888034" y="329653"/>
                </a:lnTo>
                <a:close/>
              </a:path>
              <a:path w="1185545" h="338454">
                <a:moveTo>
                  <a:pt x="1185075" y="171323"/>
                </a:moveTo>
                <a:lnTo>
                  <a:pt x="1181557" y="131152"/>
                </a:lnTo>
                <a:lnTo>
                  <a:pt x="1163142" y="80327"/>
                </a:lnTo>
                <a:lnTo>
                  <a:pt x="1145654" y="57111"/>
                </a:lnTo>
                <a:lnTo>
                  <a:pt x="1145654" y="170891"/>
                </a:lnTo>
                <a:lnTo>
                  <a:pt x="1145019" y="186994"/>
                </a:lnTo>
                <a:lnTo>
                  <a:pt x="1135481" y="229692"/>
                </a:lnTo>
                <a:lnTo>
                  <a:pt x="1114971" y="262902"/>
                </a:lnTo>
                <a:lnTo>
                  <a:pt x="1079131" y="286042"/>
                </a:lnTo>
                <a:lnTo>
                  <a:pt x="1036815" y="292862"/>
                </a:lnTo>
                <a:lnTo>
                  <a:pt x="987323" y="294132"/>
                </a:lnTo>
                <a:lnTo>
                  <a:pt x="963282" y="294132"/>
                </a:lnTo>
                <a:lnTo>
                  <a:pt x="963282" y="47434"/>
                </a:lnTo>
                <a:lnTo>
                  <a:pt x="987323" y="47434"/>
                </a:lnTo>
                <a:lnTo>
                  <a:pt x="1036142" y="48768"/>
                </a:lnTo>
                <a:lnTo>
                  <a:pt x="1078826" y="55841"/>
                </a:lnTo>
                <a:lnTo>
                  <a:pt x="1115060" y="79400"/>
                </a:lnTo>
                <a:lnTo>
                  <a:pt x="1135583" y="112306"/>
                </a:lnTo>
                <a:lnTo>
                  <a:pt x="1145032" y="154724"/>
                </a:lnTo>
                <a:lnTo>
                  <a:pt x="1145654" y="170891"/>
                </a:lnTo>
                <a:lnTo>
                  <a:pt x="1145654" y="57111"/>
                </a:lnTo>
                <a:lnTo>
                  <a:pt x="1107135" y="28511"/>
                </a:lnTo>
                <a:lnTo>
                  <a:pt x="1064920" y="16408"/>
                </a:lnTo>
                <a:lnTo>
                  <a:pt x="1017320" y="12992"/>
                </a:lnTo>
                <a:lnTo>
                  <a:pt x="986028" y="12560"/>
                </a:lnTo>
                <a:lnTo>
                  <a:pt x="925169" y="12560"/>
                </a:lnTo>
                <a:lnTo>
                  <a:pt x="925169" y="329653"/>
                </a:lnTo>
                <a:lnTo>
                  <a:pt x="999667" y="329653"/>
                </a:lnTo>
                <a:lnTo>
                  <a:pt x="1048385" y="327952"/>
                </a:lnTo>
                <a:lnTo>
                  <a:pt x="1095209" y="318858"/>
                </a:lnTo>
                <a:lnTo>
                  <a:pt x="1129626" y="299974"/>
                </a:lnTo>
                <a:lnTo>
                  <a:pt x="1136345" y="294132"/>
                </a:lnTo>
                <a:lnTo>
                  <a:pt x="1142542" y="288759"/>
                </a:lnTo>
                <a:lnTo>
                  <a:pt x="1171105" y="246380"/>
                </a:lnTo>
                <a:lnTo>
                  <a:pt x="1184211" y="191947"/>
                </a:lnTo>
                <a:lnTo>
                  <a:pt x="1185075" y="171323"/>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
        <p:nvSpPr>
          <p:cNvPr id="17" name="object 17"/>
          <p:cNvSpPr/>
          <p:nvPr/>
        </p:nvSpPr>
        <p:spPr>
          <a:xfrm>
            <a:off x="6758321" y="2979415"/>
            <a:ext cx="558069" cy="231029"/>
          </a:xfrm>
          <a:custGeom>
            <a:avLst/>
            <a:gdLst/>
            <a:ahLst/>
            <a:cxnLst/>
            <a:rect l="l" t="t" r="r" b="b"/>
            <a:pathLst>
              <a:path w="826770" h="342264">
                <a:moveTo>
                  <a:pt x="167208" y="12141"/>
                </a:moveTo>
                <a:lnTo>
                  <a:pt x="0" y="12141"/>
                </a:lnTo>
                <a:lnTo>
                  <a:pt x="0" y="46431"/>
                </a:lnTo>
                <a:lnTo>
                  <a:pt x="0" y="137871"/>
                </a:lnTo>
                <a:lnTo>
                  <a:pt x="0" y="173431"/>
                </a:lnTo>
                <a:lnTo>
                  <a:pt x="0" y="294081"/>
                </a:lnTo>
                <a:lnTo>
                  <a:pt x="0" y="329641"/>
                </a:lnTo>
                <a:lnTo>
                  <a:pt x="167208" y="329641"/>
                </a:lnTo>
                <a:lnTo>
                  <a:pt x="167208" y="294081"/>
                </a:lnTo>
                <a:lnTo>
                  <a:pt x="37680" y="294081"/>
                </a:lnTo>
                <a:lnTo>
                  <a:pt x="37680" y="173431"/>
                </a:lnTo>
                <a:lnTo>
                  <a:pt x="167208" y="173431"/>
                </a:lnTo>
                <a:lnTo>
                  <a:pt x="167208" y="137871"/>
                </a:lnTo>
                <a:lnTo>
                  <a:pt x="37680" y="137871"/>
                </a:lnTo>
                <a:lnTo>
                  <a:pt x="37680" y="46431"/>
                </a:lnTo>
                <a:lnTo>
                  <a:pt x="167208" y="46431"/>
                </a:lnTo>
                <a:lnTo>
                  <a:pt x="167208" y="12141"/>
                </a:lnTo>
                <a:close/>
              </a:path>
              <a:path w="826770" h="342264">
                <a:moveTo>
                  <a:pt x="558469" y="329653"/>
                </a:moveTo>
                <a:lnTo>
                  <a:pt x="494144" y="0"/>
                </a:lnTo>
                <a:lnTo>
                  <a:pt x="383247" y="262293"/>
                </a:lnTo>
                <a:lnTo>
                  <a:pt x="272351" y="0"/>
                </a:lnTo>
                <a:lnTo>
                  <a:pt x="208026" y="329653"/>
                </a:lnTo>
                <a:lnTo>
                  <a:pt x="244843" y="329653"/>
                </a:lnTo>
                <a:lnTo>
                  <a:pt x="284695" y="114147"/>
                </a:lnTo>
                <a:lnTo>
                  <a:pt x="383247" y="341998"/>
                </a:lnTo>
                <a:lnTo>
                  <a:pt x="481368" y="114147"/>
                </a:lnTo>
                <a:lnTo>
                  <a:pt x="521652" y="329653"/>
                </a:lnTo>
                <a:lnTo>
                  <a:pt x="558469" y="329653"/>
                </a:lnTo>
                <a:close/>
              </a:path>
              <a:path w="826770" h="342264">
                <a:moveTo>
                  <a:pt x="826287" y="12547"/>
                </a:moveTo>
                <a:lnTo>
                  <a:pt x="782967" y="12547"/>
                </a:lnTo>
                <a:lnTo>
                  <a:pt x="700455" y="150088"/>
                </a:lnTo>
                <a:lnTo>
                  <a:pt x="617499" y="12547"/>
                </a:lnTo>
                <a:lnTo>
                  <a:pt x="573963" y="12547"/>
                </a:lnTo>
                <a:lnTo>
                  <a:pt x="681393" y="184518"/>
                </a:lnTo>
                <a:lnTo>
                  <a:pt x="681393" y="329641"/>
                </a:lnTo>
                <a:lnTo>
                  <a:pt x="719074" y="329641"/>
                </a:lnTo>
                <a:lnTo>
                  <a:pt x="719074" y="184518"/>
                </a:lnTo>
                <a:lnTo>
                  <a:pt x="826287" y="12547"/>
                </a:lnTo>
                <a:close/>
              </a:path>
            </a:pathLst>
          </a:custGeom>
          <a:solidFill>
            <a:srgbClr val="000000"/>
          </a:solidFill>
        </p:spPr>
        <p:txBody>
          <a:bodyPr wrap="square" lIns="0" tIns="0" rIns="0" bIns="0" rtlCol="0"/>
          <a:lstStyle/>
          <a:p>
            <a:pPr marL="0" marR="0" lvl="0" indent="0" algn="l" defTabSz="617220" rtl="0" eaLnBrk="1" fontAlgn="auto" latinLnBrk="0" hangingPunct="1">
              <a:lnSpc>
                <a:spcPct val="100000"/>
              </a:lnSpc>
              <a:spcBef>
                <a:spcPts val="0"/>
              </a:spcBef>
              <a:spcAft>
                <a:spcPts val="0"/>
              </a:spcAft>
              <a:buClrTx/>
              <a:buSzTx/>
              <a:buFontTx/>
              <a:buNone/>
              <a:tabLst/>
              <a:defRPr/>
            </a:pPr>
            <a:endParaRPr kumimoji="0" sz="1215" b="0" i="0" u="none" strike="noStrike" kern="1200" cap="none" spc="0" normalizeH="0" baseline="0" noProof="0" dirty="0">
              <a:ln>
                <a:noFill/>
              </a:ln>
              <a:solidFill>
                <a:prstClr val="black"/>
              </a:solidFill>
              <a:effectLst/>
              <a:uLnTx/>
              <a:uFillTx/>
              <a:latin typeface="Calibri"/>
              <a:ea typeface="+mn-ea"/>
              <a:cs typeface="+mn-cs"/>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EB74AC5A-C484-8EBA-78A5-CEDEE8D03854}"/>
              </a:ext>
            </a:extLst>
          </p:cNvPr>
          <p:cNvSpPr txBox="1"/>
          <p:nvPr/>
        </p:nvSpPr>
        <p:spPr>
          <a:xfrm>
            <a:off x="622170" y="523468"/>
            <a:ext cx="3440750" cy="923330"/>
          </a:xfrm>
          <a:prstGeom prst="rect">
            <a:avLst/>
          </a:prstGeom>
          <a:noFill/>
        </p:spPr>
        <p:txBody>
          <a:bodyPr wrap="none" rtlCol="0">
            <a:spAutoFit/>
          </a:bodyPr>
          <a:lstStyle/>
          <a:p>
            <a:r>
              <a:rPr lang="en-US" sz="5400" dirty="0">
                <a:solidFill>
                  <a:srgbClr val="002060"/>
                </a:solidFill>
              </a:rPr>
              <a:t>JSX &amp; Babel</a:t>
            </a:r>
            <a:endParaRPr lang="en-GB" sz="5400" dirty="0">
              <a:solidFill>
                <a:srgbClr val="FF0000"/>
              </a:solidFill>
            </a:endParaRPr>
          </a:p>
        </p:txBody>
      </p:sp>
      <p:pic>
        <p:nvPicPr>
          <p:cNvPr id="4098" name="Picture 2" descr="babel/preset-react · Babel">
            <a:extLst>
              <a:ext uri="{FF2B5EF4-FFF2-40B4-BE49-F238E27FC236}">
                <a16:creationId xmlns:a16="http://schemas.microsoft.com/office/drawing/2014/main" id="{75A4E440-4A61-6253-D25A-4F3F52D668B3}"/>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7645" t="12071" r="8730"/>
          <a:stretch/>
        </p:blipFill>
        <p:spPr bwMode="auto">
          <a:xfrm>
            <a:off x="7297101" y="2912061"/>
            <a:ext cx="4687509" cy="2234973"/>
          </a:xfrm>
          <a:prstGeom prst="rect">
            <a:avLst/>
          </a:prstGeom>
          <a:noFill/>
          <a:extLst>
            <a:ext uri="{909E8E84-426E-40DD-AFC4-6F175D3DCCD1}">
              <a14:hiddenFill xmlns:a14="http://schemas.microsoft.com/office/drawing/2010/main">
                <a:solidFill>
                  <a:srgbClr val="FFFFFF"/>
                </a:solidFill>
              </a14:hiddenFill>
            </a:ext>
          </a:extLst>
        </p:spPr>
      </p:pic>
      <p:pic>
        <p:nvPicPr>
          <p:cNvPr id="4100" name="Picture 4" descr="Get the benefits of JSX from React in Vanilla JS | Toptal®">
            <a:extLst>
              <a:ext uri="{FF2B5EF4-FFF2-40B4-BE49-F238E27FC236}">
                <a16:creationId xmlns:a16="http://schemas.microsoft.com/office/drawing/2014/main" id="{D0C3B5C4-EA16-1BC1-8E81-995BF86CB6B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7390" y="2216083"/>
            <a:ext cx="6391374" cy="319568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133996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8" name="Picture 4" descr="How to Use Git and GitHub – Version Control Basics for Beginners">
            <a:extLst>
              <a:ext uri="{FF2B5EF4-FFF2-40B4-BE49-F238E27FC236}">
                <a16:creationId xmlns:a16="http://schemas.microsoft.com/office/drawing/2014/main" id="{06C3CE4B-38C6-C79B-18F1-68611698066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11134" t="18559" r="11589" b="24923"/>
          <a:stretch/>
        </p:blipFill>
        <p:spPr bwMode="auto">
          <a:xfrm>
            <a:off x="1679642" y="2033081"/>
            <a:ext cx="8832715" cy="362841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84708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944C1FC7-91FA-CBFB-19FA-DBA0FF565398}"/>
              </a:ext>
            </a:extLst>
          </p:cNvPr>
          <p:cNvSpPr txBox="1"/>
          <p:nvPr/>
        </p:nvSpPr>
        <p:spPr>
          <a:xfrm>
            <a:off x="456415" y="2172996"/>
            <a:ext cx="5475402" cy="4524315"/>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FF0000"/>
                </a:solidFill>
                <a:effectLst/>
                <a:uLnTx/>
                <a:uFillTx/>
                <a:latin typeface="Calibri"/>
                <a:ea typeface="+mn-ea"/>
                <a:cs typeface="+mn-cs"/>
              </a:rPr>
              <a:t>Initializing a repository</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prstClr val="black"/>
                </a:solidFill>
                <a:effectLst/>
                <a:uLnTx/>
                <a:uFillTx/>
                <a:latin typeface="Calibri"/>
                <a:ea typeface="+mn-ea"/>
                <a:cs typeface="+mn-cs"/>
              </a:rPr>
              <a:t>git </a:t>
            </a:r>
            <a:r>
              <a:rPr kumimoji="0" lang="en-GB" sz="2800" b="1" i="0" u="none" strike="noStrike" kern="1200" cap="none" spc="0" normalizeH="0" baseline="0" noProof="0" dirty="0" err="1">
                <a:ln>
                  <a:noFill/>
                </a:ln>
                <a:solidFill>
                  <a:prstClr val="black"/>
                </a:solidFill>
                <a:effectLst/>
                <a:uLnTx/>
                <a:uFillTx/>
                <a:latin typeface="Calibri"/>
                <a:ea typeface="+mn-ea"/>
                <a:cs typeface="+mn-cs"/>
              </a:rPr>
              <a:t>init</a:t>
            </a:r>
            <a:r>
              <a:rPr kumimoji="0" lang="en-GB" sz="2800" b="1"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8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FF0000"/>
                </a:solidFill>
                <a:effectLst/>
                <a:uLnTx/>
                <a:uFillTx/>
                <a:latin typeface="Calibri"/>
                <a:ea typeface="+mn-ea"/>
                <a:cs typeface="+mn-cs"/>
              </a:rPr>
              <a:t>Staging files</a:t>
            </a:r>
            <a:r>
              <a:rPr kumimoji="0" lang="en-GB" sz="2400" b="1" i="0" u="none" strike="noStrike" kern="1200" cap="none" spc="0" normalizeH="0" baseline="0" noProof="0" dirty="0">
                <a:ln>
                  <a:noFill/>
                </a:ln>
                <a:solidFill>
                  <a:prstClr val="black"/>
                </a:solidFill>
                <a:effectLst/>
                <a:uLnTx/>
                <a:uFillTx/>
                <a:latin typeface="Calibri"/>
                <a:ea typeface="+mn-ea"/>
                <a:cs typeface="+mn-cs"/>
              </a:rPr>
              <a: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git add file1.js    </a:t>
            </a:r>
            <a:r>
              <a:rPr kumimoji="0" lang="en-GB" sz="2400" b="0" i="0" u="none" strike="noStrike" kern="1200" cap="none" spc="0" normalizeH="0" baseline="0" noProof="0" dirty="0">
                <a:ln>
                  <a:noFill/>
                </a:ln>
                <a:solidFill>
                  <a:prstClr val="black"/>
                </a:solidFill>
                <a:effectLst/>
                <a:uLnTx/>
                <a:uFillTx/>
                <a:latin typeface="Calibri"/>
                <a:ea typeface="+mn-ea"/>
                <a:cs typeface="+mn-cs"/>
              </a:rPr>
              <a:t># Stages a single file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git add file1.js file2.js    </a:t>
            </a:r>
            <a:r>
              <a:rPr kumimoji="0" lang="en-GB" sz="2400" b="0" i="0" u="none" strike="noStrike" kern="1200" cap="none" spc="0" normalizeH="0" baseline="0" noProof="0" dirty="0">
                <a:ln>
                  <a:noFill/>
                </a:ln>
                <a:solidFill>
                  <a:prstClr val="black"/>
                </a:solidFill>
                <a:effectLst/>
                <a:uLnTx/>
                <a:uFillTx/>
                <a:latin typeface="Calibri"/>
                <a:ea typeface="+mn-ea"/>
                <a:cs typeface="+mn-cs"/>
              </a:rPr>
              <a:t># Stages multiple files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git add *.</a:t>
            </a:r>
            <a:r>
              <a:rPr kumimoji="0" lang="en-GB" sz="2400" b="1" i="0" u="none" strike="noStrike" kern="1200" cap="none" spc="0" normalizeH="0" baseline="0" noProof="0" dirty="0" err="1">
                <a:ln>
                  <a:noFill/>
                </a:ln>
                <a:solidFill>
                  <a:prstClr val="black"/>
                </a:solidFill>
                <a:effectLst/>
                <a:uLnTx/>
                <a:uFillTx/>
                <a:latin typeface="Calibri"/>
                <a:ea typeface="+mn-ea"/>
                <a:cs typeface="+mn-cs"/>
              </a:rPr>
              <a:t>js</a:t>
            </a:r>
            <a:r>
              <a:rPr kumimoji="0" lang="en-GB" sz="2400" b="0" i="0" u="none" strike="noStrike" kern="1200" cap="none" spc="0" normalizeH="0" baseline="0" noProof="0" dirty="0">
                <a:ln>
                  <a:noFill/>
                </a:ln>
                <a:solidFill>
                  <a:prstClr val="black"/>
                </a:solidFill>
                <a:effectLst/>
                <a:uLnTx/>
                <a:uFillTx/>
                <a:latin typeface="Calibri"/>
                <a:ea typeface="+mn-ea"/>
                <a:cs typeface="+mn-cs"/>
              </a:rPr>
              <a:t>    # Stages with a pattern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git add .    </a:t>
            </a:r>
            <a:r>
              <a:rPr kumimoji="0" lang="en-GB" sz="2400" b="0" i="0" u="none" strike="noStrike" kern="1200" cap="none" spc="0" normalizeH="0" baseline="0" noProof="0" dirty="0">
                <a:ln>
                  <a:noFill/>
                </a:ln>
                <a:solidFill>
                  <a:prstClr val="black"/>
                </a:solidFill>
                <a:effectLst/>
                <a:uLnTx/>
                <a:uFillTx/>
                <a:latin typeface="Calibri"/>
                <a:ea typeface="+mn-ea"/>
                <a:cs typeface="+mn-cs"/>
              </a:rPr>
              <a:t># Stages the current directory and all its content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p:txBody>
      </p:sp>
      <p:sp>
        <p:nvSpPr>
          <p:cNvPr id="8" name="TextBox 7">
            <a:extLst>
              <a:ext uri="{FF2B5EF4-FFF2-40B4-BE49-F238E27FC236}">
                <a16:creationId xmlns:a16="http://schemas.microsoft.com/office/drawing/2014/main" id="{CCA23AFF-3A9F-99BA-70BF-6A34D4369A14}"/>
              </a:ext>
            </a:extLst>
          </p:cNvPr>
          <p:cNvSpPr txBox="1"/>
          <p:nvPr/>
        </p:nvSpPr>
        <p:spPr>
          <a:xfrm>
            <a:off x="3048786" y="802647"/>
            <a:ext cx="609442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70C0"/>
                </a:solidFill>
                <a:effectLst/>
                <a:uLnTx/>
                <a:uFillTx/>
                <a:latin typeface="Calibri"/>
                <a:ea typeface="+mn-ea"/>
                <a:cs typeface="+mn-cs"/>
              </a:rPr>
              <a:t>Git Cheat Sheet</a:t>
            </a:r>
          </a:p>
        </p:txBody>
      </p:sp>
      <p:sp>
        <p:nvSpPr>
          <p:cNvPr id="4" name="TextBox 3">
            <a:extLst>
              <a:ext uri="{FF2B5EF4-FFF2-40B4-BE49-F238E27FC236}">
                <a16:creationId xmlns:a16="http://schemas.microsoft.com/office/drawing/2014/main" id="{8C2A7CAB-E430-448A-F73A-C91AE75B8890}"/>
              </a:ext>
            </a:extLst>
          </p:cNvPr>
          <p:cNvSpPr txBox="1"/>
          <p:nvPr/>
        </p:nvSpPr>
        <p:spPr>
          <a:xfrm>
            <a:off x="5931817" y="2172996"/>
            <a:ext cx="6094428" cy="5139869"/>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000" b="1" i="0" u="none" strike="noStrike" kern="1200" cap="none" spc="0" normalizeH="0" baseline="0" noProof="0" dirty="0">
                <a:ln>
                  <a:noFill/>
                </a:ln>
                <a:solidFill>
                  <a:srgbClr val="FF0000"/>
                </a:solidFill>
                <a:effectLst/>
                <a:uLnTx/>
                <a:uFillTx/>
                <a:latin typeface="Calibri"/>
                <a:ea typeface="+mn-ea"/>
                <a:cs typeface="+mn-cs"/>
              </a:rPr>
              <a:t>Viewing the status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prstClr val="black"/>
                </a:solidFill>
                <a:effectLst/>
                <a:uLnTx/>
                <a:uFillTx/>
                <a:latin typeface="Calibri"/>
                <a:ea typeface="+mn-ea"/>
                <a:cs typeface="+mn-cs"/>
              </a:rPr>
              <a:t>git status   </a:t>
            </a:r>
            <a:r>
              <a:rPr kumimoji="0" lang="en-GB" sz="3200" b="0" i="0" u="none" strike="noStrike" kern="1200" cap="none" spc="0" normalizeH="0" baseline="0" noProof="0" dirty="0">
                <a:ln>
                  <a:noFill/>
                </a:ln>
                <a:solidFill>
                  <a:prstClr val="black"/>
                </a:solidFill>
                <a:effectLst/>
                <a:uLnTx/>
                <a:uFillTx/>
                <a:latin typeface="Calibri"/>
                <a:ea typeface="+mn-ea"/>
                <a:cs typeface="+mn-cs"/>
              </a:rPr>
              <a:t># Full status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3200" b="1" i="0" u="none" strike="noStrike" kern="1200" cap="none" spc="0" normalizeH="0" baseline="0" noProof="0" dirty="0">
              <a:ln>
                <a:noFill/>
              </a:ln>
              <a:solidFill>
                <a:srgbClr val="FF0000"/>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3200" b="1" i="0" u="none" strike="noStrike" kern="1200" cap="none" spc="0" normalizeH="0" baseline="0" noProof="0" dirty="0">
                <a:ln>
                  <a:noFill/>
                </a:ln>
                <a:solidFill>
                  <a:srgbClr val="FF0000"/>
                </a:solidFill>
                <a:effectLst/>
                <a:uLnTx/>
                <a:uFillTx/>
                <a:latin typeface="Calibri"/>
                <a:ea typeface="+mn-ea"/>
                <a:cs typeface="+mn-cs"/>
              </a:rPr>
              <a:t>Committing the staged files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git commit -m “Message”  </a:t>
            </a:r>
            <a:r>
              <a:rPr kumimoji="0" lang="en-GB" sz="2400" b="0" i="0" u="none" strike="noStrike" kern="1200" cap="none" spc="0" normalizeH="0" baseline="0" noProof="0" dirty="0">
                <a:ln>
                  <a:noFill/>
                </a:ln>
                <a:solidFill>
                  <a:prstClr val="black"/>
                </a:solidFill>
                <a:effectLst/>
                <a:uLnTx/>
                <a:uFillTx/>
                <a:latin typeface="Calibri"/>
                <a:ea typeface="+mn-ea"/>
                <a:cs typeface="+mn-cs"/>
              </a:rPr>
              <a:t># Commits with a one-line message </a:t>
            </a:r>
            <a:r>
              <a:rPr kumimoji="0" lang="en-GB" sz="2400" b="1" i="0" u="none" strike="noStrike" kern="1200" cap="none" spc="0" normalizeH="0" baseline="0" noProof="0" dirty="0">
                <a:ln>
                  <a:noFill/>
                </a:ln>
                <a:solidFill>
                  <a:prstClr val="black"/>
                </a:solidFill>
                <a:effectLst/>
                <a:uLnTx/>
                <a:uFillTx/>
                <a:latin typeface="Calibri"/>
                <a:ea typeface="+mn-ea"/>
                <a:cs typeface="+mn-cs"/>
              </a:rPr>
              <a:t>git commit</a:t>
            </a:r>
            <a:r>
              <a:rPr kumimoji="0" lang="en-GB" sz="2400" b="0" i="0" u="none" strike="noStrike" kern="1200" cap="none" spc="0" normalizeH="0" baseline="0" noProof="0" dirty="0">
                <a:ln>
                  <a:noFill/>
                </a:ln>
                <a:solidFill>
                  <a:prstClr val="black"/>
                </a:solidFill>
                <a:effectLst/>
                <a:uLnTx/>
                <a:uFillTx/>
                <a:latin typeface="Calibri"/>
                <a:ea typeface="+mn-ea"/>
                <a:cs typeface="+mn-cs"/>
              </a:rPr>
              <a:t>     # Opens the default editor to type a long message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400" b="0" i="0" u="none" strike="noStrike" kern="1200" cap="none" spc="0" normalizeH="0" baseline="0" noProof="0" dirty="0">
              <a:ln>
                <a:noFill/>
              </a:ln>
              <a:solidFill>
                <a:prstClr val="black"/>
              </a:solidFill>
              <a:effectLst/>
              <a:uLnTx/>
              <a:uFillTx/>
              <a:latin typeface="Arial" panose="020B06040202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0" i="0" u="none" strike="noStrike" kern="120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32393807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CCA23AFF-3A9F-99BA-70BF-6A34D4369A14}"/>
              </a:ext>
            </a:extLst>
          </p:cNvPr>
          <p:cNvSpPr txBox="1"/>
          <p:nvPr/>
        </p:nvSpPr>
        <p:spPr>
          <a:xfrm>
            <a:off x="3048786" y="802647"/>
            <a:ext cx="6094428" cy="76944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4400" b="1" i="0" u="none" strike="noStrike" kern="1200" cap="none" spc="0" normalizeH="0" baseline="0" noProof="0" dirty="0">
                <a:ln>
                  <a:noFill/>
                </a:ln>
                <a:solidFill>
                  <a:srgbClr val="0070C0"/>
                </a:solidFill>
                <a:effectLst/>
                <a:uLnTx/>
                <a:uFillTx/>
                <a:latin typeface="Calibri"/>
                <a:ea typeface="+mn-ea"/>
                <a:cs typeface="+mn-cs"/>
              </a:rPr>
              <a:t>Git Cheat Sheet</a:t>
            </a:r>
          </a:p>
        </p:txBody>
      </p:sp>
      <p:sp>
        <p:nvSpPr>
          <p:cNvPr id="2" name="TextBox 1">
            <a:extLst>
              <a:ext uri="{FF2B5EF4-FFF2-40B4-BE49-F238E27FC236}">
                <a16:creationId xmlns:a16="http://schemas.microsoft.com/office/drawing/2014/main" id="{45A40E13-78E7-BBA6-FC31-C572305A9883}"/>
              </a:ext>
            </a:extLst>
          </p:cNvPr>
          <p:cNvSpPr txBox="1"/>
          <p:nvPr/>
        </p:nvSpPr>
        <p:spPr>
          <a:xfrm>
            <a:off x="311085" y="1795924"/>
            <a:ext cx="5475402" cy="470898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0000"/>
                </a:solidFill>
                <a:effectLst/>
                <a:uLnTx/>
                <a:uFillTx/>
                <a:latin typeface="Calibri"/>
                <a:ea typeface="+mn-ea"/>
                <a:cs typeface="+mn-cs"/>
              </a:rPr>
              <a:t>See all branch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Git branch </a:t>
            </a:r>
            <a:r>
              <a:rPr kumimoji="0" lang="en-GB" sz="2400" b="0" i="0" u="none" strike="noStrike" kern="1200" cap="none" spc="0" normalizeH="0" baseline="0" noProof="0" dirty="0">
                <a:ln>
                  <a:noFill/>
                </a:ln>
                <a:solidFill>
                  <a:prstClr val="black"/>
                </a:solidFill>
                <a:effectLst/>
                <a:uLnTx/>
                <a:uFillTx/>
                <a:latin typeface="Calibri"/>
                <a:ea typeface="+mn-ea"/>
                <a:cs typeface="+mn-cs"/>
              </a:rPr>
              <a:t># shows all branch</a:t>
            </a: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0000"/>
                </a:solidFill>
                <a:effectLst/>
                <a:uLnTx/>
                <a:uFillTx/>
                <a:latin typeface="Calibri"/>
                <a:ea typeface="+mn-ea"/>
                <a:cs typeface="+mn-cs"/>
              </a:rPr>
              <a:t>Create new branch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Git branch &lt;</a:t>
            </a:r>
            <a:r>
              <a:rPr kumimoji="0" lang="en-GB" sz="2400" b="1" i="0" u="none" strike="noStrike" kern="1200" cap="none" spc="0" normalizeH="0" baseline="0" noProof="0" dirty="0" err="1">
                <a:ln>
                  <a:noFill/>
                </a:ln>
                <a:solidFill>
                  <a:prstClr val="black"/>
                </a:solidFill>
                <a:effectLst/>
                <a:uLnTx/>
                <a:uFillTx/>
                <a:latin typeface="Calibri"/>
                <a:ea typeface="+mn-ea"/>
                <a:cs typeface="+mn-cs"/>
              </a:rPr>
              <a:t>branchName</a:t>
            </a:r>
            <a:r>
              <a:rPr kumimoji="0" lang="en-GB" sz="2400" b="1" i="0" u="none" strike="noStrike" kern="1200" cap="none" spc="0" normalizeH="0" baseline="0" noProof="0" dirty="0">
                <a:ln>
                  <a:noFill/>
                </a:ln>
                <a:solidFill>
                  <a:prstClr val="black"/>
                </a:solidFill>
                <a:effectLst/>
                <a:uLnTx/>
                <a:uFillTx/>
                <a:latin typeface="Calibri"/>
                <a:ea typeface="+mn-ea"/>
                <a:cs typeface="+mn-cs"/>
              </a:rPr>
              <a:t>&gt; </a:t>
            </a:r>
            <a:r>
              <a:rPr kumimoji="0" lang="en-GB" sz="2400" b="0" i="0" u="none" strike="noStrike" kern="1200" cap="none" spc="0" normalizeH="0" baseline="0" noProof="0" dirty="0">
                <a:ln>
                  <a:noFill/>
                </a:ln>
                <a:solidFill>
                  <a:prstClr val="black"/>
                </a:solidFill>
                <a:effectLst/>
                <a:uLnTx/>
                <a:uFillTx/>
                <a:latin typeface="Calibri"/>
                <a:ea typeface="+mn-ea"/>
                <a:cs typeface="+mn-cs"/>
              </a:rPr>
              <a:t># creates new branch</a:t>
            </a: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0000"/>
                </a:solidFill>
                <a:effectLst/>
                <a:uLnTx/>
                <a:uFillTx/>
                <a:latin typeface="Calibri"/>
                <a:ea typeface="+mn-ea"/>
                <a:cs typeface="+mn-cs"/>
              </a:rPr>
              <a:t>change branch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Git switch    </a:t>
            </a:r>
            <a:r>
              <a:rPr kumimoji="0" lang="en-GB" sz="2400" b="0" i="0" u="none" strike="noStrike" kern="1200" cap="none" spc="0" normalizeH="0" baseline="0" noProof="0" dirty="0">
                <a:ln>
                  <a:noFill/>
                </a:ln>
                <a:solidFill>
                  <a:prstClr val="black"/>
                </a:solidFill>
                <a:effectLst/>
                <a:uLnTx/>
                <a:uFillTx/>
                <a:latin typeface="Calibri"/>
                <a:ea typeface="+mn-ea"/>
                <a:cs typeface="+mn-cs"/>
              </a:rPr>
              <a:t># change the branch</a:t>
            </a: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GB"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0000"/>
                </a:solidFill>
                <a:effectLst/>
                <a:uLnTx/>
                <a:uFillTx/>
                <a:latin typeface="Calibri"/>
                <a:ea typeface="+mn-ea"/>
                <a:cs typeface="+mn-cs"/>
              </a:rPr>
              <a:t>Update branch</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400" b="1" i="0" u="none" strike="noStrike" kern="1200" cap="none" spc="0" normalizeH="0" baseline="0" noProof="0" dirty="0">
                <a:ln>
                  <a:noFill/>
                </a:ln>
                <a:solidFill>
                  <a:prstClr val="black"/>
                </a:solidFill>
                <a:effectLst/>
                <a:uLnTx/>
                <a:uFillTx/>
                <a:latin typeface="Calibri"/>
                <a:ea typeface="+mn-ea"/>
                <a:cs typeface="+mn-cs"/>
              </a:rPr>
              <a:t>Git pull    </a:t>
            </a:r>
            <a:r>
              <a:rPr kumimoji="0" lang="en-GB" sz="2400" b="0" i="0" u="none" strike="noStrike" kern="1200" cap="none" spc="0" normalizeH="0" baseline="0" noProof="0" dirty="0">
                <a:ln>
                  <a:noFill/>
                </a:ln>
                <a:solidFill>
                  <a:prstClr val="black"/>
                </a:solidFill>
                <a:effectLst/>
                <a:uLnTx/>
                <a:uFillTx/>
                <a:latin typeface="Calibri"/>
                <a:ea typeface="+mn-ea"/>
                <a:cs typeface="+mn-cs"/>
              </a:rPr>
              <a:t># updates branch</a:t>
            </a:r>
            <a:endParaRPr kumimoji="0" lang="en-GB" sz="2400" b="1" i="0" u="none" strike="noStrike" kern="1200" cap="none" spc="0" normalizeH="0" baseline="0" noProof="0" dirty="0">
              <a:ln>
                <a:noFill/>
              </a:ln>
              <a:solidFill>
                <a:prstClr val="black"/>
              </a:solidFill>
              <a:effectLst/>
              <a:uLnTx/>
              <a:uFillTx/>
              <a:latin typeface="Calibri"/>
              <a:ea typeface="+mn-ea"/>
              <a:cs typeface="+mn-cs"/>
            </a:endParaRPr>
          </a:p>
        </p:txBody>
      </p:sp>
      <p:sp>
        <p:nvSpPr>
          <p:cNvPr id="6" name="TextBox 5">
            <a:extLst>
              <a:ext uri="{FF2B5EF4-FFF2-40B4-BE49-F238E27FC236}">
                <a16:creationId xmlns:a16="http://schemas.microsoft.com/office/drawing/2014/main" id="{5A2C7484-3658-F651-23A0-44E13696991F}"/>
              </a:ext>
            </a:extLst>
          </p:cNvPr>
          <p:cNvSpPr txBox="1"/>
          <p:nvPr/>
        </p:nvSpPr>
        <p:spPr>
          <a:xfrm>
            <a:off x="6096000" y="1874728"/>
            <a:ext cx="6094428" cy="31085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0000"/>
                </a:solidFill>
                <a:effectLst/>
                <a:uLnTx/>
                <a:uFillTx/>
                <a:latin typeface="Calibri"/>
                <a:ea typeface="+mn-ea"/>
                <a:cs typeface="+mn-cs"/>
              </a:rPr>
              <a:t>Add remote origin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altLang="en-US" sz="2000" b="1" i="0" u="none" strike="noStrike" kern="1200" cap="none" spc="0" normalizeH="0" baseline="0" noProof="0" dirty="0">
                <a:ln>
                  <a:noFill/>
                </a:ln>
                <a:solidFill>
                  <a:prstClr val="black"/>
                </a:solidFill>
                <a:effectLst/>
                <a:uLnTx/>
                <a:uFillTx/>
                <a:latin typeface="ui-monospace"/>
                <a:ea typeface="+mn-ea"/>
                <a:cs typeface="+mn-cs"/>
              </a:rPr>
              <a:t>git remote add origin </a:t>
            </a:r>
            <a:r>
              <a:rPr kumimoji="0" lang="en-US" altLang="en-US" sz="2000" b="0" i="0" u="none" strike="noStrike" kern="1200" cap="none" spc="0" normalizeH="0" baseline="0" noProof="0" dirty="0">
                <a:ln>
                  <a:noFill/>
                </a:ln>
                <a:solidFill>
                  <a:prstClr val="black"/>
                </a:solidFill>
                <a:effectLst/>
                <a:uLnTx/>
                <a:uFillTx/>
                <a:latin typeface="ui-monospace"/>
                <a:ea typeface="+mn-ea"/>
                <a:cs typeface="+mn-cs"/>
              </a:rPr>
              <a:t>&lt;</a:t>
            </a:r>
            <a:r>
              <a:rPr kumimoji="0" lang="en-US" altLang="en-US" sz="2000" b="0" i="0" u="none" strike="noStrike" kern="1200" cap="none" spc="0" normalizeH="0" baseline="0" noProof="0" dirty="0" err="1">
                <a:ln>
                  <a:noFill/>
                </a:ln>
                <a:solidFill>
                  <a:prstClr val="black"/>
                </a:solidFill>
                <a:effectLst/>
                <a:uLnTx/>
                <a:uFillTx/>
                <a:latin typeface="ui-monospace"/>
                <a:ea typeface="+mn-ea"/>
                <a:cs typeface="+mn-cs"/>
              </a:rPr>
              <a:t>repoLink</a:t>
            </a:r>
            <a:r>
              <a:rPr kumimoji="0" lang="en-US" altLang="en-US" sz="2000" b="0" i="0" u="none" strike="noStrike" kern="1200" cap="none" spc="0" normalizeH="0" baseline="0" noProof="0" dirty="0">
                <a:ln>
                  <a:noFill/>
                </a:ln>
                <a:solidFill>
                  <a:prstClr val="black"/>
                </a:solidFill>
                <a:effectLst/>
                <a:uLnTx/>
                <a:uFillTx/>
                <a:latin typeface="ui-monospace"/>
                <a:ea typeface="+mn-ea"/>
                <a:cs typeface="+mn-cs"/>
              </a:rPr>
              <a:t>&gt;  # adds remote origin\</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altLang="en-US" sz="2000" b="0" i="0" u="none" strike="noStrike" kern="1200" cap="none" spc="0" normalizeH="0" baseline="0" noProof="0" dirty="0">
              <a:ln>
                <a:noFill/>
              </a:ln>
              <a:solidFill>
                <a:prstClr val="black"/>
              </a:solidFill>
              <a:effectLst/>
              <a:uLnTx/>
              <a:uFillTx/>
              <a:latin typeface="ui-monospace"/>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800" b="1" i="0" u="none" strike="noStrike" kern="1200" cap="none" spc="0" normalizeH="0" baseline="0" noProof="0" dirty="0">
                <a:ln>
                  <a:noFill/>
                </a:ln>
                <a:solidFill>
                  <a:srgbClr val="FF0000"/>
                </a:solidFill>
                <a:effectLst/>
                <a:uLnTx/>
                <a:uFillTx/>
                <a:latin typeface="Calibri"/>
                <a:ea typeface="+mn-ea"/>
                <a:cs typeface="+mn-cs"/>
              </a:rPr>
              <a:t>Push the code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a:ea typeface="+mn-ea"/>
                <a:cs typeface="+mn-cs"/>
              </a:rPr>
              <a:t>git push origin </a:t>
            </a:r>
            <a:r>
              <a:rPr kumimoji="0" lang="en-GB" sz="2000" b="0" i="0" u="none" strike="noStrike" kern="1200" cap="none" spc="0" normalizeH="0" baseline="0" noProof="0" dirty="0">
                <a:ln>
                  <a:noFill/>
                </a:ln>
                <a:solidFill>
                  <a:prstClr val="black"/>
                </a:solidFill>
                <a:effectLst/>
                <a:uLnTx/>
                <a:uFillTx/>
                <a:latin typeface="Calibri"/>
                <a:ea typeface="+mn-ea"/>
                <a:cs typeface="+mn-cs"/>
              </a:rPr>
              <a:t>&lt;master&gt;  # push the code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1" i="0" u="none" strike="noStrike" kern="1200" cap="none" spc="0" normalizeH="0" baseline="0" noProof="0" dirty="0">
                <a:ln>
                  <a:noFill/>
                </a:ln>
                <a:solidFill>
                  <a:prstClr val="black"/>
                </a:solidFill>
                <a:effectLst/>
                <a:uLnTx/>
                <a:uFillTx/>
                <a:latin typeface="Calibri"/>
                <a:ea typeface="+mn-ea"/>
                <a:cs typeface="+mn-cs"/>
              </a:rPr>
              <a:t>git push –u origin </a:t>
            </a:r>
            <a:r>
              <a:rPr kumimoji="0" lang="en-GB" sz="2000" b="0" i="0" u="none" strike="noStrike" kern="1200" cap="none" spc="0" normalizeH="0" baseline="0" noProof="0" dirty="0">
                <a:ln>
                  <a:noFill/>
                </a:ln>
                <a:solidFill>
                  <a:prstClr val="black"/>
                </a:solidFill>
                <a:effectLst/>
                <a:uLnTx/>
                <a:uFillTx/>
                <a:latin typeface="Calibri"/>
                <a:ea typeface="+mn-ea"/>
                <a:cs typeface="+mn-cs"/>
              </a:rPr>
              <a:t>&lt;master&gt;  #  </a:t>
            </a:r>
            <a:r>
              <a:rPr kumimoji="0" lang="en-GB" sz="2000" b="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The -u option automatically sets that repo as the upstream repo for you.</a:t>
            </a:r>
            <a:endParaRPr kumimoji="0" lang="en-GB" sz="2000" b="0" i="0" u="none" strike="noStrike" kern="1200" cap="none" spc="0" normalizeH="0" baseline="0" noProof="0" dirty="0">
              <a:ln>
                <a:noFill/>
              </a:ln>
              <a:solidFill>
                <a:prstClr val="black"/>
              </a:solidFill>
              <a:effectLst/>
              <a:uLnTx/>
              <a:uFillTx/>
              <a:latin typeface="Calibri"/>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GB" sz="2000" b="0" i="0" u="none" strike="noStrike" kern="1200" cap="none" spc="0" normalizeH="0" baseline="0" noProof="0" dirty="0">
                <a:ln>
                  <a:noFill/>
                </a:ln>
                <a:solidFill>
                  <a:prstClr val="black"/>
                </a:solidFill>
                <a:effectLst/>
                <a:uLnTx/>
                <a:uFillTx/>
                <a:latin typeface="Calibri"/>
                <a:ea typeface="+mn-ea"/>
                <a:cs typeface="+mn-cs"/>
              </a:rPr>
              <a:t> </a:t>
            </a:r>
          </a:p>
        </p:txBody>
      </p:sp>
    </p:spTree>
    <p:extLst>
      <p:ext uri="{BB962C8B-B14F-4D97-AF65-F5344CB8AC3E}">
        <p14:creationId xmlns:p14="http://schemas.microsoft.com/office/powerpoint/2010/main" val="33741643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8" name="TextBox 7">
            <a:extLst>
              <a:ext uri="{FF2B5EF4-FFF2-40B4-BE49-F238E27FC236}">
                <a16:creationId xmlns:a16="http://schemas.microsoft.com/office/drawing/2014/main" id="{A3BB49A9-DBBB-DC60-3425-B68FAB07CB47}"/>
              </a:ext>
            </a:extLst>
          </p:cNvPr>
          <p:cNvSpPr txBox="1"/>
          <p:nvPr/>
        </p:nvSpPr>
        <p:spPr>
          <a:xfrm>
            <a:off x="6721312" y="2570143"/>
            <a:ext cx="4560216" cy="3416320"/>
          </a:xfrm>
          <a:prstGeom prst="rect">
            <a:avLst/>
          </a:prstGeom>
          <a:noFill/>
        </p:spPr>
        <p:txBody>
          <a:bodyPr wrap="square">
            <a:spAutoFit/>
          </a:bodyPr>
          <a:lstStyle/>
          <a:p>
            <a:r>
              <a:rPr lang="en-GB" sz="2400" b="0" i="0" dirty="0">
                <a:solidFill>
                  <a:srgbClr val="00B0F0"/>
                </a:solidFill>
                <a:effectLst/>
                <a:latin typeface="Consolas" panose="020B0609020204030204" pitchFamily="49" charset="0"/>
              </a:rPr>
              <a:t>React</a:t>
            </a:r>
            <a:r>
              <a:rPr lang="en-GB" sz="2400" b="0" i="0" dirty="0">
                <a:effectLst/>
                <a:latin typeface="Consolas" panose="020B0609020204030204" pitchFamily="49" charset="0"/>
              </a:rPr>
              <a:t> is a declarative, efficient, and flexible JavaScript library for building user interfaces or UI components. It lets you compose complex UIs from small and isolated pieces of code called “components”.</a:t>
            </a:r>
            <a:endParaRPr lang="en-GB" sz="2400" dirty="0"/>
          </a:p>
        </p:txBody>
      </p:sp>
      <p:pic>
        <p:nvPicPr>
          <p:cNvPr id="1026" name="Picture 2" descr="Your custom development solution with React JS| Ubidreams">
            <a:extLst>
              <a:ext uri="{FF2B5EF4-FFF2-40B4-BE49-F238E27FC236}">
                <a16:creationId xmlns:a16="http://schemas.microsoft.com/office/drawing/2014/main" id="{8A842D16-D6E5-CA42-65AF-1D55B07CAB54}"/>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20053" r="20634"/>
          <a:stretch/>
        </p:blipFill>
        <p:spPr bwMode="auto">
          <a:xfrm>
            <a:off x="980388" y="1819646"/>
            <a:ext cx="4072379" cy="4511511"/>
          </a:xfrm>
          <a:prstGeom prst="rect">
            <a:avLst/>
          </a:prstGeom>
          <a:noFill/>
          <a:extLst>
            <a:ext uri="{909E8E84-426E-40DD-AFC4-6F175D3DCCD1}">
              <a14:hiddenFill xmlns:a14="http://schemas.microsoft.com/office/drawing/2010/main">
                <a:solidFill>
                  <a:srgbClr val="FFFFFF"/>
                </a:solidFill>
              </a14:hiddenFill>
            </a:ext>
          </a:extLst>
        </p:spPr>
      </p:pic>
      <p:sp>
        <p:nvSpPr>
          <p:cNvPr id="10" name="TextBox 9">
            <a:extLst>
              <a:ext uri="{FF2B5EF4-FFF2-40B4-BE49-F238E27FC236}">
                <a16:creationId xmlns:a16="http://schemas.microsoft.com/office/drawing/2014/main" id="{DB9DCD26-6BFA-0D33-734F-EFC84AD7D26E}"/>
              </a:ext>
            </a:extLst>
          </p:cNvPr>
          <p:cNvSpPr txBox="1"/>
          <p:nvPr/>
        </p:nvSpPr>
        <p:spPr>
          <a:xfrm>
            <a:off x="2903456" y="523468"/>
            <a:ext cx="4885312" cy="923330"/>
          </a:xfrm>
          <a:prstGeom prst="rect">
            <a:avLst/>
          </a:prstGeom>
          <a:noFill/>
        </p:spPr>
        <p:txBody>
          <a:bodyPr wrap="none" rtlCol="0">
            <a:spAutoFit/>
          </a:bodyPr>
          <a:lstStyle/>
          <a:p>
            <a:r>
              <a:rPr lang="en-US" sz="5400" dirty="0">
                <a:solidFill>
                  <a:srgbClr val="002060"/>
                </a:solidFill>
              </a:rPr>
              <a:t>What is </a:t>
            </a:r>
            <a:r>
              <a:rPr lang="en-US" sz="5400" dirty="0">
                <a:solidFill>
                  <a:srgbClr val="FF0000"/>
                </a:solidFill>
              </a:rPr>
              <a:t>React</a:t>
            </a:r>
            <a:r>
              <a:rPr lang="en-US" sz="5400" dirty="0">
                <a:solidFill>
                  <a:srgbClr val="002060"/>
                </a:solidFill>
              </a:rPr>
              <a:t> </a:t>
            </a:r>
            <a:r>
              <a:rPr lang="en-US" sz="5400" dirty="0">
                <a:solidFill>
                  <a:srgbClr val="FF0000"/>
                </a:solidFill>
              </a:rPr>
              <a:t>JS</a:t>
            </a:r>
            <a:r>
              <a:rPr lang="en-US" sz="5400" dirty="0">
                <a:solidFill>
                  <a:srgbClr val="002060"/>
                </a:solidFill>
              </a:rPr>
              <a:t> </a:t>
            </a:r>
            <a:endParaRPr lang="en-GB" sz="5400" dirty="0">
              <a:solidFill>
                <a:srgbClr val="002060"/>
              </a:solidFill>
            </a:endParaRPr>
          </a:p>
        </p:txBody>
      </p:sp>
    </p:spTree>
    <p:extLst>
      <p:ext uri="{BB962C8B-B14F-4D97-AF65-F5344CB8AC3E}">
        <p14:creationId xmlns:p14="http://schemas.microsoft.com/office/powerpoint/2010/main" val="3785362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6" name="TextBox 5">
            <a:extLst>
              <a:ext uri="{FF2B5EF4-FFF2-40B4-BE49-F238E27FC236}">
                <a16:creationId xmlns:a16="http://schemas.microsoft.com/office/drawing/2014/main" id="{2EF83CC5-4DE3-E54A-2D6C-DB05AC91F14C}"/>
              </a:ext>
            </a:extLst>
          </p:cNvPr>
          <p:cNvSpPr txBox="1"/>
          <p:nvPr/>
        </p:nvSpPr>
        <p:spPr>
          <a:xfrm>
            <a:off x="8173039" y="2043183"/>
            <a:ext cx="3787218" cy="4093428"/>
          </a:xfrm>
          <a:prstGeom prst="rect">
            <a:avLst/>
          </a:prstGeom>
          <a:noFill/>
        </p:spPr>
        <p:txBody>
          <a:bodyPr wrap="square">
            <a:spAutoFit/>
          </a:bodyPr>
          <a:lstStyle/>
          <a:p>
            <a:r>
              <a:rPr lang="en-GB" sz="2000" b="0" i="0" dirty="0">
                <a:solidFill>
                  <a:srgbClr val="FF0000"/>
                </a:solidFill>
                <a:effectLst/>
                <a:latin typeface="Consolas" panose="020B0609020204030204" pitchFamily="49" charset="0"/>
              </a:rPr>
              <a:t>React</a:t>
            </a:r>
            <a:r>
              <a:rPr lang="en-GB" sz="2000" b="0" i="0" dirty="0">
                <a:solidFill>
                  <a:srgbClr val="002060"/>
                </a:solidFill>
                <a:effectLst/>
                <a:latin typeface="Consolas" panose="020B0609020204030204" pitchFamily="49" charset="0"/>
              </a:rPr>
              <a:t> makes it painless to create interactive UIs. Design simple views for each state in your application, and React will efficiently update and render just the right components when your data changes. Declarative views make your code more predictable and easier to debug. </a:t>
            </a:r>
            <a:br>
              <a:rPr lang="en-GB" sz="2000" dirty="0">
                <a:solidFill>
                  <a:srgbClr val="002060"/>
                </a:solidFill>
              </a:rPr>
            </a:br>
            <a:endParaRPr lang="en-GB" sz="2000" dirty="0">
              <a:solidFill>
                <a:srgbClr val="002060"/>
              </a:solidFill>
            </a:endParaRPr>
          </a:p>
        </p:txBody>
      </p:sp>
      <p:pic>
        <p:nvPicPr>
          <p:cNvPr id="2050" name="Picture 2" descr="1 Introduction to React | Virtual DOM | React Tutorial for Beginners -  YouTube">
            <a:extLst>
              <a:ext uri="{FF2B5EF4-FFF2-40B4-BE49-F238E27FC236}">
                <a16:creationId xmlns:a16="http://schemas.microsoft.com/office/drawing/2014/main" id="{011CC4C3-1999-2E5E-BCE1-A46A7702B4CA}"/>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5025" t="5156" r="4780" b="5693"/>
          <a:stretch/>
        </p:blipFill>
        <p:spPr bwMode="auto">
          <a:xfrm>
            <a:off x="500800" y="2043183"/>
            <a:ext cx="7036324" cy="3912124"/>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4EE74D97-7D4F-7F84-EC2C-84CA6F6CB4F3}"/>
              </a:ext>
            </a:extLst>
          </p:cNvPr>
          <p:cNvSpPr txBox="1"/>
          <p:nvPr/>
        </p:nvSpPr>
        <p:spPr>
          <a:xfrm>
            <a:off x="980388" y="604335"/>
            <a:ext cx="7562198" cy="923330"/>
          </a:xfrm>
          <a:prstGeom prst="rect">
            <a:avLst/>
          </a:prstGeom>
          <a:noFill/>
        </p:spPr>
        <p:txBody>
          <a:bodyPr wrap="none" rtlCol="0">
            <a:spAutoFit/>
          </a:bodyPr>
          <a:lstStyle/>
          <a:p>
            <a:r>
              <a:rPr lang="en-US" sz="5400" dirty="0">
                <a:solidFill>
                  <a:srgbClr val="002060"/>
                </a:solidFill>
              </a:rPr>
              <a:t>Why you should use </a:t>
            </a:r>
            <a:r>
              <a:rPr lang="en-US" sz="5400" dirty="0">
                <a:solidFill>
                  <a:srgbClr val="FF0000"/>
                </a:solidFill>
              </a:rPr>
              <a:t>React</a:t>
            </a:r>
            <a:endParaRPr lang="en-GB" sz="5400" dirty="0">
              <a:solidFill>
                <a:srgbClr val="FF0000"/>
              </a:solidFill>
            </a:endParaRPr>
          </a:p>
        </p:txBody>
      </p:sp>
    </p:spTree>
    <p:extLst>
      <p:ext uri="{BB962C8B-B14F-4D97-AF65-F5344CB8AC3E}">
        <p14:creationId xmlns:p14="http://schemas.microsoft.com/office/powerpoint/2010/main" val="28158816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09221AC1-7261-2E84-5B27-F8006D3B4A0D}"/>
              </a:ext>
            </a:extLst>
          </p:cNvPr>
          <p:cNvSpPr txBox="1"/>
          <p:nvPr/>
        </p:nvSpPr>
        <p:spPr>
          <a:xfrm>
            <a:off x="980388" y="604335"/>
            <a:ext cx="5138586" cy="923330"/>
          </a:xfrm>
          <a:prstGeom prst="rect">
            <a:avLst/>
          </a:prstGeom>
          <a:noFill/>
        </p:spPr>
        <p:txBody>
          <a:bodyPr wrap="none" rtlCol="0">
            <a:spAutoFit/>
          </a:bodyPr>
          <a:lstStyle/>
          <a:p>
            <a:r>
              <a:rPr lang="en-US" sz="5400" dirty="0">
                <a:solidFill>
                  <a:srgbClr val="002060"/>
                </a:solidFill>
              </a:rPr>
              <a:t>Who uses </a:t>
            </a:r>
            <a:r>
              <a:rPr lang="en-US" sz="5400" dirty="0">
                <a:solidFill>
                  <a:srgbClr val="FF0000"/>
                </a:solidFill>
              </a:rPr>
              <a:t>React? </a:t>
            </a:r>
            <a:endParaRPr lang="en-GB" sz="5400" dirty="0">
              <a:solidFill>
                <a:srgbClr val="FF0000"/>
              </a:solidFill>
            </a:endParaRPr>
          </a:p>
        </p:txBody>
      </p:sp>
      <p:pic>
        <p:nvPicPr>
          <p:cNvPr id="3074" name="Picture 2" descr="Netflix - Apps on Google Play">
            <a:extLst>
              <a:ext uri="{FF2B5EF4-FFF2-40B4-BE49-F238E27FC236}">
                <a16:creationId xmlns:a16="http://schemas.microsoft.com/office/drawing/2014/main" id="{7ED5F63F-B8B7-E38E-7738-C62FD989B38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109" y="1941920"/>
            <a:ext cx="4010319" cy="4010319"/>
          </a:xfrm>
          <a:prstGeom prst="rect">
            <a:avLst/>
          </a:prstGeom>
          <a:noFill/>
          <a:extLst>
            <a:ext uri="{909E8E84-426E-40DD-AFC4-6F175D3DCCD1}">
              <a14:hiddenFill xmlns:a14="http://schemas.microsoft.com/office/drawing/2010/main">
                <a:solidFill>
                  <a:srgbClr val="FFFFFF"/>
                </a:solidFill>
              </a14:hiddenFill>
            </a:ext>
          </a:extLst>
        </p:spPr>
      </p:pic>
      <p:pic>
        <p:nvPicPr>
          <p:cNvPr id="3076" name="Picture 4" descr="DesignStudio creates new logo for Airbnb">
            <a:extLst>
              <a:ext uri="{FF2B5EF4-FFF2-40B4-BE49-F238E27FC236}">
                <a16:creationId xmlns:a16="http://schemas.microsoft.com/office/drawing/2014/main" id="{6CE543B0-2E46-0219-4040-5082DFB4605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9428" y="1941920"/>
            <a:ext cx="4010319" cy="4010319"/>
          </a:xfrm>
          <a:prstGeom prst="rect">
            <a:avLst/>
          </a:prstGeom>
          <a:noFill/>
          <a:extLst>
            <a:ext uri="{909E8E84-426E-40DD-AFC4-6F175D3DCCD1}">
              <a14:hiddenFill xmlns:a14="http://schemas.microsoft.com/office/drawing/2010/main">
                <a:solidFill>
                  <a:srgbClr val="FFFFFF"/>
                </a:solidFill>
              </a14:hiddenFill>
            </a:ext>
          </a:extLst>
        </p:spPr>
      </p:pic>
      <p:pic>
        <p:nvPicPr>
          <p:cNvPr id="3078" name="Picture 6" descr="Instagram - Wikipedio">
            <a:extLst>
              <a:ext uri="{FF2B5EF4-FFF2-40B4-BE49-F238E27FC236}">
                <a16:creationId xmlns:a16="http://schemas.microsoft.com/office/drawing/2014/main" id="{BB798565-C365-C3CA-1133-57895259A38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327011" y="2018122"/>
            <a:ext cx="3685880" cy="368588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690730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57035B4D-5910-624B-38C5-0E9A7AE6BC7F}"/>
              </a:ext>
            </a:extLst>
          </p:cNvPr>
          <p:cNvSpPr txBox="1"/>
          <p:nvPr/>
        </p:nvSpPr>
        <p:spPr>
          <a:xfrm>
            <a:off x="622170" y="523468"/>
            <a:ext cx="7211269" cy="923330"/>
          </a:xfrm>
          <a:prstGeom prst="rect">
            <a:avLst/>
          </a:prstGeom>
          <a:noFill/>
        </p:spPr>
        <p:txBody>
          <a:bodyPr wrap="none" rtlCol="0">
            <a:spAutoFit/>
          </a:bodyPr>
          <a:lstStyle/>
          <a:p>
            <a:r>
              <a:rPr lang="en-US" sz="5400" dirty="0">
                <a:solidFill>
                  <a:srgbClr val="002060"/>
                </a:solidFill>
              </a:rPr>
              <a:t>How to start using </a:t>
            </a:r>
            <a:r>
              <a:rPr lang="en-US" sz="5400" dirty="0">
                <a:solidFill>
                  <a:srgbClr val="FF0000"/>
                </a:solidFill>
              </a:rPr>
              <a:t>React</a:t>
            </a:r>
            <a:endParaRPr lang="en-GB" sz="5400" dirty="0">
              <a:solidFill>
                <a:srgbClr val="FF0000"/>
              </a:solidFill>
            </a:endParaRPr>
          </a:p>
        </p:txBody>
      </p:sp>
      <p:sp>
        <p:nvSpPr>
          <p:cNvPr id="7" name="TextBox 6">
            <a:extLst>
              <a:ext uri="{FF2B5EF4-FFF2-40B4-BE49-F238E27FC236}">
                <a16:creationId xmlns:a16="http://schemas.microsoft.com/office/drawing/2014/main" id="{3323CB25-9E3C-92BF-E418-D4C968157667}"/>
              </a:ext>
            </a:extLst>
          </p:cNvPr>
          <p:cNvSpPr txBox="1"/>
          <p:nvPr/>
        </p:nvSpPr>
        <p:spPr>
          <a:xfrm>
            <a:off x="200318" y="4116860"/>
            <a:ext cx="6094428" cy="646331"/>
          </a:xfrm>
          <a:prstGeom prst="rect">
            <a:avLst/>
          </a:prstGeom>
          <a:noFill/>
        </p:spPr>
        <p:txBody>
          <a:bodyPr wrap="square">
            <a:spAutoFit/>
          </a:bodyPr>
          <a:lstStyle/>
          <a:p>
            <a:r>
              <a:rPr lang="en-GB" b="0" i="0" dirty="0" err="1">
                <a:effectLst/>
                <a:latin typeface="Consolas" panose="020B0609020204030204" pitchFamily="49" charset="0"/>
              </a:rPr>
              <a:t>const</a:t>
            </a:r>
            <a:r>
              <a:rPr lang="en-GB" b="0" i="0" dirty="0">
                <a:effectLst/>
                <a:latin typeface="Consolas" panose="020B0609020204030204" pitchFamily="49" charset="0"/>
              </a:rPr>
              <a:t> element = </a:t>
            </a:r>
            <a:r>
              <a:rPr lang="en-GB" b="0" i="0" dirty="0" err="1">
                <a:effectLst/>
                <a:latin typeface="Consolas" panose="020B0609020204030204" pitchFamily="49" charset="0"/>
              </a:rPr>
              <a:t>React.createElement</a:t>
            </a:r>
            <a:r>
              <a:rPr lang="en-GB" b="0" i="0" dirty="0">
                <a:effectLst/>
                <a:latin typeface="Consolas" panose="020B0609020204030204" pitchFamily="49" charset="0"/>
              </a:rPr>
              <a:t>( 'h1', {</a:t>
            </a:r>
            <a:r>
              <a:rPr lang="en-GB" b="0" i="0" dirty="0" err="1">
                <a:effectLst/>
                <a:latin typeface="Consolas" panose="020B0609020204030204" pitchFamily="49" charset="0"/>
              </a:rPr>
              <a:t>className</a:t>
            </a:r>
            <a:r>
              <a:rPr lang="en-GB" b="0" i="0" dirty="0">
                <a:effectLst/>
                <a:latin typeface="Consolas" panose="020B0609020204030204" pitchFamily="49" charset="0"/>
              </a:rPr>
              <a:t>: 'greeting'}, 'Hello, world!' );</a:t>
            </a:r>
            <a:endParaRPr lang="en-GB" dirty="0"/>
          </a:p>
        </p:txBody>
      </p:sp>
      <p:sp>
        <p:nvSpPr>
          <p:cNvPr id="9" name="TextBox 8">
            <a:extLst>
              <a:ext uri="{FF2B5EF4-FFF2-40B4-BE49-F238E27FC236}">
                <a16:creationId xmlns:a16="http://schemas.microsoft.com/office/drawing/2014/main" id="{492A9A7F-1CBE-ED17-6DCE-0496F85B04FA}"/>
              </a:ext>
            </a:extLst>
          </p:cNvPr>
          <p:cNvSpPr txBox="1"/>
          <p:nvPr/>
        </p:nvSpPr>
        <p:spPr>
          <a:xfrm>
            <a:off x="200318" y="2863022"/>
            <a:ext cx="11865991" cy="646331"/>
          </a:xfrm>
          <a:prstGeom prst="rect">
            <a:avLst/>
          </a:prstGeom>
          <a:noFill/>
        </p:spPr>
        <p:txBody>
          <a:bodyPr wrap="square">
            <a:spAutoFit/>
          </a:bodyPr>
          <a:lstStyle/>
          <a:p>
            <a:r>
              <a:rPr lang="en-GB" b="0" dirty="0">
                <a:solidFill>
                  <a:srgbClr val="808080"/>
                </a:solidFill>
                <a:effectLst/>
                <a:latin typeface="Consolas" panose="020B0609020204030204" pitchFamily="49" charset="0"/>
              </a:rPr>
              <a:t>&lt;</a:t>
            </a:r>
            <a:r>
              <a:rPr lang="en-GB" b="0" dirty="0">
                <a:solidFill>
                  <a:srgbClr val="569CD6"/>
                </a:solidFill>
                <a:effectLst/>
                <a:latin typeface="Consolas" panose="020B0609020204030204" pitchFamily="49" charset="0"/>
              </a:rPr>
              <a:t>script</a:t>
            </a:r>
            <a:r>
              <a:rPr lang="en-GB" dirty="0">
                <a:solidFill>
                  <a:srgbClr val="D4D4D4"/>
                </a:solidFill>
                <a:latin typeface="Consolas" panose="020B0609020204030204" pitchFamily="49" charset="0"/>
              </a:rPr>
              <a:t> </a:t>
            </a:r>
            <a:r>
              <a:rPr lang="en-GB" b="0" dirty="0" err="1">
                <a:solidFill>
                  <a:srgbClr val="0070C0"/>
                </a:solidFill>
                <a:effectLst/>
                <a:latin typeface="Consolas" panose="020B0609020204030204" pitchFamily="49" charset="0"/>
              </a:rPr>
              <a:t>src</a:t>
            </a:r>
            <a:r>
              <a:rPr lang="en-GB" b="0" dirty="0">
                <a:solidFill>
                  <a:srgbClr val="0070C0"/>
                </a:solidFill>
                <a:effectLst/>
                <a:latin typeface="Consolas" panose="020B0609020204030204" pitchFamily="49" charset="0"/>
              </a:rPr>
              <a:t> </a:t>
            </a:r>
            <a:r>
              <a:rPr lang="en-GB" b="0" dirty="0">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"https://unpkg.com/react@17.0.2/</a:t>
            </a:r>
            <a:r>
              <a:rPr lang="en-GB" b="0" dirty="0" err="1">
                <a:solidFill>
                  <a:srgbClr val="CE9178"/>
                </a:solidFill>
                <a:effectLst/>
                <a:latin typeface="Consolas" panose="020B0609020204030204" pitchFamily="49" charset="0"/>
              </a:rPr>
              <a:t>umd</a:t>
            </a:r>
            <a:r>
              <a:rPr lang="en-GB" b="0" dirty="0">
                <a:solidFill>
                  <a:srgbClr val="CE9178"/>
                </a:solidFill>
                <a:effectLst/>
                <a:latin typeface="Consolas" panose="020B0609020204030204" pitchFamily="49" charset="0"/>
              </a:rPr>
              <a:t>/react.production.min.js"</a:t>
            </a:r>
            <a:r>
              <a:rPr lang="en-GB" b="0" dirty="0">
                <a:solidFill>
                  <a:srgbClr val="808080"/>
                </a:solidFill>
                <a:effectLst/>
                <a:latin typeface="Consolas" panose="020B0609020204030204" pitchFamily="49" charset="0"/>
              </a:rPr>
              <a:t>&gt;&lt;/</a:t>
            </a:r>
            <a:r>
              <a:rPr lang="en-GB" b="0" dirty="0">
                <a:solidFill>
                  <a:srgbClr val="569CD6"/>
                </a:solidFill>
                <a:effectLst/>
                <a:latin typeface="Consolas" panose="020B0609020204030204" pitchFamily="49" charset="0"/>
              </a:rPr>
              <a:t>script</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a:p>
            <a:r>
              <a:rPr lang="en-GB" b="0" dirty="0">
                <a:solidFill>
                  <a:srgbClr val="808080"/>
                </a:solidFill>
                <a:effectLst/>
                <a:latin typeface="Consolas" panose="020B0609020204030204" pitchFamily="49" charset="0"/>
              </a:rPr>
              <a:t>&lt;</a:t>
            </a:r>
            <a:r>
              <a:rPr lang="en-GB" b="0" dirty="0">
                <a:solidFill>
                  <a:srgbClr val="569CD6"/>
                </a:solidFill>
                <a:effectLst/>
                <a:latin typeface="Consolas" panose="020B0609020204030204" pitchFamily="49" charset="0"/>
              </a:rPr>
              <a:t>script</a:t>
            </a:r>
            <a:r>
              <a:rPr lang="en-GB" b="0" dirty="0">
                <a:solidFill>
                  <a:srgbClr val="D4D4D4"/>
                </a:solidFill>
                <a:effectLst/>
                <a:latin typeface="Consolas" panose="020B0609020204030204" pitchFamily="49" charset="0"/>
              </a:rPr>
              <a:t> </a:t>
            </a:r>
            <a:r>
              <a:rPr lang="en-GB" b="0" dirty="0" err="1">
                <a:solidFill>
                  <a:srgbClr val="0070C0"/>
                </a:solidFill>
                <a:effectLst/>
                <a:latin typeface="Consolas" panose="020B0609020204030204" pitchFamily="49" charset="0"/>
              </a:rPr>
              <a:t>src</a:t>
            </a:r>
            <a:r>
              <a:rPr lang="en-GB" b="0" dirty="0">
                <a:solidFill>
                  <a:srgbClr val="0070C0"/>
                </a:solidFill>
                <a:effectLst/>
                <a:latin typeface="Consolas" panose="020B0609020204030204" pitchFamily="49" charset="0"/>
              </a:rPr>
              <a:t> </a:t>
            </a:r>
            <a:r>
              <a:rPr lang="en-GB" b="0" dirty="0">
                <a:effectLst/>
                <a:latin typeface="Consolas" panose="020B0609020204030204" pitchFamily="49" charset="0"/>
              </a:rPr>
              <a:t>=</a:t>
            </a:r>
            <a:r>
              <a:rPr lang="en-GB" b="0" dirty="0">
                <a:solidFill>
                  <a:srgbClr val="D4D4D4"/>
                </a:solidFill>
                <a:effectLst/>
                <a:latin typeface="Consolas" panose="020B0609020204030204" pitchFamily="49" charset="0"/>
              </a:rPr>
              <a:t> </a:t>
            </a:r>
            <a:r>
              <a:rPr lang="en-GB" b="0" dirty="0">
                <a:solidFill>
                  <a:srgbClr val="CE9178"/>
                </a:solidFill>
                <a:effectLst/>
                <a:latin typeface="Consolas" panose="020B0609020204030204" pitchFamily="49" charset="0"/>
              </a:rPr>
              <a:t>"https://unpkg.com/react-dom@17.0.2/</a:t>
            </a:r>
            <a:r>
              <a:rPr lang="en-GB" b="0" dirty="0" err="1">
                <a:solidFill>
                  <a:srgbClr val="CE9178"/>
                </a:solidFill>
                <a:effectLst/>
                <a:latin typeface="Consolas" panose="020B0609020204030204" pitchFamily="49" charset="0"/>
              </a:rPr>
              <a:t>umd</a:t>
            </a:r>
            <a:r>
              <a:rPr lang="en-GB" b="0" dirty="0">
                <a:solidFill>
                  <a:srgbClr val="CE9178"/>
                </a:solidFill>
                <a:effectLst/>
                <a:latin typeface="Consolas" panose="020B0609020204030204" pitchFamily="49" charset="0"/>
              </a:rPr>
              <a:t>/react-dom.production.min.js"</a:t>
            </a:r>
            <a:r>
              <a:rPr lang="en-GB" b="0" dirty="0">
                <a:solidFill>
                  <a:srgbClr val="808080"/>
                </a:solidFill>
                <a:effectLst/>
                <a:latin typeface="Consolas" panose="020B0609020204030204" pitchFamily="49" charset="0"/>
              </a:rPr>
              <a:t>&gt;&lt;/</a:t>
            </a:r>
            <a:r>
              <a:rPr lang="en-GB" b="0" dirty="0">
                <a:solidFill>
                  <a:srgbClr val="569CD6"/>
                </a:solidFill>
                <a:effectLst/>
                <a:latin typeface="Consolas" panose="020B0609020204030204" pitchFamily="49" charset="0"/>
              </a:rPr>
              <a:t>script</a:t>
            </a:r>
            <a:r>
              <a:rPr lang="en-GB" b="0" dirty="0">
                <a:solidFill>
                  <a:srgbClr val="808080"/>
                </a:solidFill>
                <a:effectLst/>
                <a:latin typeface="Consolas" panose="020B0609020204030204" pitchFamily="49" charset="0"/>
              </a:rPr>
              <a:t>&gt;</a:t>
            </a:r>
            <a:endParaRPr lang="en-GB"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78551489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9933436" y="126511"/>
            <a:ext cx="1057418" cy="1151277"/>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lang="en-GB" sz="7425" b="1" i="0" u="none" strike="noStrike" kern="1200" cap="none" spc="-1772" normalizeH="0" baseline="0" noProof="0" dirty="0">
                <a:ln>
                  <a:noFill/>
                </a:ln>
                <a:solidFill>
                  <a:srgbClr val="D3EBFF"/>
                </a:solidFill>
                <a:effectLst/>
                <a:uLnTx/>
                <a:uFillTx/>
                <a:latin typeface="Arial"/>
                <a:ea typeface="+mn-ea"/>
                <a:cs typeface="Arial"/>
              </a:rPr>
              <a:t>0</a:t>
            </a:r>
            <a:r>
              <a:rPr kumimoji="0" lang="en-US" sz="7425" b="1" i="0" u="none" strike="noStrike" kern="1200" cap="none" spc="-1772" normalizeH="0" baseline="0" noProof="0" dirty="0">
                <a:ln>
                  <a:noFill/>
                </a:ln>
                <a:solidFill>
                  <a:srgbClr val="D3EBFF"/>
                </a:solidFill>
                <a:effectLst/>
                <a:uLnTx/>
                <a:uFillTx/>
                <a:latin typeface="Arial"/>
                <a:ea typeface="+mn-ea"/>
                <a:cs typeface="Arial"/>
              </a:rPr>
              <a:t>5</a:t>
            </a:r>
            <a:endParaRPr kumimoji="0" sz="7425" b="0" i="0" u="none" strike="noStrike" kern="1200" cap="none" spc="0" normalizeH="0" baseline="0" noProof="0" dirty="0">
              <a:ln>
                <a:noFill/>
              </a:ln>
              <a:solidFill>
                <a:prstClr val="black"/>
              </a:solidFill>
              <a:effectLst/>
              <a:uLnTx/>
              <a:uFillTx/>
              <a:latin typeface="Arial"/>
              <a:ea typeface="+mn-ea"/>
              <a:cs typeface="Arial"/>
            </a:endParaRPr>
          </a:p>
        </p:txBody>
      </p:sp>
      <p:sp>
        <p:nvSpPr>
          <p:cNvPr id="4" name="object 4"/>
          <p:cNvSpPr txBox="1"/>
          <p:nvPr/>
        </p:nvSpPr>
        <p:spPr>
          <a:xfrm>
            <a:off x="9933436" y="604335"/>
            <a:ext cx="843534"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3" normalizeH="0" baseline="0" noProof="0" dirty="0">
                <a:ln>
                  <a:noFill/>
                </a:ln>
                <a:solidFill>
                  <a:srgbClr val="6C6D70"/>
                </a:solidFill>
                <a:effectLst/>
                <a:uLnTx/>
                <a:uFillTx/>
                <a:latin typeface="Arial MT"/>
                <a:ea typeface="+mn-ea"/>
                <a:cs typeface="Arial MT"/>
              </a:rPr>
              <a:t>Academy</a:t>
            </a:r>
            <a:r>
              <a:rPr kumimoji="0" sz="1215" b="0" i="0" u="none" strike="noStrike" kern="1200" cap="none" spc="-37" normalizeH="0" baseline="0" noProof="0" dirty="0">
                <a:ln>
                  <a:noFill/>
                </a:ln>
                <a:solidFill>
                  <a:srgbClr val="6C6D70"/>
                </a:solidFill>
                <a:effectLst/>
                <a:uLnTx/>
                <a:uFillTx/>
                <a:latin typeface="Arial MT"/>
                <a:ea typeface="+mn-ea"/>
                <a:cs typeface="Arial MT"/>
              </a:rPr>
              <a:t> </a:t>
            </a:r>
            <a:r>
              <a:rPr kumimoji="0" sz="1215" b="0" i="0" u="none" strike="noStrike" kern="1200" cap="none" spc="20" normalizeH="0" baseline="0" noProof="0" dirty="0">
                <a:ln>
                  <a:noFill/>
                </a:ln>
                <a:solidFill>
                  <a:srgbClr val="6C6D70"/>
                </a:solidFill>
                <a:effectLst/>
                <a:uLnTx/>
                <a:uFillTx/>
                <a:latin typeface="Arial MT"/>
                <a:ea typeface="+mn-ea"/>
                <a:cs typeface="Arial MT"/>
              </a:rPr>
              <a:t>of</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5" name="object 5"/>
          <p:cNvSpPr txBox="1"/>
          <p:nvPr/>
        </p:nvSpPr>
        <p:spPr>
          <a:xfrm>
            <a:off x="9653527" y="789502"/>
            <a:ext cx="1166289" cy="195631"/>
          </a:xfrm>
          <a:prstGeom prst="rect">
            <a:avLst/>
          </a:prstGeom>
        </p:spPr>
        <p:txBody>
          <a:bodyPr vert="horz" wrap="square" lIns="0" tIns="8573" rIns="0" bIns="0" rtlCol="0">
            <a:spAutoFit/>
          </a:bodyPr>
          <a:lstStyle/>
          <a:p>
            <a:pPr marL="8573" marR="0" lvl="0" indent="0" algn="l" defTabSz="617220" rtl="0" eaLnBrk="1" fontAlgn="auto" latinLnBrk="0" hangingPunct="1">
              <a:lnSpc>
                <a:spcPct val="100000"/>
              </a:lnSpc>
              <a:spcBef>
                <a:spcPts val="68"/>
              </a:spcBef>
              <a:spcAft>
                <a:spcPts val="0"/>
              </a:spcAft>
              <a:buClrTx/>
              <a:buSzTx/>
              <a:buFontTx/>
              <a:buNone/>
              <a:tabLst/>
              <a:defRPr/>
            </a:pPr>
            <a:r>
              <a:rPr kumimoji="0" sz="1215" b="0" i="0" u="none" strike="noStrike" kern="1200" cap="none" spc="0" normalizeH="0" baseline="0" noProof="0" dirty="0">
                <a:ln>
                  <a:noFill/>
                </a:ln>
                <a:solidFill>
                  <a:srgbClr val="6C6D70"/>
                </a:solidFill>
                <a:effectLst/>
                <a:uLnTx/>
                <a:uFillTx/>
                <a:latin typeface="Arial MT"/>
                <a:ea typeface="+mn-ea"/>
                <a:cs typeface="Arial MT"/>
              </a:rPr>
              <a:t>Digital</a:t>
            </a:r>
            <a:r>
              <a:rPr kumimoji="0" sz="1215" b="0" i="0" u="none" strike="noStrike" kern="1200" cap="none" spc="-34" normalizeH="0" baseline="0" noProof="0" dirty="0">
                <a:ln>
                  <a:noFill/>
                </a:ln>
                <a:solidFill>
                  <a:srgbClr val="6C6D70"/>
                </a:solidFill>
                <a:effectLst/>
                <a:uLnTx/>
                <a:uFillTx/>
                <a:latin typeface="Arial MT"/>
                <a:ea typeface="+mn-ea"/>
                <a:cs typeface="Arial MT"/>
              </a:rPr>
              <a:t> </a:t>
            </a:r>
            <a:r>
              <a:rPr kumimoji="0" sz="1215" b="0" i="0" u="none" strike="noStrike" kern="1200" cap="none" spc="3" normalizeH="0" baseline="0" noProof="0" dirty="0">
                <a:ln>
                  <a:noFill/>
                </a:ln>
                <a:solidFill>
                  <a:srgbClr val="6C6D70"/>
                </a:solidFill>
                <a:effectLst/>
                <a:uLnTx/>
                <a:uFillTx/>
                <a:latin typeface="Arial MT"/>
                <a:ea typeface="+mn-ea"/>
                <a:cs typeface="Arial MT"/>
              </a:rPr>
              <a:t>Industries</a:t>
            </a:r>
            <a:endParaRPr kumimoji="0" sz="1215" b="0" i="0" u="none" strike="noStrike" kern="1200" cap="none" spc="0" normalizeH="0" baseline="0" noProof="0" dirty="0">
              <a:ln>
                <a:noFill/>
              </a:ln>
              <a:solidFill>
                <a:prstClr val="black"/>
              </a:solidFill>
              <a:effectLst/>
              <a:uLnTx/>
              <a:uFillTx/>
              <a:latin typeface="Arial MT"/>
              <a:ea typeface="+mn-ea"/>
              <a:cs typeface="Arial MT"/>
            </a:endParaRPr>
          </a:p>
        </p:txBody>
      </p:sp>
      <p:sp>
        <p:nvSpPr>
          <p:cNvPr id="3" name="TextBox 2">
            <a:extLst>
              <a:ext uri="{FF2B5EF4-FFF2-40B4-BE49-F238E27FC236}">
                <a16:creationId xmlns:a16="http://schemas.microsoft.com/office/drawing/2014/main" id="{8509C54A-9C80-4B8F-8F4E-333B07038DD5}"/>
              </a:ext>
            </a:extLst>
          </p:cNvPr>
          <p:cNvSpPr txBox="1"/>
          <p:nvPr/>
        </p:nvSpPr>
        <p:spPr>
          <a:xfrm>
            <a:off x="923828" y="523468"/>
            <a:ext cx="3441648" cy="923330"/>
          </a:xfrm>
          <a:prstGeom prst="rect">
            <a:avLst/>
          </a:prstGeom>
          <a:noFill/>
        </p:spPr>
        <p:txBody>
          <a:bodyPr wrap="none" rtlCol="0">
            <a:spAutoFit/>
          </a:bodyPr>
          <a:lstStyle/>
          <a:p>
            <a:r>
              <a:rPr lang="en-US" sz="5400" dirty="0">
                <a:solidFill>
                  <a:srgbClr val="FF0000"/>
                </a:solidFill>
              </a:rPr>
              <a:t>BUILD</a:t>
            </a:r>
            <a:r>
              <a:rPr lang="en-US" sz="5400" dirty="0">
                <a:solidFill>
                  <a:srgbClr val="002060"/>
                </a:solidFill>
              </a:rPr>
              <a:t> tools</a:t>
            </a:r>
            <a:endParaRPr lang="en-GB" sz="5400" dirty="0">
              <a:solidFill>
                <a:srgbClr val="FF0000"/>
              </a:solidFill>
            </a:endParaRPr>
          </a:p>
        </p:txBody>
      </p:sp>
      <p:pic>
        <p:nvPicPr>
          <p:cNvPr id="6146" name="Picture 2" descr="Prettier">
            <a:extLst>
              <a:ext uri="{FF2B5EF4-FFF2-40B4-BE49-F238E27FC236}">
                <a16:creationId xmlns:a16="http://schemas.microsoft.com/office/drawing/2014/main" id="{126C9645-F6F5-E6D6-653C-BD81D5791FA3}"/>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58618" y="1778524"/>
            <a:ext cx="7613715" cy="475857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88858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ppt/theme/theme2.xml><?xml version="1.0" encoding="utf-8"?>
<a:theme xmlns:a="http://schemas.openxmlformats.org/drawingml/2006/main" name="1_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280</TotalTime>
  <Words>398</Words>
  <Application>Microsoft Office PowerPoint</Application>
  <PresentationFormat>Widescreen</PresentationFormat>
  <Paragraphs>65</Paragraphs>
  <Slides>10</Slides>
  <Notes>0</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10</vt:i4>
      </vt:variant>
    </vt:vector>
  </HeadingPairs>
  <TitlesOfParts>
    <vt:vector size="18" baseType="lpstr">
      <vt:lpstr>Arial</vt:lpstr>
      <vt:lpstr>Arial MT</vt:lpstr>
      <vt:lpstr>Calibri</vt:lpstr>
      <vt:lpstr>Calibri Light</vt:lpstr>
      <vt:lpstr>Consolas</vt:lpstr>
      <vt:lpstr>ui-monospace</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Giorgi Dzirkvelishvili</dc:creator>
  <cp:lastModifiedBy>Giorgi Dzirkvelishvili</cp:lastModifiedBy>
  <cp:revision>5</cp:revision>
  <dcterms:created xsi:type="dcterms:W3CDTF">2023-03-08T09:47:20Z</dcterms:created>
  <dcterms:modified xsi:type="dcterms:W3CDTF">2023-04-04T17:15:51Z</dcterms:modified>
</cp:coreProperties>
</file>