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DAA1-CE72-3124-4E41-156FBE523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E170F-BCCE-A6E7-C6EB-B2E168884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57B1A-D02A-2C3A-B531-3A9DAAD5B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94EC-7EF0-4F02-9826-2C963E0ED12D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0CFC0-356B-B37F-CB8C-6E9FAC99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3B90-E307-4D57-F09C-B25D4BC4E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332D-1817-4279-B184-8D842A6E4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47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65DF3-B8C9-A676-F0CA-5EC946E5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7C1D0-3326-DE65-8586-DC50123E3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2B7DA-2B59-0D04-07AF-E2C30FCA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94EC-7EF0-4F02-9826-2C963E0ED12D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9728E-D005-FA8E-14E7-DC9D8EE6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23A71-B3FE-1450-BEAC-4875B6B9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332D-1817-4279-B184-8D842A6E4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60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ADFAEC-7115-EDAE-C819-3288AA119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8F09D-433D-7B80-4A65-CDC80277F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FB2D3-90E6-F39B-CA69-56ECE297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94EC-7EF0-4F02-9826-2C963E0ED12D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025FD-A079-7B95-8B6E-63D01052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EF233-48B1-89C8-71F5-8BF844FF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332D-1817-4279-B184-8D842A6E4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98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3750-8590-BEFD-1CC6-392F911C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7B408-D830-B875-2920-661A45C08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9B320-CF35-E0B8-3F6E-D5758494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94EC-7EF0-4F02-9826-2C963E0ED12D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21ACD-4506-4687-4101-0D730D61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B14F1-11DE-D35E-6881-C6D8E758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332D-1817-4279-B184-8D842A6E4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92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38DA-7E60-25B6-D09F-A3133F471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385CE-0D1D-E236-2A2C-C14CC8D30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98744-945C-A638-EEB4-9D01BAE5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94EC-7EF0-4F02-9826-2C963E0ED12D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281C1-5D71-A14C-4520-D14ED6E3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03871-42FC-DC22-0F35-6631C2E9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332D-1817-4279-B184-8D842A6E4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26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D7527-4E54-DF76-9DB8-F9C1CFBF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AD41D-1A86-7D88-B6A5-EE5FB7BB0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BC8E9-8671-708F-C03B-C6DD11B2E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E26A-ADF4-E05E-7500-F32128D5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94EC-7EF0-4F02-9826-2C963E0ED12D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D5363-D5AD-C18E-D8DC-7BDD9A841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EA12A-7A5B-0CEE-6558-76E02FB0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332D-1817-4279-B184-8D842A6E4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12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E906-FA63-C57C-B826-F1627CBD8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C65A1-C835-5727-4CB8-45900E253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1F0DB-E671-10CB-4DA8-E0C25A662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7D08D-3F0E-EA00-459E-D018CAB5D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F25D2-B254-B75A-4900-9C5540D0A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E4049C-AD40-83B3-99C1-22A10601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94EC-7EF0-4F02-9826-2C963E0ED12D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D294E4-93FE-9D8A-7CE4-C54AC68F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F77743-4C68-CF2F-9DF2-F3576873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332D-1817-4279-B184-8D842A6E4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61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D7BCE-8C53-B13C-DBD7-7DB20F87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8C144E-2087-7A36-D8DC-AD512984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94EC-7EF0-4F02-9826-2C963E0ED12D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631A4-602A-BD55-DF21-C0BC583E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81F5C-BF5B-372D-E5B9-92A89FC8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332D-1817-4279-B184-8D842A6E4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5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DFBD9-F341-7BB5-CBF1-2FF9413B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94EC-7EF0-4F02-9826-2C963E0ED12D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0EAB46-C341-3EA0-B04B-B3D80DB1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24101-49BE-4F5D-7D0A-E54A91B3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332D-1817-4279-B184-8D842A6E4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42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8376-8ED2-3614-D1AC-A86CD739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7625D-BC0B-D058-8026-ED378A70E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D9922-3E26-F98C-BF76-B4424D951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8446A-C5CC-2361-8F7A-B09A5AB8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94EC-7EF0-4F02-9826-2C963E0ED12D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8E1CA-AF41-2352-22DD-D89A8FC4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6FAD5-1D16-BD9A-70B9-2276ECEF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332D-1817-4279-B184-8D842A6E4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79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0B6E8-F2C4-2D56-8C9C-AE38EBEF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BEA0B1-815E-F510-9852-6C22CF0E5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4AACC-5D35-A967-41C3-1F7390F51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01A6F-5C41-C05F-71D5-81B8ED4D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94EC-7EF0-4F02-9826-2C963E0ED12D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CCC3A-C7A0-F595-FC8F-FFF8616F5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62B02-6F6D-C044-A254-40453520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332D-1817-4279-B184-8D842A6E4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58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26373B-C3AE-3771-0DE0-B61DEE038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CD15B-AA30-CC2E-E678-53CD23964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7BF31-E472-2D26-5E84-2DD3A0558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394EC-7EF0-4F02-9826-2C963E0ED12D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8AAF9-ED2F-F087-FBDC-5A3EE9731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6EEFA-EE1D-F0F6-6091-EC2A05CF2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0332D-1817-4279-B184-8D842A6E4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06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57810" y="2886017"/>
            <a:ext cx="649796" cy="1086136"/>
          </a:xfrm>
          <a:custGeom>
            <a:avLst/>
            <a:gdLst/>
            <a:ahLst/>
            <a:cxnLst/>
            <a:rect l="l" t="t" r="r" b="b"/>
            <a:pathLst>
              <a:path w="962659" h="1609089">
                <a:moveTo>
                  <a:pt x="772782" y="1350835"/>
                </a:moveTo>
                <a:lnTo>
                  <a:pt x="769366" y="1339621"/>
                </a:lnTo>
                <a:lnTo>
                  <a:pt x="48361" y="90805"/>
                </a:lnTo>
                <a:lnTo>
                  <a:pt x="35204" y="79413"/>
                </a:lnTo>
                <a:lnTo>
                  <a:pt x="19202" y="78727"/>
                </a:lnTo>
                <a:lnTo>
                  <a:pt x="5689" y="87312"/>
                </a:lnTo>
                <a:lnTo>
                  <a:pt x="0" y="103759"/>
                </a:lnTo>
                <a:lnTo>
                  <a:pt x="0" y="1583296"/>
                </a:lnTo>
                <a:lnTo>
                  <a:pt x="2921" y="1595310"/>
                </a:lnTo>
                <a:lnTo>
                  <a:pt x="10629" y="1604238"/>
                </a:lnTo>
                <a:lnTo>
                  <a:pt x="21475" y="1608848"/>
                </a:lnTo>
                <a:lnTo>
                  <a:pt x="33820" y="1607985"/>
                </a:lnTo>
                <a:lnTo>
                  <a:pt x="754824" y="1377264"/>
                </a:lnTo>
                <a:lnTo>
                  <a:pt x="764895" y="1371269"/>
                </a:lnTo>
                <a:lnTo>
                  <a:pt x="771093" y="1361922"/>
                </a:lnTo>
                <a:lnTo>
                  <a:pt x="772782" y="1350835"/>
                </a:lnTo>
                <a:close/>
              </a:path>
              <a:path w="962659" h="1609089">
                <a:moveTo>
                  <a:pt x="962431" y="155829"/>
                </a:moveTo>
                <a:lnTo>
                  <a:pt x="182283" y="0"/>
                </a:lnTo>
                <a:lnTo>
                  <a:pt x="167436" y="1803"/>
                </a:lnTo>
                <a:lnTo>
                  <a:pt x="156667" y="10756"/>
                </a:lnTo>
                <a:lnTo>
                  <a:pt x="152019" y="23964"/>
                </a:lnTo>
                <a:lnTo>
                  <a:pt x="155498" y="38519"/>
                </a:lnTo>
                <a:lnTo>
                  <a:pt x="853440" y="1247228"/>
                </a:lnTo>
                <a:lnTo>
                  <a:pt x="866216" y="1258455"/>
                </a:lnTo>
                <a:lnTo>
                  <a:pt x="881888" y="1259484"/>
                </a:lnTo>
                <a:lnTo>
                  <a:pt x="895413" y="1251508"/>
                </a:lnTo>
                <a:lnTo>
                  <a:pt x="901763" y="1235722"/>
                </a:lnTo>
                <a:lnTo>
                  <a:pt x="962431" y="155829"/>
                </a:lnTo>
                <a:close/>
              </a:path>
            </a:pathLst>
          </a:custGeom>
          <a:solidFill>
            <a:srgbClr val="1F83FC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29896" y="2943802"/>
            <a:ext cx="450056" cy="1016270"/>
          </a:xfrm>
          <a:custGeom>
            <a:avLst/>
            <a:gdLst/>
            <a:ahLst/>
            <a:cxnLst/>
            <a:rect l="l" t="t" r="r" b="b"/>
            <a:pathLst>
              <a:path w="666750" h="1505585">
                <a:moveTo>
                  <a:pt x="647946" y="0"/>
                </a:moveTo>
                <a:lnTo>
                  <a:pt x="3679" y="979363"/>
                </a:lnTo>
                <a:lnTo>
                  <a:pt x="0" y="997586"/>
                </a:lnTo>
                <a:lnTo>
                  <a:pt x="3176" y="1006340"/>
                </a:lnTo>
                <a:lnTo>
                  <a:pt x="9483" y="1013590"/>
                </a:lnTo>
                <a:lnTo>
                  <a:pt x="624633" y="1499987"/>
                </a:lnTo>
                <a:lnTo>
                  <a:pt x="638364" y="1505525"/>
                </a:lnTo>
                <a:lnTo>
                  <a:pt x="652005" y="1502984"/>
                </a:lnTo>
                <a:lnTo>
                  <a:pt x="662459" y="1493861"/>
                </a:lnTo>
                <a:lnTo>
                  <a:pt x="666632" y="1479654"/>
                </a:lnTo>
                <a:lnTo>
                  <a:pt x="666632" y="24882"/>
                </a:lnTo>
                <a:lnTo>
                  <a:pt x="661118" y="8691"/>
                </a:lnTo>
                <a:lnTo>
                  <a:pt x="647946" y="0"/>
                </a:lnTo>
                <a:close/>
              </a:path>
            </a:pathLst>
          </a:custGeom>
          <a:solidFill>
            <a:srgbClr val="1F83FC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24398" y="3323554"/>
            <a:ext cx="219885" cy="215598"/>
          </a:xfrm>
          <a:custGeom>
            <a:avLst/>
            <a:gdLst/>
            <a:ahLst/>
            <a:cxnLst/>
            <a:rect l="l" t="t" r="r" b="b"/>
            <a:pathLst>
              <a:path w="325754" h="319404">
                <a:moveTo>
                  <a:pt x="162712" y="0"/>
                </a:moveTo>
                <a:lnTo>
                  <a:pt x="115349" y="6836"/>
                </a:lnTo>
                <a:lnTo>
                  <a:pt x="72239" y="26885"/>
                </a:lnTo>
                <a:lnTo>
                  <a:pt x="36767" y="58469"/>
                </a:lnTo>
                <a:lnTo>
                  <a:pt x="12153" y="98183"/>
                </a:lnTo>
                <a:lnTo>
                  <a:pt x="759" y="143519"/>
                </a:lnTo>
                <a:lnTo>
                  <a:pt x="0" y="159588"/>
                </a:lnTo>
                <a:lnTo>
                  <a:pt x="759" y="175578"/>
                </a:lnTo>
                <a:lnTo>
                  <a:pt x="12153" y="220891"/>
                </a:lnTo>
                <a:lnTo>
                  <a:pt x="36780" y="260726"/>
                </a:lnTo>
                <a:lnTo>
                  <a:pt x="72239" y="292296"/>
                </a:lnTo>
                <a:lnTo>
                  <a:pt x="115349" y="312341"/>
                </a:lnTo>
                <a:lnTo>
                  <a:pt x="162712" y="319189"/>
                </a:lnTo>
                <a:lnTo>
                  <a:pt x="178676" y="318427"/>
                </a:lnTo>
                <a:lnTo>
                  <a:pt x="224840" y="307022"/>
                </a:lnTo>
                <a:lnTo>
                  <a:pt x="265987" y="283005"/>
                </a:lnTo>
                <a:lnTo>
                  <a:pt x="297843" y="248945"/>
                </a:lnTo>
                <a:lnTo>
                  <a:pt x="162712" y="248945"/>
                </a:lnTo>
                <a:lnTo>
                  <a:pt x="145916" y="247361"/>
                </a:lnTo>
                <a:lnTo>
                  <a:pt x="105359" y="223799"/>
                </a:lnTo>
                <a:lnTo>
                  <a:pt x="84511" y="178254"/>
                </a:lnTo>
                <a:lnTo>
                  <a:pt x="83121" y="159588"/>
                </a:lnTo>
                <a:lnTo>
                  <a:pt x="84531" y="141178"/>
                </a:lnTo>
                <a:lnTo>
                  <a:pt x="105676" y="95694"/>
                </a:lnTo>
                <a:lnTo>
                  <a:pt x="146210" y="71834"/>
                </a:lnTo>
                <a:lnTo>
                  <a:pt x="162712" y="70243"/>
                </a:lnTo>
                <a:lnTo>
                  <a:pt x="297793" y="70243"/>
                </a:lnTo>
                <a:lnTo>
                  <a:pt x="288801" y="58384"/>
                </a:lnTo>
                <a:lnTo>
                  <a:pt x="253390" y="26885"/>
                </a:lnTo>
                <a:lnTo>
                  <a:pt x="209996" y="6836"/>
                </a:lnTo>
                <a:lnTo>
                  <a:pt x="178773" y="759"/>
                </a:lnTo>
                <a:lnTo>
                  <a:pt x="162712" y="0"/>
                </a:lnTo>
                <a:close/>
              </a:path>
              <a:path w="325754" h="319404">
                <a:moveTo>
                  <a:pt x="297793" y="70243"/>
                </a:moveTo>
                <a:lnTo>
                  <a:pt x="162712" y="70243"/>
                </a:lnTo>
                <a:lnTo>
                  <a:pt x="178959" y="71839"/>
                </a:lnTo>
                <a:lnTo>
                  <a:pt x="193830" y="76628"/>
                </a:lnTo>
                <a:lnTo>
                  <a:pt x="229444" y="109369"/>
                </a:lnTo>
                <a:lnTo>
                  <a:pt x="242303" y="159588"/>
                </a:lnTo>
                <a:lnTo>
                  <a:pt x="240893" y="178083"/>
                </a:lnTo>
                <a:lnTo>
                  <a:pt x="219760" y="223596"/>
                </a:lnTo>
                <a:lnTo>
                  <a:pt x="179214" y="247361"/>
                </a:lnTo>
                <a:lnTo>
                  <a:pt x="162712" y="248945"/>
                </a:lnTo>
                <a:lnTo>
                  <a:pt x="297843" y="248945"/>
                </a:lnTo>
                <a:lnTo>
                  <a:pt x="318433" y="206499"/>
                </a:lnTo>
                <a:lnTo>
                  <a:pt x="325221" y="159588"/>
                </a:lnTo>
                <a:lnTo>
                  <a:pt x="324459" y="143512"/>
                </a:lnTo>
                <a:lnTo>
                  <a:pt x="313055" y="98082"/>
                </a:lnTo>
                <a:lnTo>
                  <a:pt x="298224" y="70812"/>
                </a:lnTo>
                <a:lnTo>
                  <a:pt x="297793" y="70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81859" y="3328187"/>
            <a:ext cx="141446" cy="205740"/>
          </a:xfrm>
          <a:custGeom>
            <a:avLst/>
            <a:gdLst/>
            <a:ahLst/>
            <a:cxnLst/>
            <a:rect l="l" t="t" r="r" b="b"/>
            <a:pathLst>
              <a:path w="209550" h="304800">
                <a:moveTo>
                  <a:pt x="209118" y="0"/>
                </a:moveTo>
                <a:lnTo>
                  <a:pt x="0" y="0"/>
                </a:lnTo>
                <a:lnTo>
                  <a:pt x="0" y="304215"/>
                </a:lnTo>
                <a:lnTo>
                  <a:pt x="80835" y="304215"/>
                </a:lnTo>
                <a:lnTo>
                  <a:pt x="80835" y="184734"/>
                </a:lnTo>
                <a:lnTo>
                  <a:pt x="180365" y="184734"/>
                </a:lnTo>
                <a:lnTo>
                  <a:pt x="180365" y="119481"/>
                </a:lnTo>
                <a:lnTo>
                  <a:pt x="80835" y="119481"/>
                </a:lnTo>
                <a:lnTo>
                  <a:pt x="80835" y="66700"/>
                </a:lnTo>
                <a:lnTo>
                  <a:pt x="186397" y="66700"/>
                </a:lnTo>
                <a:lnTo>
                  <a:pt x="2091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33771" y="3328179"/>
            <a:ext cx="185166" cy="205740"/>
          </a:xfrm>
          <a:custGeom>
            <a:avLst/>
            <a:gdLst/>
            <a:ahLst/>
            <a:cxnLst/>
            <a:rect l="l" t="t" r="r" b="b"/>
            <a:pathLst>
              <a:path w="274320" h="304800">
                <a:moveTo>
                  <a:pt x="63385" y="0"/>
                </a:moveTo>
                <a:lnTo>
                  <a:pt x="0" y="0"/>
                </a:lnTo>
                <a:lnTo>
                  <a:pt x="0" y="304228"/>
                </a:lnTo>
                <a:lnTo>
                  <a:pt x="77304" y="304228"/>
                </a:lnTo>
                <a:lnTo>
                  <a:pt x="105067" y="303819"/>
                </a:lnTo>
                <a:lnTo>
                  <a:pt x="148915" y="300547"/>
                </a:lnTo>
                <a:lnTo>
                  <a:pt x="191695" y="288926"/>
                </a:lnTo>
                <a:lnTo>
                  <a:pt x="228855" y="264970"/>
                </a:lnTo>
                <a:lnTo>
                  <a:pt x="252494" y="236067"/>
                </a:lnTo>
                <a:lnTo>
                  <a:pt x="82080" y="236067"/>
                </a:lnTo>
                <a:lnTo>
                  <a:pt x="82080" y="67957"/>
                </a:lnTo>
                <a:lnTo>
                  <a:pt x="252149" y="67957"/>
                </a:lnTo>
                <a:lnTo>
                  <a:pt x="250782" y="65495"/>
                </a:lnTo>
                <a:lnTo>
                  <a:pt x="215277" y="28892"/>
                </a:lnTo>
                <a:lnTo>
                  <a:pt x="177896" y="10538"/>
                </a:lnTo>
                <a:lnTo>
                  <a:pt x="123875" y="1665"/>
                </a:lnTo>
                <a:lnTo>
                  <a:pt x="96220" y="416"/>
                </a:lnTo>
                <a:lnTo>
                  <a:pt x="63385" y="0"/>
                </a:lnTo>
                <a:close/>
              </a:path>
              <a:path w="274320" h="304800">
                <a:moveTo>
                  <a:pt x="252149" y="67957"/>
                </a:moveTo>
                <a:lnTo>
                  <a:pt x="95999" y="67957"/>
                </a:lnTo>
                <a:lnTo>
                  <a:pt x="118771" y="69229"/>
                </a:lnTo>
                <a:lnTo>
                  <a:pt x="138242" y="73045"/>
                </a:lnTo>
                <a:lnTo>
                  <a:pt x="177102" y="99958"/>
                </a:lnTo>
                <a:lnTo>
                  <a:pt x="189725" y="152323"/>
                </a:lnTo>
                <a:lnTo>
                  <a:pt x="188322" y="172669"/>
                </a:lnTo>
                <a:lnTo>
                  <a:pt x="167284" y="216014"/>
                </a:lnTo>
                <a:lnTo>
                  <a:pt x="118771" y="234814"/>
                </a:lnTo>
                <a:lnTo>
                  <a:pt x="95999" y="236067"/>
                </a:lnTo>
                <a:lnTo>
                  <a:pt x="252494" y="236067"/>
                </a:lnTo>
                <a:lnTo>
                  <a:pt x="270349" y="190425"/>
                </a:lnTo>
                <a:lnTo>
                  <a:pt x="274091" y="152323"/>
                </a:lnTo>
                <a:lnTo>
                  <a:pt x="273155" y="132721"/>
                </a:lnTo>
                <a:lnTo>
                  <a:pt x="270349" y="114222"/>
                </a:lnTo>
                <a:lnTo>
                  <a:pt x="265674" y="96825"/>
                </a:lnTo>
                <a:lnTo>
                  <a:pt x="259130" y="80530"/>
                </a:lnTo>
                <a:lnTo>
                  <a:pt x="252149" y="67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58124" y="3328187"/>
            <a:ext cx="56579" cy="205740"/>
          </a:xfrm>
          <a:custGeom>
            <a:avLst/>
            <a:gdLst/>
            <a:ahLst/>
            <a:cxnLst/>
            <a:rect l="l" t="t" r="r" b="b"/>
            <a:pathLst>
              <a:path w="83820" h="304800">
                <a:moveTo>
                  <a:pt x="83743" y="0"/>
                </a:moveTo>
                <a:lnTo>
                  <a:pt x="0" y="0"/>
                </a:lnTo>
                <a:lnTo>
                  <a:pt x="0" y="304215"/>
                </a:lnTo>
                <a:lnTo>
                  <a:pt x="83743" y="304215"/>
                </a:lnTo>
                <a:lnTo>
                  <a:pt x="83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53993" y="3323555"/>
            <a:ext cx="216884" cy="215170"/>
          </a:xfrm>
          <a:custGeom>
            <a:avLst/>
            <a:gdLst/>
            <a:ahLst/>
            <a:cxnLst/>
            <a:rect l="l" t="t" r="r" b="b"/>
            <a:pathLst>
              <a:path w="321309" h="318770">
                <a:moveTo>
                  <a:pt x="162712" y="0"/>
                </a:moveTo>
                <a:lnTo>
                  <a:pt x="113913" y="6429"/>
                </a:lnTo>
                <a:lnTo>
                  <a:pt x="70889" y="25557"/>
                </a:lnTo>
                <a:lnTo>
                  <a:pt x="35522" y="56877"/>
                </a:lnTo>
                <a:lnTo>
                  <a:pt x="11645" y="96520"/>
                </a:lnTo>
                <a:lnTo>
                  <a:pt x="726" y="142473"/>
                </a:lnTo>
                <a:lnTo>
                  <a:pt x="0" y="159169"/>
                </a:lnTo>
                <a:lnTo>
                  <a:pt x="747" y="175309"/>
                </a:lnTo>
                <a:lnTo>
                  <a:pt x="11950" y="221615"/>
                </a:lnTo>
                <a:lnTo>
                  <a:pt x="35310" y="261846"/>
                </a:lnTo>
                <a:lnTo>
                  <a:pt x="69694" y="293179"/>
                </a:lnTo>
                <a:lnTo>
                  <a:pt x="111843" y="312098"/>
                </a:lnTo>
                <a:lnTo>
                  <a:pt x="162712" y="318350"/>
                </a:lnTo>
                <a:lnTo>
                  <a:pt x="198214" y="315643"/>
                </a:lnTo>
                <a:lnTo>
                  <a:pt x="256556" y="293978"/>
                </a:lnTo>
                <a:lnTo>
                  <a:pt x="297535" y="251156"/>
                </a:lnTo>
                <a:lnTo>
                  <a:pt x="318262" y="190220"/>
                </a:lnTo>
                <a:lnTo>
                  <a:pt x="320852" y="153149"/>
                </a:lnTo>
                <a:lnTo>
                  <a:pt x="320433" y="135280"/>
                </a:lnTo>
                <a:lnTo>
                  <a:pt x="157518" y="135280"/>
                </a:lnTo>
                <a:lnTo>
                  <a:pt x="157518" y="199072"/>
                </a:lnTo>
                <a:lnTo>
                  <a:pt x="240017" y="199072"/>
                </a:lnTo>
                <a:lnTo>
                  <a:pt x="237150" y="211314"/>
                </a:lnTo>
                <a:lnTo>
                  <a:pt x="204190" y="247096"/>
                </a:lnTo>
                <a:lnTo>
                  <a:pt x="162712" y="255803"/>
                </a:lnTo>
                <a:lnTo>
                  <a:pt x="145098" y="254243"/>
                </a:lnTo>
                <a:lnTo>
                  <a:pt x="104114" y="230860"/>
                </a:lnTo>
                <a:lnTo>
                  <a:pt x="84040" y="183056"/>
                </a:lnTo>
                <a:lnTo>
                  <a:pt x="82702" y="162496"/>
                </a:lnTo>
                <a:lnTo>
                  <a:pt x="84040" y="142126"/>
                </a:lnTo>
                <a:lnTo>
                  <a:pt x="104114" y="94653"/>
                </a:lnTo>
                <a:lnTo>
                  <a:pt x="145098" y="71376"/>
                </a:lnTo>
                <a:lnTo>
                  <a:pt x="162712" y="69824"/>
                </a:lnTo>
                <a:lnTo>
                  <a:pt x="172446" y="70362"/>
                </a:lnTo>
                <a:lnTo>
                  <a:pt x="214063" y="89330"/>
                </a:lnTo>
                <a:lnTo>
                  <a:pt x="227749" y="104736"/>
                </a:lnTo>
                <a:lnTo>
                  <a:pt x="299656" y="70231"/>
                </a:lnTo>
                <a:lnTo>
                  <a:pt x="273443" y="39638"/>
                </a:lnTo>
                <a:lnTo>
                  <a:pt x="241782" y="17665"/>
                </a:lnTo>
                <a:lnTo>
                  <a:pt x="204814" y="4418"/>
                </a:lnTo>
                <a:lnTo>
                  <a:pt x="184405" y="1104"/>
                </a:lnTo>
                <a:lnTo>
                  <a:pt x="162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09065" y="3328187"/>
            <a:ext cx="56579" cy="205740"/>
          </a:xfrm>
          <a:custGeom>
            <a:avLst/>
            <a:gdLst/>
            <a:ahLst/>
            <a:cxnLst/>
            <a:rect l="l" t="t" r="r" b="b"/>
            <a:pathLst>
              <a:path w="83820" h="304800">
                <a:moveTo>
                  <a:pt x="83743" y="0"/>
                </a:moveTo>
                <a:lnTo>
                  <a:pt x="0" y="0"/>
                </a:lnTo>
                <a:lnTo>
                  <a:pt x="0" y="304215"/>
                </a:lnTo>
                <a:lnTo>
                  <a:pt x="83743" y="304215"/>
                </a:lnTo>
                <a:lnTo>
                  <a:pt x="83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97216" y="3328187"/>
            <a:ext cx="510921" cy="205740"/>
          </a:xfrm>
          <a:custGeom>
            <a:avLst/>
            <a:gdLst/>
            <a:ahLst/>
            <a:cxnLst/>
            <a:rect l="l" t="t" r="r" b="b"/>
            <a:pathLst>
              <a:path w="756920" h="304800">
                <a:moveTo>
                  <a:pt x="243586" y="0"/>
                </a:moveTo>
                <a:lnTo>
                  <a:pt x="0" y="0"/>
                </a:lnTo>
                <a:lnTo>
                  <a:pt x="0" y="71894"/>
                </a:lnTo>
                <a:lnTo>
                  <a:pt x="68160" y="71894"/>
                </a:lnTo>
                <a:lnTo>
                  <a:pt x="68160" y="304215"/>
                </a:lnTo>
                <a:lnTo>
                  <a:pt x="151066" y="304215"/>
                </a:lnTo>
                <a:lnTo>
                  <a:pt x="151066" y="71894"/>
                </a:lnTo>
                <a:lnTo>
                  <a:pt x="219227" y="71894"/>
                </a:lnTo>
                <a:lnTo>
                  <a:pt x="243586" y="0"/>
                </a:lnTo>
                <a:close/>
              </a:path>
              <a:path w="756920" h="304800">
                <a:moveTo>
                  <a:pt x="525005" y="304215"/>
                </a:moveTo>
                <a:lnTo>
                  <a:pt x="506196" y="249770"/>
                </a:lnTo>
                <a:lnTo>
                  <a:pt x="485724" y="190550"/>
                </a:lnTo>
                <a:lnTo>
                  <a:pt x="436880" y="49250"/>
                </a:lnTo>
                <a:lnTo>
                  <a:pt x="419849" y="0"/>
                </a:lnTo>
                <a:lnTo>
                  <a:pt x="409676" y="0"/>
                </a:lnTo>
                <a:lnTo>
                  <a:pt x="409676" y="190550"/>
                </a:lnTo>
                <a:lnTo>
                  <a:pt x="327177" y="190550"/>
                </a:lnTo>
                <a:lnTo>
                  <a:pt x="357720" y="90182"/>
                </a:lnTo>
                <a:lnTo>
                  <a:pt x="368325" y="49250"/>
                </a:lnTo>
                <a:lnTo>
                  <a:pt x="376428" y="82219"/>
                </a:lnTo>
                <a:lnTo>
                  <a:pt x="377736" y="87134"/>
                </a:lnTo>
                <a:lnTo>
                  <a:pt x="378714" y="90182"/>
                </a:lnTo>
                <a:lnTo>
                  <a:pt x="409676" y="190550"/>
                </a:lnTo>
                <a:lnTo>
                  <a:pt x="409676" y="0"/>
                </a:lnTo>
                <a:lnTo>
                  <a:pt x="315950" y="0"/>
                </a:lnTo>
                <a:lnTo>
                  <a:pt x="211010" y="304215"/>
                </a:lnTo>
                <a:lnTo>
                  <a:pt x="293509" y="304215"/>
                </a:lnTo>
                <a:lnTo>
                  <a:pt x="309308" y="249770"/>
                </a:lnTo>
                <a:lnTo>
                  <a:pt x="427126" y="249770"/>
                </a:lnTo>
                <a:lnTo>
                  <a:pt x="442506" y="304215"/>
                </a:lnTo>
                <a:lnTo>
                  <a:pt x="525005" y="304215"/>
                </a:lnTo>
                <a:close/>
              </a:path>
              <a:path w="756920" h="304800">
                <a:moveTo>
                  <a:pt x="756513" y="233146"/>
                </a:moveTo>
                <a:lnTo>
                  <a:pt x="641273" y="233146"/>
                </a:lnTo>
                <a:lnTo>
                  <a:pt x="641273" y="0"/>
                </a:lnTo>
                <a:lnTo>
                  <a:pt x="558355" y="0"/>
                </a:lnTo>
                <a:lnTo>
                  <a:pt x="558355" y="304215"/>
                </a:lnTo>
                <a:lnTo>
                  <a:pt x="732155" y="304215"/>
                </a:lnTo>
                <a:lnTo>
                  <a:pt x="756513" y="233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34502" y="3670641"/>
            <a:ext cx="56579" cy="205740"/>
          </a:xfrm>
          <a:custGeom>
            <a:avLst/>
            <a:gdLst/>
            <a:ahLst/>
            <a:cxnLst/>
            <a:rect l="l" t="t" r="r" b="b"/>
            <a:pathLst>
              <a:path w="83820" h="304800">
                <a:moveTo>
                  <a:pt x="83743" y="0"/>
                </a:moveTo>
                <a:lnTo>
                  <a:pt x="0" y="0"/>
                </a:lnTo>
                <a:lnTo>
                  <a:pt x="0" y="304215"/>
                </a:lnTo>
                <a:lnTo>
                  <a:pt x="83743" y="304215"/>
                </a:lnTo>
                <a:lnTo>
                  <a:pt x="83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39065" y="3670646"/>
            <a:ext cx="201025" cy="205740"/>
          </a:xfrm>
          <a:custGeom>
            <a:avLst/>
            <a:gdLst/>
            <a:ahLst/>
            <a:cxnLst/>
            <a:rect l="l" t="t" r="r" b="b"/>
            <a:pathLst>
              <a:path w="297815" h="304800">
                <a:moveTo>
                  <a:pt x="297370" y="0"/>
                </a:moveTo>
                <a:lnTo>
                  <a:pt x="217779" y="0"/>
                </a:lnTo>
                <a:lnTo>
                  <a:pt x="217779" y="150228"/>
                </a:lnTo>
                <a:lnTo>
                  <a:pt x="218065" y="162493"/>
                </a:lnTo>
                <a:lnTo>
                  <a:pt x="219577" y="184055"/>
                </a:lnTo>
                <a:lnTo>
                  <a:pt x="222554" y="210083"/>
                </a:lnTo>
                <a:lnTo>
                  <a:pt x="213801" y="191511"/>
                </a:lnTo>
                <a:lnTo>
                  <a:pt x="200774" y="166065"/>
                </a:lnTo>
                <a:lnTo>
                  <a:pt x="197129" y="159651"/>
                </a:lnTo>
                <a:lnTo>
                  <a:pt x="80010" y="0"/>
                </a:lnTo>
                <a:lnTo>
                  <a:pt x="0" y="0"/>
                </a:lnTo>
                <a:lnTo>
                  <a:pt x="0" y="304215"/>
                </a:lnTo>
                <a:lnTo>
                  <a:pt x="80010" y="304215"/>
                </a:lnTo>
                <a:lnTo>
                  <a:pt x="80010" y="153974"/>
                </a:lnTo>
                <a:lnTo>
                  <a:pt x="79719" y="141714"/>
                </a:lnTo>
                <a:lnTo>
                  <a:pt x="78209" y="120141"/>
                </a:lnTo>
                <a:lnTo>
                  <a:pt x="75222" y="93916"/>
                </a:lnTo>
                <a:lnTo>
                  <a:pt x="83821" y="112185"/>
                </a:lnTo>
                <a:lnTo>
                  <a:pt x="96799" y="137528"/>
                </a:lnTo>
                <a:lnTo>
                  <a:pt x="100507" y="143929"/>
                </a:lnTo>
                <a:lnTo>
                  <a:pt x="217779" y="304215"/>
                </a:lnTo>
                <a:lnTo>
                  <a:pt x="297370" y="304215"/>
                </a:lnTo>
                <a:lnTo>
                  <a:pt x="297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86703" y="3670639"/>
            <a:ext cx="185166" cy="205740"/>
          </a:xfrm>
          <a:custGeom>
            <a:avLst/>
            <a:gdLst/>
            <a:ahLst/>
            <a:cxnLst/>
            <a:rect l="l" t="t" r="r" b="b"/>
            <a:pathLst>
              <a:path w="274320" h="304800">
                <a:moveTo>
                  <a:pt x="63385" y="0"/>
                </a:moveTo>
                <a:lnTo>
                  <a:pt x="0" y="0"/>
                </a:lnTo>
                <a:lnTo>
                  <a:pt x="0" y="304228"/>
                </a:lnTo>
                <a:lnTo>
                  <a:pt x="77304" y="304228"/>
                </a:lnTo>
                <a:lnTo>
                  <a:pt x="105067" y="303819"/>
                </a:lnTo>
                <a:lnTo>
                  <a:pt x="148915" y="300547"/>
                </a:lnTo>
                <a:lnTo>
                  <a:pt x="191695" y="288926"/>
                </a:lnTo>
                <a:lnTo>
                  <a:pt x="228855" y="264970"/>
                </a:lnTo>
                <a:lnTo>
                  <a:pt x="252494" y="236067"/>
                </a:lnTo>
                <a:lnTo>
                  <a:pt x="82080" y="236067"/>
                </a:lnTo>
                <a:lnTo>
                  <a:pt x="82080" y="67957"/>
                </a:lnTo>
                <a:lnTo>
                  <a:pt x="252149" y="67957"/>
                </a:lnTo>
                <a:lnTo>
                  <a:pt x="250782" y="65495"/>
                </a:lnTo>
                <a:lnTo>
                  <a:pt x="215277" y="28892"/>
                </a:lnTo>
                <a:lnTo>
                  <a:pt x="177896" y="10538"/>
                </a:lnTo>
                <a:lnTo>
                  <a:pt x="123875" y="1665"/>
                </a:lnTo>
                <a:lnTo>
                  <a:pt x="96220" y="416"/>
                </a:lnTo>
                <a:lnTo>
                  <a:pt x="63385" y="0"/>
                </a:lnTo>
                <a:close/>
              </a:path>
              <a:path w="274320" h="304800">
                <a:moveTo>
                  <a:pt x="252149" y="67957"/>
                </a:moveTo>
                <a:lnTo>
                  <a:pt x="95999" y="67957"/>
                </a:lnTo>
                <a:lnTo>
                  <a:pt x="118771" y="69229"/>
                </a:lnTo>
                <a:lnTo>
                  <a:pt x="138242" y="73045"/>
                </a:lnTo>
                <a:lnTo>
                  <a:pt x="177102" y="99952"/>
                </a:lnTo>
                <a:lnTo>
                  <a:pt x="189725" y="152323"/>
                </a:lnTo>
                <a:lnTo>
                  <a:pt x="188322" y="172669"/>
                </a:lnTo>
                <a:lnTo>
                  <a:pt x="167284" y="216014"/>
                </a:lnTo>
                <a:lnTo>
                  <a:pt x="118771" y="234814"/>
                </a:lnTo>
                <a:lnTo>
                  <a:pt x="95999" y="236067"/>
                </a:lnTo>
                <a:lnTo>
                  <a:pt x="252494" y="236067"/>
                </a:lnTo>
                <a:lnTo>
                  <a:pt x="270349" y="190425"/>
                </a:lnTo>
                <a:lnTo>
                  <a:pt x="274091" y="152323"/>
                </a:lnTo>
                <a:lnTo>
                  <a:pt x="273155" y="132719"/>
                </a:lnTo>
                <a:lnTo>
                  <a:pt x="270349" y="114217"/>
                </a:lnTo>
                <a:lnTo>
                  <a:pt x="265674" y="96820"/>
                </a:lnTo>
                <a:lnTo>
                  <a:pt x="259130" y="80530"/>
                </a:lnTo>
                <a:lnTo>
                  <a:pt x="252149" y="67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08388" y="3665738"/>
            <a:ext cx="804958" cy="216027"/>
          </a:xfrm>
          <a:custGeom>
            <a:avLst/>
            <a:gdLst/>
            <a:ahLst/>
            <a:cxnLst/>
            <a:rect l="l" t="t" r="r" b="b"/>
            <a:pathLst>
              <a:path w="1192529" h="320039">
                <a:moveTo>
                  <a:pt x="270764" y="7264"/>
                </a:moveTo>
                <a:lnTo>
                  <a:pt x="188264" y="7264"/>
                </a:lnTo>
                <a:lnTo>
                  <a:pt x="188264" y="155219"/>
                </a:lnTo>
                <a:lnTo>
                  <a:pt x="187845" y="183248"/>
                </a:lnTo>
                <a:lnTo>
                  <a:pt x="177673" y="233629"/>
                </a:lnTo>
                <a:lnTo>
                  <a:pt x="135483" y="249770"/>
                </a:lnTo>
                <a:lnTo>
                  <a:pt x="127292" y="249389"/>
                </a:lnTo>
                <a:lnTo>
                  <a:pt x="87337" y="219506"/>
                </a:lnTo>
                <a:lnTo>
                  <a:pt x="82804" y="170383"/>
                </a:lnTo>
                <a:lnTo>
                  <a:pt x="82702" y="7264"/>
                </a:lnTo>
                <a:lnTo>
                  <a:pt x="0" y="7264"/>
                </a:lnTo>
                <a:lnTo>
                  <a:pt x="0" y="168097"/>
                </a:lnTo>
                <a:lnTo>
                  <a:pt x="381" y="191503"/>
                </a:lnTo>
                <a:lnTo>
                  <a:pt x="6134" y="241973"/>
                </a:lnTo>
                <a:lnTo>
                  <a:pt x="26390" y="282600"/>
                </a:lnTo>
                <a:lnTo>
                  <a:pt x="69303" y="310349"/>
                </a:lnTo>
                <a:lnTo>
                  <a:pt x="116700" y="319024"/>
                </a:lnTo>
                <a:lnTo>
                  <a:pt x="135483" y="319595"/>
                </a:lnTo>
                <a:lnTo>
                  <a:pt x="154190" y="319024"/>
                </a:lnTo>
                <a:lnTo>
                  <a:pt x="201561" y="310349"/>
                </a:lnTo>
                <a:lnTo>
                  <a:pt x="235851" y="291274"/>
                </a:lnTo>
                <a:lnTo>
                  <a:pt x="261200" y="253453"/>
                </a:lnTo>
                <a:lnTo>
                  <a:pt x="269252" y="211607"/>
                </a:lnTo>
                <a:lnTo>
                  <a:pt x="270764" y="168097"/>
                </a:lnTo>
                <a:lnTo>
                  <a:pt x="270764" y="7264"/>
                </a:lnTo>
                <a:close/>
              </a:path>
              <a:path w="1192529" h="320039">
                <a:moveTo>
                  <a:pt x="538734" y="212369"/>
                </a:moveTo>
                <a:lnTo>
                  <a:pt x="529983" y="170002"/>
                </a:lnTo>
                <a:lnTo>
                  <a:pt x="492023" y="134912"/>
                </a:lnTo>
                <a:lnTo>
                  <a:pt x="435470" y="116319"/>
                </a:lnTo>
                <a:lnTo>
                  <a:pt x="426593" y="113093"/>
                </a:lnTo>
                <a:lnTo>
                  <a:pt x="419620" y="109778"/>
                </a:lnTo>
                <a:lnTo>
                  <a:pt x="414566" y="106400"/>
                </a:lnTo>
                <a:lnTo>
                  <a:pt x="409092" y="101828"/>
                </a:lnTo>
                <a:lnTo>
                  <a:pt x="406361" y="95732"/>
                </a:lnTo>
                <a:lnTo>
                  <a:pt x="406361" y="80632"/>
                </a:lnTo>
                <a:lnTo>
                  <a:pt x="409473" y="74498"/>
                </a:lnTo>
                <a:lnTo>
                  <a:pt x="421944" y="64935"/>
                </a:lnTo>
                <a:lnTo>
                  <a:pt x="430047" y="62547"/>
                </a:lnTo>
                <a:lnTo>
                  <a:pt x="440016" y="62547"/>
                </a:lnTo>
                <a:lnTo>
                  <a:pt x="484085" y="76288"/>
                </a:lnTo>
                <a:lnTo>
                  <a:pt x="498411" y="86868"/>
                </a:lnTo>
                <a:lnTo>
                  <a:pt x="524395" y="27228"/>
                </a:lnTo>
                <a:lnTo>
                  <a:pt x="481685" y="6756"/>
                </a:lnTo>
                <a:lnTo>
                  <a:pt x="433997" y="0"/>
                </a:lnTo>
                <a:lnTo>
                  <a:pt x="411797" y="1714"/>
                </a:lnTo>
                <a:lnTo>
                  <a:pt x="373926" y="15481"/>
                </a:lnTo>
                <a:lnTo>
                  <a:pt x="345478" y="42303"/>
                </a:lnTo>
                <a:lnTo>
                  <a:pt x="330873" y="77889"/>
                </a:lnTo>
                <a:lnTo>
                  <a:pt x="329057" y="98704"/>
                </a:lnTo>
                <a:lnTo>
                  <a:pt x="330200" y="114642"/>
                </a:lnTo>
                <a:lnTo>
                  <a:pt x="347548" y="151701"/>
                </a:lnTo>
                <a:lnTo>
                  <a:pt x="390017" y="176593"/>
                </a:lnTo>
                <a:lnTo>
                  <a:pt x="425564" y="187401"/>
                </a:lnTo>
                <a:lnTo>
                  <a:pt x="437502" y="191668"/>
                </a:lnTo>
                <a:lnTo>
                  <a:pt x="446506" y="195872"/>
                </a:lnTo>
                <a:lnTo>
                  <a:pt x="452589" y="200012"/>
                </a:lnTo>
                <a:lnTo>
                  <a:pt x="458762" y="205486"/>
                </a:lnTo>
                <a:lnTo>
                  <a:pt x="461848" y="213283"/>
                </a:lnTo>
                <a:lnTo>
                  <a:pt x="461848" y="232537"/>
                </a:lnTo>
                <a:lnTo>
                  <a:pt x="423811" y="254977"/>
                </a:lnTo>
                <a:lnTo>
                  <a:pt x="414858" y="254317"/>
                </a:lnTo>
                <a:lnTo>
                  <a:pt x="378942" y="238721"/>
                </a:lnTo>
                <a:lnTo>
                  <a:pt x="351497" y="213207"/>
                </a:lnTo>
                <a:lnTo>
                  <a:pt x="314096" y="274929"/>
                </a:lnTo>
                <a:lnTo>
                  <a:pt x="351358" y="302628"/>
                </a:lnTo>
                <a:lnTo>
                  <a:pt x="391782" y="316903"/>
                </a:lnTo>
                <a:lnTo>
                  <a:pt x="422148" y="319608"/>
                </a:lnTo>
                <a:lnTo>
                  <a:pt x="447319" y="317766"/>
                </a:lnTo>
                <a:lnTo>
                  <a:pt x="489699" y="303060"/>
                </a:lnTo>
                <a:lnTo>
                  <a:pt x="520839" y="274307"/>
                </a:lnTo>
                <a:lnTo>
                  <a:pt x="536740" y="235394"/>
                </a:lnTo>
                <a:lnTo>
                  <a:pt x="538734" y="212369"/>
                </a:lnTo>
                <a:close/>
              </a:path>
              <a:path w="1192529" h="320039">
                <a:moveTo>
                  <a:pt x="800468" y="7277"/>
                </a:moveTo>
                <a:lnTo>
                  <a:pt x="565213" y="7277"/>
                </a:lnTo>
                <a:lnTo>
                  <a:pt x="565213" y="79171"/>
                </a:lnTo>
                <a:lnTo>
                  <a:pt x="633374" y="79171"/>
                </a:lnTo>
                <a:lnTo>
                  <a:pt x="633374" y="311492"/>
                </a:lnTo>
                <a:lnTo>
                  <a:pt x="716280" y="311492"/>
                </a:lnTo>
                <a:lnTo>
                  <a:pt x="716280" y="79171"/>
                </a:lnTo>
                <a:lnTo>
                  <a:pt x="776122" y="79171"/>
                </a:lnTo>
                <a:lnTo>
                  <a:pt x="800468" y="7277"/>
                </a:lnTo>
                <a:close/>
              </a:path>
              <a:path w="1192529" h="320039">
                <a:moveTo>
                  <a:pt x="1070495" y="311492"/>
                </a:moveTo>
                <a:lnTo>
                  <a:pt x="989965" y="192417"/>
                </a:lnTo>
                <a:lnTo>
                  <a:pt x="987577" y="188887"/>
                </a:lnTo>
                <a:lnTo>
                  <a:pt x="1003198" y="184327"/>
                </a:lnTo>
                <a:lnTo>
                  <a:pt x="1016838" y="177901"/>
                </a:lnTo>
                <a:lnTo>
                  <a:pt x="1045756" y="147599"/>
                </a:lnTo>
                <a:lnTo>
                  <a:pt x="1055522" y="102019"/>
                </a:lnTo>
                <a:lnTo>
                  <a:pt x="1054963" y="90639"/>
                </a:lnTo>
                <a:lnTo>
                  <a:pt x="1053312" y="79743"/>
                </a:lnTo>
                <a:lnTo>
                  <a:pt x="1051013" y="71069"/>
                </a:lnTo>
                <a:lnTo>
                  <a:pt x="1050556" y="69342"/>
                </a:lnTo>
                <a:lnTo>
                  <a:pt x="1029169" y="34302"/>
                </a:lnTo>
                <a:lnTo>
                  <a:pt x="986853" y="11938"/>
                </a:lnTo>
                <a:lnTo>
                  <a:pt x="973861" y="9804"/>
                </a:lnTo>
                <a:lnTo>
                  <a:pt x="973861" y="113245"/>
                </a:lnTo>
                <a:lnTo>
                  <a:pt x="973086" y="122364"/>
                </a:lnTo>
                <a:lnTo>
                  <a:pt x="945515" y="148780"/>
                </a:lnTo>
                <a:lnTo>
                  <a:pt x="922324" y="151066"/>
                </a:lnTo>
                <a:lnTo>
                  <a:pt x="906945" y="151066"/>
                </a:lnTo>
                <a:lnTo>
                  <a:pt x="906945" y="71069"/>
                </a:lnTo>
                <a:lnTo>
                  <a:pt x="923569" y="71069"/>
                </a:lnTo>
                <a:lnTo>
                  <a:pt x="962329" y="80733"/>
                </a:lnTo>
                <a:lnTo>
                  <a:pt x="973861" y="113245"/>
                </a:lnTo>
                <a:lnTo>
                  <a:pt x="973861" y="9804"/>
                </a:lnTo>
                <a:lnTo>
                  <a:pt x="959078" y="8432"/>
                </a:lnTo>
                <a:lnTo>
                  <a:pt x="939406" y="7556"/>
                </a:lnTo>
                <a:lnTo>
                  <a:pt x="915885" y="7264"/>
                </a:lnTo>
                <a:lnTo>
                  <a:pt x="829233" y="7264"/>
                </a:lnTo>
                <a:lnTo>
                  <a:pt x="829233" y="311492"/>
                </a:lnTo>
                <a:lnTo>
                  <a:pt x="906945" y="311492"/>
                </a:lnTo>
                <a:lnTo>
                  <a:pt x="906945" y="192417"/>
                </a:lnTo>
                <a:lnTo>
                  <a:pt x="976769" y="311492"/>
                </a:lnTo>
                <a:lnTo>
                  <a:pt x="1070495" y="311492"/>
                </a:lnTo>
                <a:close/>
              </a:path>
              <a:path w="1192529" h="320039">
                <a:moveTo>
                  <a:pt x="1192149" y="7264"/>
                </a:moveTo>
                <a:lnTo>
                  <a:pt x="1108405" y="7264"/>
                </a:lnTo>
                <a:lnTo>
                  <a:pt x="1108405" y="311480"/>
                </a:lnTo>
                <a:lnTo>
                  <a:pt x="1192149" y="311480"/>
                </a:lnTo>
                <a:lnTo>
                  <a:pt x="1192149" y="7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1130" y="3665738"/>
            <a:ext cx="301323" cy="216027"/>
          </a:xfrm>
          <a:custGeom>
            <a:avLst/>
            <a:gdLst/>
            <a:ahLst/>
            <a:cxnLst/>
            <a:rect l="l" t="t" r="r" b="b"/>
            <a:pathLst>
              <a:path w="446404" h="320039">
                <a:moveTo>
                  <a:pt x="186397" y="6692"/>
                </a:moveTo>
                <a:lnTo>
                  <a:pt x="0" y="6692"/>
                </a:lnTo>
                <a:lnTo>
                  <a:pt x="0" y="74002"/>
                </a:lnTo>
                <a:lnTo>
                  <a:pt x="0" y="127342"/>
                </a:lnTo>
                <a:lnTo>
                  <a:pt x="0" y="192112"/>
                </a:lnTo>
                <a:lnTo>
                  <a:pt x="0" y="242912"/>
                </a:lnTo>
                <a:lnTo>
                  <a:pt x="0" y="311492"/>
                </a:lnTo>
                <a:lnTo>
                  <a:pt x="186397" y="311492"/>
                </a:lnTo>
                <a:lnTo>
                  <a:pt x="186397" y="242912"/>
                </a:lnTo>
                <a:lnTo>
                  <a:pt x="80835" y="242912"/>
                </a:lnTo>
                <a:lnTo>
                  <a:pt x="80835" y="192112"/>
                </a:lnTo>
                <a:lnTo>
                  <a:pt x="180365" y="192112"/>
                </a:lnTo>
                <a:lnTo>
                  <a:pt x="180365" y="127342"/>
                </a:lnTo>
                <a:lnTo>
                  <a:pt x="80835" y="127342"/>
                </a:lnTo>
                <a:lnTo>
                  <a:pt x="80835" y="74002"/>
                </a:lnTo>
                <a:lnTo>
                  <a:pt x="186397" y="74002"/>
                </a:lnTo>
                <a:lnTo>
                  <a:pt x="186397" y="6692"/>
                </a:lnTo>
                <a:close/>
              </a:path>
              <a:path w="446404" h="320039">
                <a:moveTo>
                  <a:pt x="446252" y="212369"/>
                </a:moveTo>
                <a:lnTo>
                  <a:pt x="437502" y="170002"/>
                </a:lnTo>
                <a:lnTo>
                  <a:pt x="399542" y="134912"/>
                </a:lnTo>
                <a:lnTo>
                  <a:pt x="342988" y="116319"/>
                </a:lnTo>
                <a:lnTo>
                  <a:pt x="334111" y="113093"/>
                </a:lnTo>
                <a:lnTo>
                  <a:pt x="327139" y="109778"/>
                </a:lnTo>
                <a:lnTo>
                  <a:pt x="322084" y="106400"/>
                </a:lnTo>
                <a:lnTo>
                  <a:pt x="316611" y="101828"/>
                </a:lnTo>
                <a:lnTo>
                  <a:pt x="313880" y="95732"/>
                </a:lnTo>
                <a:lnTo>
                  <a:pt x="313880" y="80632"/>
                </a:lnTo>
                <a:lnTo>
                  <a:pt x="316992" y="74498"/>
                </a:lnTo>
                <a:lnTo>
                  <a:pt x="329463" y="64935"/>
                </a:lnTo>
                <a:lnTo>
                  <a:pt x="337566" y="62547"/>
                </a:lnTo>
                <a:lnTo>
                  <a:pt x="347535" y="62547"/>
                </a:lnTo>
                <a:lnTo>
                  <a:pt x="391617" y="76288"/>
                </a:lnTo>
                <a:lnTo>
                  <a:pt x="405930" y="86868"/>
                </a:lnTo>
                <a:lnTo>
                  <a:pt x="431914" y="27228"/>
                </a:lnTo>
                <a:lnTo>
                  <a:pt x="389204" y="6756"/>
                </a:lnTo>
                <a:lnTo>
                  <a:pt x="341515" y="0"/>
                </a:lnTo>
                <a:lnTo>
                  <a:pt x="319316" y="1714"/>
                </a:lnTo>
                <a:lnTo>
                  <a:pt x="281444" y="15481"/>
                </a:lnTo>
                <a:lnTo>
                  <a:pt x="252996" y="42303"/>
                </a:lnTo>
                <a:lnTo>
                  <a:pt x="238404" y="77889"/>
                </a:lnTo>
                <a:lnTo>
                  <a:pt x="236575" y="98704"/>
                </a:lnTo>
                <a:lnTo>
                  <a:pt x="237731" y="114642"/>
                </a:lnTo>
                <a:lnTo>
                  <a:pt x="255066" y="151701"/>
                </a:lnTo>
                <a:lnTo>
                  <a:pt x="297535" y="176593"/>
                </a:lnTo>
                <a:lnTo>
                  <a:pt x="333095" y="187401"/>
                </a:lnTo>
                <a:lnTo>
                  <a:pt x="345020" y="191668"/>
                </a:lnTo>
                <a:lnTo>
                  <a:pt x="354025" y="195872"/>
                </a:lnTo>
                <a:lnTo>
                  <a:pt x="360108" y="200012"/>
                </a:lnTo>
                <a:lnTo>
                  <a:pt x="366280" y="205486"/>
                </a:lnTo>
                <a:lnTo>
                  <a:pt x="369366" y="213283"/>
                </a:lnTo>
                <a:lnTo>
                  <a:pt x="369366" y="232537"/>
                </a:lnTo>
                <a:lnTo>
                  <a:pt x="331330" y="254977"/>
                </a:lnTo>
                <a:lnTo>
                  <a:pt x="322389" y="254317"/>
                </a:lnTo>
                <a:lnTo>
                  <a:pt x="286461" y="238721"/>
                </a:lnTo>
                <a:lnTo>
                  <a:pt x="259016" y="213207"/>
                </a:lnTo>
                <a:lnTo>
                  <a:pt x="221615" y="274929"/>
                </a:lnTo>
                <a:lnTo>
                  <a:pt x="258876" y="302628"/>
                </a:lnTo>
                <a:lnTo>
                  <a:pt x="299300" y="316903"/>
                </a:lnTo>
                <a:lnTo>
                  <a:pt x="329666" y="319608"/>
                </a:lnTo>
                <a:lnTo>
                  <a:pt x="354838" y="317766"/>
                </a:lnTo>
                <a:lnTo>
                  <a:pt x="397230" y="303060"/>
                </a:lnTo>
                <a:lnTo>
                  <a:pt x="428358" y="274307"/>
                </a:lnTo>
                <a:lnTo>
                  <a:pt x="444258" y="235394"/>
                </a:lnTo>
                <a:lnTo>
                  <a:pt x="446252" y="212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13723" y="2979407"/>
            <a:ext cx="800243" cy="228457"/>
          </a:xfrm>
          <a:custGeom>
            <a:avLst/>
            <a:gdLst/>
            <a:ahLst/>
            <a:cxnLst/>
            <a:rect l="l" t="t" r="r" b="b"/>
            <a:pathLst>
              <a:path w="1185545" h="338454">
                <a:moveTo>
                  <a:pt x="288061" y="329653"/>
                </a:moveTo>
                <a:lnTo>
                  <a:pt x="245516" y="232410"/>
                </a:lnTo>
                <a:lnTo>
                  <a:pt x="231381" y="200126"/>
                </a:lnTo>
                <a:lnTo>
                  <a:pt x="194284" y="115354"/>
                </a:lnTo>
                <a:lnTo>
                  <a:pt x="194284" y="200126"/>
                </a:lnTo>
                <a:lnTo>
                  <a:pt x="93345" y="200126"/>
                </a:lnTo>
                <a:lnTo>
                  <a:pt x="143814" y="83388"/>
                </a:lnTo>
                <a:lnTo>
                  <a:pt x="194284" y="200126"/>
                </a:lnTo>
                <a:lnTo>
                  <a:pt x="194284" y="115354"/>
                </a:lnTo>
                <a:lnTo>
                  <a:pt x="180301" y="83388"/>
                </a:lnTo>
                <a:lnTo>
                  <a:pt x="143814" y="0"/>
                </a:lnTo>
                <a:lnTo>
                  <a:pt x="0" y="329653"/>
                </a:lnTo>
                <a:lnTo>
                  <a:pt x="40932" y="329653"/>
                </a:lnTo>
                <a:lnTo>
                  <a:pt x="82092" y="232410"/>
                </a:lnTo>
                <a:lnTo>
                  <a:pt x="205981" y="232410"/>
                </a:lnTo>
                <a:lnTo>
                  <a:pt x="247129" y="329653"/>
                </a:lnTo>
                <a:lnTo>
                  <a:pt x="288061" y="329653"/>
                </a:lnTo>
                <a:close/>
              </a:path>
              <a:path w="1185545" h="338454">
                <a:moveTo>
                  <a:pt x="574725" y="39204"/>
                </a:moveTo>
                <a:lnTo>
                  <a:pt x="536663" y="18072"/>
                </a:lnTo>
                <a:lnTo>
                  <a:pt x="497611" y="7073"/>
                </a:lnTo>
                <a:lnTo>
                  <a:pt x="470547" y="4978"/>
                </a:lnTo>
                <a:lnTo>
                  <a:pt x="453440" y="5702"/>
                </a:lnTo>
                <a:lnTo>
                  <a:pt x="406222" y="16560"/>
                </a:lnTo>
                <a:lnTo>
                  <a:pt x="364947" y="40601"/>
                </a:lnTo>
                <a:lnTo>
                  <a:pt x="330593" y="77406"/>
                </a:lnTo>
                <a:lnTo>
                  <a:pt x="309791" y="121437"/>
                </a:lnTo>
                <a:lnTo>
                  <a:pt x="302907" y="172618"/>
                </a:lnTo>
                <a:lnTo>
                  <a:pt x="304050" y="193205"/>
                </a:lnTo>
                <a:lnTo>
                  <a:pt x="313194" y="231762"/>
                </a:lnTo>
                <a:lnTo>
                  <a:pt x="331381" y="266598"/>
                </a:lnTo>
                <a:lnTo>
                  <a:pt x="357847" y="296164"/>
                </a:lnTo>
                <a:lnTo>
                  <a:pt x="395706" y="321462"/>
                </a:lnTo>
                <a:lnTo>
                  <a:pt x="442925" y="336232"/>
                </a:lnTo>
                <a:lnTo>
                  <a:pt x="467728" y="338099"/>
                </a:lnTo>
                <a:lnTo>
                  <a:pt x="482117" y="337553"/>
                </a:lnTo>
                <a:lnTo>
                  <a:pt x="523938" y="329323"/>
                </a:lnTo>
                <a:lnTo>
                  <a:pt x="562698" y="311492"/>
                </a:lnTo>
                <a:lnTo>
                  <a:pt x="574725" y="303441"/>
                </a:lnTo>
                <a:lnTo>
                  <a:pt x="574725" y="253415"/>
                </a:lnTo>
                <a:lnTo>
                  <a:pt x="563727" y="265099"/>
                </a:lnTo>
                <a:lnTo>
                  <a:pt x="552145" y="275234"/>
                </a:lnTo>
                <a:lnTo>
                  <a:pt x="514032" y="296379"/>
                </a:lnTo>
                <a:lnTo>
                  <a:pt x="470979" y="303441"/>
                </a:lnTo>
                <a:lnTo>
                  <a:pt x="455117" y="302539"/>
                </a:lnTo>
                <a:lnTo>
                  <a:pt x="410870" y="288823"/>
                </a:lnTo>
                <a:lnTo>
                  <a:pt x="374053" y="259905"/>
                </a:lnTo>
                <a:lnTo>
                  <a:pt x="350786" y="222046"/>
                </a:lnTo>
                <a:lnTo>
                  <a:pt x="342671" y="183019"/>
                </a:lnTo>
                <a:lnTo>
                  <a:pt x="342328" y="172186"/>
                </a:lnTo>
                <a:lnTo>
                  <a:pt x="342900" y="158419"/>
                </a:lnTo>
                <a:lnTo>
                  <a:pt x="351421" y="120751"/>
                </a:lnTo>
                <a:lnTo>
                  <a:pt x="378701" y="78625"/>
                </a:lnTo>
                <a:lnTo>
                  <a:pt x="420179" y="50241"/>
                </a:lnTo>
                <a:lnTo>
                  <a:pt x="469239" y="40068"/>
                </a:lnTo>
                <a:lnTo>
                  <a:pt x="484505" y="40817"/>
                </a:lnTo>
                <a:lnTo>
                  <a:pt x="526211" y="51866"/>
                </a:lnTo>
                <a:lnTo>
                  <a:pt x="563168" y="76835"/>
                </a:lnTo>
                <a:lnTo>
                  <a:pt x="574725" y="88366"/>
                </a:lnTo>
                <a:lnTo>
                  <a:pt x="574725" y="39204"/>
                </a:lnTo>
                <a:close/>
              </a:path>
              <a:path w="1185545" h="338454">
                <a:moveTo>
                  <a:pt x="888034" y="329653"/>
                </a:moveTo>
                <a:lnTo>
                  <a:pt x="845477" y="232410"/>
                </a:lnTo>
                <a:lnTo>
                  <a:pt x="831354" y="200126"/>
                </a:lnTo>
                <a:lnTo>
                  <a:pt x="794245" y="115341"/>
                </a:lnTo>
                <a:lnTo>
                  <a:pt x="794245" y="200126"/>
                </a:lnTo>
                <a:lnTo>
                  <a:pt x="693305" y="200126"/>
                </a:lnTo>
                <a:lnTo>
                  <a:pt x="743775" y="83388"/>
                </a:lnTo>
                <a:lnTo>
                  <a:pt x="794245" y="200126"/>
                </a:lnTo>
                <a:lnTo>
                  <a:pt x="794245" y="115341"/>
                </a:lnTo>
                <a:lnTo>
                  <a:pt x="780262" y="83388"/>
                </a:lnTo>
                <a:lnTo>
                  <a:pt x="743775" y="0"/>
                </a:lnTo>
                <a:lnTo>
                  <a:pt x="599960" y="329653"/>
                </a:lnTo>
                <a:lnTo>
                  <a:pt x="640892" y="329653"/>
                </a:lnTo>
                <a:lnTo>
                  <a:pt x="682040" y="232410"/>
                </a:lnTo>
                <a:lnTo>
                  <a:pt x="805942" y="232410"/>
                </a:lnTo>
                <a:lnTo>
                  <a:pt x="847090" y="329653"/>
                </a:lnTo>
                <a:lnTo>
                  <a:pt x="888034" y="329653"/>
                </a:lnTo>
                <a:close/>
              </a:path>
              <a:path w="1185545" h="338454">
                <a:moveTo>
                  <a:pt x="1185075" y="171323"/>
                </a:moveTo>
                <a:lnTo>
                  <a:pt x="1181557" y="131152"/>
                </a:lnTo>
                <a:lnTo>
                  <a:pt x="1163142" y="80327"/>
                </a:lnTo>
                <a:lnTo>
                  <a:pt x="1145654" y="57111"/>
                </a:lnTo>
                <a:lnTo>
                  <a:pt x="1145654" y="170891"/>
                </a:lnTo>
                <a:lnTo>
                  <a:pt x="1145019" y="186994"/>
                </a:lnTo>
                <a:lnTo>
                  <a:pt x="1135481" y="229692"/>
                </a:lnTo>
                <a:lnTo>
                  <a:pt x="1114971" y="262902"/>
                </a:lnTo>
                <a:lnTo>
                  <a:pt x="1079131" y="286042"/>
                </a:lnTo>
                <a:lnTo>
                  <a:pt x="1036815" y="292862"/>
                </a:lnTo>
                <a:lnTo>
                  <a:pt x="987323" y="294132"/>
                </a:lnTo>
                <a:lnTo>
                  <a:pt x="963282" y="294132"/>
                </a:lnTo>
                <a:lnTo>
                  <a:pt x="963282" y="47434"/>
                </a:lnTo>
                <a:lnTo>
                  <a:pt x="987323" y="47434"/>
                </a:lnTo>
                <a:lnTo>
                  <a:pt x="1036142" y="48768"/>
                </a:lnTo>
                <a:lnTo>
                  <a:pt x="1078826" y="55841"/>
                </a:lnTo>
                <a:lnTo>
                  <a:pt x="1115060" y="79400"/>
                </a:lnTo>
                <a:lnTo>
                  <a:pt x="1135583" y="112306"/>
                </a:lnTo>
                <a:lnTo>
                  <a:pt x="1145032" y="154724"/>
                </a:lnTo>
                <a:lnTo>
                  <a:pt x="1145654" y="170891"/>
                </a:lnTo>
                <a:lnTo>
                  <a:pt x="1145654" y="57111"/>
                </a:lnTo>
                <a:lnTo>
                  <a:pt x="1107135" y="28511"/>
                </a:lnTo>
                <a:lnTo>
                  <a:pt x="1064920" y="16408"/>
                </a:lnTo>
                <a:lnTo>
                  <a:pt x="1017320" y="12992"/>
                </a:lnTo>
                <a:lnTo>
                  <a:pt x="986028" y="12560"/>
                </a:lnTo>
                <a:lnTo>
                  <a:pt x="925169" y="12560"/>
                </a:lnTo>
                <a:lnTo>
                  <a:pt x="925169" y="329653"/>
                </a:lnTo>
                <a:lnTo>
                  <a:pt x="999667" y="329653"/>
                </a:lnTo>
                <a:lnTo>
                  <a:pt x="1048385" y="327952"/>
                </a:lnTo>
                <a:lnTo>
                  <a:pt x="1095209" y="318858"/>
                </a:lnTo>
                <a:lnTo>
                  <a:pt x="1129626" y="299974"/>
                </a:lnTo>
                <a:lnTo>
                  <a:pt x="1136345" y="294132"/>
                </a:lnTo>
                <a:lnTo>
                  <a:pt x="1142542" y="288759"/>
                </a:lnTo>
                <a:lnTo>
                  <a:pt x="1171105" y="246380"/>
                </a:lnTo>
                <a:lnTo>
                  <a:pt x="1184211" y="191947"/>
                </a:lnTo>
                <a:lnTo>
                  <a:pt x="1185075" y="171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58321" y="2979415"/>
            <a:ext cx="558069" cy="231029"/>
          </a:xfrm>
          <a:custGeom>
            <a:avLst/>
            <a:gdLst/>
            <a:ahLst/>
            <a:cxnLst/>
            <a:rect l="l" t="t" r="r" b="b"/>
            <a:pathLst>
              <a:path w="826770" h="342264">
                <a:moveTo>
                  <a:pt x="167208" y="12141"/>
                </a:moveTo>
                <a:lnTo>
                  <a:pt x="0" y="12141"/>
                </a:lnTo>
                <a:lnTo>
                  <a:pt x="0" y="46431"/>
                </a:lnTo>
                <a:lnTo>
                  <a:pt x="0" y="137871"/>
                </a:lnTo>
                <a:lnTo>
                  <a:pt x="0" y="173431"/>
                </a:lnTo>
                <a:lnTo>
                  <a:pt x="0" y="294081"/>
                </a:lnTo>
                <a:lnTo>
                  <a:pt x="0" y="329641"/>
                </a:lnTo>
                <a:lnTo>
                  <a:pt x="167208" y="329641"/>
                </a:lnTo>
                <a:lnTo>
                  <a:pt x="167208" y="294081"/>
                </a:lnTo>
                <a:lnTo>
                  <a:pt x="37680" y="294081"/>
                </a:lnTo>
                <a:lnTo>
                  <a:pt x="37680" y="173431"/>
                </a:lnTo>
                <a:lnTo>
                  <a:pt x="167208" y="173431"/>
                </a:lnTo>
                <a:lnTo>
                  <a:pt x="167208" y="137871"/>
                </a:lnTo>
                <a:lnTo>
                  <a:pt x="37680" y="137871"/>
                </a:lnTo>
                <a:lnTo>
                  <a:pt x="37680" y="46431"/>
                </a:lnTo>
                <a:lnTo>
                  <a:pt x="167208" y="46431"/>
                </a:lnTo>
                <a:lnTo>
                  <a:pt x="167208" y="12141"/>
                </a:lnTo>
                <a:close/>
              </a:path>
              <a:path w="826770" h="342264">
                <a:moveTo>
                  <a:pt x="558469" y="329653"/>
                </a:moveTo>
                <a:lnTo>
                  <a:pt x="494144" y="0"/>
                </a:lnTo>
                <a:lnTo>
                  <a:pt x="383247" y="262293"/>
                </a:lnTo>
                <a:lnTo>
                  <a:pt x="272351" y="0"/>
                </a:lnTo>
                <a:lnTo>
                  <a:pt x="208026" y="329653"/>
                </a:lnTo>
                <a:lnTo>
                  <a:pt x="244843" y="329653"/>
                </a:lnTo>
                <a:lnTo>
                  <a:pt x="284695" y="114147"/>
                </a:lnTo>
                <a:lnTo>
                  <a:pt x="383247" y="341998"/>
                </a:lnTo>
                <a:lnTo>
                  <a:pt x="481368" y="114147"/>
                </a:lnTo>
                <a:lnTo>
                  <a:pt x="521652" y="329653"/>
                </a:lnTo>
                <a:lnTo>
                  <a:pt x="558469" y="329653"/>
                </a:lnTo>
                <a:close/>
              </a:path>
              <a:path w="826770" h="342264">
                <a:moveTo>
                  <a:pt x="826287" y="12547"/>
                </a:moveTo>
                <a:lnTo>
                  <a:pt x="782967" y="12547"/>
                </a:lnTo>
                <a:lnTo>
                  <a:pt x="700455" y="150088"/>
                </a:lnTo>
                <a:lnTo>
                  <a:pt x="617499" y="12547"/>
                </a:lnTo>
                <a:lnTo>
                  <a:pt x="573963" y="12547"/>
                </a:lnTo>
                <a:lnTo>
                  <a:pt x="681393" y="184518"/>
                </a:lnTo>
                <a:lnTo>
                  <a:pt x="681393" y="329641"/>
                </a:lnTo>
                <a:lnTo>
                  <a:pt x="719074" y="329641"/>
                </a:lnTo>
                <a:lnTo>
                  <a:pt x="719074" y="184518"/>
                </a:lnTo>
                <a:lnTo>
                  <a:pt x="826287" y="125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lang="en-US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527" y="789502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Digital</a:t>
            </a:r>
            <a:r>
              <a:rPr kumimoji="0" sz="1215" b="0" i="0" u="none" strike="noStrike" kern="1200" cap="none" spc="-34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Industries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74AC5A-C484-8EBA-78A5-CEDEE8D03854}"/>
              </a:ext>
            </a:extLst>
          </p:cNvPr>
          <p:cNvSpPr txBox="1"/>
          <p:nvPr/>
        </p:nvSpPr>
        <p:spPr>
          <a:xfrm>
            <a:off x="622170" y="523468"/>
            <a:ext cx="3440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2060"/>
                </a:solidFill>
              </a:rPr>
              <a:t>JSX &amp; Babel</a:t>
            </a:r>
            <a:endParaRPr lang="en-GB" sz="5400" dirty="0">
              <a:solidFill>
                <a:srgbClr val="FF0000"/>
              </a:solidFill>
            </a:endParaRPr>
          </a:p>
        </p:txBody>
      </p:sp>
      <p:pic>
        <p:nvPicPr>
          <p:cNvPr id="4098" name="Picture 2" descr="babel/preset-react · Babel">
            <a:extLst>
              <a:ext uri="{FF2B5EF4-FFF2-40B4-BE49-F238E27FC236}">
                <a16:creationId xmlns:a16="http://schemas.microsoft.com/office/drawing/2014/main" id="{75A4E440-4A61-6253-D25A-4F3F52D668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5" t="12071" r="8730"/>
          <a:stretch/>
        </p:blipFill>
        <p:spPr bwMode="auto">
          <a:xfrm>
            <a:off x="7297101" y="2912061"/>
            <a:ext cx="4687509" cy="223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et the benefits of JSX from React in Vanilla JS | Toptal®">
            <a:extLst>
              <a:ext uri="{FF2B5EF4-FFF2-40B4-BE49-F238E27FC236}">
                <a16:creationId xmlns:a16="http://schemas.microsoft.com/office/drawing/2014/main" id="{D0C3B5C4-EA16-1BC1-8E81-995BF86CB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90" y="2216083"/>
            <a:ext cx="6391374" cy="319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399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MT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Giorgi Dzirkvelishvili</dc:creator>
  <cp:lastModifiedBy>Giorgi Dzirkvelishvili</cp:lastModifiedBy>
  <cp:revision>2</cp:revision>
  <dcterms:created xsi:type="dcterms:W3CDTF">2023-03-08T14:22:02Z</dcterms:created>
  <dcterms:modified xsi:type="dcterms:W3CDTF">2023-03-09T20:07:39Z</dcterms:modified>
</cp:coreProperties>
</file>