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2" r:id="rId3"/>
    <p:sldId id="267" r:id="rId4"/>
    <p:sldId id="268" r:id="rId5"/>
    <p:sldId id="269" r:id="rId6"/>
    <p:sldId id="271" r:id="rId7"/>
    <p:sldId id="270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EA0DC-C827-3ECD-3916-97091F351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D67F2-2EE4-1A51-AE47-052F4E080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04FB-9CF0-B9E0-9B2A-69708952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1357D-7CAF-AB76-7F39-9522D0B0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BF7C6-4CB1-D9CA-DCD3-02B76E92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4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6721-9BD2-10ED-1952-47FFBECD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3D077-561E-298F-2DF0-F324FEA1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2622E-081B-E28D-BAFF-CECEFFBA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C63A-08AB-A230-3A50-FCE240A5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04D53-E01A-2609-69E0-4E403FD3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70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91A55D-4D83-7A23-6E5E-5E1D2731B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C7D55-8AC1-DEF0-4B7D-A6C58728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4302D-0E0F-5EB1-A6FB-8B89A841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4BE1-F45F-B5CF-06B5-41A1C58F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0DFE-0669-DA80-7624-3A6FE818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2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B082-FE4D-1AE6-7176-82665EBB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CEDF-5805-E3A6-E997-22383B44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2621-2DFB-A1C5-11B5-4C612E4F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8362-FA9F-B010-4D4B-B0640F9F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C07D9-AEF3-6FBA-1272-847DFF33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19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7931-0730-2294-4D56-D796856F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1204-1134-4984-4636-DAE7AA733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D5E6-5BC0-6EF8-40F3-76594D7E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E331A-E802-B57A-ACF4-A53279B0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877D-2CBB-9528-5359-4B5F6813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20FB-130A-DF67-3DDA-D15DC5C2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81A3-293A-4891-53FF-171F41896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802A9-BFBE-C4B1-09F4-16BAB927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63C51-740C-00AA-388F-A923122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BA7E5-4024-8ADC-207E-979C6D13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E3768-D5E6-850D-14C8-590463EB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5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1D99-0E0E-73AA-311D-9BE7E6B3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E58B0-F3C9-9FC3-D5D4-2E1BB814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E414A-35B4-5E85-6925-64A5C3856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8BB00-2FB6-5418-1C30-6F1732C51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4C015-9D74-66A6-FC2E-267DBA027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08621-AE4F-2F00-1D75-2C2ECA60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53A1D-0D71-F5AF-D633-C2FCC171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C7D45-8783-BA7B-7FC6-DC5514CD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293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6F42-1A7B-FCF6-EA17-D172F7A6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53225-FF8A-3F10-A11A-8C6D1F9B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8BC71-861E-68CD-00BB-F9D70553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A9ABC-5E06-94E9-32D8-3D95E6B7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D600A-18FB-C245-43A4-E1F419DA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B5CDE-1623-025F-83CD-19984821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7886-E5CE-7724-398A-2EE708D4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67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F4E4-8459-1064-EE4C-CA1DA5B7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3DC0-7B95-20CD-47E3-D8CA35FB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A0B5F-BDD5-5D23-D17A-D90FF2D92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2DF7-8D33-D987-B279-0BE4A14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45ADD-889A-1A01-7F55-4DCE81DD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334-F312-9900-C306-0CFDC2C9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F262-CA8F-E643-64A5-2E51C0CC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C4AE6-40CA-7C75-132B-0D8C6907D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5F5DE-8212-E63C-5EE7-DBAD58631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F6836-C6B3-0BE6-E588-C29EFD35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A73AA-BA6F-F61F-2565-0B2817AC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92489-815F-4053-7EAD-B850ECD4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80FCAD-B6BC-4EC9-EDAA-E65510FB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8D4BF-9F0E-A92B-8EF6-4AA2778ED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5919-3125-3883-948F-6D76EA639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F4459-D664-4A9E-8D97-663E135FD2A6}" type="datetimeFigureOut">
              <a:rPr lang="en-GB" smtClean="0"/>
              <a:t>15/03/2023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D1B1-AC2E-7E16-BBA0-0E0431F65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DFBA6-7F0D-C718-D27F-97C13F5A6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9D07D-EE52-4447-B821-02E682C10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54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ules.html#explan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7810" y="2886017"/>
            <a:ext cx="649796" cy="1086136"/>
          </a:xfrm>
          <a:custGeom>
            <a:avLst/>
            <a:gdLst/>
            <a:ahLst/>
            <a:cxnLst/>
            <a:rect l="l" t="t" r="r" b="b"/>
            <a:pathLst>
              <a:path w="962659" h="1609089">
                <a:moveTo>
                  <a:pt x="772782" y="1350835"/>
                </a:moveTo>
                <a:lnTo>
                  <a:pt x="769366" y="1339621"/>
                </a:lnTo>
                <a:lnTo>
                  <a:pt x="48361" y="90805"/>
                </a:lnTo>
                <a:lnTo>
                  <a:pt x="35204" y="79413"/>
                </a:lnTo>
                <a:lnTo>
                  <a:pt x="19202" y="78727"/>
                </a:lnTo>
                <a:lnTo>
                  <a:pt x="5689" y="87312"/>
                </a:lnTo>
                <a:lnTo>
                  <a:pt x="0" y="103759"/>
                </a:lnTo>
                <a:lnTo>
                  <a:pt x="0" y="1583296"/>
                </a:lnTo>
                <a:lnTo>
                  <a:pt x="2921" y="1595310"/>
                </a:lnTo>
                <a:lnTo>
                  <a:pt x="10629" y="1604238"/>
                </a:lnTo>
                <a:lnTo>
                  <a:pt x="21475" y="1608848"/>
                </a:lnTo>
                <a:lnTo>
                  <a:pt x="33820" y="1607985"/>
                </a:lnTo>
                <a:lnTo>
                  <a:pt x="754824" y="1377264"/>
                </a:lnTo>
                <a:lnTo>
                  <a:pt x="764895" y="1371269"/>
                </a:lnTo>
                <a:lnTo>
                  <a:pt x="771093" y="1361922"/>
                </a:lnTo>
                <a:lnTo>
                  <a:pt x="772782" y="1350835"/>
                </a:lnTo>
                <a:close/>
              </a:path>
              <a:path w="962659" h="1609089">
                <a:moveTo>
                  <a:pt x="962431" y="155829"/>
                </a:moveTo>
                <a:lnTo>
                  <a:pt x="182283" y="0"/>
                </a:lnTo>
                <a:lnTo>
                  <a:pt x="167436" y="1803"/>
                </a:lnTo>
                <a:lnTo>
                  <a:pt x="156667" y="10756"/>
                </a:lnTo>
                <a:lnTo>
                  <a:pt x="152019" y="23964"/>
                </a:lnTo>
                <a:lnTo>
                  <a:pt x="155498" y="38519"/>
                </a:lnTo>
                <a:lnTo>
                  <a:pt x="853440" y="1247228"/>
                </a:lnTo>
                <a:lnTo>
                  <a:pt x="866216" y="1258455"/>
                </a:lnTo>
                <a:lnTo>
                  <a:pt x="881888" y="1259484"/>
                </a:lnTo>
                <a:lnTo>
                  <a:pt x="895413" y="1251508"/>
                </a:lnTo>
                <a:lnTo>
                  <a:pt x="901763" y="1235722"/>
                </a:lnTo>
                <a:lnTo>
                  <a:pt x="962431" y="155829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9896" y="2943802"/>
            <a:ext cx="450056" cy="1016270"/>
          </a:xfrm>
          <a:custGeom>
            <a:avLst/>
            <a:gdLst/>
            <a:ahLst/>
            <a:cxnLst/>
            <a:rect l="l" t="t" r="r" b="b"/>
            <a:pathLst>
              <a:path w="666750" h="1505585">
                <a:moveTo>
                  <a:pt x="647946" y="0"/>
                </a:moveTo>
                <a:lnTo>
                  <a:pt x="3679" y="979363"/>
                </a:lnTo>
                <a:lnTo>
                  <a:pt x="0" y="997586"/>
                </a:lnTo>
                <a:lnTo>
                  <a:pt x="3176" y="1006340"/>
                </a:lnTo>
                <a:lnTo>
                  <a:pt x="9483" y="1013590"/>
                </a:lnTo>
                <a:lnTo>
                  <a:pt x="624633" y="1499987"/>
                </a:lnTo>
                <a:lnTo>
                  <a:pt x="638364" y="1505525"/>
                </a:lnTo>
                <a:lnTo>
                  <a:pt x="652005" y="1502984"/>
                </a:lnTo>
                <a:lnTo>
                  <a:pt x="662459" y="1493861"/>
                </a:lnTo>
                <a:lnTo>
                  <a:pt x="666632" y="1479654"/>
                </a:lnTo>
                <a:lnTo>
                  <a:pt x="666632" y="24882"/>
                </a:lnTo>
                <a:lnTo>
                  <a:pt x="661118" y="8691"/>
                </a:lnTo>
                <a:lnTo>
                  <a:pt x="647946" y="0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4398" y="3323554"/>
            <a:ext cx="219885" cy="215598"/>
          </a:xfrm>
          <a:custGeom>
            <a:avLst/>
            <a:gdLst/>
            <a:ahLst/>
            <a:cxnLst/>
            <a:rect l="l" t="t" r="r" b="b"/>
            <a:pathLst>
              <a:path w="325754" h="319404">
                <a:moveTo>
                  <a:pt x="162712" y="0"/>
                </a:moveTo>
                <a:lnTo>
                  <a:pt x="115349" y="6836"/>
                </a:lnTo>
                <a:lnTo>
                  <a:pt x="72239" y="26885"/>
                </a:lnTo>
                <a:lnTo>
                  <a:pt x="36767" y="58469"/>
                </a:lnTo>
                <a:lnTo>
                  <a:pt x="12153" y="98183"/>
                </a:lnTo>
                <a:lnTo>
                  <a:pt x="759" y="143519"/>
                </a:lnTo>
                <a:lnTo>
                  <a:pt x="0" y="159588"/>
                </a:lnTo>
                <a:lnTo>
                  <a:pt x="759" y="175578"/>
                </a:lnTo>
                <a:lnTo>
                  <a:pt x="12153" y="220891"/>
                </a:lnTo>
                <a:lnTo>
                  <a:pt x="36780" y="260726"/>
                </a:lnTo>
                <a:lnTo>
                  <a:pt x="72239" y="292296"/>
                </a:lnTo>
                <a:lnTo>
                  <a:pt x="115349" y="312341"/>
                </a:lnTo>
                <a:lnTo>
                  <a:pt x="162712" y="319189"/>
                </a:lnTo>
                <a:lnTo>
                  <a:pt x="178676" y="318427"/>
                </a:lnTo>
                <a:lnTo>
                  <a:pt x="224840" y="307022"/>
                </a:lnTo>
                <a:lnTo>
                  <a:pt x="265987" y="283005"/>
                </a:lnTo>
                <a:lnTo>
                  <a:pt x="297843" y="248945"/>
                </a:lnTo>
                <a:lnTo>
                  <a:pt x="162712" y="248945"/>
                </a:lnTo>
                <a:lnTo>
                  <a:pt x="145916" y="247361"/>
                </a:lnTo>
                <a:lnTo>
                  <a:pt x="105359" y="223799"/>
                </a:lnTo>
                <a:lnTo>
                  <a:pt x="84511" y="178254"/>
                </a:lnTo>
                <a:lnTo>
                  <a:pt x="83121" y="159588"/>
                </a:lnTo>
                <a:lnTo>
                  <a:pt x="84531" y="141178"/>
                </a:lnTo>
                <a:lnTo>
                  <a:pt x="105676" y="95694"/>
                </a:lnTo>
                <a:lnTo>
                  <a:pt x="146210" y="71834"/>
                </a:lnTo>
                <a:lnTo>
                  <a:pt x="162712" y="70243"/>
                </a:lnTo>
                <a:lnTo>
                  <a:pt x="297793" y="70243"/>
                </a:lnTo>
                <a:lnTo>
                  <a:pt x="288801" y="58384"/>
                </a:lnTo>
                <a:lnTo>
                  <a:pt x="253390" y="26885"/>
                </a:lnTo>
                <a:lnTo>
                  <a:pt x="209996" y="6836"/>
                </a:lnTo>
                <a:lnTo>
                  <a:pt x="178773" y="759"/>
                </a:lnTo>
                <a:lnTo>
                  <a:pt x="162712" y="0"/>
                </a:lnTo>
                <a:close/>
              </a:path>
              <a:path w="325754" h="319404">
                <a:moveTo>
                  <a:pt x="297793" y="70243"/>
                </a:moveTo>
                <a:lnTo>
                  <a:pt x="162712" y="70243"/>
                </a:lnTo>
                <a:lnTo>
                  <a:pt x="178959" y="71839"/>
                </a:lnTo>
                <a:lnTo>
                  <a:pt x="193830" y="76628"/>
                </a:lnTo>
                <a:lnTo>
                  <a:pt x="229444" y="109369"/>
                </a:lnTo>
                <a:lnTo>
                  <a:pt x="242303" y="159588"/>
                </a:lnTo>
                <a:lnTo>
                  <a:pt x="240893" y="178083"/>
                </a:lnTo>
                <a:lnTo>
                  <a:pt x="219760" y="223596"/>
                </a:lnTo>
                <a:lnTo>
                  <a:pt x="179214" y="247361"/>
                </a:lnTo>
                <a:lnTo>
                  <a:pt x="162712" y="248945"/>
                </a:lnTo>
                <a:lnTo>
                  <a:pt x="297843" y="248945"/>
                </a:lnTo>
                <a:lnTo>
                  <a:pt x="318433" y="206499"/>
                </a:lnTo>
                <a:lnTo>
                  <a:pt x="325221" y="159588"/>
                </a:lnTo>
                <a:lnTo>
                  <a:pt x="324459" y="143512"/>
                </a:lnTo>
                <a:lnTo>
                  <a:pt x="313055" y="98082"/>
                </a:lnTo>
                <a:lnTo>
                  <a:pt x="298224" y="70812"/>
                </a:lnTo>
                <a:lnTo>
                  <a:pt x="297793" y="70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1859" y="3328187"/>
            <a:ext cx="141446" cy="20574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209118" y="0"/>
                </a:moveTo>
                <a:lnTo>
                  <a:pt x="0" y="0"/>
                </a:lnTo>
                <a:lnTo>
                  <a:pt x="0" y="304215"/>
                </a:lnTo>
                <a:lnTo>
                  <a:pt x="80835" y="304215"/>
                </a:lnTo>
                <a:lnTo>
                  <a:pt x="80835" y="184734"/>
                </a:lnTo>
                <a:lnTo>
                  <a:pt x="180365" y="184734"/>
                </a:lnTo>
                <a:lnTo>
                  <a:pt x="180365" y="119481"/>
                </a:lnTo>
                <a:lnTo>
                  <a:pt x="80835" y="119481"/>
                </a:lnTo>
                <a:lnTo>
                  <a:pt x="80835" y="66700"/>
                </a:lnTo>
                <a:lnTo>
                  <a:pt x="186397" y="66700"/>
                </a:lnTo>
                <a:lnTo>
                  <a:pt x="209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3771" y="332817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8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21"/>
                </a:lnTo>
                <a:lnTo>
                  <a:pt x="270349" y="114222"/>
                </a:lnTo>
                <a:lnTo>
                  <a:pt x="265674" y="96825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8124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3993" y="3323555"/>
            <a:ext cx="216884" cy="215170"/>
          </a:xfrm>
          <a:custGeom>
            <a:avLst/>
            <a:gdLst/>
            <a:ahLst/>
            <a:cxnLst/>
            <a:rect l="l" t="t" r="r" b="b"/>
            <a:pathLst>
              <a:path w="321309" h="318770">
                <a:moveTo>
                  <a:pt x="162712" y="0"/>
                </a:moveTo>
                <a:lnTo>
                  <a:pt x="113913" y="6429"/>
                </a:lnTo>
                <a:lnTo>
                  <a:pt x="70889" y="25557"/>
                </a:lnTo>
                <a:lnTo>
                  <a:pt x="35522" y="56877"/>
                </a:lnTo>
                <a:lnTo>
                  <a:pt x="11645" y="96520"/>
                </a:lnTo>
                <a:lnTo>
                  <a:pt x="726" y="142473"/>
                </a:lnTo>
                <a:lnTo>
                  <a:pt x="0" y="159169"/>
                </a:lnTo>
                <a:lnTo>
                  <a:pt x="747" y="175309"/>
                </a:lnTo>
                <a:lnTo>
                  <a:pt x="11950" y="221615"/>
                </a:lnTo>
                <a:lnTo>
                  <a:pt x="35310" y="261846"/>
                </a:lnTo>
                <a:lnTo>
                  <a:pt x="69694" y="293179"/>
                </a:lnTo>
                <a:lnTo>
                  <a:pt x="111843" y="312098"/>
                </a:lnTo>
                <a:lnTo>
                  <a:pt x="162712" y="318350"/>
                </a:lnTo>
                <a:lnTo>
                  <a:pt x="198214" y="315643"/>
                </a:lnTo>
                <a:lnTo>
                  <a:pt x="256556" y="293978"/>
                </a:lnTo>
                <a:lnTo>
                  <a:pt x="297535" y="251156"/>
                </a:lnTo>
                <a:lnTo>
                  <a:pt x="318262" y="190220"/>
                </a:lnTo>
                <a:lnTo>
                  <a:pt x="320852" y="153149"/>
                </a:lnTo>
                <a:lnTo>
                  <a:pt x="320433" y="135280"/>
                </a:lnTo>
                <a:lnTo>
                  <a:pt x="157518" y="135280"/>
                </a:lnTo>
                <a:lnTo>
                  <a:pt x="157518" y="199072"/>
                </a:lnTo>
                <a:lnTo>
                  <a:pt x="240017" y="199072"/>
                </a:lnTo>
                <a:lnTo>
                  <a:pt x="237150" y="211314"/>
                </a:lnTo>
                <a:lnTo>
                  <a:pt x="204190" y="247096"/>
                </a:lnTo>
                <a:lnTo>
                  <a:pt x="162712" y="255803"/>
                </a:lnTo>
                <a:lnTo>
                  <a:pt x="145098" y="254243"/>
                </a:lnTo>
                <a:lnTo>
                  <a:pt x="104114" y="230860"/>
                </a:lnTo>
                <a:lnTo>
                  <a:pt x="84040" y="183056"/>
                </a:lnTo>
                <a:lnTo>
                  <a:pt x="82702" y="162496"/>
                </a:lnTo>
                <a:lnTo>
                  <a:pt x="84040" y="142126"/>
                </a:lnTo>
                <a:lnTo>
                  <a:pt x="104114" y="94653"/>
                </a:lnTo>
                <a:lnTo>
                  <a:pt x="145098" y="71376"/>
                </a:lnTo>
                <a:lnTo>
                  <a:pt x="162712" y="69824"/>
                </a:lnTo>
                <a:lnTo>
                  <a:pt x="172446" y="70362"/>
                </a:lnTo>
                <a:lnTo>
                  <a:pt x="214063" y="89330"/>
                </a:lnTo>
                <a:lnTo>
                  <a:pt x="227749" y="104736"/>
                </a:lnTo>
                <a:lnTo>
                  <a:pt x="299656" y="70231"/>
                </a:lnTo>
                <a:lnTo>
                  <a:pt x="273443" y="39638"/>
                </a:lnTo>
                <a:lnTo>
                  <a:pt x="241782" y="17665"/>
                </a:lnTo>
                <a:lnTo>
                  <a:pt x="204814" y="4418"/>
                </a:lnTo>
                <a:lnTo>
                  <a:pt x="184405" y="1104"/>
                </a:lnTo>
                <a:lnTo>
                  <a:pt x="1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09065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7216" y="3328187"/>
            <a:ext cx="510921" cy="205740"/>
          </a:xfrm>
          <a:custGeom>
            <a:avLst/>
            <a:gdLst/>
            <a:ahLst/>
            <a:cxnLst/>
            <a:rect l="l" t="t" r="r" b="b"/>
            <a:pathLst>
              <a:path w="756920" h="304800">
                <a:moveTo>
                  <a:pt x="243586" y="0"/>
                </a:moveTo>
                <a:lnTo>
                  <a:pt x="0" y="0"/>
                </a:lnTo>
                <a:lnTo>
                  <a:pt x="0" y="71894"/>
                </a:lnTo>
                <a:lnTo>
                  <a:pt x="68160" y="71894"/>
                </a:lnTo>
                <a:lnTo>
                  <a:pt x="68160" y="304215"/>
                </a:lnTo>
                <a:lnTo>
                  <a:pt x="151066" y="304215"/>
                </a:lnTo>
                <a:lnTo>
                  <a:pt x="151066" y="71894"/>
                </a:lnTo>
                <a:lnTo>
                  <a:pt x="219227" y="71894"/>
                </a:lnTo>
                <a:lnTo>
                  <a:pt x="243586" y="0"/>
                </a:lnTo>
                <a:close/>
              </a:path>
              <a:path w="756920" h="304800">
                <a:moveTo>
                  <a:pt x="525005" y="304215"/>
                </a:moveTo>
                <a:lnTo>
                  <a:pt x="506196" y="249770"/>
                </a:lnTo>
                <a:lnTo>
                  <a:pt x="485724" y="190550"/>
                </a:lnTo>
                <a:lnTo>
                  <a:pt x="436880" y="49250"/>
                </a:lnTo>
                <a:lnTo>
                  <a:pt x="419849" y="0"/>
                </a:lnTo>
                <a:lnTo>
                  <a:pt x="409676" y="0"/>
                </a:lnTo>
                <a:lnTo>
                  <a:pt x="409676" y="190550"/>
                </a:lnTo>
                <a:lnTo>
                  <a:pt x="327177" y="190550"/>
                </a:lnTo>
                <a:lnTo>
                  <a:pt x="357720" y="90182"/>
                </a:lnTo>
                <a:lnTo>
                  <a:pt x="368325" y="49250"/>
                </a:lnTo>
                <a:lnTo>
                  <a:pt x="376428" y="82219"/>
                </a:lnTo>
                <a:lnTo>
                  <a:pt x="377736" y="87134"/>
                </a:lnTo>
                <a:lnTo>
                  <a:pt x="378714" y="90182"/>
                </a:lnTo>
                <a:lnTo>
                  <a:pt x="409676" y="190550"/>
                </a:lnTo>
                <a:lnTo>
                  <a:pt x="409676" y="0"/>
                </a:lnTo>
                <a:lnTo>
                  <a:pt x="315950" y="0"/>
                </a:lnTo>
                <a:lnTo>
                  <a:pt x="211010" y="304215"/>
                </a:lnTo>
                <a:lnTo>
                  <a:pt x="293509" y="304215"/>
                </a:lnTo>
                <a:lnTo>
                  <a:pt x="309308" y="249770"/>
                </a:lnTo>
                <a:lnTo>
                  <a:pt x="427126" y="249770"/>
                </a:lnTo>
                <a:lnTo>
                  <a:pt x="442506" y="304215"/>
                </a:lnTo>
                <a:lnTo>
                  <a:pt x="525005" y="304215"/>
                </a:lnTo>
                <a:close/>
              </a:path>
              <a:path w="756920" h="304800">
                <a:moveTo>
                  <a:pt x="756513" y="233146"/>
                </a:moveTo>
                <a:lnTo>
                  <a:pt x="641273" y="233146"/>
                </a:lnTo>
                <a:lnTo>
                  <a:pt x="641273" y="0"/>
                </a:lnTo>
                <a:lnTo>
                  <a:pt x="558355" y="0"/>
                </a:lnTo>
                <a:lnTo>
                  <a:pt x="558355" y="304215"/>
                </a:lnTo>
                <a:lnTo>
                  <a:pt x="732155" y="304215"/>
                </a:lnTo>
                <a:lnTo>
                  <a:pt x="756513" y="2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4502" y="3670641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39065" y="3670646"/>
            <a:ext cx="201025" cy="205740"/>
          </a:xfrm>
          <a:custGeom>
            <a:avLst/>
            <a:gdLst/>
            <a:ahLst/>
            <a:cxnLst/>
            <a:rect l="l" t="t" r="r" b="b"/>
            <a:pathLst>
              <a:path w="297815" h="304800">
                <a:moveTo>
                  <a:pt x="297370" y="0"/>
                </a:moveTo>
                <a:lnTo>
                  <a:pt x="217779" y="0"/>
                </a:lnTo>
                <a:lnTo>
                  <a:pt x="217779" y="150228"/>
                </a:lnTo>
                <a:lnTo>
                  <a:pt x="218065" y="162493"/>
                </a:lnTo>
                <a:lnTo>
                  <a:pt x="219577" y="184055"/>
                </a:lnTo>
                <a:lnTo>
                  <a:pt x="222554" y="210083"/>
                </a:lnTo>
                <a:lnTo>
                  <a:pt x="213801" y="191511"/>
                </a:lnTo>
                <a:lnTo>
                  <a:pt x="200774" y="166065"/>
                </a:lnTo>
                <a:lnTo>
                  <a:pt x="197129" y="159651"/>
                </a:lnTo>
                <a:lnTo>
                  <a:pt x="80010" y="0"/>
                </a:lnTo>
                <a:lnTo>
                  <a:pt x="0" y="0"/>
                </a:lnTo>
                <a:lnTo>
                  <a:pt x="0" y="304215"/>
                </a:lnTo>
                <a:lnTo>
                  <a:pt x="80010" y="304215"/>
                </a:lnTo>
                <a:lnTo>
                  <a:pt x="80010" y="153974"/>
                </a:lnTo>
                <a:lnTo>
                  <a:pt x="79719" y="141714"/>
                </a:lnTo>
                <a:lnTo>
                  <a:pt x="78209" y="120141"/>
                </a:lnTo>
                <a:lnTo>
                  <a:pt x="75222" y="93916"/>
                </a:lnTo>
                <a:lnTo>
                  <a:pt x="83821" y="112185"/>
                </a:lnTo>
                <a:lnTo>
                  <a:pt x="96799" y="137528"/>
                </a:lnTo>
                <a:lnTo>
                  <a:pt x="100507" y="143929"/>
                </a:lnTo>
                <a:lnTo>
                  <a:pt x="217779" y="304215"/>
                </a:lnTo>
                <a:lnTo>
                  <a:pt x="297370" y="304215"/>
                </a:lnTo>
                <a:lnTo>
                  <a:pt x="29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6703" y="367063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2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19"/>
                </a:lnTo>
                <a:lnTo>
                  <a:pt x="270349" y="114217"/>
                </a:lnTo>
                <a:lnTo>
                  <a:pt x="265674" y="96820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8388" y="3665738"/>
            <a:ext cx="804958" cy="216027"/>
          </a:xfrm>
          <a:custGeom>
            <a:avLst/>
            <a:gdLst/>
            <a:ahLst/>
            <a:cxnLst/>
            <a:rect l="l" t="t" r="r" b="b"/>
            <a:pathLst>
              <a:path w="1192529" h="320039">
                <a:moveTo>
                  <a:pt x="270764" y="7264"/>
                </a:moveTo>
                <a:lnTo>
                  <a:pt x="188264" y="7264"/>
                </a:lnTo>
                <a:lnTo>
                  <a:pt x="188264" y="155219"/>
                </a:lnTo>
                <a:lnTo>
                  <a:pt x="187845" y="183248"/>
                </a:lnTo>
                <a:lnTo>
                  <a:pt x="177673" y="233629"/>
                </a:lnTo>
                <a:lnTo>
                  <a:pt x="135483" y="249770"/>
                </a:lnTo>
                <a:lnTo>
                  <a:pt x="127292" y="249389"/>
                </a:lnTo>
                <a:lnTo>
                  <a:pt x="87337" y="219506"/>
                </a:lnTo>
                <a:lnTo>
                  <a:pt x="82804" y="170383"/>
                </a:lnTo>
                <a:lnTo>
                  <a:pt x="82702" y="7264"/>
                </a:lnTo>
                <a:lnTo>
                  <a:pt x="0" y="7264"/>
                </a:lnTo>
                <a:lnTo>
                  <a:pt x="0" y="168097"/>
                </a:lnTo>
                <a:lnTo>
                  <a:pt x="381" y="191503"/>
                </a:lnTo>
                <a:lnTo>
                  <a:pt x="6134" y="241973"/>
                </a:lnTo>
                <a:lnTo>
                  <a:pt x="26390" y="282600"/>
                </a:lnTo>
                <a:lnTo>
                  <a:pt x="69303" y="310349"/>
                </a:lnTo>
                <a:lnTo>
                  <a:pt x="116700" y="319024"/>
                </a:lnTo>
                <a:lnTo>
                  <a:pt x="135483" y="319595"/>
                </a:lnTo>
                <a:lnTo>
                  <a:pt x="154190" y="319024"/>
                </a:lnTo>
                <a:lnTo>
                  <a:pt x="201561" y="310349"/>
                </a:lnTo>
                <a:lnTo>
                  <a:pt x="235851" y="291274"/>
                </a:lnTo>
                <a:lnTo>
                  <a:pt x="261200" y="253453"/>
                </a:lnTo>
                <a:lnTo>
                  <a:pt x="269252" y="211607"/>
                </a:lnTo>
                <a:lnTo>
                  <a:pt x="270764" y="168097"/>
                </a:lnTo>
                <a:lnTo>
                  <a:pt x="270764" y="7264"/>
                </a:lnTo>
                <a:close/>
              </a:path>
              <a:path w="1192529" h="320039">
                <a:moveTo>
                  <a:pt x="538734" y="212369"/>
                </a:moveTo>
                <a:lnTo>
                  <a:pt x="529983" y="170002"/>
                </a:lnTo>
                <a:lnTo>
                  <a:pt x="492023" y="134912"/>
                </a:lnTo>
                <a:lnTo>
                  <a:pt x="435470" y="116319"/>
                </a:lnTo>
                <a:lnTo>
                  <a:pt x="426593" y="113093"/>
                </a:lnTo>
                <a:lnTo>
                  <a:pt x="419620" y="109778"/>
                </a:lnTo>
                <a:lnTo>
                  <a:pt x="414566" y="106400"/>
                </a:lnTo>
                <a:lnTo>
                  <a:pt x="409092" y="101828"/>
                </a:lnTo>
                <a:lnTo>
                  <a:pt x="406361" y="95732"/>
                </a:lnTo>
                <a:lnTo>
                  <a:pt x="406361" y="80632"/>
                </a:lnTo>
                <a:lnTo>
                  <a:pt x="409473" y="74498"/>
                </a:lnTo>
                <a:lnTo>
                  <a:pt x="421944" y="64935"/>
                </a:lnTo>
                <a:lnTo>
                  <a:pt x="430047" y="62547"/>
                </a:lnTo>
                <a:lnTo>
                  <a:pt x="440016" y="62547"/>
                </a:lnTo>
                <a:lnTo>
                  <a:pt x="484085" y="76288"/>
                </a:lnTo>
                <a:lnTo>
                  <a:pt x="498411" y="86868"/>
                </a:lnTo>
                <a:lnTo>
                  <a:pt x="524395" y="27228"/>
                </a:lnTo>
                <a:lnTo>
                  <a:pt x="481685" y="6756"/>
                </a:lnTo>
                <a:lnTo>
                  <a:pt x="433997" y="0"/>
                </a:lnTo>
                <a:lnTo>
                  <a:pt x="411797" y="1714"/>
                </a:lnTo>
                <a:lnTo>
                  <a:pt x="373926" y="15481"/>
                </a:lnTo>
                <a:lnTo>
                  <a:pt x="345478" y="42303"/>
                </a:lnTo>
                <a:lnTo>
                  <a:pt x="330873" y="77889"/>
                </a:lnTo>
                <a:lnTo>
                  <a:pt x="329057" y="98704"/>
                </a:lnTo>
                <a:lnTo>
                  <a:pt x="330200" y="114642"/>
                </a:lnTo>
                <a:lnTo>
                  <a:pt x="347548" y="151701"/>
                </a:lnTo>
                <a:lnTo>
                  <a:pt x="390017" y="176593"/>
                </a:lnTo>
                <a:lnTo>
                  <a:pt x="425564" y="187401"/>
                </a:lnTo>
                <a:lnTo>
                  <a:pt x="437502" y="191668"/>
                </a:lnTo>
                <a:lnTo>
                  <a:pt x="446506" y="195872"/>
                </a:lnTo>
                <a:lnTo>
                  <a:pt x="452589" y="200012"/>
                </a:lnTo>
                <a:lnTo>
                  <a:pt x="458762" y="205486"/>
                </a:lnTo>
                <a:lnTo>
                  <a:pt x="461848" y="213283"/>
                </a:lnTo>
                <a:lnTo>
                  <a:pt x="461848" y="232537"/>
                </a:lnTo>
                <a:lnTo>
                  <a:pt x="423811" y="254977"/>
                </a:lnTo>
                <a:lnTo>
                  <a:pt x="414858" y="254317"/>
                </a:lnTo>
                <a:lnTo>
                  <a:pt x="378942" y="238721"/>
                </a:lnTo>
                <a:lnTo>
                  <a:pt x="351497" y="213207"/>
                </a:lnTo>
                <a:lnTo>
                  <a:pt x="314096" y="274929"/>
                </a:lnTo>
                <a:lnTo>
                  <a:pt x="351358" y="302628"/>
                </a:lnTo>
                <a:lnTo>
                  <a:pt x="391782" y="316903"/>
                </a:lnTo>
                <a:lnTo>
                  <a:pt x="422148" y="319608"/>
                </a:lnTo>
                <a:lnTo>
                  <a:pt x="447319" y="317766"/>
                </a:lnTo>
                <a:lnTo>
                  <a:pt x="489699" y="303060"/>
                </a:lnTo>
                <a:lnTo>
                  <a:pt x="520839" y="274307"/>
                </a:lnTo>
                <a:lnTo>
                  <a:pt x="536740" y="235394"/>
                </a:lnTo>
                <a:lnTo>
                  <a:pt x="538734" y="212369"/>
                </a:lnTo>
                <a:close/>
              </a:path>
              <a:path w="1192529" h="320039">
                <a:moveTo>
                  <a:pt x="800468" y="7277"/>
                </a:moveTo>
                <a:lnTo>
                  <a:pt x="565213" y="7277"/>
                </a:lnTo>
                <a:lnTo>
                  <a:pt x="565213" y="79171"/>
                </a:lnTo>
                <a:lnTo>
                  <a:pt x="633374" y="79171"/>
                </a:lnTo>
                <a:lnTo>
                  <a:pt x="633374" y="311492"/>
                </a:lnTo>
                <a:lnTo>
                  <a:pt x="716280" y="311492"/>
                </a:lnTo>
                <a:lnTo>
                  <a:pt x="716280" y="79171"/>
                </a:lnTo>
                <a:lnTo>
                  <a:pt x="776122" y="79171"/>
                </a:lnTo>
                <a:lnTo>
                  <a:pt x="800468" y="7277"/>
                </a:lnTo>
                <a:close/>
              </a:path>
              <a:path w="1192529" h="320039">
                <a:moveTo>
                  <a:pt x="1070495" y="311492"/>
                </a:moveTo>
                <a:lnTo>
                  <a:pt x="989965" y="192417"/>
                </a:lnTo>
                <a:lnTo>
                  <a:pt x="987577" y="188887"/>
                </a:lnTo>
                <a:lnTo>
                  <a:pt x="1003198" y="184327"/>
                </a:lnTo>
                <a:lnTo>
                  <a:pt x="1016838" y="177901"/>
                </a:lnTo>
                <a:lnTo>
                  <a:pt x="1045756" y="147599"/>
                </a:lnTo>
                <a:lnTo>
                  <a:pt x="1055522" y="102019"/>
                </a:lnTo>
                <a:lnTo>
                  <a:pt x="1054963" y="90639"/>
                </a:lnTo>
                <a:lnTo>
                  <a:pt x="1053312" y="79743"/>
                </a:lnTo>
                <a:lnTo>
                  <a:pt x="1051013" y="71069"/>
                </a:lnTo>
                <a:lnTo>
                  <a:pt x="1050556" y="69342"/>
                </a:lnTo>
                <a:lnTo>
                  <a:pt x="1029169" y="34302"/>
                </a:lnTo>
                <a:lnTo>
                  <a:pt x="986853" y="11938"/>
                </a:lnTo>
                <a:lnTo>
                  <a:pt x="973861" y="9804"/>
                </a:lnTo>
                <a:lnTo>
                  <a:pt x="973861" y="113245"/>
                </a:lnTo>
                <a:lnTo>
                  <a:pt x="973086" y="122364"/>
                </a:lnTo>
                <a:lnTo>
                  <a:pt x="945515" y="148780"/>
                </a:lnTo>
                <a:lnTo>
                  <a:pt x="922324" y="151066"/>
                </a:lnTo>
                <a:lnTo>
                  <a:pt x="906945" y="151066"/>
                </a:lnTo>
                <a:lnTo>
                  <a:pt x="906945" y="71069"/>
                </a:lnTo>
                <a:lnTo>
                  <a:pt x="923569" y="71069"/>
                </a:lnTo>
                <a:lnTo>
                  <a:pt x="962329" y="80733"/>
                </a:lnTo>
                <a:lnTo>
                  <a:pt x="973861" y="113245"/>
                </a:lnTo>
                <a:lnTo>
                  <a:pt x="973861" y="9804"/>
                </a:lnTo>
                <a:lnTo>
                  <a:pt x="959078" y="8432"/>
                </a:lnTo>
                <a:lnTo>
                  <a:pt x="939406" y="7556"/>
                </a:lnTo>
                <a:lnTo>
                  <a:pt x="915885" y="7264"/>
                </a:lnTo>
                <a:lnTo>
                  <a:pt x="829233" y="7264"/>
                </a:lnTo>
                <a:lnTo>
                  <a:pt x="829233" y="311492"/>
                </a:lnTo>
                <a:lnTo>
                  <a:pt x="906945" y="311492"/>
                </a:lnTo>
                <a:lnTo>
                  <a:pt x="906945" y="192417"/>
                </a:lnTo>
                <a:lnTo>
                  <a:pt x="976769" y="311492"/>
                </a:lnTo>
                <a:lnTo>
                  <a:pt x="1070495" y="311492"/>
                </a:lnTo>
                <a:close/>
              </a:path>
              <a:path w="1192529" h="320039">
                <a:moveTo>
                  <a:pt x="1192149" y="7264"/>
                </a:moveTo>
                <a:lnTo>
                  <a:pt x="1108405" y="7264"/>
                </a:lnTo>
                <a:lnTo>
                  <a:pt x="1108405" y="311480"/>
                </a:lnTo>
                <a:lnTo>
                  <a:pt x="1192149" y="311480"/>
                </a:lnTo>
                <a:lnTo>
                  <a:pt x="1192149" y="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1130" y="3665738"/>
            <a:ext cx="301323" cy="216027"/>
          </a:xfrm>
          <a:custGeom>
            <a:avLst/>
            <a:gdLst/>
            <a:ahLst/>
            <a:cxnLst/>
            <a:rect l="l" t="t" r="r" b="b"/>
            <a:pathLst>
              <a:path w="446404" h="320039">
                <a:moveTo>
                  <a:pt x="186397" y="6692"/>
                </a:moveTo>
                <a:lnTo>
                  <a:pt x="0" y="6692"/>
                </a:lnTo>
                <a:lnTo>
                  <a:pt x="0" y="74002"/>
                </a:lnTo>
                <a:lnTo>
                  <a:pt x="0" y="127342"/>
                </a:lnTo>
                <a:lnTo>
                  <a:pt x="0" y="192112"/>
                </a:lnTo>
                <a:lnTo>
                  <a:pt x="0" y="242912"/>
                </a:lnTo>
                <a:lnTo>
                  <a:pt x="0" y="311492"/>
                </a:lnTo>
                <a:lnTo>
                  <a:pt x="186397" y="311492"/>
                </a:lnTo>
                <a:lnTo>
                  <a:pt x="186397" y="242912"/>
                </a:lnTo>
                <a:lnTo>
                  <a:pt x="80835" y="242912"/>
                </a:lnTo>
                <a:lnTo>
                  <a:pt x="80835" y="192112"/>
                </a:lnTo>
                <a:lnTo>
                  <a:pt x="180365" y="192112"/>
                </a:lnTo>
                <a:lnTo>
                  <a:pt x="180365" y="127342"/>
                </a:lnTo>
                <a:lnTo>
                  <a:pt x="80835" y="127342"/>
                </a:lnTo>
                <a:lnTo>
                  <a:pt x="80835" y="74002"/>
                </a:lnTo>
                <a:lnTo>
                  <a:pt x="186397" y="74002"/>
                </a:lnTo>
                <a:lnTo>
                  <a:pt x="186397" y="6692"/>
                </a:lnTo>
                <a:close/>
              </a:path>
              <a:path w="446404" h="320039">
                <a:moveTo>
                  <a:pt x="446252" y="212369"/>
                </a:moveTo>
                <a:lnTo>
                  <a:pt x="437502" y="170002"/>
                </a:lnTo>
                <a:lnTo>
                  <a:pt x="399542" y="134912"/>
                </a:lnTo>
                <a:lnTo>
                  <a:pt x="342988" y="116319"/>
                </a:lnTo>
                <a:lnTo>
                  <a:pt x="334111" y="113093"/>
                </a:lnTo>
                <a:lnTo>
                  <a:pt x="327139" y="109778"/>
                </a:lnTo>
                <a:lnTo>
                  <a:pt x="322084" y="106400"/>
                </a:lnTo>
                <a:lnTo>
                  <a:pt x="316611" y="101828"/>
                </a:lnTo>
                <a:lnTo>
                  <a:pt x="313880" y="95732"/>
                </a:lnTo>
                <a:lnTo>
                  <a:pt x="313880" y="80632"/>
                </a:lnTo>
                <a:lnTo>
                  <a:pt x="316992" y="74498"/>
                </a:lnTo>
                <a:lnTo>
                  <a:pt x="329463" y="64935"/>
                </a:lnTo>
                <a:lnTo>
                  <a:pt x="337566" y="62547"/>
                </a:lnTo>
                <a:lnTo>
                  <a:pt x="347535" y="62547"/>
                </a:lnTo>
                <a:lnTo>
                  <a:pt x="391617" y="76288"/>
                </a:lnTo>
                <a:lnTo>
                  <a:pt x="405930" y="86868"/>
                </a:lnTo>
                <a:lnTo>
                  <a:pt x="431914" y="27228"/>
                </a:lnTo>
                <a:lnTo>
                  <a:pt x="389204" y="6756"/>
                </a:lnTo>
                <a:lnTo>
                  <a:pt x="341515" y="0"/>
                </a:lnTo>
                <a:lnTo>
                  <a:pt x="319316" y="1714"/>
                </a:lnTo>
                <a:lnTo>
                  <a:pt x="281444" y="15481"/>
                </a:lnTo>
                <a:lnTo>
                  <a:pt x="252996" y="42303"/>
                </a:lnTo>
                <a:lnTo>
                  <a:pt x="238404" y="77889"/>
                </a:lnTo>
                <a:lnTo>
                  <a:pt x="236575" y="98704"/>
                </a:lnTo>
                <a:lnTo>
                  <a:pt x="237731" y="114642"/>
                </a:lnTo>
                <a:lnTo>
                  <a:pt x="255066" y="151701"/>
                </a:lnTo>
                <a:lnTo>
                  <a:pt x="297535" y="176593"/>
                </a:lnTo>
                <a:lnTo>
                  <a:pt x="333095" y="187401"/>
                </a:lnTo>
                <a:lnTo>
                  <a:pt x="345020" y="191668"/>
                </a:lnTo>
                <a:lnTo>
                  <a:pt x="354025" y="195872"/>
                </a:lnTo>
                <a:lnTo>
                  <a:pt x="360108" y="200012"/>
                </a:lnTo>
                <a:lnTo>
                  <a:pt x="366280" y="205486"/>
                </a:lnTo>
                <a:lnTo>
                  <a:pt x="369366" y="213283"/>
                </a:lnTo>
                <a:lnTo>
                  <a:pt x="369366" y="232537"/>
                </a:lnTo>
                <a:lnTo>
                  <a:pt x="331330" y="254977"/>
                </a:lnTo>
                <a:lnTo>
                  <a:pt x="322389" y="254317"/>
                </a:lnTo>
                <a:lnTo>
                  <a:pt x="286461" y="238721"/>
                </a:lnTo>
                <a:lnTo>
                  <a:pt x="259016" y="213207"/>
                </a:lnTo>
                <a:lnTo>
                  <a:pt x="221615" y="274929"/>
                </a:lnTo>
                <a:lnTo>
                  <a:pt x="258876" y="302628"/>
                </a:lnTo>
                <a:lnTo>
                  <a:pt x="299300" y="316903"/>
                </a:lnTo>
                <a:lnTo>
                  <a:pt x="329666" y="319608"/>
                </a:lnTo>
                <a:lnTo>
                  <a:pt x="354838" y="317766"/>
                </a:lnTo>
                <a:lnTo>
                  <a:pt x="397230" y="303060"/>
                </a:lnTo>
                <a:lnTo>
                  <a:pt x="428358" y="274307"/>
                </a:lnTo>
                <a:lnTo>
                  <a:pt x="444258" y="235394"/>
                </a:lnTo>
                <a:lnTo>
                  <a:pt x="446252" y="2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3723" y="2979407"/>
            <a:ext cx="800243" cy="228457"/>
          </a:xfrm>
          <a:custGeom>
            <a:avLst/>
            <a:gdLst/>
            <a:ahLst/>
            <a:cxnLst/>
            <a:rect l="l" t="t" r="r" b="b"/>
            <a:pathLst>
              <a:path w="1185545" h="338454">
                <a:moveTo>
                  <a:pt x="288061" y="329653"/>
                </a:moveTo>
                <a:lnTo>
                  <a:pt x="245516" y="232410"/>
                </a:lnTo>
                <a:lnTo>
                  <a:pt x="231381" y="200126"/>
                </a:lnTo>
                <a:lnTo>
                  <a:pt x="194284" y="115354"/>
                </a:lnTo>
                <a:lnTo>
                  <a:pt x="194284" y="200126"/>
                </a:lnTo>
                <a:lnTo>
                  <a:pt x="93345" y="200126"/>
                </a:lnTo>
                <a:lnTo>
                  <a:pt x="143814" y="83388"/>
                </a:lnTo>
                <a:lnTo>
                  <a:pt x="194284" y="200126"/>
                </a:lnTo>
                <a:lnTo>
                  <a:pt x="194284" y="115354"/>
                </a:lnTo>
                <a:lnTo>
                  <a:pt x="180301" y="83388"/>
                </a:lnTo>
                <a:lnTo>
                  <a:pt x="143814" y="0"/>
                </a:lnTo>
                <a:lnTo>
                  <a:pt x="0" y="329653"/>
                </a:lnTo>
                <a:lnTo>
                  <a:pt x="40932" y="329653"/>
                </a:lnTo>
                <a:lnTo>
                  <a:pt x="82092" y="232410"/>
                </a:lnTo>
                <a:lnTo>
                  <a:pt x="205981" y="232410"/>
                </a:lnTo>
                <a:lnTo>
                  <a:pt x="247129" y="329653"/>
                </a:lnTo>
                <a:lnTo>
                  <a:pt x="288061" y="329653"/>
                </a:lnTo>
                <a:close/>
              </a:path>
              <a:path w="1185545" h="338454">
                <a:moveTo>
                  <a:pt x="574725" y="39204"/>
                </a:moveTo>
                <a:lnTo>
                  <a:pt x="536663" y="18072"/>
                </a:lnTo>
                <a:lnTo>
                  <a:pt x="497611" y="7073"/>
                </a:lnTo>
                <a:lnTo>
                  <a:pt x="470547" y="4978"/>
                </a:lnTo>
                <a:lnTo>
                  <a:pt x="453440" y="5702"/>
                </a:lnTo>
                <a:lnTo>
                  <a:pt x="406222" y="16560"/>
                </a:lnTo>
                <a:lnTo>
                  <a:pt x="364947" y="40601"/>
                </a:lnTo>
                <a:lnTo>
                  <a:pt x="330593" y="77406"/>
                </a:lnTo>
                <a:lnTo>
                  <a:pt x="309791" y="121437"/>
                </a:lnTo>
                <a:lnTo>
                  <a:pt x="302907" y="172618"/>
                </a:lnTo>
                <a:lnTo>
                  <a:pt x="304050" y="193205"/>
                </a:lnTo>
                <a:lnTo>
                  <a:pt x="313194" y="231762"/>
                </a:lnTo>
                <a:lnTo>
                  <a:pt x="331381" y="266598"/>
                </a:lnTo>
                <a:lnTo>
                  <a:pt x="357847" y="296164"/>
                </a:lnTo>
                <a:lnTo>
                  <a:pt x="395706" y="321462"/>
                </a:lnTo>
                <a:lnTo>
                  <a:pt x="442925" y="336232"/>
                </a:lnTo>
                <a:lnTo>
                  <a:pt x="467728" y="338099"/>
                </a:lnTo>
                <a:lnTo>
                  <a:pt x="482117" y="337553"/>
                </a:lnTo>
                <a:lnTo>
                  <a:pt x="523938" y="329323"/>
                </a:lnTo>
                <a:lnTo>
                  <a:pt x="562698" y="311492"/>
                </a:lnTo>
                <a:lnTo>
                  <a:pt x="574725" y="303441"/>
                </a:lnTo>
                <a:lnTo>
                  <a:pt x="574725" y="253415"/>
                </a:lnTo>
                <a:lnTo>
                  <a:pt x="563727" y="265099"/>
                </a:lnTo>
                <a:lnTo>
                  <a:pt x="552145" y="275234"/>
                </a:lnTo>
                <a:lnTo>
                  <a:pt x="514032" y="296379"/>
                </a:lnTo>
                <a:lnTo>
                  <a:pt x="470979" y="303441"/>
                </a:lnTo>
                <a:lnTo>
                  <a:pt x="455117" y="302539"/>
                </a:lnTo>
                <a:lnTo>
                  <a:pt x="410870" y="288823"/>
                </a:lnTo>
                <a:lnTo>
                  <a:pt x="374053" y="259905"/>
                </a:lnTo>
                <a:lnTo>
                  <a:pt x="350786" y="222046"/>
                </a:lnTo>
                <a:lnTo>
                  <a:pt x="342671" y="183019"/>
                </a:lnTo>
                <a:lnTo>
                  <a:pt x="342328" y="172186"/>
                </a:lnTo>
                <a:lnTo>
                  <a:pt x="342900" y="158419"/>
                </a:lnTo>
                <a:lnTo>
                  <a:pt x="351421" y="120751"/>
                </a:lnTo>
                <a:lnTo>
                  <a:pt x="378701" y="78625"/>
                </a:lnTo>
                <a:lnTo>
                  <a:pt x="420179" y="50241"/>
                </a:lnTo>
                <a:lnTo>
                  <a:pt x="469239" y="40068"/>
                </a:lnTo>
                <a:lnTo>
                  <a:pt x="484505" y="40817"/>
                </a:lnTo>
                <a:lnTo>
                  <a:pt x="526211" y="51866"/>
                </a:lnTo>
                <a:lnTo>
                  <a:pt x="563168" y="76835"/>
                </a:lnTo>
                <a:lnTo>
                  <a:pt x="574725" y="88366"/>
                </a:lnTo>
                <a:lnTo>
                  <a:pt x="574725" y="39204"/>
                </a:lnTo>
                <a:close/>
              </a:path>
              <a:path w="1185545" h="338454">
                <a:moveTo>
                  <a:pt x="888034" y="329653"/>
                </a:moveTo>
                <a:lnTo>
                  <a:pt x="845477" y="232410"/>
                </a:lnTo>
                <a:lnTo>
                  <a:pt x="831354" y="200126"/>
                </a:lnTo>
                <a:lnTo>
                  <a:pt x="794245" y="115341"/>
                </a:lnTo>
                <a:lnTo>
                  <a:pt x="794245" y="200126"/>
                </a:lnTo>
                <a:lnTo>
                  <a:pt x="693305" y="200126"/>
                </a:lnTo>
                <a:lnTo>
                  <a:pt x="743775" y="83388"/>
                </a:lnTo>
                <a:lnTo>
                  <a:pt x="794245" y="200126"/>
                </a:lnTo>
                <a:lnTo>
                  <a:pt x="794245" y="115341"/>
                </a:lnTo>
                <a:lnTo>
                  <a:pt x="780262" y="83388"/>
                </a:lnTo>
                <a:lnTo>
                  <a:pt x="743775" y="0"/>
                </a:lnTo>
                <a:lnTo>
                  <a:pt x="599960" y="329653"/>
                </a:lnTo>
                <a:lnTo>
                  <a:pt x="640892" y="329653"/>
                </a:lnTo>
                <a:lnTo>
                  <a:pt x="682040" y="232410"/>
                </a:lnTo>
                <a:lnTo>
                  <a:pt x="805942" y="232410"/>
                </a:lnTo>
                <a:lnTo>
                  <a:pt x="847090" y="329653"/>
                </a:lnTo>
                <a:lnTo>
                  <a:pt x="888034" y="329653"/>
                </a:lnTo>
                <a:close/>
              </a:path>
              <a:path w="1185545" h="338454">
                <a:moveTo>
                  <a:pt x="1185075" y="171323"/>
                </a:moveTo>
                <a:lnTo>
                  <a:pt x="1181557" y="131152"/>
                </a:lnTo>
                <a:lnTo>
                  <a:pt x="1163142" y="80327"/>
                </a:lnTo>
                <a:lnTo>
                  <a:pt x="1145654" y="57111"/>
                </a:lnTo>
                <a:lnTo>
                  <a:pt x="1145654" y="170891"/>
                </a:lnTo>
                <a:lnTo>
                  <a:pt x="1145019" y="186994"/>
                </a:lnTo>
                <a:lnTo>
                  <a:pt x="1135481" y="229692"/>
                </a:lnTo>
                <a:lnTo>
                  <a:pt x="1114971" y="262902"/>
                </a:lnTo>
                <a:lnTo>
                  <a:pt x="1079131" y="286042"/>
                </a:lnTo>
                <a:lnTo>
                  <a:pt x="1036815" y="292862"/>
                </a:lnTo>
                <a:lnTo>
                  <a:pt x="987323" y="294132"/>
                </a:lnTo>
                <a:lnTo>
                  <a:pt x="963282" y="294132"/>
                </a:lnTo>
                <a:lnTo>
                  <a:pt x="963282" y="47434"/>
                </a:lnTo>
                <a:lnTo>
                  <a:pt x="987323" y="47434"/>
                </a:lnTo>
                <a:lnTo>
                  <a:pt x="1036142" y="48768"/>
                </a:lnTo>
                <a:lnTo>
                  <a:pt x="1078826" y="55841"/>
                </a:lnTo>
                <a:lnTo>
                  <a:pt x="1115060" y="79400"/>
                </a:lnTo>
                <a:lnTo>
                  <a:pt x="1135583" y="112306"/>
                </a:lnTo>
                <a:lnTo>
                  <a:pt x="1145032" y="154724"/>
                </a:lnTo>
                <a:lnTo>
                  <a:pt x="1145654" y="170891"/>
                </a:lnTo>
                <a:lnTo>
                  <a:pt x="1145654" y="57111"/>
                </a:lnTo>
                <a:lnTo>
                  <a:pt x="1107135" y="28511"/>
                </a:lnTo>
                <a:lnTo>
                  <a:pt x="1064920" y="16408"/>
                </a:lnTo>
                <a:lnTo>
                  <a:pt x="1017320" y="12992"/>
                </a:lnTo>
                <a:lnTo>
                  <a:pt x="986028" y="12560"/>
                </a:lnTo>
                <a:lnTo>
                  <a:pt x="925169" y="12560"/>
                </a:lnTo>
                <a:lnTo>
                  <a:pt x="925169" y="329653"/>
                </a:lnTo>
                <a:lnTo>
                  <a:pt x="999667" y="329653"/>
                </a:lnTo>
                <a:lnTo>
                  <a:pt x="1048385" y="327952"/>
                </a:lnTo>
                <a:lnTo>
                  <a:pt x="1095209" y="318858"/>
                </a:lnTo>
                <a:lnTo>
                  <a:pt x="1129626" y="299974"/>
                </a:lnTo>
                <a:lnTo>
                  <a:pt x="1136345" y="294132"/>
                </a:lnTo>
                <a:lnTo>
                  <a:pt x="1142542" y="288759"/>
                </a:lnTo>
                <a:lnTo>
                  <a:pt x="1171105" y="246380"/>
                </a:lnTo>
                <a:lnTo>
                  <a:pt x="1184211" y="191947"/>
                </a:lnTo>
                <a:lnTo>
                  <a:pt x="1185075" y="17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58321" y="2979415"/>
            <a:ext cx="558069" cy="231029"/>
          </a:xfrm>
          <a:custGeom>
            <a:avLst/>
            <a:gdLst/>
            <a:ahLst/>
            <a:cxnLst/>
            <a:rect l="l" t="t" r="r" b="b"/>
            <a:pathLst>
              <a:path w="826770" h="342264">
                <a:moveTo>
                  <a:pt x="167208" y="12141"/>
                </a:moveTo>
                <a:lnTo>
                  <a:pt x="0" y="12141"/>
                </a:lnTo>
                <a:lnTo>
                  <a:pt x="0" y="46431"/>
                </a:lnTo>
                <a:lnTo>
                  <a:pt x="0" y="137871"/>
                </a:lnTo>
                <a:lnTo>
                  <a:pt x="0" y="173431"/>
                </a:lnTo>
                <a:lnTo>
                  <a:pt x="0" y="294081"/>
                </a:lnTo>
                <a:lnTo>
                  <a:pt x="0" y="329641"/>
                </a:lnTo>
                <a:lnTo>
                  <a:pt x="167208" y="329641"/>
                </a:lnTo>
                <a:lnTo>
                  <a:pt x="167208" y="294081"/>
                </a:lnTo>
                <a:lnTo>
                  <a:pt x="37680" y="294081"/>
                </a:lnTo>
                <a:lnTo>
                  <a:pt x="37680" y="173431"/>
                </a:lnTo>
                <a:lnTo>
                  <a:pt x="167208" y="173431"/>
                </a:lnTo>
                <a:lnTo>
                  <a:pt x="167208" y="137871"/>
                </a:lnTo>
                <a:lnTo>
                  <a:pt x="37680" y="137871"/>
                </a:lnTo>
                <a:lnTo>
                  <a:pt x="37680" y="46431"/>
                </a:lnTo>
                <a:lnTo>
                  <a:pt x="167208" y="46431"/>
                </a:lnTo>
                <a:lnTo>
                  <a:pt x="167208" y="12141"/>
                </a:lnTo>
                <a:close/>
              </a:path>
              <a:path w="826770" h="342264">
                <a:moveTo>
                  <a:pt x="558469" y="329653"/>
                </a:moveTo>
                <a:lnTo>
                  <a:pt x="494144" y="0"/>
                </a:lnTo>
                <a:lnTo>
                  <a:pt x="383247" y="262293"/>
                </a:lnTo>
                <a:lnTo>
                  <a:pt x="272351" y="0"/>
                </a:lnTo>
                <a:lnTo>
                  <a:pt x="208026" y="329653"/>
                </a:lnTo>
                <a:lnTo>
                  <a:pt x="244843" y="329653"/>
                </a:lnTo>
                <a:lnTo>
                  <a:pt x="284695" y="114147"/>
                </a:lnTo>
                <a:lnTo>
                  <a:pt x="383247" y="341998"/>
                </a:lnTo>
                <a:lnTo>
                  <a:pt x="481368" y="114147"/>
                </a:lnTo>
                <a:lnTo>
                  <a:pt x="521652" y="329653"/>
                </a:lnTo>
                <a:lnTo>
                  <a:pt x="558469" y="329653"/>
                </a:lnTo>
                <a:close/>
              </a:path>
              <a:path w="826770" h="342264">
                <a:moveTo>
                  <a:pt x="826287" y="12547"/>
                </a:moveTo>
                <a:lnTo>
                  <a:pt x="782967" y="12547"/>
                </a:lnTo>
                <a:lnTo>
                  <a:pt x="700455" y="150088"/>
                </a:lnTo>
                <a:lnTo>
                  <a:pt x="617499" y="12547"/>
                </a:lnTo>
                <a:lnTo>
                  <a:pt x="573963" y="12547"/>
                </a:lnTo>
                <a:lnTo>
                  <a:pt x="681393" y="184518"/>
                </a:lnTo>
                <a:lnTo>
                  <a:pt x="681393" y="329641"/>
                </a:lnTo>
                <a:lnTo>
                  <a:pt x="719074" y="329641"/>
                </a:lnTo>
                <a:lnTo>
                  <a:pt x="719074" y="184518"/>
                </a:lnTo>
                <a:lnTo>
                  <a:pt x="826287" y="12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2688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3074" name="Picture 2" descr="OpenJS Foundation: ESLint - Credly">
            <a:extLst>
              <a:ext uri="{FF2B5EF4-FFF2-40B4-BE49-F238E27FC236}">
                <a16:creationId xmlns:a16="http://schemas.microsoft.com/office/drawing/2014/main" id="{FE34FE86-B356-A818-701D-8FA64D0F6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893" y="1696824"/>
            <a:ext cx="4996213" cy="499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32B2CE-47F0-3B81-64BC-03C3F71D5BDF}"/>
              </a:ext>
            </a:extLst>
          </p:cNvPr>
          <p:cNvSpPr txBox="1"/>
          <p:nvPr/>
        </p:nvSpPr>
        <p:spPr>
          <a:xfrm>
            <a:off x="1576634" y="569634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dirty="0">
                <a:latin typeface="-apple-system"/>
              </a:rPr>
              <a:t>What is</a:t>
            </a:r>
            <a:r>
              <a:rPr lang="en-US" sz="4800" b="1" dirty="0">
                <a:solidFill>
                  <a:srgbClr val="FF0000"/>
                </a:solidFill>
                <a:latin typeface="-apple-system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-apple-system"/>
              </a:rPr>
              <a:t>ESL</a:t>
            </a:r>
            <a:r>
              <a:rPr lang="en-US" sz="4800" b="1" i="0" dirty="0" err="1">
                <a:solidFill>
                  <a:srgbClr val="FF0000"/>
                </a:solidFill>
                <a:effectLst/>
                <a:latin typeface="-apple-system"/>
              </a:rPr>
              <a:t>int</a:t>
            </a:r>
            <a:endParaRPr lang="en-GB" sz="4800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3380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C0DB8-8130-6CC0-ABD2-5F3FD8AEF614}"/>
              </a:ext>
            </a:extLst>
          </p:cNvPr>
          <p:cNvSpPr txBox="1"/>
          <p:nvPr/>
        </p:nvSpPr>
        <p:spPr>
          <a:xfrm>
            <a:off x="1951348" y="286650"/>
            <a:ext cx="32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React </a:t>
            </a:r>
            <a:r>
              <a:rPr lang="en-US" sz="4800" dirty="0">
                <a:solidFill>
                  <a:srgbClr val="FF0000"/>
                </a:solidFill>
              </a:rPr>
              <a:t>hooks</a:t>
            </a:r>
            <a:endParaRPr lang="en-GB" sz="48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act hooks design patterns and creating components without class">
            <a:extLst>
              <a:ext uri="{FF2B5EF4-FFF2-40B4-BE49-F238E27FC236}">
                <a16:creationId xmlns:a16="http://schemas.microsoft.com/office/drawing/2014/main" id="{71DD5B29-76BD-3D64-1583-B59ED0DE7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1" t="12646" r="23763" b="11665"/>
          <a:stretch/>
        </p:blipFill>
        <p:spPr bwMode="auto">
          <a:xfrm>
            <a:off x="311086" y="1864770"/>
            <a:ext cx="6231116" cy="470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1099D2-FB6D-1E81-9E3D-F9FFFD77B0CF}"/>
              </a:ext>
            </a:extLst>
          </p:cNvPr>
          <p:cNvSpPr txBox="1"/>
          <p:nvPr/>
        </p:nvSpPr>
        <p:spPr>
          <a:xfrm>
            <a:off x="7612347" y="1763896"/>
            <a:ext cx="38035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FF0000"/>
                </a:solidFill>
                <a:effectLst/>
                <a:latin typeface="Google Sans"/>
              </a:rPr>
              <a:t>React Hooks 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Google Sans"/>
              </a:rPr>
              <a:t>are </a:t>
            </a:r>
            <a:r>
              <a:rPr lang="en-GB" sz="2800" b="0" i="0" dirty="0">
                <a:solidFill>
                  <a:srgbClr val="040C28"/>
                </a:solidFill>
                <a:effectLst/>
                <a:latin typeface="Google Sans"/>
              </a:rPr>
              <a:t>simple JavaScript functions that we can use to isolate the reusable part from a functional component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Google Sans"/>
              </a:rPr>
              <a:t>. Hooks can be stateful and can manage side effects. React provides a bunch of standard in-built hooks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53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18400-D16C-6DFF-78A9-CD138440F142}"/>
              </a:ext>
            </a:extLst>
          </p:cNvPr>
          <p:cNvSpPr txBox="1"/>
          <p:nvPr/>
        </p:nvSpPr>
        <p:spPr>
          <a:xfrm>
            <a:off x="1576634" y="569634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1" i="0" dirty="0">
                <a:solidFill>
                  <a:srgbClr val="282C34"/>
                </a:solidFill>
                <a:effectLst/>
                <a:latin typeface="-apple-system"/>
              </a:rPr>
              <a:t>Rules of </a:t>
            </a:r>
            <a:r>
              <a:rPr lang="en-GB" sz="4800" b="1" i="0" dirty="0">
                <a:solidFill>
                  <a:srgbClr val="FF0000"/>
                </a:solidFill>
                <a:effectLst/>
                <a:latin typeface="-apple-system"/>
              </a:rPr>
              <a:t>Hooks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D5230-960A-6683-AD80-FC7CD60C6867}"/>
              </a:ext>
            </a:extLst>
          </p:cNvPr>
          <p:cNvSpPr txBox="1"/>
          <p:nvPr/>
        </p:nvSpPr>
        <p:spPr>
          <a:xfrm>
            <a:off x="822488" y="1747066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1" dirty="0">
                <a:solidFill>
                  <a:srgbClr val="6B6B6B"/>
                </a:solidFill>
                <a:effectLst/>
                <a:latin typeface="-apple-system"/>
              </a:rPr>
              <a:t>Hooks</a:t>
            </a:r>
            <a:r>
              <a:rPr lang="en-GB" b="0" i="0" dirty="0">
                <a:solidFill>
                  <a:srgbClr val="6B6B6B"/>
                </a:solidFill>
                <a:effectLst/>
                <a:latin typeface="-apple-system"/>
              </a:rPr>
              <a:t> are a new addition in React 16.8. They let you use state and other React features without writing a class.</a:t>
            </a:r>
          </a:p>
          <a:p>
            <a:endParaRPr lang="en-GB" b="0" i="0" dirty="0">
              <a:solidFill>
                <a:srgbClr val="6B6B6B"/>
              </a:solidFill>
              <a:effectLst/>
              <a:latin typeface="-apple-system"/>
            </a:endParaRPr>
          </a:p>
          <a:p>
            <a:r>
              <a:rPr lang="en-GB" dirty="0">
                <a:hlinkClick r:id="rId2"/>
              </a:rPr>
              <a:t>https://reactjs.org/docs/hooks-rules.html#explanation</a:t>
            </a:r>
            <a:endParaRPr lang="en-GB" dirty="0">
              <a:solidFill>
                <a:srgbClr val="6B6B6B"/>
              </a:solidFill>
              <a:latin typeface="-apple-system"/>
            </a:endParaRP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5EDA9-C26A-39C3-4520-293082ED9D84}"/>
              </a:ext>
            </a:extLst>
          </p:cNvPr>
          <p:cNvSpPr txBox="1"/>
          <p:nvPr/>
        </p:nvSpPr>
        <p:spPr>
          <a:xfrm>
            <a:off x="822488" y="342900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000000"/>
                </a:solidFill>
                <a:effectLst/>
                <a:latin typeface="-apple-system"/>
              </a:rPr>
              <a:t>1 . Only Call Hooks at the </a:t>
            </a:r>
            <a:r>
              <a:rPr lang="en-GB" sz="2400" b="1" i="0" dirty="0">
                <a:solidFill>
                  <a:srgbClr val="FF0000"/>
                </a:solidFill>
                <a:effectLst/>
                <a:latin typeface="-apple-system"/>
              </a:rPr>
              <a:t>Top Level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E252B-2CC6-ABB7-060C-71F2882DAC19}"/>
              </a:ext>
            </a:extLst>
          </p:cNvPr>
          <p:cNvSpPr txBox="1"/>
          <p:nvPr/>
        </p:nvSpPr>
        <p:spPr>
          <a:xfrm>
            <a:off x="822488" y="4237100"/>
            <a:ext cx="48807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-apple-system"/>
              </a:rPr>
              <a:t>Don’t call Hooks inside loops, conditions, or nested functions.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 Instead, always use Hooks at the top level of your React function, before any early returns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45206-5DE6-28A7-3A5E-6C20FE4AEB93}"/>
              </a:ext>
            </a:extLst>
          </p:cNvPr>
          <p:cNvSpPr txBox="1"/>
          <p:nvPr/>
        </p:nvSpPr>
        <p:spPr>
          <a:xfrm>
            <a:off x="6384303" y="3503720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400" b="1" i="0" dirty="0">
                <a:solidFill>
                  <a:srgbClr val="000000"/>
                </a:solidFill>
                <a:effectLst/>
                <a:latin typeface="-apple-system"/>
              </a:rPr>
              <a:t>2. Only Call Hooks from </a:t>
            </a:r>
            <a:r>
              <a:rPr lang="en-GB" sz="2400" b="1" i="0" dirty="0">
                <a:solidFill>
                  <a:srgbClr val="FF0000"/>
                </a:solidFill>
                <a:effectLst/>
                <a:latin typeface="-apple-system"/>
              </a:rPr>
              <a:t>React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298A9-1B75-F8AD-B792-70607FA70D96}"/>
              </a:ext>
            </a:extLst>
          </p:cNvPr>
          <p:cNvSpPr txBox="1"/>
          <p:nvPr/>
        </p:nvSpPr>
        <p:spPr>
          <a:xfrm>
            <a:off x="6384303" y="4259305"/>
            <a:ext cx="4880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-apple-system"/>
              </a:rPr>
              <a:t>Don’t call Hooks from regular JavaScript functions.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 Instead, you can: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18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F4751-901B-00E9-9AD3-0A429ECCC905}"/>
              </a:ext>
            </a:extLst>
          </p:cNvPr>
          <p:cNvSpPr txBox="1"/>
          <p:nvPr/>
        </p:nvSpPr>
        <p:spPr>
          <a:xfrm>
            <a:off x="546755" y="2369997"/>
            <a:ext cx="11415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1.  </a:t>
            </a:r>
            <a:r>
              <a:rPr lang="en-GB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useState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GB" sz="2800" b="1" i="0" dirty="0">
                <a:effectLst/>
                <a:latin typeface="-apple-system"/>
              </a:rPr>
              <a:t>to Create State Variables</a:t>
            </a:r>
            <a:endParaRPr lang="en-GB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2.  </a:t>
            </a:r>
            <a:r>
              <a:rPr lang="en-GB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useEffect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en-GB" sz="2800" b="1" i="0" dirty="0">
                <a:effectLst/>
                <a:latin typeface="-apple-system"/>
              </a:rPr>
              <a:t>to Perform Side Effects</a:t>
            </a:r>
            <a:endParaRPr lang="en-GB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3.  </a:t>
            </a:r>
            <a:r>
              <a:rPr lang="en-GB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useRef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- </a:t>
            </a:r>
            <a:r>
              <a:rPr lang="en-GB" sz="2800" b="1" i="0" dirty="0">
                <a:effectLst/>
                <a:latin typeface="-apple-system"/>
              </a:rPr>
              <a:t>to Reference React Elements</a:t>
            </a:r>
            <a:endParaRPr lang="en-GB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4.  </a:t>
            </a:r>
            <a:r>
              <a:rPr lang="en-GB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useCallback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en-GB" sz="2800" b="1" i="0" dirty="0">
                <a:effectLst/>
                <a:latin typeface="-apple-system"/>
              </a:rPr>
              <a:t>Prevents </a:t>
            </a:r>
            <a:r>
              <a:rPr lang="en-GB" sz="2800" b="1" i="0" dirty="0" err="1">
                <a:effectLst/>
                <a:latin typeface="-apple-system"/>
              </a:rPr>
              <a:t>Callbacks</a:t>
            </a:r>
            <a:r>
              <a:rPr lang="en-GB" sz="2800" b="1" i="0" dirty="0">
                <a:effectLst/>
                <a:latin typeface="-apple-system"/>
              </a:rPr>
              <a:t> from Being Recreated</a:t>
            </a:r>
            <a:endParaRPr lang="en-GB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en-GB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useMemo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en-GB" sz="2800" b="1" i="0" dirty="0">
                <a:effectLst/>
                <a:latin typeface="-apple-system"/>
              </a:rPr>
              <a:t>Can Improve Expensive Operations</a:t>
            </a:r>
            <a:endParaRPr lang="en-GB" sz="28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6. </a:t>
            </a:r>
            <a:r>
              <a:rPr lang="en-GB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useContext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en-GB" sz="2800" b="1" i="0" dirty="0">
                <a:effectLst/>
                <a:latin typeface="-apple-system"/>
              </a:rPr>
              <a:t>Helps Us Avoid Prop Drilling</a:t>
            </a:r>
            <a:endParaRPr lang="en-GB" sz="28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 fontAlgn="base"/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7. </a:t>
            </a:r>
            <a:r>
              <a:rPr lang="en-GB" sz="28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useReducer</a:t>
            </a:r>
            <a:r>
              <a:rPr lang="en-GB" sz="2800" dirty="0">
                <a:solidFill>
                  <a:srgbClr val="202124"/>
                </a:solidFill>
                <a:latin typeface="arial" panose="020B0604020202020204" pitchFamily="34" charset="0"/>
              </a:rPr>
              <a:t> - </a:t>
            </a:r>
            <a:r>
              <a:rPr lang="en-GB" sz="2800" b="1" i="0" dirty="0">
                <a:effectLst/>
                <a:latin typeface="-apple-system"/>
              </a:rPr>
              <a:t>is (Another) Powerful State Management Tool</a:t>
            </a:r>
          </a:p>
          <a:p>
            <a:br>
              <a:rPr lang="en-GB" sz="2800" dirty="0"/>
            </a:b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3517F-67E7-5829-2D36-7C1C9F1BF787}"/>
              </a:ext>
            </a:extLst>
          </p:cNvPr>
          <p:cNvSpPr txBox="1"/>
          <p:nvPr/>
        </p:nvSpPr>
        <p:spPr>
          <a:xfrm>
            <a:off x="1576634" y="569634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4800" b="1" i="0" dirty="0">
                <a:solidFill>
                  <a:srgbClr val="282C34"/>
                </a:solidFill>
                <a:effectLst/>
                <a:latin typeface="-apple-system"/>
              </a:rPr>
              <a:t>React hooks </a:t>
            </a:r>
            <a:r>
              <a:rPr lang="en-GB" sz="4800" b="1" i="0" dirty="0">
                <a:solidFill>
                  <a:srgbClr val="FF0000"/>
                </a:solidFill>
                <a:effectLst/>
                <a:latin typeface="-apple-system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44884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EA7CF-F61A-3FDA-7892-0B211D8F3F3B}"/>
              </a:ext>
            </a:extLst>
          </p:cNvPr>
          <p:cNvSpPr txBox="1"/>
          <p:nvPr/>
        </p:nvSpPr>
        <p:spPr>
          <a:xfrm>
            <a:off x="1602557" y="374003"/>
            <a:ext cx="7319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React Components</a:t>
            </a:r>
            <a:r>
              <a:rPr lang="en-US" sz="4800" b="1" dirty="0">
                <a:solidFill>
                  <a:srgbClr val="FF0000"/>
                </a:solidFill>
              </a:rPr>
              <a:t> lifecycle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72AF33-E95B-65BD-3D33-438A6C87E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1"/>
          <a:stretch/>
        </p:blipFill>
        <p:spPr bwMode="auto">
          <a:xfrm>
            <a:off x="1838227" y="1474391"/>
            <a:ext cx="7319889" cy="500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77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5350B-A559-1F40-812A-B0A2013A7E60}"/>
              </a:ext>
            </a:extLst>
          </p:cNvPr>
          <p:cNvSpPr txBox="1"/>
          <p:nvPr/>
        </p:nvSpPr>
        <p:spPr>
          <a:xfrm>
            <a:off x="1576634" y="569634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 err="1">
                <a:solidFill>
                  <a:srgbClr val="FF0000"/>
                </a:solidFill>
                <a:effectLst/>
                <a:latin typeface="-apple-system"/>
              </a:rPr>
              <a:t>useState</a:t>
            </a:r>
            <a:r>
              <a:rPr lang="en-US" sz="4800" b="1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sz="4800" b="1" i="0" dirty="0">
                <a:effectLst/>
                <a:latin typeface="-apple-system"/>
              </a:rPr>
              <a:t>hook</a:t>
            </a:r>
            <a:endParaRPr lang="en-GB" sz="4800" b="1" i="0" dirty="0">
              <a:effectLst/>
              <a:latin typeface="-apple-system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22305B-2B45-B28E-C029-9508F3BA1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9" y="3154779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87D5D4-8228-5213-2861-82D81E8C11EA}"/>
              </a:ext>
            </a:extLst>
          </p:cNvPr>
          <p:cNvSpPr txBox="1"/>
          <p:nvPr/>
        </p:nvSpPr>
        <p:spPr>
          <a:xfrm>
            <a:off x="7475456" y="2185282"/>
            <a:ext cx="42986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React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Hook allows us to track state in a function component.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State generally refers to data or properties that need to be tracking in an application.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Introduction to React Hooks — useState | by Nandit Shah | JavaScript in  Plain English">
            <a:extLst>
              <a:ext uri="{FF2B5EF4-FFF2-40B4-BE49-F238E27FC236}">
                <a16:creationId xmlns:a16="http://schemas.microsoft.com/office/drawing/2014/main" id="{E050DE24-33CF-CC08-7B61-3A68A0A0EE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45" b="25542"/>
          <a:stretch/>
        </p:blipFill>
        <p:spPr bwMode="auto">
          <a:xfrm>
            <a:off x="725864" y="2349631"/>
            <a:ext cx="5656083" cy="215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80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C4C8C-2F5C-83CE-767A-E281F3A2369E}"/>
              </a:ext>
            </a:extLst>
          </p:cNvPr>
          <p:cNvSpPr txBox="1"/>
          <p:nvPr/>
        </p:nvSpPr>
        <p:spPr>
          <a:xfrm>
            <a:off x="1576634" y="569634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i="0" dirty="0" err="1">
                <a:solidFill>
                  <a:srgbClr val="FF0000"/>
                </a:solidFill>
                <a:effectLst/>
                <a:latin typeface="-apple-system"/>
              </a:rPr>
              <a:t>useEffect</a:t>
            </a:r>
            <a:r>
              <a:rPr lang="en-US" sz="4800" b="1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sz="4800" b="1" i="0" dirty="0">
                <a:effectLst/>
                <a:latin typeface="-apple-system"/>
              </a:rPr>
              <a:t>hook</a:t>
            </a:r>
            <a:endParaRPr lang="en-GB" sz="4800" b="1" i="0" dirty="0">
              <a:effectLst/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18424-A0A7-6199-E16F-620701EC4B96}"/>
              </a:ext>
            </a:extLst>
          </p:cNvPr>
          <p:cNvSpPr txBox="1"/>
          <p:nvPr/>
        </p:nvSpPr>
        <p:spPr>
          <a:xfrm>
            <a:off x="7183225" y="2736502"/>
            <a:ext cx="47134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040C28"/>
                </a:solidFill>
                <a:effectLst/>
                <a:latin typeface="Google Sans"/>
              </a:rPr>
              <a:t>If the component makes calculations that don't target the </a:t>
            </a:r>
            <a:r>
              <a:rPr lang="en-GB" sz="2400" b="1" i="0" dirty="0">
                <a:solidFill>
                  <a:srgbClr val="FF0000"/>
                </a:solidFill>
                <a:effectLst/>
                <a:latin typeface="Google Sans"/>
              </a:rPr>
              <a:t>output value</a:t>
            </a:r>
            <a:r>
              <a:rPr lang="en-GB" sz="2400" b="0" i="0" dirty="0">
                <a:solidFill>
                  <a:srgbClr val="202124"/>
                </a:solidFill>
                <a:effectLst/>
                <a:latin typeface="Google Sans"/>
              </a:rPr>
              <a:t>, then these calculations are named </a:t>
            </a:r>
            <a:r>
              <a:rPr lang="en-GB" sz="2400" b="1" i="0" dirty="0">
                <a:solidFill>
                  <a:srgbClr val="FF0000"/>
                </a:solidFill>
                <a:effectLst/>
                <a:latin typeface="Google Sans"/>
              </a:rPr>
              <a:t>side-effects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React] Side Effect란?">
            <a:extLst>
              <a:ext uri="{FF2B5EF4-FFF2-40B4-BE49-F238E27FC236}">
                <a16:creationId xmlns:a16="http://schemas.microsoft.com/office/drawing/2014/main" id="{E48C5CCC-2EB4-9851-28DA-ADEC4CE593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1" t="24733" r="26292" b="28894"/>
          <a:stretch/>
        </p:blipFill>
        <p:spPr bwMode="auto">
          <a:xfrm>
            <a:off x="791852" y="2389281"/>
            <a:ext cx="5505254" cy="298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27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08147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1833</TotalTime>
  <Words>317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Arial</vt:lpstr>
      <vt:lpstr>Arial</vt:lpstr>
      <vt:lpstr>Arial MT</vt:lpstr>
      <vt:lpstr>Calibri</vt:lpstr>
      <vt:lpstr>Calibri Light</vt:lpstr>
      <vt:lpstr>Consolas</vt:lpstr>
      <vt:lpstr>Google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 Dzirkvelishvili</dc:creator>
  <cp:lastModifiedBy>Giorgi Dzirkvelishvili</cp:lastModifiedBy>
  <cp:revision>5</cp:revision>
  <dcterms:created xsi:type="dcterms:W3CDTF">2023-03-15T08:55:46Z</dcterms:created>
  <dcterms:modified xsi:type="dcterms:W3CDTF">2023-03-16T15:29:20Z</dcterms:modified>
</cp:coreProperties>
</file>