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9" r:id="rId3"/>
    <p:sldId id="267" r:id="rId4"/>
    <p:sldId id="268"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660"/>
  </p:normalViewPr>
  <p:slideViewPr>
    <p:cSldViewPr snapToGrid="0">
      <p:cViewPr varScale="1">
        <p:scale>
          <a:sx n="81" d="100"/>
          <a:sy n="81" d="100"/>
        </p:scale>
        <p:origin x="61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61D3D-58C2-665B-2762-AE1A3522EC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A1FC635-76A2-11DC-0990-D2BDF164F0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681CC9-B3BE-3947-67E8-EC4790F3E10B}"/>
              </a:ext>
            </a:extLst>
          </p:cNvPr>
          <p:cNvSpPr>
            <a:spLocks noGrp="1"/>
          </p:cNvSpPr>
          <p:nvPr>
            <p:ph type="dt" sz="half" idx="10"/>
          </p:nvPr>
        </p:nvSpPr>
        <p:spPr/>
        <p:txBody>
          <a:bodyPr/>
          <a:lstStyle/>
          <a:p>
            <a:fld id="{FD5F652C-514A-44E7-B2D5-5FAA32D6E52D}" type="datetimeFigureOut">
              <a:rPr lang="en-GB" smtClean="0"/>
              <a:t>20/03/2023</a:t>
            </a:fld>
            <a:endParaRPr lang="en-GB"/>
          </a:p>
        </p:txBody>
      </p:sp>
      <p:sp>
        <p:nvSpPr>
          <p:cNvPr id="5" name="Footer Placeholder 4">
            <a:extLst>
              <a:ext uri="{FF2B5EF4-FFF2-40B4-BE49-F238E27FC236}">
                <a16:creationId xmlns:a16="http://schemas.microsoft.com/office/drawing/2014/main" id="{11B86018-43B6-B2D3-B0EA-D4DED56079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EB4305-958F-39D9-C196-03A8BFDCD5C6}"/>
              </a:ext>
            </a:extLst>
          </p:cNvPr>
          <p:cNvSpPr>
            <a:spLocks noGrp="1"/>
          </p:cNvSpPr>
          <p:nvPr>
            <p:ph type="sldNum" sz="quarter" idx="12"/>
          </p:nvPr>
        </p:nvSpPr>
        <p:spPr/>
        <p:txBody>
          <a:bodyPr/>
          <a:lstStyle/>
          <a:p>
            <a:fld id="{B5E33FB3-46D9-4527-9AB4-FCC1E396AB5A}" type="slidenum">
              <a:rPr lang="en-GB" smtClean="0"/>
              <a:t>‹#›</a:t>
            </a:fld>
            <a:endParaRPr lang="en-GB"/>
          </a:p>
        </p:txBody>
      </p:sp>
    </p:spTree>
    <p:extLst>
      <p:ext uri="{BB962C8B-B14F-4D97-AF65-F5344CB8AC3E}">
        <p14:creationId xmlns:p14="http://schemas.microsoft.com/office/powerpoint/2010/main" val="2335942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ECB0F-C24F-5FB3-38EB-E98BD940176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2CC5A8-DCCB-60BF-A908-2258482CBDD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198D72-4660-F6FE-6AA9-F2C855D597CD}"/>
              </a:ext>
            </a:extLst>
          </p:cNvPr>
          <p:cNvSpPr>
            <a:spLocks noGrp="1"/>
          </p:cNvSpPr>
          <p:nvPr>
            <p:ph type="dt" sz="half" idx="10"/>
          </p:nvPr>
        </p:nvSpPr>
        <p:spPr/>
        <p:txBody>
          <a:bodyPr/>
          <a:lstStyle/>
          <a:p>
            <a:fld id="{FD5F652C-514A-44E7-B2D5-5FAA32D6E52D}" type="datetimeFigureOut">
              <a:rPr lang="en-GB" smtClean="0"/>
              <a:t>20/03/2023</a:t>
            </a:fld>
            <a:endParaRPr lang="en-GB"/>
          </a:p>
        </p:txBody>
      </p:sp>
      <p:sp>
        <p:nvSpPr>
          <p:cNvPr id="5" name="Footer Placeholder 4">
            <a:extLst>
              <a:ext uri="{FF2B5EF4-FFF2-40B4-BE49-F238E27FC236}">
                <a16:creationId xmlns:a16="http://schemas.microsoft.com/office/drawing/2014/main" id="{87C04702-6AB5-8E89-F887-B1FAD086DC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E7334CB-C86A-D9AC-1629-3CD1829BECE6}"/>
              </a:ext>
            </a:extLst>
          </p:cNvPr>
          <p:cNvSpPr>
            <a:spLocks noGrp="1"/>
          </p:cNvSpPr>
          <p:nvPr>
            <p:ph type="sldNum" sz="quarter" idx="12"/>
          </p:nvPr>
        </p:nvSpPr>
        <p:spPr/>
        <p:txBody>
          <a:bodyPr/>
          <a:lstStyle/>
          <a:p>
            <a:fld id="{B5E33FB3-46D9-4527-9AB4-FCC1E396AB5A}" type="slidenum">
              <a:rPr lang="en-GB" smtClean="0"/>
              <a:t>‹#›</a:t>
            </a:fld>
            <a:endParaRPr lang="en-GB"/>
          </a:p>
        </p:txBody>
      </p:sp>
    </p:spTree>
    <p:extLst>
      <p:ext uri="{BB962C8B-B14F-4D97-AF65-F5344CB8AC3E}">
        <p14:creationId xmlns:p14="http://schemas.microsoft.com/office/powerpoint/2010/main" val="4238961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20A589-7665-EA55-60E6-097811FAB85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6C1E89-FE07-5DAA-9F1F-2D0443F066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090E91-FDFA-6055-776B-8D398FF78E4F}"/>
              </a:ext>
            </a:extLst>
          </p:cNvPr>
          <p:cNvSpPr>
            <a:spLocks noGrp="1"/>
          </p:cNvSpPr>
          <p:nvPr>
            <p:ph type="dt" sz="half" idx="10"/>
          </p:nvPr>
        </p:nvSpPr>
        <p:spPr/>
        <p:txBody>
          <a:bodyPr/>
          <a:lstStyle/>
          <a:p>
            <a:fld id="{FD5F652C-514A-44E7-B2D5-5FAA32D6E52D}" type="datetimeFigureOut">
              <a:rPr lang="en-GB" smtClean="0"/>
              <a:t>20/03/2023</a:t>
            </a:fld>
            <a:endParaRPr lang="en-GB"/>
          </a:p>
        </p:txBody>
      </p:sp>
      <p:sp>
        <p:nvSpPr>
          <p:cNvPr id="5" name="Footer Placeholder 4">
            <a:extLst>
              <a:ext uri="{FF2B5EF4-FFF2-40B4-BE49-F238E27FC236}">
                <a16:creationId xmlns:a16="http://schemas.microsoft.com/office/drawing/2014/main" id="{9910C927-9E98-8C0D-A9B1-F755239255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6B8E93-EC12-EB62-F992-437517640CDD}"/>
              </a:ext>
            </a:extLst>
          </p:cNvPr>
          <p:cNvSpPr>
            <a:spLocks noGrp="1"/>
          </p:cNvSpPr>
          <p:nvPr>
            <p:ph type="sldNum" sz="quarter" idx="12"/>
          </p:nvPr>
        </p:nvSpPr>
        <p:spPr/>
        <p:txBody>
          <a:bodyPr/>
          <a:lstStyle/>
          <a:p>
            <a:fld id="{B5E33FB3-46D9-4527-9AB4-FCC1E396AB5A}" type="slidenum">
              <a:rPr lang="en-GB" smtClean="0"/>
              <a:t>‹#›</a:t>
            </a:fld>
            <a:endParaRPr lang="en-GB"/>
          </a:p>
        </p:txBody>
      </p:sp>
    </p:spTree>
    <p:extLst>
      <p:ext uri="{BB962C8B-B14F-4D97-AF65-F5344CB8AC3E}">
        <p14:creationId xmlns:p14="http://schemas.microsoft.com/office/powerpoint/2010/main" val="4278433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96C08-99CB-F5FC-8FEF-CC466C31801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DB3304-49EC-D69F-0D4D-4484218B35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AC8EED-E5D8-8139-66DF-DDD325D21226}"/>
              </a:ext>
            </a:extLst>
          </p:cNvPr>
          <p:cNvSpPr>
            <a:spLocks noGrp="1"/>
          </p:cNvSpPr>
          <p:nvPr>
            <p:ph type="dt" sz="half" idx="10"/>
          </p:nvPr>
        </p:nvSpPr>
        <p:spPr/>
        <p:txBody>
          <a:bodyPr/>
          <a:lstStyle/>
          <a:p>
            <a:fld id="{FD5F652C-514A-44E7-B2D5-5FAA32D6E52D}" type="datetimeFigureOut">
              <a:rPr lang="en-GB" smtClean="0"/>
              <a:t>20/03/2023</a:t>
            </a:fld>
            <a:endParaRPr lang="en-GB"/>
          </a:p>
        </p:txBody>
      </p:sp>
      <p:sp>
        <p:nvSpPr>
          <p:cNvPr id="5" name="Footer Placeholder 4">
            <a:extLst>
              <a:ext uri="{FF2B5EF4-FFF2-40B4-BE49-F238E27FC236}">
                <a16:creationId xmlns:a16="http://schemas.microsoft.com/office/drawing/2014/main" id="{AFC8B85D-4269-FB2C-3081-010369773F4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D9244B-F057-3F23-E533-F78C0360EA44}"/>
              </a:ext>
            </a:extLst>
          </p:cNvPr>
          <p:cNvSpPr>
            <a:spLocks noGrp="1"/>
          </p:cNvSpPr>
          <p:nvPr>
            <p:ph type="sldNum" sz="quarter" idx="12"/>
          </p:nvPr>
        </p:nvSpPr>
        <p:spPr/>
        <p:txBody>
          <a:bodyPr/>
          <a:lstStyle/>
          <a:p>
            <a:fld id="{B5E33FB3-46D9-4527-9AB4-FCC1E396AB5A}" type="slidenum">
              <a:rPr lang="en-GB" smtClean="0"/>
              <a:t>‹#›</a:t>
            </a:fld>
            <a:endParaRPr lang="en-GB"/>
          </a:p>
        </p:txBody>
      </p:sp>
    </p:spTree>
    <p:extLst>
      <p:ext uri="{BB962C8B-B14F-4D97-AF65-F5344CB8AC3E}">
        <p14:creationId xmlns:p14="http://schemas.microsoft.com/office/powerpoint/2010/main" val="228886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269EE-C3D4-87B8-CFC8-EF1C2E541D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35262B0-788F-4814-9E4D-84E6C2CF41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362D71-D658-5DF2-271B-053C5215E4AA}"/>
              </a:ext>
            </a:extLst>
          </p:cNvPr>
          <p:cNvSpPr>
            <a:spLocks noGrp="1"/>
          </p:cNvSpPr>
          <p:nvPr>
            <p:ph type="dt" sz="half" idx="10"/>
          </p:nvPr>
        </p:nvSpPr>
        <p:spPr/>
        <p:txBody>
          <a:bodyPr/>
          <a:lstStyle/>
          <a:p>
            <a:fld id="{FD5F652C-514A-44E7-B2D5-5FAA32D6E52D}" type="datetimeFigureOut">
              <a:rPr lang="en-GB" smtClean="0"/>
              <a:t>20/03/2023</a:t>
            </a:fld>
            <a:endParaRPr lang="en-GB"/>
          </a:p>
        </p:txBody>
      </p:sp>
      <p:sp>
        <p:nvSpPr>
          <p:cNvPr id="5" name="Footer Placeholder 4">
            <a:extLst>
              <a:ext uri="{FF2B5EF4-FFF2-40B4-BE49-F238E27FC236}">
                <a16:creationId xmlns:a16="http://schemas.microsoft.com/office/drawing/2014/main" id="{7507BBD2-45C0-247A-DC76-F24DE3C96D5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1E939A-4B6C-E97D-8AF9-886D2CCC9F00}"/>
              </a:ext>
            </a:extLst>
          </p:cNvPr>
          <p:cNvSpPr>
            <a:spLocks noGrp="1"/>
          </p:cNvSpPr>
          <p:nvPr>
            <p:ph type="sldNum" sz="quarter" idx="12"/>
          </p:nvPr>
        </p:nvSpPr>
        <p:spPr/>
        <p:txBody>
          <a:bodyPr/>
          <a:lstStyle/>
          <a:p>
            <a:fld id="{B5E33FB3-46D9-4527-9AB4-FCC1E396AB5A}" type="slidenum">
              <a:rPr lang="en-GB" smtClean="0"/>
              <a:t>‹#›</a:t>
            </a:fld>
            <a:endParaRPr lang="en-GB"/>
          </a:p>
        </p:txBody>
      </p:sp>
    </p:spTree>
    <p:extLst>
      <p:ext uri="{BB962C8B-B14F-4D97-AF65-F5344CB8AC3E}">
        <p14:creationId xmlns:p14="http://schemas.microsoft.com/office/powerpoint/2010/main" val="4153910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8BEFD-4E84-B5E8-502C-B48071BA3C2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8E92BD2-06A6-3B78-B639-6EF9E764B33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CB0B06E-4ADB-094B-70A7-95E19C4439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8258266-C4B9-4209-635B-C0D5D785CA9D}"/>
              </a:ext>
            </a:extLst>
          </p:cNvPr>
          <p:cNvSpPr>
            <a:spLocks noGrp="1"/>
          </p:cNvSpPr>
          <p:nvPr>
            <p:ph type="dt" sz="half" idx="10"/>
          </p:nvPr>
        </p:nvSpPr>
        <p:spPr/>
        <p:txBody>
          <a:bodyPr/>
          <a:lstStyle/>
          <a:p>
            <a:fld id="{FD5F652C-514A-44E7-B2D5-5FAA32D6E52D}" type="datetimeFigureOut">
              <a:rPr lang="en-GB" smtClean="0"/>
              <a:t>20/03/2023</a:t>
            </a:fld>
            <a:endParaRPr lang="en-GB"/>
          </a:p>
        </p:txBody>
      </p:sp>
      <p:sp>
        <p:nvSpPr>
          <p:cNvPr id="6" name="Footer Placeholder 5">
            <a:extLst>
              <a:ext uri="{FF2B5EF4-FFF2-40B4-BE49-F238E27FC236}">
                <a16:creationId xmlns:a16="http://schemas.microsoft.com/office/drawing/2014/main" id="{D05B06C1-3A16-6901-0001-FCC38325F7F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DB7B48B-3729-FCD6-10D8-FB1C64576E5C}"/>
              </a:ext>
            </a:extLst>
          </p:cNvPr>
          <p:cNvSpPr>
            <a:spLocks noGrp="1"/>
          </p:cNvSpPr>
          <p:nvPr>
            <p:ph type="sldNum" sz="quarter" idx="12"/>
          </p:nvPr>
        </p:nvSpPr>
        <p:spPr/>
        <p:txBody>
          <a:bodyPr/>
          <a:lstStyle/>
          <a:p>
            <a:fld id="{B5E33FB3-46D9-4527-9AB4-FCC1E396AB5A}" type="slidenum">
              <a:rPr lang="en-GB" smtClean="0"/>
              <a:t>‹#›</a:t>
            </a:fld>
            <a:endParaRPr lang="en-GB"/>
          </a:p>
        </p:txBody>
      </p:sp>
    </p:spTree>
    <p:extLst>
      <p:ext uri="{BB962C8B-B14F-4D97-AF65-F5344CB8AC3E}">
        <p14:creationId xmlns:p14="http://schemas.microsoft.com/office/powerpoint/2010/main" val="2699562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E1A2-617E-C25D-8CCD-4E4329AE56A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50E972F-3E32-14EC-63F5-231F133F33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A1E34B-B04B-76A4-C09C-C1A159219F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8EBF8BD-D7AF-5F0D-8B02-00151040FD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B37C91-6FDC-C125-A68D-8B7BBD8FE2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50B561EB-9418-906D-A623-24CB3312CC59}"/>
              </a:ext>
            </a:extLst>
          </p:cNvPr>
          <p:cNvSpPr>
            <a:spLocks noGrp="1"/>
          </p:cNvSpPr>
          <p:nvPr>
            <p:ph type="dt" sz="half" idx="10"/>
          </p:nvPr>
        </p:nvSpPr>
        <p:spPr/>
        <p:txBody>
          <a:bodyPr/>
          <a:lstStyle/>
          <a:p>
            <a:fld id="{FD5F652C-514A-44E7-B2D5-5FAA32D6E52D}" type="datetimeFigureOut">
              <a:rPr lang="en-GB" smtClean="0"/>
              <a:t>20/03/2023</a:t>
            </a:fld>
            <a:endParaRPr lang="en-GB"/>
          </a:p>
        </p:txBody>
      </p:sp>
      <p:sp>
        <p:nvSpPr>
          <p:cNvPr id="8" name="Footer Placeholder 7">
            <a:extLst>
              <a:ext uri="{FF2B5EF4-FFF2-40B4-BE49-F238E27FC236}">
                <a16:creationId xmlns:a16="http://schemas.microsoft.com/office/drawing/2014/main" id="{D6D69F09-CC98-6445-0FEE-B9C3066EC52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9ED3279-2BC1-7CA8-1E5F-F3202E17794D}"/>
              </a:ext>
            </a:extLst>
          </p:cNvPr>
          <p:cNvSpPr>
            <a:spLocks noGrp="1"/>
          </p:cNvSpPr>
          <p:nvPr>
            <p:ph type="sldNum" sz="quarter" idx="12"/>
          </p:nvPr>
        </p:nvSpPr>
        <p:spPr/>
        <p:txBody>
          <a:bodyPr/>
          <a:lstStyle/>
          <a:p>
            <a:fld id="{B5E33FB3-46D9-4527-9AB4-FCC1E396AB5A}" type="slidenum">
              <a:rPr lang="en-GB" smtClean="0"/>
              <a:t>‹#›</a:t>
            </a:fld>
            <a:endParaRPr lang="en-GB"/>
          </a:p>
        </p:txBody>
      </p:sp>
    </p:spTree>
    <p:extLst>
      <p:ext uri="{BB962C8B-B14F-4D97-AF65-F5344CB8AC3E}">
        <p14:creationId xmlns:p14="http://schemas.microsoft.com/office/powerpoint/2010/main" val="2041165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822F-1438-1928-9E31-1C37A476813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F4921B5-3EEA-3E5A-8D06-C951240ED556}"/>
              </a:ext>
            </a:extLst>
          </p:cNvPr>
          <p:cNvSpPr>
            <a:spLocks noGrp="1"/>
          </p:cNvSpPr>
          <p:nvPr>
            <p:ph type="dt" sz="half" idx="10"/>
          </p:nvPr>
        </p:nvSpPr>
        <p:spPr/>
        <p:txBody>
          <a:bodyPr/>
          <a:lstStyle/>
          <a:p>
            <a:fld id="{FD5F652C-514A-44E7-B2D5-5FAA32D6E52D}" type="datetimeFigureOut">
              <a:rPr lang="en-GB" smtClean="0"/>
              <a:t>20/03/2023</a:t>
            </a:fld>
            <a:endParaRPr lang="en-GB"/>
          </a:p>
        </p:txBody>
      </p:sp>
      <p:sp>
        <p:nvSpPr>
          <p:cNvPr id="4" name="Footer Placeholder 3">
            <a:extLst>
              <a:ext uri="{FF2B5EF4-FFF2-40B4-BE49-F238E27FC236}">
                <a16:creationId xmlns:a16="http://schemas.microsoft.com/office/drawing/2014/main" id="{87E0A98F-2312-D44E-2885-1934AD6E38A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C7DD5CB-4390-7AA1-5235-1D9D6FCEC98B}"/>
              </a:ext>
            </a:extLst>
          </p:cNvPr>
          <p:cNvSpPr>
            <a:spLocks noGrp="1"/>
          </p:cNvSpPr>
          <p:nvPr>
            <p:ph type="sldNum" sz="quarter" idx="12"/>
          </p:nvPr>
        </p:nvSpPr>
        <p:spPr/>
        <p:txBody>
          <a:bodyPr/>
          <a:lstStyle/>
          <a:p>
            <a:fld id="{B5E33FB3-46D9-4527-9AB4-FCC1E396AB5A}" type="slidenum">
              <a:rPr lang="en-GB" smtClean="0"/>
              <a:t>‹#›</a:t>
            </a:fld>
            <a:endParaRPr lang="en-GB"/>
          </a:p>
        </p:txBody>
      </p:sp>
    </p:spTree>
    <p:extLst>
      <p:ext uri="{BB962C8B-B14F-4D97-AF65-F5344CB8AC3E}">
        <p14:creationId xmlns:p14="http://schemas.microsoft.com/office/powerpoint/2010/main" val="2189886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1A7EC7-D7ED-A510-1C5B-75BC711F701B}"/>
              </a:ext>
            </a:extLst>
          </p:cNvPr>
          <p:cNvSpPr>
            <a:spLocks noGrp="1"/>
          </p:cNvSpPr>
          <p:nvPr>
            <p:ph type="dt" sz="half" idx="10"/>
          </p:nvPr>
        </p:nvSpPr>
        <p:spPr/>
        <p:txBody>
          <a:bodyPr/>
          <a:lstStyle/>
          <a:p>
            <a:fld id="{FD5F652C-514A-44E7-B2D5-5FAA32D6E52D}" type="datetimeFigureOut">
              <a:rPr lang="en-GB" smtClean="0"/>
              <a:t>20/03/2023</a:t>
            </a:fld>
            <a:endParaRPr lang="en-GB"/>
          </a:p>
        </p:txBody>
      </p:sp>
      <p:sp>
        <p:nvSpPr>
          <p:cNvPr id="3" name="Footer Placeholder 2">
            <a:extLst>
              <a:ext uri="{FF2B5EF4-FFF2-40B4-BE49-F238E27FC236}">
                <a16:creationId xmlns:a16="http://schemas.microsoft.com/office/drawing/2014/main" id="{580C4B94-D1D8-C371-6178-53716251E33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3EC19F7-4C36-4A79-8909-7879E9A91335}"/>
              </a:ext>
            </a:extLst>
          </p:cNvPr>
          <p:cNvSpPr>
            <a:spLocks noGrp="1"/>
          </p:cNvSpPr>
          <p:nvPr>
            <p:ph type="sldNum" sz="quarter" idx="12"/>
          </p:nvPr>
        </p:nvSpPr>
        <p:spPr/>
        <p:txBody>
          <a:bodyPr/>
          <a:lstStyle/>
          <a:p>
            <a:fld id="{B5E33FB3-46D9-4527-9AB4-FCC1E396AB5A}" type="slidenum">
              <a:rPr lang="en-GB" smtClean="0"/>
              <a:t>‹#›</a:t>
            </a:fld>
            <a:endParaRPr lang="en-GB"/>
          </a:p>
        </p:txBody>
      </p:sp>
    </p:spTree>
    <p:extLst>
      <p:ext uri="{BB962C8B-B14F-4D97-AF65-F5344CB8AC3E}">
        <p14:creationId xmlns:p14="http://schemas.microsoft.com/office/powerpoint/2010/main" val="1043348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A4F9D-EDEB-B041-49AB-8B7353971C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548582F-B108-C574-9753-2E07F3A974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A73623A-8BDA-EA5B-AFDF-4C78C970F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4B936D-A574-5F85-45C7-5CC214D875A9}"/>
              </a:ext>
            </a:extLst>
          </p:cNvPr>
          <p:cNvSpPr>
            <a:spLocks noGrp="1"/>
          </p:cNvSpPr>
          <p:nvPr>
            <p:ph type="dt" sz="half" idx="10"/>
          </p:nvPr>
        </p:nvSpPr>
        <p:spPr/>
        <p:txBody>
          <a:bodyPr/>
          <a:lstStyle/>
          <a:p>
            <a:fld id="{FD5F652C-514A-44E7-B2D5-5FAA32D6E52D}" type="datetimeFigureOut">
              <a:rPr lang="en-GB" smtClean="0"/>
              <a:t>20/03/2023</a:t>
            </a:fld>
            <a:endParaRPr lang="en-GB"/>
          </a:p>
        </p:txBody>
      </p:sp>
      <p:sp>
        <p:nvSpPr>
          <p:cNvPr id="6" name="Footer Placeholder 5">
            <a:extLst>
              <a:ext uri="{FF2B5EF4-FFF2-40B4-BE49-F238E27FC236}">
                <a16:creationId xmlns:a16="http://schemas.microsoft.com/office/drawing/2014/main" id="{77211BBD-5AF7-4A83-4093-BE6C749FD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298A2AA-7D77-7EE6-C2C8-E0A5C4D8A485}"/>
              </a:ext>
            </a:extLst>
          </p:cNvPr>
          <p:cNvSpPr>
            <a:spLocks noGrp="1"/>
          </p:cNvSpPr>
          <p:nvPr>
            <p:ph type="sldNum" sz="quarter" idx="12"/>
          </p:nvPr>
        </p:nvSpPr>
        <p:spPr/>
        <p:txBody>
          <a:bodyPr/>
          <a:lstStyle/>
          <a:p>
            <a:fld id="{B5E33FB3-46D9-4527-9AB4-FCC1E396AB5A}" type="slidenum">
              <a:rPr lang="en-GB" smtClean="0"/>
              <a:t>‹#›</a:t>
            </a:fld>
            <a:endParaRPr lang="en-GB"/>
          </a:p>
        </p:txBody>
      </p:sp>
    </p:spTree>
    <p:extLst>
      <p:ext uri="{BB962C8B-B14F-4D97-AF65-F5344CB8AC3E}">
        <p14:creationId xmlns:p14="http://schemas.microsoft.com/office/powerpoint/2010/main" val="2355873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E746A-629F-6944-A2FA-984DFF4C01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6FD880E-B12A-245D-E2E0-8671C6D9F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8242AFB-D129-3A9A-0D20-C580D3C0E6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6ACBB0-CC15-6A67-D176-4A7FEC02EC6D}"/>
              </a:ext>
            </a:extLst>
          </p:cNvPr>
          <p:cNvSpPr>
            <a:spLocks noGrp="1"/>
          </p:cNvSpPr>
          <p:nvPr>
            <p:ph type="dt" sz="half" idx="10"/>
          </p:nvPr>
        </p:nvSpPr>
        <p:spPr/>
        <p:txBody>
          <a:bodyPr/>
          <a:lstStyle/>
          <a:p>
            <a:fld id="{FD5F652C-514A-44E7-B2D5-5FAA32D6E52D}" type="datetimeFigureOut">
              <a:rPr lang="en-GB" smtClean="0"/>
              <a:t>20/03/2023</a:t>
            </a:fld>
            <a:endParaRPr lang="en-GB"/>
          </a:p>
        </p:txBody>
      </p:sp>
      <p:sp>
        <p:nvSpPr>
          <p:cNvPr id="6" name="Footer Placeholder 5">
            <a:extLst>
              <a:ext uri="{FF2B5EF4-FFF2-40B4-BE49-F238E27FC236}">
                <a16:creationId xmlns:a16="http://schemas.microsoft.com/office/drawing/2014/main" id="{FBD63960-42E5-E20E-072E-5E5ED03C2D9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E69F744-177D-A3F4-9060-89F9ECD94FFD}"/>
              </a:ext>
            </a:extLst>
          </p:cNvPr>
          <p:cNvSpPr>
            <a:spLocks noGrp="1"/>
          </p:cNvSpPr>
          <p:nvPr>
            <p:ph type="sldNum" sz="quarter" idx="12"/>
          </p:nvPr>
        </p:nvSpPr>
        <p:spPr/>
        <p:txBody>
          <a:bodyPr/>
          <a:lstStyle/>
          <a:p>
            <a:fld id="{B5E33FB3-46D9-4527-9AB4-FCC1E396AB5A}" type="slidenum">
              <a:rPr lang="en-GB" smtClean="0"/>
              <a:t>‹#›</a:t>
            </a:fld>
            <a:endParaRPr lang="en-GB"/>
          </a:p>
        </p:txBody>
      </p:sp>
    </p:spTree>
    <p:extLst>
      <p:ext uri="{BB962C8B-B14F-4D97-AF65-F5344CB8AC3E}">
        <p14:creationId xmlns:p14="http://schemas.microsoft.com/office/powerpoint/2010/main" val="32412511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D2D49-1946-75D9-BE31-DBBEA832181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7B5A540-9FEB-063E-C373-47877CD200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DE7288-D34F-E8CD-7AFD-FAD91EC5C9A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5F652C-514A-44E7-B2D5-5FAA32D6E52D}" type="datetimeFigureOut">
              <a:rPr lang="en-GB" smtClean="0"/>
              <a:t>20/03/2023</a:t>
            </a:fld>
            <a:endParaRPr lang="en-GB"/>
          </a:p>
        </p:txBody>
      </p:sp>
      <p:sp>
        <p:nvSpPr>
          <p:cNvPr id="5" name="Footer Placeholder 4">
            <a:extLst>
              <a:ext uri="{FF2B5EF4-FFF2-40B4-BE49-F238E27FC236}">
                <a16:creationId xmlns:a16="http://schemas.microsoft.com/office/drawing/2014/main" id="{202516D0-5289-C2FD-9380-2D0CD8B01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C82B9E97-F3AF-A1B8-8171-E630354246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E33FB3-46D9-4527-9AB4-FCC1E396AB5A}" type="slidenum">
              <a:rPr lang="en-GB" smtClean="0"/>
              <a:t>‹#›</a:t>
            </a:fld>
            <a:endParaRPr lang="en-GB"/>
          </a:p>
        </p:txBody>
      </p:sp>
    </p:spTree>
    <p:extLst>
      <p:ext uri="{BB962C8B-B14F-4D97-AF65-F5344CB8AC3E}">
        <p14:creationId xmlns:p14="http://schemas.microsoft.com/office/powerpoint/2010/main" val="995599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57810" y="2886017"/>
            <a:ext cx="649796" cy="1086136"/>
          </a:xfrm>
          <a:custGeom>
            <a:avLst/>
            <a:gdLst/>
            <a:ahLst/>
            <a:cxnLst/>
            <a:rect l="l" t="t" r="r" b="b"/>
            <a:pathLst>
              <a:path w="962659" h="1609089">
                <a:moveTo>
                  <a:pt x="772782" y="1350835"/>
                </a:moveTo>
                <a:lnTo>
                  <a:pt x="769366" y="1339621"/>
                </a:lnTo>
                <a:lnTo>
                  <a:pt x="48361" y="90805"/>
                </a:lnTo>
                <a:lnTo>
                  <a:pt x="35204" y="79413"/>
                </a:lnTo>
                <a:lnTo>
                  <a:pt x="19202" y="78727"/>
                </a:lnTo>
                <a:lnTo>
                  <a:pt x="5689" y="87312"/>
                </a:lnTo>
                <a:lnTo>
                  <a:pt x="0" y="103759"/>
                </a:lnTo>
                <a:lnTo>
                  <a:pt x="0" y="1583296"/>
                </a:lnTo>
                <a:lnTo>
                  <a:pt x="2921" y="1595310"/>
                </a:lnTo>
                <a:lnTo>
                  <a:pt x="10629" y="1604238"/>
                </a:lnTo>
                <a:lnTo>
                  <a:pt x="21475" y="1608848"/>
                </a:lnTo>
                <a:lnTo>
                  <a:pt x="33820" y="1607985"/>
                </a:lnTo>
                <a:lnTo>
                  <a:pt x="754824" y="1377264"/>
                </a:lnTo>
                <a:lnTo>
                  <a:pt x="764895" y="1371269"/>
                </a:lnTo>
                <a:lnTo>
                  <a:pt x="771093" y="1361922"/>
                </a:lnTo>
                <a:lnTo>
                  <a:pt x="772782" y="1350835"/>
                </a:lnTo>
                <a:close/>
              </a:path>
              <a:path w="962659" h="1609089">
                <a:moveTo>
                  <a:pt x="962431" y="155829"/>
                </a:moveTo>
                <a:lnTo>
                  <a:pt x="182283" y="0"/>
                </a:lnTo>
                <a:lnTo>
                  <a:pt x="167436" y="1803"/>
                </a:lnTo>
                <a:lnTo>
                  <a:pt x="156667" y="10756"/>
                </a:lnTo>
                <a:lnTo>
                  <a:pt x="152019" y="23964"/>
                </a:lnTo>
                <a:lnTo>
                  <a:pt x="155498" y="38519"/>
                </a:lnTo>
                <a:lnTo>
                  <a:pt x="853440" y="1247228"/>
                </a:lnTo>
                <a:lnTo>
                  <a:pt x="866216" y="1258455"/>
                </a:lnTo>
                <a:lnTo>
                  <a:pt x="881888" y="1259484"/>
                </a:lnTo>
                <a:lnTo>
                  <a:pt x="895413" y="1251508"/>
                </a:lnTo>
                <a:lnTo>
                  <a:pt x="901763" y="1235722"/>
                </a:lnTo>
                <a:lnTo>
                  <a:pt x="962431" y="155829"/>
                </a:lnTo>
                <a:close/>
              </a:path>
            </a:pathLst>
          </a:custGeom>
          <a:solidFill>
            <a:srgbClr val="1F83FC"/>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object 3"/>
          <p:cNvSpPr/>
          <p:nvPr/>
        </p:nvSpPr>
        <p:spPr>
          <a:xfrm>
            <a:off x="4529896" y="2943802"/>
            <a:ext cx="450056" cy="1016270"/>
          </a:xfrm>
          <a:custGeom>
            <a:avLst/>
            <a:gdLst/>
            <a:ahLst/>
            <a:cxnLst/>
            <a:rect l="l" t="t" r="r" b="b"/>
            <a:pathLst>
              <a:path w="666750" h="1505585">
                <a:moveTo>
                  <a:pt x="647946" y="0"/>
                </a:moveTo>
                <a:lnTo>
                  <a:pt x="3679" y="979363"/>
                </a:lnTo>
                <a:lnTo>
                  <a:pt x="0" y="997586"/>
                </a:lnTo>
                <a:lnTo>
                  <a:pt x="3176" y="1006340"/>
                </a:lnTo>
                <a:lnTo>
                  <a:pt x="9483" y="1013590"/>
                </a:lnTo>
                <a:lnTo>
                  <a:pt x="624633" y="1499987"/>
                </a:lnTo>
                <a:lnTo>
                  <a:pt x="638364" y="1505525"/>
                </a:lnTo>
                <a:lnTo>
                  <a:pt x="652005" y="1502984"/>
                </a:lnTo>
                <a:lnTo>
                  <a:pt x="662459" y="1493861"/>
                </a:lnTo>
                <a:lnTo>
                  <a:pt x="666632" y="1479654"/>
                </a:lnTo>
                <a:lnTo>
                  <a:pt x="666632" y="24882"/>
                </a:lnTo>
                <a:lnTo>
                  <a:pt x="661118" y="8691"/>
                </a:lnTo>
                <a:lnTo>
                  <a:pt x="647946" y="0"/>
                </a:lnTo>
                <a:close/>
              </a:path>
            </a:pathLst>
          </a:custGeom>
          <a:solidFill>
            <a:srgbClr val="1F83FC"/>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4"/>
          <p:cNvSpPr/>
          <p:nvPr/>
        </p:nvSpPr>
        <p:spPr>
          <a:xfrm>
            <a:off x="5924398" y="3323554"/>
            <a:ext cx="219885" cy="215598"/>
          </a:xfrm>
          <a:custGeom>
            <a:avLst/>
            <a:gdLst/>
            <a:ahLst/>
            <a:cxnLst/>
            <a:rect l="l" t="t" r="r" b="b"/>
            <a:pathLst>
              <a:path w="325754" h="319404">
                <a:moveTo>
                  <a:pt x="162712" y="0"/>
                </a:moveTo>
                <a:lnTo>
                  <a:pt x="115349" y="6836"/>
                </a:lnTo>
                <a:lnTo>
                  <a:pt x="72239" y="26885"/>
                </a:lnTo>
                <a:lnTo>
                  <a:pt x="36767" y="58469"/>
                </a:lnTo>
                <a:lnTo>
                  <a:pt x="12153" y="98183"/>
                </a:lnTo>
                <a:lnTo>
                  <a:pt x="759" y="143519"/>
                </a:lnTo>
                <a:lnTo>
                  <a:pt x="0" y="159588"/>
                </a:lnTo>
                <a:lnTo>
                  <a:pt x="759" y="175578"/>
                </a:lnTo>
                <a:lnTo>
                  <a:pt x="12153" y="220891"/>
                </a:lnTo>
                <a:lnTo>
                  <a:pt x="36780" y="260726"/>
                </a:lnTo>
                <a:lnTo>
                  <a:pt x="72239" y="292296"/>
                </a:lnTo>
                <a:lnTo>
                  <a:pt x="115349" y="312341"/>
                </a:lnTo>
                <a:lnTo>
                  <a:pt x="162712" y="319189"/>
                </a:lnTo>
                <a:lnTo>
                  <a:pt x="178676" y="318427"/>
                </a:lnTo>
                <a:lnTo>
                  <a:pt x="224840" y="307022"/>
                </a:lnTo>
                <a:lnTo>
                  <a:pt x="265987" y="283005"/>
                </a:lnTo>
                <a:lnTo>
                  <a:pt x="297843" y="248945"/>
                </a:lnTo>
                <a:lnTo>
                  <a:pt x="162712" y="248945"/>
                </a:lnTo>
                <a:lnTo>
                  <a:pt x="145916" y="247361"/>
                </a:lnTo>
                <a:lnTo>
                  <a:pt x="105359" y="223799"/>
                </a:lnTo>
                <a:lnTo>
                  <a:pt x="84511" y="178254"/>
                </a:lnTo>
                <a:lnTo>
                  <a:pt x="83121" y="159588"/>
                </a:lnTo>
                <a:lnTo>
                  <a:pt x="84531" y="141178"/>
                </a:lnTo>
                <a:lnTo>
                  <a:pt x="105676" y="95694"/>
                </a:lnTo>
                <a:lnTo>
                  <a:pt x="146210" y="71834"/>
                </a:lnTo>
                <a:lnTo>
                  <a:pt x="162712" y="70243"/>
                </a:lnTo>
                <a:lnTo>
                  <a:pt x="297793" y="70243"/>
                </a:lnTo>
                <a:lnTo>
                  <a:pt x="288801" y="58384"/>
                </a:lnTo>
                <a:lnTo>
                  <a:pt x="253390" y="26885"/>
                </a:lnTo>
                <a:lnTo>
                  <a:pt x="209996" y="6836"/>
                </a:lnTo>
                <a:lnTo>
                  <a:pt x="178773" y="759"/>
                </a:lnTo>
                <a:lnTo>
                  <a:pt x="162712" y="0"/>
                </a:lnTo>
                <a:close/>
              </a:path>
              <a:path w="325754" h="319404">
                <a:moveTo>
                  <a:pt x="297793" y="70243"/>
                </a:moveTo>
                <a:lnTo>
                  <a:pt x="162712" y="70243"/>
                </a:lnTo>
                <a:lnTo>
                  <a:pt x="178959" y="71839"/>
                </a:lnTo>
                <a:lnTo>
                  <a:pt x="193830" y="76628"/>
                </a:lnTo>
                <a:lnTo>
                  <a:pt x="229444" y="109369"/>
                </a:lnTo>
                <a:lnTo>
                  <a:pt x="242303" y="159588"/>
                </a:lnTo>
                <a:lnTo>
                  <a:pt x="240893" y="178083"/>
                </a:lnTo>
                <a:lnTo>
                  <a:pt x="219760" y="223596"/>
                </a:lnTo>
                <a:lnTo>
                  <a:pt x="179214" y="247361"/>
                </a:lnTo>
                <a:lnTo>
                  <a:pt x="162712" y="248945"/>
                </a:lnTo>
                <a:lnTo>
                  <a:pt x="297843" y="248945"/>
                </a:lnTo>
                <a:lnTo>
                  <a:pt x="318433" y="206499"/>
                </a:lnTo>
                <a:lnTo>
                  <a:pt x="325221" y="159588"/>
                </a:lnTo>
                <a:lnTo>
                  <a:pt x="324459" y="143512"/>
                </a:lnTo>
                <a:lnTo>
                  <a:pt x="313055" y="98082"/>
                </a:lnTo>
                <a:lnTo>
                  <a:pt x="298224" y="70812"/>
                </a:lnTo>
                <a:lnTo>
                  <a:pt x="297793" y="70243"/>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p:nvPr/>
        </p:nvSpPr>
        <p:spPr>
          <a:xfrm>
            <a:off x="6181859" y="3328187"/>
            <a:ext cx="141446" cy="205740"/>
          </a:xfrm>
          <a:custGeom>
            <a:avLst/>
            <a:gdLst/>
            <a:ahLst/>
            <a:cxnLst/>
            <a:rect l="l" t="t" r="r" b="b"/>
            <a:pathLst>
              <a:path w="209550" h="304800">
                <a:moveTo>
                  <a:pt x="209118" y="0"/>
                </a:moveTo>
                <a:lnTo>
                  <a:pt x="0" y="0"/>
                </a:lnTo>
                <a:lnTo>
                  <a:pt x="0" y="304215"/>
                </a:lnTo>
                <a:lnTo>
                  <a:pt x="80835" y="304215"/>
                </a:lnTo>
                <a:lnTo>
                  <a:pt x="80835" y="184734"/>
                </a:lnTo>
                <a:lnTo>
                  <a:pt x="180365" y="184734"/>
                </a:lnTo>
                <a:lnTo>
                  <a:pt x="180365" y="119481"/>
                </a:lnTo>
                <a:lnTo>
                  <a:pt x="80835" y="119481"/>
                </a:lnTo>
                <a:lnTo>
                  <a:pt x="80835" y="66700"/>
                </a:lnTo>
                <a:lnTo>
                  <a:pt x="186397" y="66700"/>
                </a:lnTo>
                <a:lnTo>
                  <a:pt x="209118"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object 6"/>
          <p:cNvSpPr/>
          <p:nvPr/>
        </p:nvSpPr>
        <p:spPr>
          <a:xfrm>
            <a:off x="6433771" y="3328179"/>
            <a:ext cx="185166" cy="205740"/>
          </a:xfrm>
          <a:custGeom>
            <a:avLst/>
            <a:gdLst/>
            <a:ahLst/>
            <a:cxnLst/>
            <a:rect l="l" t="t" r="r" b="b"/>
            <a:pathLst>
              <a:path w="274320" h="304800">
                <a:moveTo>
                  <a:pt x="63385" y="0"/>
                </a:moveTo>
                <a:lnTo>
                  <a:pt x="0" y="0"/>
                </a:lnTo>
                <a:lnTo>
                  <a:pt x="0" y="304228"/>
                </a:lnTo>
                <a:lnTo>
                  <a:pt x="77304" y="304228"/>
                </a:lnTo>
                <a:lnTo>
                  <a:pt x="105067" y="303819"/>
                </a:lnTo>
                <a:lnTo>
                  <a:pt x="148915" y="300547"/>
                </a:lnTo>
                <a:lnTo>
                  <a:pt x="191695" y="288926"/>
                </a:lnTo>
                <a:lnTo>
                  <a:pt x="228855" y="264970"/>
                </a:lnTo>
                <a:lnTo>
                  <a:pt x="252494" y="236067"/>
                </a:lnTo>
                <a:lnTo>
                  <a:pt x="82080" y="236067"/>
                </a:lnTo>
                <a:lnTo>
                  <a:pt x="82080" y="67957"/>
                </a:lnTo>
                <a:lnTo>
                  <a:pt x="252149" y="67957"/>
                </a:lnTo>
                <a:lnTo>
                  <a:pt x="250782" y="65495"/>
                </a:lnTo>
                <a:lnTo>
                  <a:pt x="215277" y="28892"/>
                </a:lnTo>
                <a:lnTo>
                  <a:pt x="177896" y="10538"/>
                </a:lnTo>
                <a:lnTo>
                  <a:pt x="123875" y="1665"/>
                </a:lnTo>
                <a:lnTo>
                  <a:pt x="96220" y="416"/>
                </a:lnTo>
                <a:lnTo>
                  <a:pt x="63385" y="0"/>
                </a:lnTo>
                <a:close/>
              </a:path>
              <a:path w="274320" h="304800">
                <a:moveTo>
                  <a:pt x="252149" y="67957"/>
                </a:moveTo>
                <a:lnTo>
                  <a:pt x="95999" y="67957"/>
                </a:lnTo>
                <a:lnTo>
                  <a:pt x="118771" y="69229"/>
                </a:lnTo>
                <a:lnTo>
                  <a:pt x="138242" y="73045"/>
                </a:lnTo>
                <a:lnTo>
                  <a:pt x="177102" y="99958"/>
                </a:lnTo>
                <a:lnTo>
                  <a:pt x="189725" y="152323"/>
                </a:lnTo>
                <a:lnTo>
                  <a:pt x="188322" y="172669"/>
                </a:lnTo>
                <a:lnTo>
                  <a:pt x="167284" y="216014"/>
                </a:lnTo>
                <a:lnTo>
                  <a:pt x="118771" y="234814"/>
                </a:lnTo>
                <a:lnTo>
                  <a:pt x="95999" y="236067"/>
                </a:lnTo>
                <a:lnTo>
                  <a:pt x="252494" y="236067"/>
                </a:lnTo>
                <a:lnTo>
                  <a:pt x="270349" y="190425"/>
                </a:lnTo>
                <a:lnTo>
                  <a:pt x="274091" y="152323"/>
                </a:lnTo>
                <a:lnTo>
                  <a:pt x="273155" y="132721"/>
                </a:lnTo>
                <a:lnTo>
                  <a:pt x="270349" y="114222"/>
                </a:lnTo>
                <a:lnTo>
                  <a:pt x="265674" y="96825"/>
                </a:lnTo>
                <a:lnTo>
                  <a:pt x="259130" y="80530"/>
                </a:lnTo>
                <a:lnTo>
                  <a:pt x="252149" y="67957"/>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object 7"/>
          <p:cNvSpPr/>
          <p:nvPr/>
        </p:nvSpPr>
        <p:spPr>
          <a:xfrm>
            <a:off x="6658124" y="3328187"/>
            <a:ext cx="56579" cy="205740"/>
          </a:xfrm>
          <a:custGeom>
            <a:avLst/>
            <a:gdLst/>
            <a:ahLst/>
            <a:cxnLst/>
            <a:rect l="l" t="t" r="r" b="b"/>
            <a:pathLst>
              <a:path w="83820" h="304800">
                <a:moveTo>
                  <a:pt x="83743" y="0"/>
                </a:moveTo>
                <a:lnTo>
                  <a:pt x="0" y="0"/>
                </a:lnTo>
                <a:lnTo>
                  <a:pt x="0" y="304215"/>
                </a:lnTo>
                <a:lnTo>
                  <a:pt x="83743" y="304215"/>
                </a:lnTo>
                <a:lnTo>
                  <a:pt x="83743"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object 8"/>
          <p:cNvSpPr/>
          <p:nvPr/>
        </p:nvSpPr>
        <p:spPr>
          <a:xfrm>
            <a:off x="6753993" y="3323555"/>
            <a:ext cx="216884" cy="215170"/>
          </a:xfrm>
          <a:custGeom>
            <a:avLst/>
            <a:gdLst/>
            <a:ahLst/>
            <a:cxnLst/>
            <a:rect l="l" t="t" r="r" b="b"/>
            <a:pathLst>
              <a:path w="321309" h="318770">
                <a:moveTo>
                  <a:pt x="162712" y="0"/>
                </a:moveTo>
                <a:lnTo>
                  <a:pt x="113913" y="6429"/>
                </a:lnTo>
                <a:lnTo>
                  <a:pt x="70889" y="25557"/>
                </a:lnTo>
                <a:lnTo>
                  <a:pt x="35522" y="56877"/>
                </a:lnTo>
                <a:lnTo>
                  <a:pt x="11645" y="96520"/>
                </a:lnTo>
                <a:lnTo>
                  <a:pt x="726" y="142473"/>
                </a:lnTo>
                <a:lnTo>
                  <a:pt x="0" y="159169"/>
                </a:lnTo>
                <a:lnTo>
                  <a:pt x="747" y="175309"/>
                </a:lnTo>
                <a:lnTo>
                  <a:pt x="11950" y="221615"/>
                </a:lnTo>
                <a:lnTo>
                  <a:pt x="35310" y="261846"/>
                </a:lnTo>
                <a:lnTo>
                  <a:pt x="69694" y="293179"/>
                </a:lnTo>
                <a:lnTo>
                  <a:pt x="111843" y="312098"/>
                </a:lnTo>
                <a:lnTo>
                  <a:pt x="162712" y="318350"/>
                </a:lnTo>
                <a:lnTo>
                  <a:pt x="198214" y="315643"/>
                </a:lnTo>
                <a:lnTo>
                  <a:pt x="256556" y="293978"/>
                </a:lnTo>
                <a:lnTo>
                  <a:pt x="297535" y="251156"/>
                </a:lnTo>
                <a:lnTo>
                  <a:pt x="318262" y="190220"/>
                </a:lnTo>
                <a:lnTo>
                  <a:pt x="320852" y="153149"/>
                </a:lnTo>
                <a:lnTo>
                  <a:pt x="320433" y="135280"/>
                </a:lnTo>
                <a:lnTo>
                  <a:pt x="157518" y="135280"/>
                </a:lnTo>
                <a:lnTo>
                  <a:pt x="157518" y="199072"/>
                </a:lnTo>
                <a:lnTo>
                  <a:pt x="240017" y="199072"/>
                </a:lnTo>
                <a:lnTo>
                  <a:pt x="237150" y="211314"/>
                </a:lnTo>
                <a:lnTo>
                  <a:pt x="204190" y="247096"/>
                </a:lnTo>
                <a:lnTo>
                  <a:pt x="162712" y="255803"/>
                </a:lnTo>
                <a:lnTo>
                  <a:pt x="145098" y="254243"/>
                </a:lnTo>
                <a:lnTo>
                  <a:pt x="104114" y="230860"/>
                </a:lnTo>
                <a:lnTo>
                  <a:pt x="84040" y="183056"/>
                </a:lnTo>
                <a:lnTo>
                  <a:pt x="82702" y="162496"/>
                </a:lnTo>
                <a:lnTo>
                  <a:pt x="84040" y="142126"/>
                </a:lnTo>
                <a:lnTo>
                  <a:pt x="104114" y="94653"/>
                </a:lnTo>
                <a:lnTo>
                  <a:pt x="145098" y="71376"/>
                </a:lnTo>
                <a:lnTo>
                  <a:pt x="162712" y="69824"/>
                </a:lnTo>
                <a:lnTo>
                  <a:pt x="172446" y="70362"/>
                </a:lnTo>
                <a:lnTo>
                  <a:pt x="214063" y="89330"/>
                </a:lnTo>
                <a:lnTo>
                  <a:pt x="227749" y="104736"/>
                </a:lnTo>
                <a:lnTo>
                  <a:pt x="299656" y="70231"/>
                </a:lnTo>
                <a:lnTo>
                  <a:pt x="273443" y="39638"/>
                </a:lnTo>
                <a:lnTo>
                  <a:pt x="241782" y="17665"/>
                </a:lnTo>
                <a:lnTo>
                  <a:pt x="204814" y="4418"/>
                </a:lnTo>
                <a:lnTo>
                  <a:pt x="184405" y="1104"/>
                </a:lnTo>
                <a:lnTo>
                  <a:pt x="162712"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object 9"/>
          <p:cNvSpPr/>
          <p:nvPr/>
        </p:nvSpPr>
        <p:spPr>
          <a:xfrm>
            <a:off x="7009065" y="3328187"/>
            <a:ext cx="56579" cy="205740"/>
          </a:xfrm>
          <a:custGeom>
            <a:avLst/>
            <a:gdLst/>
            <a:ahLst/>
            <a:cxnLst/>
            <a:rect l="l" t="t" r="r" b="b"/>
            <a:pathLst>
              <a:path w="83820" h="304800">
                <a:moveTo>
                  <a:pt x="83743" y="0"/>
                </a:moveTo>
                <a:lnTo>
                  <a:pt x="0" y="0"/>
                </a:lnTo>
                <a:lnTo>
                  <a:pt x="0" y="304215"/>
                </a:lnTo>
                <a:lnTo>
                  <a:pt x="83743" y="304215"/>
                </a:lnTo>
                <a:lnTo>
                  <a:pt x="83743"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object 10"/>
          <p:cNvSpPr/>
          <p:nvPr/>
        </p:nvSpPr>
        <p:spPr>
          <a:xfrm>
            <a:off x="7097216" y="3328187"/>
            <a:ext cx="510921" cy="205740"/>
          </a:xfrm>
          <a:custGeom>
            <a:avLst/>
            <a:gdLst/>
            <a:ahLst/>
            <a:cxnLst/>
            <a:rect l="l" t="t" r="r" b="b"/>
            <a:pathLst>
              <a:path w="756920" h="304800">
                <a:moveTo>
                  <a:pt x="243586" y="0"/>
                </a:moveTo>
                <a:lnTo>
                  <a:pt x="0" y="0"/>
                </a:lnTo>
                <a:lnTo>
                  <a:pt x="0" y="71894"/>
                </a:lnTo>
                <a:lnTo>
                  <a:pt x="68160" y="71894"/>
                </a:lnTo>
                <a:lnTo>
                  <a:pt x="68160" y="304215"/>
                </a:lnTo>
                <a:lnTo>
                  <a:pt x="151066" y="304215"/>
                </a:lnTo>
                <a:lnTo>
                  <a:pt x="151066" y="71894"/>
                </a:lnTo>
                <a:lnTo>
                  <a:pt x="219227" y="71894"/>
                </a:lnTo>
                <a:lnTo>
                  <a:pt x="243586" y="0"/>
                </a:lnTo>
                <a:close/>
              </a:path>
              <a:path w="756920" h="304800">
                <a:moveTo>
                  <a:pt x="525005" y="304215"/>
                </a:moveTo>
                <a:lnTo>
                  <a:pt x="506196" y="249770"/>
                </a:lnTo>
                <a:lnTo>
                  <a:pt x="485724" y="190550"/>
                </a:lnTo>
                <a:lnTo>
                  <a:pt x="436880" y="49250"/>
                </a:lnTo>
                <a:lnTo>
                  <a:pt x="419849" y="0"/>
                </a:lnTo>
                <a:lnTo>
                  <a:pt x="409676" y="0"/>
                </a:lnTo>
                <a:lnTo>
                  <a:pt x="409676" y="190550"/>
                </a:lnTo>
                <a:lnTo>
                  <a:pt x="327177" y="190550"/>
                </a:lnTo>
                <a:lnTo>
                  <a:pt x="357720" y="90182"/>
                </a:lnTo>
                <a:lnTo>
                  <a:pt x="368325" y="49250"/>
                </a:lnTo>
                <a:lnTo>
                  <a:pt x="376428" y="82219"/>
                </a:lnTo>
                <a:lnTo>
                  <a:pt x="377736" y="87134"/>
                </a:lnTo>
                <a:lnTo>
                  <a:pt x="378714" y="90182"/>
                </a:lnTo>
                <a:lnTo>
                  <a:pt x="409676" y="190550"/>
                </a:lnTo>
                <a:lnTo>
                  <a:pt x="409676" y="0"/>
                </a:lnTo>
                <a:lnTo>
                  <a:pt x="315950" y="0"/>
                </a:lnTo>
                <a:lnTo>
                  <a:pt x="211010" y="304215"/>
                </a:lnTo>
                <a:lnTo>
                  <a:pt x="293509" y="304215"/>
                </a:lnTo>
                <a:lnTo>
                  <a:pt x="309308" y="249770"/>
                </a:lnTo>
                <a:lnTo>
                  <a:pt x="427126" y="249770"/>
                </a:lnTo>
                <a:lnTo>
                  <a:pt x="442506" y="304215"/>
                </a:lnTo>
                <a:lnTo>
                  <a:pt x="525005" y="304215"/>
                </a:lnTo>
                <a:close/>
              </a:path>
              <a:path w="756920" h="304800">
                <a:moveTo>
                  <a:pt x="756513" y="233146"/>
                </a:moveTo>
                <a:lnTo>
                  <a:pt x="641273" y="233146"/>
                </a:lnTo>
                <a:lnTo>
                  <a:pt x="641273" y="0"/>
                </a:lnTo>
                <a:lnTo>
                  <a:pt x="558355" y="0"/>
                </a:lnTo>
                <a:lnTo>
                  <a:pt x="558355" y="304215"/>
                </a:lnTo>
                <a:lnTo>
                  <a:pt x="732155" y="304215"/>
                </a:lnTo>
                <a:lnTo>
                  <a:pt x="756513" y="233146"/>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p:nvPr/>
        </p:nvSpPr>
        <p:spPr>
          <a:xfrm>
            <a:off x="5934502" y="3670641"/>
            <a:ext cx="56579" cy="205740"/>
          </a:xfrm>
          <a:custGeom>
            <a:avLst/>
            <a:gdLst/>
            <a:ahLst/>
            <a:cxnLst/>
            <a:rect l="l" t="t" r="r" b="b"/>
            <a:pathLst>
              <a:path w="83820" h="304800">
                <a:moveTo>
                  <a:pt x="83743" y="0"/>
                </a:moveTo>
                <a:lnTo>
                  <a:pt x="0" y="0"/>
                </a:lnTo>
                <a:lnTo>
                  <a:pt x="0" y="304215"/>
                </a:lnTo>
                <a:lnTo>
                  <a:pt x="83743" y="304215"/>
                </a:lnTo>
                <a:lnTo>
                  <a:pt x="83743"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object 12"/>
          <p:cNvSpPr/>
          <p:nvPr/>
        </p:nvSpPr>
        <p:spPr>
          <a:xfrm>
            <a:off x="6039065" y="3670646"/>
            <a:ext cx="201025" cy="205740"/>
          </a:xfrm>
          <a:custGeom>
            <a:avLst/>
            <a:gdLst/>
            <a:ahLst/>
            <a:cxnLst/>
            <a:rect l="l" t="t" r="r" b="b"/>
            <a:pathLst>
              <a:path w="297815" h="304800">
                <a:moveTo>
                  <a:pt x="297370" y="0"/>
                </a:moveTo>
                <a:lnTo>
                  <a:pt x="217779" y="0"/>
                </a:lnTo>
                <a:lnTo>
                  <a:pt x="217779" y="150228"/>
                </a:lnTo>
                <a:lnTo>
                  <a:pt x="218065" y="162493"/>
                </a:lnTo>
                <a:lnTo>
                  <a:pt x="219577" y="184055"/>
                </a:lnTo>
                <a:lnTo>
                  <a:pt x="222554" y="210083"/>
                </a:lnTo>
                <a:lnTo>
                  <a:pt x="213801" y="191511"/>
                </a:lnTo>
                <a:lnTo>
                  <a:pt x="200774" y="166065"/>
                </a:lnTo>
                <a:lnTo>
                  <a:pt x="197129" y="159651"/>
                </a:lnTo>
                <a:lnTo>
                  <a:pt x="80010" y="0"/>
                </a:lnTo>
                <a:lnTo>
                  <a:pt x="0" y="0"/>
                </a:lnTo>
                <a:lnTo>
                  <a:pt x="0" y="304215"/>
                </a:lnTo>
                <a:lnTo>
                  <a:pt x="80010" y="304215"/>
                </a:lnTo>
                <a:lnTo>
                  <a:pt x="80010" y="153974"/>
                </a:lnTo>
                <a:lnTo>
                  <a:pt x="79719" y="141714"/>
                </a:lnTo>
                <a:lnTo>
                  <a:pt x="78209" y="120141"/>
                </a:lnTo>
                <a:lnTo>
                  <a:pt x="75222" y="93916"/>
                </a:lnTo>
                <a:lnTo>
                  <a:pt x="83821" y="112185"/>
                </a:lnTo>
                <a:lnTo>
                  <a:pt x="96799" y="137528"/>
                </a:lnTo>
                <a:lnTo>
                  <a:pt x="100507" y="143929"/>
                </a:lnTo>
                <a:lnTo>
                  <a:pt x="217779" y="304215"/>
                </a:lnTo>
                <a:lnTo>
                  <a:pt x="297370" y="304215"/>
                </a:lnTo>
                <a:lnTo>
                  <a:pt x="297370"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object 13"/>
          <p:cNvSpPr/>
          <p:nvPr/>
        </p:nvSpPr>
        <p:spPr>
          <a:xfrm>
            <a:off x="6286703" y="3670639"/>
            <a:ext cx="185166" cy="205740"/>
          </a:xfrm>
          <a:custGeom>
            <a:avLst/>
            <a:gdLst/>
            <a:ahLst/>
            <a:cxnLst/>
            <a:rect l="l" t="t" r="r" b="b"/>
            <a:pathLst>
              <a:path w="274320" h="304800">
                <a:moveTo>
                  <a:pt x="63385" y="0"/>
                </a:moveTo>
                <a:lnTo>
                  <a:pt x="0" y="0"/>
                </a:lnTo>
                <a:lnTo>
                  <a:pt x="0" y="304228"/>
                </a:lnTo>
                <a:lnTo>
                  <a:pt x="77304" y="304228"/>
                </a:lnTo>
                <a:lnTo>
                  <a:pt x="105067" y="303819"/>
                </a:lnTo>
                <a:lnTo>
                  <a:pt x="148915" y="300547"/>
                </a:lnTo>
                <a:lnTo>
                  <a:pt x="191695" y="288926"/>
                </a:lnTo>
                <a:lnTo>
                  <a:pt x="228855" y="264970"/>
                </a:lnTo>
                <a:lnTo>
                  <a:pt x="252494" y="236067"/>
                </a:lnTo>
                <a:lnTo>
                  <a:pt x="82080" y="236067"/>
                </a:lnTo>
                <a:lnTo>
                  <a:pt x="82080" y="67957"/>
                </a:lnTo>
                <a:lnTo>
                  <a:pt x="252149" y="67957"/>
                </a:lnTo>
                <a:lnTo>
                  <a:pt x="250782" y="65495"/>
                </a:lnTo>
                <a:lnTo>
                  <a:pt x="215277" y="28892"/>
                </a:lnTo>
                <a:lnTo>
                  <a:pt x="177896" y="10538"/>
                </a:lnTo>
                <a:lnTo>
                  <a:pt x="123875" y="1665"/>
                </a:lnTo>
                <a:lnTo>
                  <a:pt x="96220" y="416"/>
                </a:lnTo>
                <a:lnTo>
                  <a:pt x="63385" y="0"/>
                </a:lnTo>
                <a:close/>
              </a:path>
              <a:path w="274320" h="304800">
                <a:moveTo>
                  <a:pt x="252149" y="67957"/>
                </a:moveTo>
                <a:lnTo>
                  <a:pt x="95999" y="67957"/>
                </a:lnTo>
                <a:lnTo>
                  <a:pt x="118771" y="69229"/>
                </a:lnTo>
                <a:lnTo>
                  <a:pt x="138242" y="73045"/>
                </a:lnTo>
                <a:lnTo>
                  <a:pt x="177102" y="99952"/>
                </a:lnTo>
                <a:lnTo>
                  <a:pt x="189725" y="152323"/>
                </a:lnTo>
                <a:lnTo>
                  <a:pt x="188322" y="172669"/>
                </a:lnTo>
                <a:lnTo>
                  <a:pt x="167284" y="216014"/>
                </a:lnTo>
                <a:lnTo>
                  <a:pt x="118771" y="234814"/>
                </a:lnTo>
                <a:lnTo>
                  <a:pt x="95999" y="236067"/>
                </a:lnTo>
                <a:lnTo>
                  <a:pt x="252494" y="236067"/>
                </a:lnTo>
                <a:lnTo>
                  <a:pt x="270349" y="190425"/>
                </a:lnTo>
                <a:lnTo>
                  <a:pt x="274091" y="152323"/>
                </a:lnTo>
                <a:lnTo>
                  <a:pt x="273155" y="132719"/>
                </a:lnTo>
                <a:lnTo>
                  <a:pt x="270349" y="114217"/>
                </a:lnTo>
                <a:lnTo>
                  <a:pt x="265674" y="96820"/>
                </a:lnTo>
                <a:lnTo>
                  <a:pt x="259130" y="80530"/>
                </a:lnTo>
                <a:lnTo>
                  <a:pt x="252149" y="67957"/>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object 14"/>
          <p:cNvSpPr/>
          <p:nvPr/>
        </p:nvSpPr>
        <p:spPr>
          <a:xfrm>
            <a:off x="6508388" y="3665738"/>
            <a:ext cx="804958" cy="216027"/>
          </a:xfrm>
          <a:custGeom>
            <a:avLst/>
            <a:gdLst/>
            <a:ahLst/>
            <a:cxnLst/>
            <a:rect l="l" t="t" r="r" b="b"/>
            <a:pathLst>
              <a:path w="1192529" h="320039">
                <a:moveTo>
                  <a:pt x="270764" y="7264"/>
                </a:moveTo>
                <a:lnTo>
                  <a:pt x="188264" y="7264"/>
                </a:lnTo>
                <a:lnTo>
                  <a:pt x="188264" y="155219"/>
                </a:lnTo>
                <a:lnTo>
                  <a:pt x="187845" y="183248"/>
                </a:lnTo>
                <a:lnTo>
                  <a:pt x="177673" y="233629"/>
                </a:lnTo>
                <a:lnTo>
                  <a:pt x="135483" y="249770"/>
                </a:lnTo>
                <a:lnTo>
                  <a:pt x="127292" y="249389"/>
                </a:lnTo>
                <a:lnTo>
                  <a:pt x="87337" y="219506"/>
                </a:lnTo>
                <a:lnTo>
                  <a:pt x="82804" y="170383"/>
                </a:lnTo>
                <a:lnTo>
                  <a:pt x="82702" y="7264"/>
                </a:lnTo>
                <a:lnTo>
                  <a:pt x="0" y="7264"/>
                </a:lnTo>
                <a:lnTo>
                  <a:pt x="0" y="168097"/>
                </a:lnTo>
                <a:lnTo>
                  <a:pt x="381" y="191503"/>
                </a:lnTo>
                <a:lnTo>
                  <a:pt x="6134" y="241973"/>
                </a:lnTo>
                <a:lnTo>
                  <a:pt x="26390" y="282600"/>
                </a:lnTo>
                <a:lnTo>
                  <a:pt x="69303" y="310349"/>
                </a:lnTo>
                <a:lnTo>
                  <a:pt x="116700" y="319024"/>
                </a:lnTo>
                <a:lnTo>
                  <a:pt x="135483" y="319595"/>
                </a:lnTo>
                <a:lnTo>
                  <a:pt x="154190" y="319024"/>
                </a:lnTo>
                <a:lnTo>
                  <a:pt x="201561" y="310349"/>
                </a:lnTo>
                <a:lnTo>
                  <a:pt x="235851" y="291274"/>
                </a:lnTo>
                <a:lnTo>
                  <a:pt x="261200" y="253453"/>
                </a:lnTo>
                <a:lnTo>
                  <a:pt x="269252" y="211607"/>
                </a:lnTo>
                <a:lnTo>
                  <a:pt x="270764" y="168097"/>
                </a:lnTo>
                <a:lnTo>
                  <a:pt x="270764" y="7264"/>
                </a:lnTo>
                <a:close/>
              </a:path>
              <a:path w="1192529" h="320039">
                <a:moveTo>
                  <a:pt x="538734" y="212369"/>
                </a:moveTo>
                <a:lnTo>
                  <a:pt x="529983" y="170002"/>
                </a:lnTo>
                <a:lnTo>
                  <a:pt x="492023" y="134912"/>
                </a:lnTo>
                <a:lnTo>
                  <a:pt x="435470" y="116319"/>
                </a:lnTo>
                <a:lnTo>
                  <a:pt x="426593" y="113093"/>
                </a:lnTo>
                <a:lnTo>
                  <a:pt x="419620" y="109778"/>
                </a:lnTo>
                <a:lnTo>
                  <a:pt x="414566" y="106400"/>
                </a:lnTo>
                <a:lnTo>
                  <a:pt x="409092" y="101828"/>
                </a:lnTo>
                <a:lnTo>
                  <a:pt x="406361" y="95732"/>
                </a:lnTo>
                <a:lnTo>
                  <a:pt x="406361" y="80632"/>
                </a:lnTo>
                <a:lnTo>
                  <a:pt x="409473" y="74498"/>
                </a:lnTo>
                <a:lnTo>
                  <a:pt x="421944" y="64935"/>
                </a:lnTo>
                <a:lnTo>
                  <a:pt x="430047" y="62547"/>
                </a:lnTo>
                <a:lnTo>
                  <a:pt x="440016" y="62547"/>
                </a:lnTo>
                <a:lnTo>
                  <a:pt x="484085" y="76288"/>
                </a:lnTo>
                <a:lnTo>
                  <a:pt x="498411" y="86868"/>
                </a:lnTo>
                <a:lnTo>
                  <a:pt x="524395" y="27228"/>
                </a:lnTo>
                <a:lnTo>
                  <a:pt x="481685" y="6756"/>
                </a:lnTo>
                <a:lnTo>
                  <a:pt x="433997" y="0"/>
                </a:lnTo>
                <a:lnTo>
                  <a:pt x="411797" y="1714"/>
                </a:lnTo>
                <a:lnTo>
                  <a:pt x="373926" y="15481"/>
                </a:lnTo>
                <a:lnTo>
                  <a:pt x="345478" y="42303"/>
                </a:lnTo>
                <a:lnTo>
                  <a:pt x="330873" y="77889"/>
                </a:lnTo>
                <a:lnTo>
                  <a:pt x="329057" y="98704"/>
                </a:lnTo>
                <a:lnTo>
                  <a:pt x="330200" y="114642"/>
                </a:lnTo>
                <a:lnTo>
                  <a:pt x="347548" y="151701"/>
                </a:lnTo>
                <a:lnTo>
                  <a:pt x="390017" y="176593"/>
                </a:lnTo>
                <a:lnTo>
                  <a:pt x="425564" y="187401"/>
                </a:lnTo>
                <a:lnTo>
                  <a:pt x="437502" y="191668"/>
                </a:lnTo>
                <a:lnTo>
                  <a:pt x="446506" y="195872"/>
                </a:lnTo>
                <a:lnTo>
                  <a:pt x="452589" y="200012"/>
                </a:lnTo>
                <a:lnTo>
                  <a:pt x="458762" y="205486"/>
                </a:lnTo>
                <a:lnTo>
                  <a:pt x="461848" y="213283"/>
                </a:lnTo>
                <a:lnTo>
                  <a:pt x="461848" y="232537"/>
                </a:lnTo>
                <a:lnTo>
                  <a:pt x="423811" y="254977"/>
                </a:lnTo>
                <a:lnTo>
                  <a:pt x="414858" y="254317"/>
                </a:lnTo>
                <a:lnTo>
                  <a:pt x="378942" y="238721"/>
                </a:lnTo>
                <a:lnTo>
                  <a:pt x="351497" y="213207"/>
                </a:lnTo>
                <a:lnTo>
                  <a:pt x="314096" y="274929"/>
                </a:lnTo>
                <a:lnTo>
                  <a:pt x="351358" y="302628"/>
                </a:lnTo>
                <a:lnTo>
                  <a:pt x="391782" y="316903"/>
                </a:lnTo>
                <a:lnTo>
                  <a:pt x="422148" y="319608"/>
                </a:lnTo>
                <a:lnTo>
                  <a:pt x="447319" y="317766"/>
                </a:lnTo>
                <a:lnTo>
                  <a:pt x="489699" y="303060"/>
                </a:lnTo>
                <a:lnTo>
                  <a:pt x="520839" y="274307"/>
                </a:lnTo>
                <a:lnTo>
                  <a:pt x="536740" y="235394"/>
                </a:lnTo>
                <a:lnTo>
                  <a:pt x="538734" y="212369"/>
                </a:lnTo>
                <a:close/>
              </a:path>
              <a:path w="1192529" h="320039">
                <a:moveTo>
                  <a:pt x="800468" y="7277"/>
                </a:moveTo>
                <a:lnTo>
                  <a:pt x="565213" y="7277"/>
                </a:lnTo>
                <a:lnTo>
                  <a:pt x="565213" y="79171"/>
                </a:lnTo>
                <a:lnTo>
                  <a:pt x="633374" y="79171"/>
                </a:lnTo>
                <a:lnTo>
                  <a:pt x="633374" y="311492"/>
                </a:lnTo>
                <a:lnTo>
                  <a:pt x="716280" y="311492"/>
                </a:lnTo>
                <a:lnTo>
                  <a:pt x="716280" y="79171"/>
                </a:lnTo>
                <a:lnTo>
                  <a:pt x="776122" y="79171"/>
                </a:lnTo>
                <a:lnTo>
                  <a:pt x="800468" y="7277"/>
                </a:lnTo>
                <a:close/>
              </a:path>
              <a:path w="1192529" h="320039">
                <a:moveTo>
                  <a:pt x="1070495" y="311492"/>
                </a:moveTo>
                <a:lnTo>
                  <a:pt x="989965" y="192417"/>
                </a:lnTo>
                <a:lnTo>
                  <a:pt x="987577" y="188887"/>
                </a:lnTo>
                <a:lnTo>
                  <a:pt x="1003198" y="184327"/>
                </a:lnTo>
                <a:lnTo>
                  <a:pt x="1016838" y="177901"/>
                </a:lnTo>
                <a:lnTo>
                  <a:pt x="1045756" y="147599"/>
                </a:lnTo>
                <a:lnTo>
                  <a:pt x="1055522" y="102019"/>
                </a:lnTo>
                <a:lnTo>
                  <a:pt x="1054963" y="90639"/>
                </a:lnTo>
                <a:lnTo>
                  <a:pt x="1053312" y="79743"/>
                </a:lnTo>
                <a:lnTo>
                  <a:pt x="1051013" y="71069"/>
                </a:lnTo>
                <a:lnTo>
                  <a:pt x="1050556" y="69342"/>
                </a:lnTo>
                <a:lnTo>
                  <a:pt x="1029169" y="34302"/>
                </a:lnTo>
                <a:lnTo>
                  <a:pt x="986853" y="11938"/>
                </a:lnTo>
                <a:lnTo>
                  <a:pt x="973861" y="9804"/>
                </a:lnTo>
                <a:lnTo>
                  <a:pt x="973861" y="113245"/>
                </a:lnTo>
                <a:lnTo>
                  <a:pt x="973086" y="122364"/>
                </a:lnTo>
                <a:lnTo>
                  <a:pt x="945515" y="148780"/>
                </a:lnTo>
                <a:lnTo>
                  <a:pt x="922324" y="151066"/>
                </a:lnTo>
                <a:lnTo>
                  <a:pt x="906945" y="151066"/>
                </a:lnTo>
                <a:lnTo>
                  <a:pt x="906945" y="71069"/>
                </a:lnTo>
                <a:lnTo>
                  <a:pt x="923569" y="71069"/>
                </a:lnTo>
                <a:lnTo>
                  <a:pt x="962329" y="80733"/>
                </a:lnTo>
                <a:lnTo>
                  <a:pt x="973861" y="113245"/>
                </a:lnTo>
                <a:lnTo>
                  <a:pt x="973861" y="9804"/>
                </a:lnTo>
                <a:lnTo>
                  <a:pt x="959078" y="8432"/>
                </a:lnTo>
                <a:lnTo>
                  <a:pt x="939406" y="7556"/>
                </a:lnTo>
                <a:lnTo>
                  <a:pt x="915885" y="7264"/>
                </a:lnTo>
                <a:lnTo>
                  <a:pt x="829233" y="7264"/>
                </a:lnTo>
                <a:lnTo>
                  <a:pt x="829233" y="311492"/>
                </a:lnTo>
                <a:lnTo>
                  <a:pt x="906945" y="311492"/>
                </a:lnTo>
                <a:lnTo>
                  <a:pt x="906945" y="192417"/>
                </a:lnTo>
                <a:lnTo>
                  <a:pt x="976769" y="311492"/>
                </a:lnTo>
                <a:lnTo>
                  <a:pt x="1070495" y="311492"/>
                </a:lnTo>
                <a:close/>
              </a:path>
              <a:path w="1192529" h="320039">
                <a:moveTo>
                  <a:pt x="1192149" y="7264"/>
                </a:moveTo>
                <a:lnTo>
                  <a:pt x="1108405" y="7264"/>
                </a:lnTo>
                <a:lnTo>
                  <a:pt x="1108405" y="311480"/>
                </a:lnTo>
                <a:lnTo>
                  <a:pt x="1192149" y="311480"/>
                </a:lnTo>
                <a:lnTo>
                  <a:pt x="1192149" y="7264"/>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object 15"/>
          <p:cNvSpPr/>
          <p:nvPr/>
        </p:nvSpPr>
        <p:spPr>
          <a:xfrm>
            <a:off x="7361130" y="3665738"/>
            <a:ext cx="301323" cy="216027"/>
          </a:xfrm>
          <a:custGeom>
            <a:avLst/>
            <a:gdLst/>
            <a:ahLst/>
            <a:cxnLst/>
            <a:rect l="l" t="t" r="r" b="b"/>
            <a:pathLst>
              <a:path w="446404" h="320039">
                <a:moveTo>
                  <a:pt x="186397" y="6692"/>
                </a:moveTo>
                <a:lnTo>
                  <a:pt x="0" y="6692"/>
                </a:lnTo>
                <a:lnTo>
                  <a:pt x="0" y="74002"/>
                </a:lnTo>
                <a:lnTo>
                  <a:pt x="0" y="127342"/>
                </a:lnTo>
                <a:lnTo>
                  <a:pt x="0" y="192112"/>
                </a:lnTo>
                <a:lnTo>
                  <a:pt x="0" y="242912"/>
                </a:lnTo>
                <a:lnTo>
                  <a:pt x="0" y="311492"/>
                </a:lnTo>
                <a:lnTo>
                  <a:pt x="186397" y="311492"/>
                </a:lnTo>
                <a:lnTo>
                  <a:pt x="186397" y="242912"/>
                </a:lnTo>
                <a:lnTo>
                  <a:pt x="80835" y="242912"/>
                </a:lnTo>
                <a:lnTo>
                  <a:pt x="80835" y="192112"/>
                </a:lnTo>
                <a:lnTo>
                  <a:pt x="180365" y="192112"/>
                </a:lnTo>
                <a:lnTo>
                  <a:pt x="180365" y="127342"/>
                </a:lnTo>
                <a:lnTo>
                  <a:pt x="80835" y="127342"/>
                </a:lnTo>
                <a:lnTo>
                  <a:pt x="80835" y="74002"/>
                </a:lnTo>
                <a:lnTo>
                  <a:pt x="186397" y="74002"/>
                </a:lnTo>
                <a:lnTo>
                  <a:pt x="186397" y="6692"/>
                </a:lnTo>
                <a:close/>
              </a:path>
              <a:path w="446404" h="320039">
                <a:moveTo>
                  <a:pt x="446252" y="212369"/>
                </a:moveTo>
                <a:lnTo>
                  <a:pt x="437502" y="170002"/>
                </a:lnTo>
                <a:lnTo>
                  <a:pt x="399542" y="134912"/>
                </a:lnTo>
                <a:lnTo>
                  <a:pt x="342988" y="116319"/>
                </a:lnTo>
                <a:lnTo>
                  <a:pt x="334111" y="113093"/>
                </a:lnTo>
                <a:lnTo>
                  <a:pt x="327139" y="109778"/>
                </a:lnTo>
                <a:lnTo>
                  <a:pt x="322084" y="106400"/>
                </a:lnTo>
                <a:lnTo>
                  <a:pt x="316611" y="101828"/>
                </a:lnTo>
                <a:lnTo>
                  <a:pt x="313880" y="95732"/>
                </a:lnTo>
                <a:lnTo>
                  <a:pt x="313880" y="80632"/>
                </a:lnTo>
                <a:lnTo>
                  <a:pt x="316992" y="74498"/>
                </a:lnTo>
                <a:lnTo>
                  <a:pt x="329463" y="64935"/>
                </a:lnTo>
                <a:lnTo>
                  <a:pt x="337566" y="62547"/>
                </a:lnTo>
                <a:lnTo>
                  <a:pt x="347535" y="62547"/>
                </a:lnTo>
                <a:lnTo>
                  <a:pt x="391617" y="76288"/>
                </a:lnTo>
                <a:lnTo>
                  <a:pt x="405930" y="86868"/>
                </a:lnTo>
                <a:lnTo>
                  <a:pt x="431914" y="27228"/>
                </a:lnTo>
                <a:lnTo>
                  <a:pt x="389204" y="6756"/>
                </a:lnTo>
                <a:lnTo>
                  <a:pt x="341515" y="0"/>
                </a:lnTo>
                <a:lnTo>
                  <a:pt x="319316" y="1714"/>
                </a:lnTo>
                <a:lnTo>
                  <a:pt x="281444" y="15481"/>
                </a:lnTo>
                <a:lnTo>
                  <a:pt x="252996" y="42303"/>
                </a:lnTo>
                <a:lnTo>
                  <a:pt x="238404" y="77889"/>
                </a:lnTo>
                <a:lnTo>
                  <a:pt x="236575" y="98704"/>
                </a:lnTo>
                <a:lnTo>
                  <a:pt x="237731" y="114642"/>
                </a:lnTo>
                <a:lnTo>
                  <a:pt x="255066" y="151701"/>
                </a:lnTo>
                <a:lnTo>
                  <a:pt x="297535" y="176593"/>
                </a:lnTo>
                <a:lnTo>
                  <a:pt x="333095" y="187401"/>
                </a:lnTo>
                <a:lnTo>
                  <a:pt x="345020" y="191668"/>
                </a:lnTo>
                <a:lnTo>
                  <a:pt x="354025" y="195872"/>
                </a:lnTo>
                <a:lnTo>
                  <a:pt x="360108" y="200012"/>
                </a:lnTo>
                <a:lnTo>
                  <a:pt x="366280" y="205486"/>
                </a:lnTo>
                <a:lnTo>
                  <a:pt x="369366" y="213283"/>
                </a:lnTo>
                <a:lnTo>
                  <a:pt x="369366" y="232537"/>
                </a:lnTo>
                <a:lnTo>
                  <a:pt x="331330" y="254977"/>
                </a:lnTo>
                <a:lnTo>
                  <a:pt x="322389" y="254317"/>
                </a:lnTo>
                <a:lnTo>
                  <a:pt x="286461" y="238721"/>
                </a:lnTo>
                <a:lnTo>
                  <a:pt x="259016" y="213207"/>
                </a:lnTo>
                <a:lnTo>
                  <a:pt x="221615" y="274929"/>
                </a:lnTo>
                <a:lnTo>
                  <a:pt x="258876" y="302628"/>
                </a:lnTo>
                <a:lnTo>
                  <a:pt x="299300" y="316903"/>
                </a:lnTo>
                <a:lnTo>
                  <a:pt x="329666" y="319608"/>
                </a:lnTo>
                <a:lnTo>
                  <a:pt x="354838" y="317766"/>
                </a:lnTo>
                <a:lnTo>
                  <a:pt x="397230" y="303060"/>
                </a:lnTo>
                <a:lnTo>
                  <a:pt x="428358" y="274307"/>
                </a:lnTo>
                <a:lnTo>
                  <a:pt x="444258" y="235394"/>
                </a:lnTo>
                <a:lnTo>
                  <a:pt x="446252" y="212369"/>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object 16"/>
          <p:cNvSpPr/>
          <p:nvPr/>
        </p:nvSpPr>
        <p:spPr>
          <a:xfrm>
            <a:off x="5913723" y="2979407"/>
            <a:ext cx="800243" cy="228457"/>
          </a:xfrm>
          <a:custGeom>
            <a:avLst/>
            <a:gdLst/>
            <a:ahLst/>
            <a:cxnLst/>
            <a:rect l="l" t="t" r="r" b="b"/>
            <a:pathLst>
              <a:path w="1185545" h="338454">
                <a:moveTo>
                  <a:pt x="288061" y="329653"/>
                </a:moveTo>
                <a:lnTo>
                  <a:pt x="245516" y="232410"/>
                </a:lnTo>
                <a:lnTo>
                  <a:pt x="231381" y="200126"/>
                </a:lnTo>
                <a:lnTo>
                  <a:pt x="194284" y="115354"/>
                </a:lnTo>
                <a:lnTo>
                  <a:pt x="194284" y="200126"/>
                </a:lnTo>
                <a:lnTo>
                  <a:pt x="93345" y="200126"/>
                </a:lnTo>
                <a:lnTo>
                  <a:pt x="143814" y="83388"/>
                </a:lnTo>
                <a:lnTo>
                  <a:pt x="194284" y="200126"/>
                </a:lnTo>
                <a:lnTo>
                  <a:pt x="194284" y="115354"/>
                </a:lnTo>
                <a:lnTo>
                  <a:pt x="180301" y="83388"/>
                </a:lnTo>
                <a:lnTo>
                  <a:pt x="143814" y="0"/>
                </a:lnTo>
                <a:lnTo>
                  <a:pt x="0" y="329653"/>
                </a:lnTo>
                <a:lnTo>
                  <a:pt x="40932" y="329653"/>
                </a:lnTo>
                <a:lnTo>
                  <a:pt x="82092" y="232410"/>
                </a:lnTo>
                <a:lnTo>
                  <a:pt x="205981" y="232410"/>
                </a:lnTo>
                <a:lnTo>
                  <a:pt x="247129" y="329653"/>
                </a:lnTo>
                <a:lnTo>
                  <a:pt x="288061" y="329653"/>
                </a:lnTo>
                <a:close/>
              </a:path>
              <a:path w="1185545" h="338454">
                <a:moveTo>
                  <a:pt x="574725" y="39204"/>
                </a:moveTo>
                <a:lnTo>
                  <a:pt x="536663" y="18072"/>
                </a:lnTo>
                <a:lnTo>
                  <a:pt x="497611" y="7073"/>
                </a:lnTo>
                <a:lnTo>
                  <a:pt x="470547" y="4978"/>
                </a:lnTo>
                <a:lnTo>
                  <a:pt x="453440" y="5702"/>
                </a:lnTo>
                <a:lnTo>
                  <a:pt x="406222" y="16560"/>
                </a:lnTo>
                <a:lnTo>
                  <a:pt x="364947" y="40601"/>
                </a:lnTo>
                <a:lnTo>
                  <a:pt x="330593" y="77406"/>
                </a:lnTo>
                <a:lnTo>
                  <a:pt x="309791" y="121437"/>
                </a:lnTo>
                <a:lnTo>
                  <a:pt x="302907" y="172618"/>
                </a:lnTo>
                <a:lnTo>
                  <a:pt x="304050" y="193205"/>
                </a:lnTo>
                <a:lnTo>
                  <a:pt x="313194" y="231762"/>
                </a:lnTo>
                <a:lnTo>
                  <a:pt x="331381" y="266598"/>
                </a:lnTo>
                <a:lnTo>
                  <a:pt x="357847" y="296164"/>
                </a:lnTo>
                <a:lnTo>
                  <a:pt x="395706" y="321462"/>
                </a:lnTo>
                <a:lnTo>
                  <a:pt x="442925" y="336232"/>
                </a:lnTo>
                <a:lnTo>
                  <a:pt x="467728" y="338099"/>
                </a:lnTo>
                <a:lnTo>
                  <a:pt x="482117" y="337553"/>
                </a:lnTo>
                <a:lnTo>
                  <a:pt x="523938" y="329323"/>
                </a:lnTo>
                <a:lnTo>
                  <a:pt x="562698" y="311492"/>
                </a:lnTo>
                <a:lnTo>
                  <a:pt x="574725" y="303441"/>
                </a:lnTo>
                <a:lnTo>
                  <a:pt x="574725" y="253415"/>
                </a:lnTo>
                <a:lnTo>
                  <a:pt x="563727" y="265099"/>
                </a:lnTo>
                <a:lnTo>
                  <a:pt x="552145" y="275234"/>
                </a:lnTo>
                <a:lnTo>
                  <a:pt x="514032" y="296379"/>
                </a:lnTo>
                <a:lnTo>
                  <a:pt x="470979" y="303441"/>
                </a:lnTo>
                <a:lnTo>
                  <a:pt x="455117" y="302539"/>
                </a:lnTo>
                <a:lnTo>
                  <a:pt x="410870" y="288823"/>
                </a:lnTo>
                <a:lnTo>
                  <a:pt x="374053" y="259905"/>
                </a:lnTo>
                <a:lnTo>
                  <a:pt x="350786" y="222046"/>
                </a:lnTo>
                <a:lnTo>
                  <a:pt x="342671" y="183019"/>
                </a:lnTo>
                <a:lnTo>
                  <a:pt x="342328" y="172186"/>
                </a:lnTo>
                <a:lnTo>
                  <a:pt x="342900" y="158419"/>
                </a:lnTo>
                <a:lnTo>
                  <a:pt x="351421" y="120751"/>
                </a:lnTo>
                <a:lnTo>
                  <a:pt x="378701" y="78625"/>
                </a:lnTo>
                <a:lnTo>
                  <a:pt x="420179" y="50241"/>
                </a:lnTo>
                <a:lnTo>
                  <a:pt x="469239" y="40068"/>
                </a:lnTo>
                <a:lnTo>
                  <a:pt x="484505" y="40817"/>
                </a:lnTo>
                <a:lnTo>
                  <a:pt x="526211" y="51866"/>
                </a:lnTo>
                <a:lnTo>
                  <a:pt x="563168" y="76835"/>
                </a:lnTo>
                <a:lnTo>
                  <a:pt x="574725" y="88366"/>
                </a:lnTo>
                <a:lnTo>
                  <a:pt x="574725" y="39204"/>
                </a:lnTo>
                <a:close/>
              </a:path>
              <a:path w="1185545" h="338454">
                <a:moveTo>
                  <a:pt x="888034" y="329653"/>
                </a:moveTo>
                <a:lnTo>
                  <a:pt x="845477" y="232410"/>
                </a:lnTo>
                <a:lnTo>
                  <a:pt x="831354" y="200126"/>
                </a:lnTo>
                <a:lnTo>
                  <a:pt x="794245" y="115341"/>
                </a:lnTo>
                <a:lnTo>
                  <a:pt x="794245" y="200126"/>
                </a:lnTo>
                <a:lnTo>
                  <a:pt x="693305" y="200126"/>
                </a:lnTo>
                <a:lnTo>
                  <a:pt x="743775" y="83388"/>
                </a:lnTo>
                <a:lnTo>
                  <a:pt x="794245" y="200126"/>
                </a:lnTo>
                <a:lnTo>
                  <a:pt x="794245" y="115341"/>
                </a:lnTo>
                <a:lnTo>
                  <a:pt x="780262" y="83388"/>
                </a:lnTo>
                <a:lnTo>
                  <a:pt x="743775" y="0"/>
                </a:lnTo>
                <a:lnTo>
                  <a:pt x="599960" y="329653"/>
                </a:lnTo>
                <a:lnTo>
                  <a:pt x="640892" y="329653"/>
                </a:lnTo>
                <a:lnTo>
                  <a:pt x="682040" y="232410"/>
                </a:lnTo>
                <a:lnTo>
                  <a:pt x="805942" y="232410"/>
                </a:lnTo>
                <a:lnTo>
                  <a:pt x="847090" y="329653"/>
                </a:lnTo>
                <a:lnTo>
                  <a:pt x="888034" y="329653"/>
                </a:lnTo>
                <a:close/>
              </a:path>
              <a:path w="1185545" h="338454">
                <a:moveTo>
                  <a:pt x="1185075" y="171323"/>
                </a:moveTo>
                <a:lnTo>
                  <a:pt x="1181557" y="131152"/>
                </a:lnTo>
                <a:lnTo>
                  <a:pt x="1163142" y="80327"/>
                </a:lnTo>
                <a:lnTo>
                  <a:pt x="1145654" y="57111"/>
                </a:lnTo>
                <a:lnTo>
                  <a:pt x="1145654" y="170891"/>
                </a:lnTo>
                <a:lnTo>
                  <a:pt x="1145019" y="186994"/>
                </a:lnTo>
                <a:lnTo>
                  <a:pt x="1135481" y="229692"/>
                </a:lnTo>
                <a:lnTo>
                  <a:pt x="1114971" y="262902"/>
                </a:lnTo>
                <a:lnTo>
                  <a:pt x="1079131" y="286042"/>
                </a:lnTo>
                <a:lnTo>
                  <a:pt x="1036815" y="292862"/>
                </a:lnTo>
                <a:lnTo>
                  <a:pt x="987323" y="294132"/>
                </a:lnTo>
                <a:lnTo>
                  <a:pt x="963282" y="294132"/>
                </a:lnTo>
                <a:lnTo>
                  <a:pt x="963282" y="47434"/>
                </a:lnTo>
                <a:lnTo>
                  <a:pt x="987323" y="47434"/>
                </a:lnTo>
                <a:lnTo>
                  <a:pt x="1036142" y="48768"/>
                </a:lnTo>
                <a:lnTo>
                  <a:pt x="1078826" y="55841"/>
                </a:lnTo>
                <a:lnTo>
                  <a:pt x="1115060" y="79400"/>
                </a:lnTo>
                <a:lnTo>
                  <a:pt x="1135583" y="112306"/>
                </a:lnTo>
                <a:lnTo>
                  <a:pt x="1145032" y="154724"/>
                </a:lnTo>
                <a:lnTo>
                  <a:pt x="1145654" y="170891"/>
                </a:lnTo>
                <a:lnTo>
                  <a:pt x="1145654" y="57111"/>
                </a:lnTo>
                <a:lnTo>
                  <a:pt x="1107135" y="28511"/>
                </a:lnTo>
                <a:lnTo>
                  <a:pt x="1064920" y="16408"/>
                </a:lnTo>
                <a:lnTo>
                  <a:pt x="1017320" y="12992"/>
                </a:lnTo>
                <a:lnTo>
                  <a:pt x="986028" y="12560"/>
                </a:lnTo>
                <a:lnTo>
                  <a:pt x="925169" y="12560"/>
                </a:lnTo>
                <a:lnTo>
                  <a:pt x="925169" y="329653"/>
                </a:lnTo>
                <a:lnTo>
                  <a:pt x="999667" y="329653"/>
                </a:lnTo>
                <a:lnTo>
                  <a:pt x="1048385" y="327952"/>
                </a:lnTo>
                <a:lnTo>
                  <a:pt x="1095209" y="318858"/>
                </a:lnTo>
                <a:lnTo>
                  <a:pt x="1129626" y="299974"/>
                </a:lnTo>
                <a:lnTo>
                  <a:pt x="1136345" y="294132"/>
                </a:lnTo>
                <a:lnTo>
                  <a:pt x="1142542" y="288759"/>
                </a:lnTo>
                <a:lnTo>
                  <a:pt x="1171105" y="246380"/>
                </a:lnTo>
                <a:lnTo>
                  <a:pt x="1184211" y="191947"/>
                </a:lnTo>
                <a:lnTo>
                  <a:pt x="1185075" y="171323"/>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object 17"/>
          <p:cNvSpPr/>
          <p:nvPr/>
        </p:nvSpPr>
        <p:spPr>
          <a:xfrm>
            <a:off x="6758321" y="2979415"/>
            <a:ext cx="558069" cy="231029"/>
          </a:xfrm>
          <a:custGeom>
            <a:avLst/>
            <a:gdLst/>
            <a:ahLst/>
            <a:cxnLst/>
            <a:rect l="l" t="t" r="r" b="b"/>
            <a:pathLst>
              <a:path w="826770" h="342264">
                <a:moveTo>
                  <a:pt x="167208" y="12141"/>
                </a:moveTo>
                <a:lnTo>
                  <a:pt x="0" y="12141"/>
                </a:lnTo>
                <a:lnTo>
                  <a:pt x="0" y="46431"/>
                </a:lnTo>
                <a:lnTo>
                  <a:pt x="0" y="137871"/>
                </a:lnTo>
                <a:lnTo>
                  <a:pt x="0" y="173431"/>
                </a:lnTo>
                <a:lnTo>
                  <a:pt x="0" y="294081"/>
                </a:lnTo>
                <a:lnTo>
                  <a:pt x="0" y="329641"/>
                </a:lnTo>
                <a:lnTo>
                  <a:pt x="167208" y="329641"/>
                </a:lnTo>
                <a:lnTo>
                  <a:pt x="167208" y="294081"/>
                </a:lnTo>
                <a:lnTo>
                  <a:pt x="37680" y="294081"/>
                </a:lnTo>
                <a:lnTo>
                  <a:pt x="37680" y="173431"/>
                </a:lnTo>
                <a:lnTo>
                  <a:pt x="167208" y="173431"/>
                </a:lnTo>
                <a:lnTo>
                  <a:pt x="167208" y="137871"/>
                </a:lnTo>
                <a:lnTo>
                  <a:pt x="37680" y="137871"/>
                </a:lnTo>
                <a:lnTo>
                  <a:pt x="37680" y="46431"/>
                </a:lnTo>
                <a:lnTo>
                  <a:pt x="167208" y="46431"/>
                </a:lnTo>
                <a:lnTo>
                  <a:pt x="167208" y="12141"/>
                </a:lnTo>
                <a:close/>
              </a:path>
              <a:path w="826770" h="342264">
                <a:moveTo>
                  <a:pt x="558469" y="329653"/>
                </a:moveTo>
                <a:lnTo>
                  <a:pt x="494144" y="0"/>
                </a:lnTo>
                <a:lnTo>
                  <a:pt x="383247" y="262293"/>
                </a:lnTo>
                <a:lnTo>
                  <a:pt x="272351" y="0"/>
                </a:lnTo>
                <a:lnTo>
                  <a:pt x="208026" y="329653"/>
                </a:lnTo>
                <a:lnTo>
                  <a:pt x="244843" y="329653"/>
                </a:lnTo>
                <a:lnTo>
                  <a:pt x="284695" y="114147"/>
                </a:lnTo>
                <a:lnTo>
                  <a:pt x="383247" y="341998"/>
                </a:lnTo>
                <a:lnTo>
                  <a:pt x="481368" y="114147"/>
                </a:lnTo>
                <a:lnTo>
                  <a:pt x="521652" y="329653"/>
                </a:lnTo>
                <a:lnTo>
                  <a:pt x="558469" y="329653"/>
                </a:lnTo>
                <a:close/>
              </a:path>
              <a:path w="826770" h="342264">
                <a:moveTo>
                  <a:pt x="826287" y="12547"/>
                </a:moveTo>
                <a:lnTo>
                  <a:pt x="782967" y="12547"/>
                </a:lnTo>
                <a:lnTo>
                  <a:pt x="700455" y="150088"/>
                </a:lnTo>
                <a:lnTo>
                  <a:pt x="617499" y="12547"/>
                </a:lnTo>
                <a:lnTo>
                  <a:pt x="573963" y="12547"/>
                </a:lnTo>
                <a:lnTo>
                  <a:pt x="681393" y="184518"/>
                </a:lnTo>
                <a:lnTo>
                  <a:pt x="681393" y="329641"/>
                </a:lnTo>
                <a:lnTo>
                  <a:pt x="719074" y="329641"/>
                </a:lnTo>
                <a:lnTo>
                  <a:pt x="719074" y="184518"/>
                </a:lnTo>
                <a:lnTo>
                  <a:pt x="826287" y="12547"/>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pic>
        <p:nvPicPr>
          <p:cNvPr id="6" name="Picture 5">
            <a:extLst>
              <a:ext uri="{FF2B5EF4-FFF2-40B4-BE49-F238E27FC236}">
                <a16:creationId xmlns:a16="http://schemas.microsoft.com/office/drawing/2014/main" id="{8650E7C9-C562-9021-0841-447B6185A494}"/>
              </a:ext>
            </a:extLst>
          </p:cNvPr>
          <p:cNvPicPr>
            <a:picLocks noChangeAspect="1"/>
          </p:cNvPicPr>
          <p:nvPr/>
        </p:nvPicPr>
        <p:blipFill>
          <a:blip r:embed="rId2"/>
          <a:stretch>
            <a:fillRect/>
          </a:stretch>
        </p:blipFill>
        <p:spPr>
          <a:xfrm>
            <a:off x="485140" y="2289492"/>
            <a:ext cx="3792220" cy="3661106"/>
          </a:xfrm>
          <a:prstGeom prst="rect">
            <a:avLst/>
          </a:prstGeom>
        </p:spPr>
      </p:pic>
      <p:sp>
        <p:nvSpPr>
          <p:cNvPr id="7" name="TextBox 6">
            <a:extLst>
              <a:ext uri="{FF2B5EF4-FFF2-40B4-BE49-F238E27FC236}">
                <a16:creationId xmlns:a16="http://schemas.microsoft.com/office/drawing/2014/main" id="{BAD78B70-7511-3EE7-7F19-6BEE9973447D}"/>
              </a:ext>
            </a:extLst>
          </p:cNvPr>
          <p:cNvSpPr txBox="1"/>
          <p:nvPr/>
        </p:nvSpPr>
        <p:spPr>
          <a:xfrm>
            <a:off x="5232400" y="3263929"/>
            <a:ext cx="1412566" cy="1569660"/>
          </a:xfrm>
          <a:prstGeom prst="rect">
            <a:avLst/>
          </a:prstGeom>
          <a:noFill/>
        </p:spPr>
        <p:txBody>
          <a:bodyPr wrap="none" rtlCol="0">
            <a:spAutoFit/>
          </a:bodyPr>
          <a:lstStyle/>
          <a:p>
            <a:r>
              <a:rPr lang="en-US" sz="9600" dirty="0">
                <a:solidFill>
                  <a:srgbClr val="FF0000"/>
                </a:solidFill>
              </a:rPr>
              <a:t>=&gt;</a:t>
            </a:r>
            <a:endParaRPr lang="en-GB" sz="9600" dirty="0">
              <a:solidFill>
                <a:srgbClr val="FF0000"/>
              </a:solidFill>
            </a:endParaRPr>
          </a:p>
        </p:txBody>
      </p:sp>
      <p:pic>
        <p:nvPicPr>
          <p:cNvPr id="9" name="Picture 8">
            <a:extLst>
              <a:ext uri="{FF2B5EF4-FFF2-40B4-BE49-F238E27FC236}">
                <a16:creationId xmlns:a16="http://schemas.microsoft.com/office/drawing/2014/main" id="{990FD738-6078-A380-CDA1-AC03F0DAE5DD}"/>
              </a:ext>
            </a:extLst>
          </p:cNvPr>
          <p:cNvPicPr>
            <a:picLocks noChangeAspect="1"/>
          </p:cNvPicPr>
          <p:nvPr/>
        </p:nvPicPr>
        <p:blipFill>
          <a:blip r:embed="rId3"/>
          <a:stretch>
            <a:fillRect/>
          </a:stretch>
        </p:blipFill>
        <p:spPr>
          <a:xfrm>
            <a:off x="7510314" y="2289492"/>
            <a:ext cx="4408954" cy="3661106"/>
          </a:xfrm>
          <a:prstGeom prst="rect">
            <a:avLst/>
          </a:prstGeom>
        </p:spPr>
      </p:pic>
      <p:sp>
        <p:nvSpPr>
          <p:cNvPr id="10" name="TextBox 9">
            <a:extLst>
              <a:ext uri="{FF2B5EF4-FFF2-40B4-BE49-F238E27FC236}">
                <a16:creationId xmlns:a16="http://schemas.microsoft.com/office/drawing/2014/main" id="{185010B1-8B6A-3A1D-7CDF-3BCBF5DBDCEF}"/>
              </a:ext>
            </a:extLst>
          </p:cNvPr>
          <p:cNvSpPr txBox="1"/>
          <p:nvPr/>
        </p:nvSpPr>
        <p:spPr>
          <a:xfrm>
            <a:off x="682121" y="702149"/>
            <a:ext cx="2586734" cy="769441"/>
          </a:xfrm>
          <a:prstGeom prst="rect">
            <a:avLst/>
          </a:prstGeom>
          <a:noFill/>
        </p:spPr>
        <p:txBody>
          <a:bodyPr wrap="none" rtlCol="0">
            <a:spAutoFit/>
          </a:bodyPr>
          <a:lstStyle/>
          <a:p>
            <a:r>
              <a:rPr lang="en-US" sz="4400" b="1" dirty="0"/>
              <a:t>Example 2</a:t>
            </a:r>
            <a:endParaRPr lang="en-GB" sz="4400" b="1" dirty="0"/>
          </a:p>
        </p:txBody>
      </p:sp>
    </p:spTree>
    <p:extLst>
      <p:ext uri="{BB962C8B-B14F-4D97-AF65-F5344CB8AC3E}">
        <p14:creationId xmlns:p14="http://schemas.microsoft.com/office/powerpoint/2010/main" val="106004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7" name="TextBox 6">
            <a:extLst>
              <a:ext uri="{FF2B5EF4-FFF2-40B4-BE49-F238E27FC236}">
                <a16:creationId xmlns:a16="http://schemas.microsoft.com/office/drawing/2014/main" id="{A0F03D95-B72F-6B19-75BA-416772918EB7}"/>
              </a:ext>
            </a:extLst>
          </p:cNvPr>
          <p:cNvSpPr txBox="1"/>
          <p:nvPr/>
        </p:nvSpPr>
        <p:spPr>
          <a:xfrm>
            <a:off x="682121" y="702149"/>
            <a:ext cx="2586734" cy="769441"/>
          </a:xfrm>
          <a:prstGeom prst="rect">
            <a:avLst/>
          </a:prstGeom>
          <a:noFill/>
        </p:spPr>
        <p:txBody>
          <a:bodyPr wrap="none" rtlCol="0">
            <a:spAutoFit/>
          </a:bodyPr>
          <a:lstStyle/>
          <a:p>
            <a:r>
              <a:rPr lang="en-US" sz="4400" b="1" dirty="0"/>
              <a:t>Example 3</a:t>
            </a:r>
            <a:endParaRPr lang="en-GB" sz="4400" b="1" dirty="0"/>
          </a:p>
        </p:txBody>
      </p:sp>
      <p:pic>
        <p:nvPicPr>
          <p:cNvPr id="9" name="Picture 8">
            <a:extLst>
              <a:ext uri="{FF2B5EF4-FFF2-40B4-BE49-F238E27FC236}">
                <a16:creationId xmlns:a16="http://schemas.microsoft.com/office/drawing/2014/main" id="{DD7153DC-80E1-C1C7-56F8-C709FD7EA65D}"/>
              </a:ext>
            </a:extLst>
          </p:cNvPr>
          <p:cNvPicPr>
            <a:picLocks noChangeAspect="1"/>
          </p:cNvPicPr>
          <p:nvPr/>
        </p:nvPicPr>
        <p:blipFill>
          <a:blip r:embed="rId2"/>
          <a:stretch>
            <a:fillRect/>
          </a:stretch>
        </p:blipFill>
        <p:spPr>
          <a:xfrm>
            <a:off x="480694" y="2216467"/>
            <a:ext cx="4243705" cy="3556344"/>
          </a:xfrm>
          <a:prstGeom prst="rect">
            <a:avLst/>
          </a:prstGeom>
        </p:spPr>
      </p:pic>
      <p:sp>
        <p:nvSpPr>
          <p:cNvPr id="10" name="TextBox 9">
            <a:extLst>
              <a:ext uri="{FF2B5EF4-FFF2-40B4-BE49-F238E27FC236}">
                <a16:creationId xmlns:a16="http://schemas.microsoft.com/office/drawing/2014/main" id="{33EF67F5-F610-0D1F-EA4A-200DFEA6F03D}"/>
              </a:ext>
            </a:extLst>
          </p:cNvPr>
          <p:cNvSpPr txBox="1"/>
          <p:nvPr/>
        </p:nvSpPr>
        <p:spPr>
          <a:xfrm>
            <a:off x="5527040" y="3209809"/>
            <a:ext cx="1412566" cy="1569660"/>
          </a:xfrm>
          <a:prstGeom prst="rect">
            <a:avLst/>
          </a:prstGeom>
          <a:noFill/>
        </p:spPr>
        <p:txBody>
          <a:bodyPr wrap="none" rtlCol="0">
            <a:spAutoFit/>
          </a:bodyPr>
          <a:lstStyle/>
          <a:p>
            <a:r>
              <a:rPr lang="en-US" sz="9600" dirty="0">
                <a:solidFill>
                  <a:srgbClr val="FF0000"/>
                </a:solidFill>
              </a:rPr>
              <a:t>=&gt;</a:t>
            </a:r>
            <a:endParaRPr lang="en-GB" sz="9600" dirty="0">
              <a:solidFill>
                <a:srgbClr val="FF0000"/>
              </a:solidFill>
            </a:endParaRPr>
          </a:p>
        </p:txBody>
      </p:sp>
      <p:pic>
        <p:nvPicPr>
          <p:cNvPr id="12" name="Picture 11">
            <a:extLst>
              <a:ext uri="{FF2B5EF4-FFF2-40B4-BE49-F238E27FC236}">
                <a16:creationId xmlns:a16="http://schemas.microsoft.com/office/drawing/2014/main" id="{8344F76A-D883-2245-A11D-07ED3F95CEAD}"/>
              </a:ext>
            </a:extLst>
          </p:cNvPr>
          <p:cNvPicPr>
            <a:picLocks noChangeAspect="1"/>
          </p:cNvPicPr>
          <p:nvPr/>
        </p:nvPicPr>
        <p:blipFill>
          <a:blip r:embed="rId3"/>
          <a:stretch>
            <a:fillRect/>
          </a:stretch>
        </p:blipFill>
        <p:spPr>
          <a:xfrm>
            <a:off x="8019957" y="2041288"/>
            <a:ext cx="3826958" cy="3731523"/>
          </a:xfrm>
          <a:prstGeom prst="rect">
            <a:avLst/>
          </a:prstGeom>
        </p:spPr>
      </p:pic>
    </p:spTree>
    <p:extLst>
      <p:ext uri="{BB962C8B-B14F-4D97-AF65-F5344CB8AC3E}">
        <p14:creationId xmlns:p14="http://schemas.microsoft.com/office/powerpoint/2010/main" val="2191680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7" name="TextBox 6">
            <a:extLst>
              <a:ext uri="{FF2B5EF4-FFF2-40B4-BE49-F238E27FC236}">
                <a16:creationId xmlns:a16="http://schemas.microsoft.com/office/drawing/2014/main" id="{A0F03D95-B72F-6B19-75BA-416772918EB7}"/>
              </a:ext>
            </a:extLst>
          </p:cNvPr>
          <p:cNvSpPr txBox="1"/>
          <p:nvPr/>
        </p:nvSpPr>
        <p:spPr>
          <a:xfrm>
            <a:off x="682121" y="702149"/>
            <a:ext cx="5274714" cy="769441"/>
          </a:xfrm>
          <a:prstGeom prst="rect">
            <a:avLst/>
          </a:prstGeom>
          <a:noFill/>
        </p:spPr>
        <p:txBody>
          <a:bodyPr wrap="none" rtlCol="0">
            <a:spAutoFit/>
          </a:bodyPr>
          <a:lstStyle/>
          <a:p>
            <a:r>
              <a:rPr lang="en-US" sz="4400" b="1" dirty="0"/>
              <a:t>Example 3 (with </a:t>
            </a:r>
            <a:r>
              <a:rPr lang="en-US" sz="4400" b="1" dirty="0">
                <a:solidFill>
                  <a:srgbClr val="FF0000"/>
                </a:solidFill>
              </a:rPr>
              <a:t>keys</a:t>
            </a:r>
            <a:r>
              <a:rPr lang="en-US" sz="4400" b="1" dirty="0"/>
              <a:t>)</a:t>
            </a:r>
            <a:endParaRPr lang="en-GB" sz="4400" b="1" dirty="0"/>
          </a:p>
        </p:txBody>
      </p:sp>
      <p:sp>
        <p:nvSpPr>
          <p:cNvPr id="10" name="TextBox 9">
            <a:extLst>
              <a:ext uri="{FF2B5EF4-FFF2-40B4-BE49-F238E27FC236}">
                <a16:creationId xmlns:a16="http://schemas.microsoft.com/office/drawing/2014/main" id="{33EF67F5-F610-0D1F-EA4A-200DFEA6F03D}"/>
              </a:ext>
            </a:extLst>
          </p:cNvPr>
          <p:cNvSpPr txBox="1"/>
          <p:nvPr/>
        </p:nvSpPr>
        <p:spPr>
          <a:xfrm>
            <a:off x="5527040" y="3209809"/>
            <a:ext cx="1412566" cy="1569660"/>
          </a:xfrm>
          <a:prstGeom prst="rect">
            <a:avLst/>
          </a:prstGeom>
          <a:noFill/>
        </p:spPr>
        <p:txBody>
          <a:bodyPr wrap="none" rtlCol="0">
            <a:spAutoFit/>
          </a:bodyPr>
          <a:lstStyle/>
          <a:p>
            <a:r>
              <a:rPr lang="en-US" sz="9600" dirty="0">
                <a:solidFill>
                  <a:srgbClr val="FF0000"/>
                </a:solidFill>
              </a:rPr>
              <a:t>=&gt;</a:t>
            </a:r>
            <a:endParaRPr lang="en-GB" sz="9600" dirty="0">
              <a:solidFill>
                <a:srgbClr val="FF0000"/>
              </a:solidFill>
            </a:endParaRPr>
          </a:p>
        </p:txBody>
      </p:sp>
      <p:pic>
        <p:nvPicPr>
          <p:cNvPr id="6" name="Picture 5">
            <a:extLst>
              <a:ext uri="{FF2B5EF4-FFF2-40B4-BE49-F238E27FC236}">
                <a16:creationId xmlns:a16="http://schemas.microsoft.com/office/drawing/2014/main" id="{254311CE-82E0-A559-9AA2-5DE08DE44B5A}"/>
              </a:ext>
            </a:extLst>
          </p:cNvPr>
          <p:cNvPicPr>
            <a:picLocks noChangeAspect="1"/>
          </p:cNvPicPr>
          <p:nvPr/>
        </p:nvPicPr>
        <p:blipFill>
          <a:blip r:embed="rId2"/>
          <a:stretch>
            <a:fillRect/>
          </a:stretch>
        </p:blipFill>
        <p:spPr>
          <a:xfrm>
            <a:off x="7180262" y="2103926"/>
            <a:ext cx="4638675" cy="3781425"/>
          </a:xfrm>
          <a:prstGeom prst="rect">
            <a:avLst/>
          </a:prstGeom>
        </p:spPr>
      </p:pic>
      <p:pic>
        <p:nvPicPr>
          <p:cNvPr id="11" name="Picture 10">
            <a:extLst>
              <a:ext uri="{FF2B5EF4-FFF2-40B4-BE49-F238E27FC236}">
                <a16:creationId xmlns:a16="http://schemas.microsoft.com/office/drawing/2014/main" id="{FFE3512B-0459-1450-5D76-2CF8230E42A9}"/>
              </a:ext>
            </a:extLst>
          </p:cNvPr>
          <p:cNvPicPr>
            <a:picLocks noChangeAspect="1"/>
          </p:cNvPicPr>
          <p:nvPr/>
        </p:nvPicPr>
        <p:blipFill>
          <a:blip r:embed="rId3"/>
          <a:stretch>
            <a:fillRect/>
          </a:stretch>
        </p:blipFill>
        <p:spPr>
          <a:xfrm>
            <a:off x="210509" y="2103926"/>
            <a:ext cx="5075875" cy="3781425"/>
          </a:xfrm>
          <a:prstGeom prst="rect">
            <a:avLst/>
          </a:prstGeom>
        </p:spPr>
      </p:pic>
    </p:spTree>
    <p:extLst>
      <p:ext uri="{BB962C8B-B14F-4D97-AF65-F5344CB8AC3E}">
        <p14:creationId xmlns:p14="http://schemas.microsoft.com/office/powerpoint/2010/main" val="3405215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3" name="TextBox 2">
            <a:extLst>
              <a:ext uri="{FF2B5EF4-FFF2-40B4-BE49-F238E27FC236}">
                <a16:creationId xmlns:a16="http://schemas.microsoft.com/office/drawing/2014/main" id="{83D1E302-657F-B15D-BD97-6268DC9646EC}"/>
              </a:ext>
            </a:extLst>
          </p:cNvPr>
          <p:cNvSpPr txBox="1"/>
          <p:nvPr/>
        </p:nvSpPr>
        <p:spPr>
          <a:xfrm>
            <a:off x="682121" y="702149"/>
            <a:ext cx="2576090" cy="769441"/>
          </a:xfrm>
          <a:prstGeom prst="rect">
            <a:avLst/>
          </a:prstGeom>
          <a:noFill/>
        </p:spPr>
        <p:txBody>
          <a:bodyPr wrap="none" rtlCol="0">
            <a:spAutoFit/>
          </a:bodyPr>
          <a:lstStyle/>
          <a:p>
            <a:r>
              <a:rPr lang="en-US" sz="4400" b="1" dirty="0"/>
              <a:t>Rendering</a:t>
            </a:r>
            <a:endParaRPr lang="en-GB" sz="4400" b="1" dirty="0"/>
          </a:p>
        </p:txBody>
      </p:sp>
      <p:sp>
        <p:nvSpPr>
          <p:cNvPr id="8" name="TextBox 7">
            <a:extLst>
              <a:ext uri="{FF2B5EF4-FFF2-40B4-BE49-F238E27FC236}">
                <a16:creationId xmlns:a16="http://schemas.microsoft.com/office/drawing/2014/main" id="{82296E8A-15C5-71B2-2EB4-8A39FFAFFBE9}"/>
              </a:ext>
            </a:extLst>
          </p:cNvPr>
          <p:cNvSpPr txBox="1"/>
          <p:nvPr/>
        </p:nvSpPr>
        <p:spPr>
          <a:xfrm>
            <a:off x="9194800" y="2781367"/>
            <a:ext cx="2656981" cy="3539430"/>
          </a:xfrm>
          <a:prstGeom prst="rect">
            <a:avLst/>
          </a:prstGeom>
          <a:noFill/>
        </p:spPr>
        <p:txBody>
          <a:bodyPr wrap="square" rtlCol="0">
            <a:spAutoFit/>
          </a:bodyPr>
          <a:lstStyle/>
          <a:p>
            <a:r>
              <a:rPr lang="en-US" sz="2800" dirty="0">
                <a:solidFill>
                  <a:srgbClr val="FF0000"/>
                </a:solidFill>
              </a:rPr>
              <a:t>React</a:t>
            </a:r>
            <a:r>
              <a:rPr lang="en-US" sz="2800" dirty="0"/>
              <a:t> on its own is just a library that allows us to define components, elements and It does the diffing algorithm</a:t>
            </a:r>
            <a:endParaRPr lang="en-GB" sz="2800" dirty="0"/>
          </a:p>
        </p:txBody>
      </p:sp>
      <p:pic>
        <p:nvPicPr>
          <p:cNvPr id="7170" name="Picture 2" descr="What is React DOM ? - React Interview Questions and Answers -Wikitechy">
            <a:extLst>
              <a:ext uri="{FF2B5EF4-FFF2-40B4-BE49-F238E27FC236}">
                <a16:creationId xmlns:a16="http://schemas.microsoft.com/office/drawing/2014/main" id="{7A85D4C1-7BAC-507A-D12F-964A9C923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0211"/>
            <a:ext cx="9124336" cy="39137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428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3" name="TextBox 2">
            <a:extLst>
              <a:ext uri="{FF2B5EF4-FFF2-40B4-BE49-F238E27FC236}">
                <a16:creationId xmlns:a16="http://schemas.microsoft.com/office/drawing/2014/main" id="{C68FC729-94D5-4D80-315D-85F88F08E457}"/>
              </a:ext>
            </a:extLst>
          </p:cNvPr>
          <p:cNvSpPr txBox="1"/>
          <p:nvPr/>
        </p:nvSpPr>
        <p:spPr>
          <a:xfrm>
            <a:off x="437024" y="219614"/>
            <a:ext cx="8652818" cy="769441"/>
          </a:xfrm>
          <a:prstGeom prst="rect">
            <a:avLst/>
          </a:prstGeom>
          <a:noFill/>
        </p:spPr>
        <p:txBody>
          <a:bodyPr wrap="none" rtlCol="0">
            <a:spAutoFit/>
          </a:bodyPr>
          <a:lstStyle/>
          <a:p>
            <a:r>
              <a:rPr lang="en-US" sz="4400" b="1" dirty="0"/>
              <a:t>What is </a:t>
            </a:r>
            <a:r>
              <a:rPr lang="en-US" sz="4400" b="1" dirty="0">
                <a:solidFill>
                  <a:srgbClr val="FF0000"/>
                </a:solidFill>
              </a:rPr>
              <a:t>SPA(single page application)</a:t>
            </a:r>
            <a:endParaRPr lang="en-GB" sz="4400" b="1" dirty="0">
              <a:solidFill>
                <a:srgbClr val="FF0000"/>
              </a:solidFill>
            </a:endParaRPr>
          </a:p>
        </p:txBody>
      </p:sp>
      <p:sp>
        <p:nvSpPr>
          <p:cNvPr id="7" name="TextBox 6">
            <a:extLst>
              <a:ext uri="{FF2B5EF4-FFF2-40B4-BE49-F238E27FC236}">
                <a16:creationId xmlns:a16="http://schemas.microsoft.com/office/drawing/2014/main" id="{D45A671A-E963-B892-CE8E-F84055427581}"/>
              </a:ext>
            </a:extLst>
          </p:cNvPr>
          <p:cNvSpPr txBox="1"/>
          <p:nvPr/>
        </p:nvSpPr>
        <p:spPr>
          <a:xfrm>
            <a:off x="7154944" y="2494729"/>
            <a:ext cx="4060596" cy="3416320"/>
          </a:xfrm>
          <a:prstGeom prst="rect">
            <a:avLst/>
          </a:prstGeom>
          <a:noFill/>
        </p:spPr>
        <p:txBody>
          <a:bodyPr wrap="square">
            <a:spAutoFit/>
          </a:bodyPr>
          <a:lstStyle/>
          <a:p>
            <a:r>
              <a:rPr lang="en-GB" sz="2400" b="0" i="0" dirty="0">
                <a:solidFill>
                  <a:srgbClr val="202124"/>
                </a:solidFill>
                <a:effectLst/>
                <a:latin typeface="Google Sans"/>
              </a:rPr>
              <a:t>A single-page application </a:t>
            </a:r>
            <a:r>
              <a:rPr lang="en-GB" sz="2400" b="0" i="0" dirty="0">
                <a:solidFill>
                  <a:srgbClr val="FF0000"/>
                </a:solidFill>
                <a:effectLst/>
                <a:latin typeface="Google Sans"/>
              </a:rPr>
              <a:t>(SPA) </a:t>
            </a:r>
            <a:r>
              <a:rPr lang="en-GB" sz="2400" b="0" i="0" dirty="0">
                <a:solidFill>
                  <a:srgbClr val="202124"/>
                </a:solidFill>
                <a:effectLst/>
                <a:latin typeface="Google Sans"/>
              </a:rPr>
              <a:t>is a web application or website that interacts with the user by dynamically rewriting the current web page with new data from the web server, instead of the default method of a web browser loading entire new pages.</a:t>
            </a:r>
            <a:endParaRPr lang="en-GB" sz="2400" dirty="0"/>
          </a:p>
        </p:txBody>
      </p:sp>
      <p:pic>
        <p:nvPicPr>
          <p:cNvPr id="1026" name="Picture 2" descr="Turn Your Application Into a Single-Page App With React Router -  Intermediate React - OpenClassrooms">
            <a:extLst>
              <a:ext uri="{FF2B5EF4-FFF2-40B4-BE49-F238E27FC236}">
                <a16:creationId xmlns:a16="http://schemas.microsoft.com/office/drawing/2014/main" id="{963C5617-9DBB-238A-FF5F-94AFD23A56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321" t="4791" r="4383" b="4456"/>
          <a:stretch/>
        </p:blipFill>
        <p:spPr bwMode="auto">
          <a:xfrm>
            <a:off x="857838" y="1084083"/>
            <a:ext cx="5238161" cy="53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450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3" name="TextBox 2">
            <a:extLst>
              <a:ext uri="{FF2B5EF4-FFF2-40B4-BE49-F238E27FC236}">
                <a16:creationId xmlns:a16="http://schemas.microsoft.com/office/drawing/2014/main" id="{D0E365BC-7F33-154A-FE38-343D2C3BE666}"/>
              </a:ext>
            </a:extLst>
          </p:cNvPr>
          <p:cNvSpPr txBox="1"/>
          <p:nvPr/>
        </p:nvSpPr>
        <p:spPr>
          <a:xfrm>
            <a:off x="1372184" y="702149"/>
            <a:ext cx="3202095" cy="769441"/>
          </a:xfrm>
          <a:prstGeom prst="rect">
            <a:avLst/>
          </a:prstGeom>
          <a:noFill/>
        </p:spPr>
        <p:txBody>
          <a:bodyPr wrap="none" rtlCol="0">
            <a:spAutoFit/>
          </a:bodyPr>
          <a:lstStyle/>
          <a:p>
            <a:r>
              <a:rPr lang="en-US" sz="4400" b="1" dirty="0"/>
              <a:t>React </a:t>
            </a:r>
            <a:r>
              <a:rPr lang="en-US" sz="4400" b="1" dirty="0">
                <a:solidFill>
                  <a:srgbClr val="FF0000"/>
                </a:solidFill>
              </a:rPr>
              <a:t>Router</a:t>
            </a:r>
            <a:endParaRPr lang="en-GB" sz="4400" b="1" dirty="0">
              <a:solidFill>
                <a:srgbClr val="FF0000"/>
              </a:solidFill>
            </a:endParaRPr>
          </a:p>
        </p:txBody>
      </p:sp>
    </p:spTree>
    <p:extLst>
      <p:ext uri="{BB962C8B-B14F-4D97-AF65-F5344CB8AC3E}">
        <p14:creationId xmlns:p14="http://schemas.microsoft.com/office/powerpoint/2010/main" val="1222193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Tree>
    <p:extLst>
      <p:ext uri="{BB962C8B-B14F-4D97-AF65-F5344CB8AC3E}">
        <p14:creationId xmlns:p14="http://schemas.microsoft.com/office/powerpoint/2010/main" val="7512361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Tree>
    <p:extLst>
      <p:ext uri="{BB962C8B-B14F-4D97-AF65-F5344CB8AC3E}">
        <p14:creationId xmlns:p14="http://schemas.microsoft.com/office/powerpoint/2010/main" val="40423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3" name="TextBox 2">
            <a:extLst>
              <a:ext uri="{FF2B5EF4-FFF2-40B4-BE49-F238E27FC236}">
                <a16:creationId xmlns:a16="http://schemas.microsoft.com/office/drawing/2014/main" id="{18EF4254-3B6E-9EE4-6937-2CAF20F49BEB}"/>
              </a:ext>
            </a:extLst>
          </p:cNvPr>
          <p:cNvSpPr txBox="1"/>
          <p:nvPr/>
        </p:nvSpPr>
        <p:spPr>
          <a:xfrm>
            <a:off x="6447138" y="2036626"/>
            <a:ext cx="5379101" cy="4524315"/>
          </a:xfrm>
          <a:prstGeom prst="rect">
            <a:avLst/>
          </a:prstGeom>
          <a:noFill/>
        </p:spPr>
        <p:txBody>
          <a:bodyPr wrap="square">
            <a:spAutoFit/>
          </a:bodyPr>
          <a:lstStyle/>
          <a:p>
            <a:r>
              <a:rPr lang="en-US" sz="3200" b="1" dirty="0">
                <a:solidFill>
                  <a:srgbClr val="FF0000"/>
                </a:solidFill>
              </a:rPr>
              <a:t>React</a:t>
            </a:r>
            <a:r>
              <a:rPr lang="en-US" sz="3200" b="1" dirty="0"/>
              <a:t> allows you to write maintainable and performant code by using the concept of components. Components allow you to focus on describing the UI you want, rather than focusing on the details of how the UI actually gets inserted in the page</a:t>
            </a:r>
            <a:endParaRPr lang="en-GB" sz="3200" b="1" dirty="0">
              <a:solidFill>
                <a:srgbClr val="FF0000"/>
              </a:solidFill>
            </a:endParaRPr>
          </a:p>
        </p:txBody>
      </p:sp>
      <p:pic>
        <p:nvPicPr>
          <p:cNvPr id="1026" name="Picture 2" descr="Your custom development solution with React JS| Ubidreams">
            <a:extLst>
              <a:ext uri="{FF2B5EF4-FFF2-40B4-BE49-F238E27FC236}">
                <a16:creationId xmlns:a16="http://schemas.microsoft.com/office/drawing/2014/main" id="{EEF7D2F7-8D0F-898B-9748-D605128FAF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266" y="1277788"/>
            <a:ext cx="7433945" cy="4884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8921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6" name="TextBox 5">
            <a:extLst>
              <a:ext uri="{FF2B5EF4-FFF2-40B4-BE49-F238E27FC236}">
                <a16:creationId xmlns:a16="http://schemas.microsoft.com/office/drawing/2014/main" id="{41E3E775-EC6A-3BEE-9138-052D266B2F6C}"/>
              </a:ext>
            </a:extLst>
          </p:cNvPr>
          <p:cNvSpPr txBox="1"/>
          <p:nvPr/>
        </p:nvSpPr>
        <p:spPr>
          <a:xfrm>
            <a:off x="1201146" y="887317"/>
            <a:ext cx="5379101" cy="769441"/>
          </a:xfrm>
          <a:prstGeom prst="rect">
            <a:avLst/>
          </a:prstGeom>
          <a:noFill/>
        </p:spPr>
        <p:txBody>
          <a:bodyPr wrap="none" rtlCol="0">
            <a:spAutoFit/>
          </a:bodyPr>
          <a:lstStyle/>
          <a:p>
            <a:r>
              <a:rPr lang="en-US" sz="4400" b="1" dirty="0"/>
              <a:t>How does really </a:t>
            </a:r>
            <a:r>
              <a:rPr lang="en-US" sz="4400" b="1" dirty="0">
                <a:solidFill>
                  <a:srgbClr val="FF0000"/>
                </a:solidFill>
              </a:rPr>
              <a:t>work</a:t>
            </a:r>
            <a:r>
              <a:rPr lang="en-US" sz="4400" b="1" dirty="0"/>
              <a:t> </a:t>
            </a:r>
            <a:endParaRPr lang="en-GB" sz="4400" b="1" dirty="0"/>
          </a:p>
        </p:txBody>
      </p:sp>
      <p:sp>
        <p:nvSpPr>
          <p:cNvPr id="10" name="TextBox 9">
            <a:extLst>
              <a:ext uri="{FF2B5EF4-FFF2-40B4-BE49-F238E27FC236}">
                <a16:creationId xmlns:a16="http://schemas.microsoft.com/office/drawing/2014/main" id="{5DEFF050-E60A-387B-5915-C57F2D5D1AE5}"/>
              </a:ext>
            </a:extLst>
          </p:cNvPr>
          <p:cNvSpPr txBox="1"/>
          <p:nvPr/>
        </p:nvSpPr>
        <p:spPr>
          <a:xfrm>
            <a:off x="1087120" y="2822694"/>
            <a:ext cx="6096000" cy="584775"/>
          </a:xfrm>
          <a:prstGeom prst="rect">
            <a:avLst/>
          </a:prstGeom>
          <a:noFill/>
        </p:spPr>
        <p:txBody>
          <a:bodyPr wrap="square">
            <a:spAutoFit/>
          </a:bodyPr>
          <a:lstStyle/>
          <a:p>
            <a:r>
              <a:rPr lang="en-US" sz="3200" b="1" dirty="0"/>
              <a:t>React </a:t>
            </a:r>
            <a:r>
              <a:rPr lang="en-US" sz="3200" b="1" dirty="0">
                <a:solidFill>
                  <a:srgbClr val="FF0000"/>
                </a:solidFill>
              </a:rPr>
              <a:t>components</a:t>
            </a:r>
            <a:endParaRPr lang="en-GB" sz="3200" b="1" dirty="0">
              <a:solidFill>
                <a:srgbClr val="FF0000"/>
              </a:solidFill>
            </a:endParaRPr>
          </a:p>
        </p:txBody>
      </p:sp>
      <p:sp>
        <p:nvSpPr>
          <p:cNvPr id="11" name="TextBox 10">
            <a:extLst>
              <a:ext uri="{FF2B5EF4-FFF2-40B4-BE49-F238E27FC236}">
                <a16:creationId xmlns:a16="http://schemas.microsoft.com/office/drawing/2014/main" id="{6FF35C79-EC63-4064-EED0-FB9590DC9EBC}"/>
              </a:ext>
            </a:extLst>
          </p:cNvPr>
          <p:cNvSpPr txBox="1"/>
          <p:nvPr/>
        </p:nvSpPr>
        <p:spPr>
          <a:xfrm>
            <a:off x="1087120" y="3819801"/>
            <a:ext cx="6096000" cy="584775"/>
          </a:xfrm>
          <a:prstGeom prst="rect">
            <a:avLst/>
          </a:prstGeom>
          <a:noFill/>
        </p:spPr>
        <p:txBody>
          <a:bodyPr wrap="square">
            <a:spAutoFit/>
          </a:bodyPr>
          <a:lstStyle/>
          <a:p>
            <a:r>
              <a:rPr lang="en-US" sz="3200" b="1" dirty="0"/>
              <a:t>React </a:t>
            </a:r>
            <a:r>
              <a:rPr lang="en-US" sz="3200" b="1" dirty="0">
                <a:solidFill>
                  <a:srgbClr val="FF0000"/>
                </a:solidFill>
              </a:rPr>
              <a:t>elements</a:t>
            </a:r>
            <a:endParaRPr lang="en-GB" sz="3200" b="1" dirty="0">
              <a:solidFill>
                <a:srgbClr val="FF0000"/>
              </a:solidFill>
            </a:endParaRPr>
          </a:p>
        </p:txBody>
      </p:sp>
      <p:sp>
        <p:nvSpPr>
          <p:cNvPr id="12" name="TextBox 11">
            <a:extLst>
              <a:ext uri="{FF2B5EF4-FFF2-40B4-BE49-F238E27FC236}">
                <a16:creationId xmlns:a16="http://schemas.microsoft.com/office/drawing/2014/main" id="{145F6B47-7F2E-2237-546F-2D42E449BD85}"/>
              </a:ext>
            </a:extLst>
          </p:cNvPr>
          <p:cNvSpPr txBox="1"/>
          <p:nvPr/>
        </p:nvSpPr>
        <p:spPr>
          <a:xfrm>
            <a:off x="1087120" y="4816908"/>
            <a:ext cx="6096000" cy="584775"/>
          </a:xfrm>
          <a:prstGeom prst="rect">
            <a:avLst/>
          </a:prstGeom>
          <a:noFill/>
        </p:spPr>
        <p:txBody>
          <a:bodyPr wrap="square">
            <a:spAutoFit/>
          </a:bodyPr>
          <a:lstStyle/>
          <a:p>
            <a:r>
              <a:rPr lang="en-US" sz="3200" b="1" dirty="0"/>
              <a:t>Component </a:t>
            </a:r>
            <a:r>
              <a:rPr lang="en-US" sz="3200" b="1" dirty="0">
                <a:solidFill>
                  <a:srgbClr val="FF0000"/>
                </a:solidFill>
              </a:rPr>
              <a:t>instances</a:t>
            </a:r>
            <a:endParaRPr lang="en-GB" sz="3200" b="1" dirty="0">
              <a:solidFill>
                <a:srgbClr val="FF0000"/>
              </a:solidFill>
            </a:endParaRPr>
          </a:p>
        </p:txBody>
      </p:sp>
    </p:spTree>
    <p:extLst>
      <p:ext uri="{BB962C8B-B14F-4D97-AF65-F5344CB8AC3E}">
        <p14:creationId xmlns:p14="http://schemas.microsoft.com/office/powerpoint/2010/main" val="378536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pic>
        <p:nvPicPr>
          <p:cNvPr id="8" name="Picture 7">
            <a:extLst>
              <a:ext uri="{FF2B5EF4-FFF2-40B4-BE49-F238E27FC236}">
                <a16:creationId xmlns:a16="http://schemas.microsoft.com/office/drawing/2014/main" id="{B45CE28E-81BC-D447-B9F1-067FE3EF2254}"/>
              </a:ext>
            </a:extLst>
          </p:cNvPr>
          <p:cNvPicPr>
            <a:picLocks noChangeAspect="1"/>
          </p:cNvPicPr>
          <p:nvPr/>
        </p:nvPicPr>
        <p:blipFill rotWithShape="1">
          <a:blip r:embed="rId2"/>
          <a:srcRect b="9812"/>
          <a:stretch/>
        </p:blipFill>
        <p:spPr>
          <a:xfrm>
            <a:off x="230955" y="2353112"/>
            <a:ext cx="9422572" cy="3715386"/>
          </a:xfrm>
          <a:prstGeom prst="rect">
            <a:avLst/>
          </a:prstGeom>
        </p:spPr>
      </p:pic>
      <p:sp>
        <p:nvSpPr>
          <p:cNvPr id="9" name="TextBox 8">
            <a:extLst>
              <a:ext uri="{FF2B5EF4-FFF2-40B4-BE49-F238E27FC236}">
                <a16:creationId xmlns:a16="http://schemas.microsoft.com/office/drawing/2014/main" id="{72C13D36-8558-CB7B-355D-89916016F471}"/>
              </a:ext>
            </a:extLst>
          </p:cNvPr>
          <p:cNvSpPr txBox="1"/>
          <p:nvPr/>
        </p:nvSpPr>
        <p:spPr>
          <a:xfrm>
            <a:off x="9845831" y="3102809"/>
            <a:ext cx="1947969" cy="2215991"/>
          </a:xfrm>
          <a:prstGeom prst="rect">
            <a:avLst/>
          </a:prstGeom>
          <a:noFill/>
        </p:spPr>
        <p:txBody>
          <a:bodyPr wrap="none" rtlCol="0">
            <a:spAutoFit/>
          </a:bodyPr>
          <a:lstStyle/>
          <a:p>
            <a:r>
              <a:rPr lang="en-US" sz="13800" dirty="0">
                <a:solidFill>
                  <a:srgbClr val="FF0000"/>
                </a:solidFill>
              </a:rPr>
              <a:t>=&gt;</a:t>
            </a:r>
            <a:endParaRPr lang="en-GB" sz="13800" dirty="0">
              <a:solidFill>
                <a:srgbClr val="FF0000"/>
              </a:solidFill>
            </a:endParaRPr>
          </a:p>
        </p:txBody>
      </p:sp>
      <p:sp>
        <p:nvSpPr>
          <p:cNvPr id="10" name="TextBox 9">
            <a:extLst>
              <a:ext uri="{FF2B5EF4-FFF2-40B4-BE49-F238E27FC236}">
                <a16:creationId xmlns:a16="http://schemas.microsoft.com/office/drawing/2014/main" id="{C52B1525-AFFF-A65D-1A3C-0D86477CEF94}"/>
              </a:ext>
            </a:extLst>
          </p:cNvPr>
          <p:cNvSpPr txBox="1"/>
          <p:nvPr/>
        </p:nvSpPr>
        <p:spPr>
          <a:xfrm>
            <a:off x="1201146" y="887317"/>
            <a:ext cx="4296112" cy="769441"/>
          </a:xfrm>
          <a:prstGeom prst="rect">
            <a:avLst/>
          </a:prstGeom>
          <a:noFill/>
        </p:spPr>
        <p:txBody>
          <a:bodyPr wrap="none" rtlCol="0">
            <a:spAutoFit/>
          </a:bodyPr>
          <a:lstStyle/>
          <a:p>
            <a:r>
              <a:rPr lang="en-US" sz="4400" b="1" dirty="0"/>
              <a:t>React </a:t>
            </a:r>
            <a:r>
              <a:rPr lang="en-US" sz="4400" b="1" dirty="0">
                <a:solidFill>
                  <a:srgbClr val="FF0000"/>
                </a:solidFill>
              </a:rPr>
              <a:t>component</a:t>
            </a:r>
            <a:endParaRPr lang="en-GB" sz="4400" b="1" dirty="0">
              <a:solidFill>
                <a:srgbClr val="FF0000"/>
              </a:solidFill>
            </a:endParaRPr>
          </a:p>
        </p:txBody>
      </p:sp>
    </p:spTree>
    <p:extLst>
      <p:ext uri="{BB962C8B-B14F-4D97-AF65-F5344CB8AC3E}">
        <p14:creationId xmlns:p14="http://schemas.microsoft.com/office/powerpoint/2010/main" val="2122270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pic>
        <p:nvPicPr>
          <p:cNvPr id="3" name="Picture 2">
            <a:extLst>
              <a:ext uri="{FF2B5EF4-FFF2-40B4-BE49-F238E27FC236}">
                <a16:creationId xmlns:a16="http://schemas.microsoft.com/office/drawing/2014/main" id="{110F47DA-B6FE-DD39-3CBE-3D051C7DFE24}"/>
              </a:ext>
            </a:extLst>
          </p:cNvPr>
          <p:cNvPicPr>
            <a:picLocks noChangeAspect="1"/>
          </p:cNvPicPr>
          <p:nvPr/>
        </p:nvPicPr>
        <p:blipFill rotWithShape="1">
          <a:blip r:embed="rId2"/>
          <a:srcRect b="11643"/>
          <a:stretch/>
        </p:blipFill>
        <p:spPr>
          <a:xfrm>
            <a:off x="211241" y="2048668"/>
            <a:ext cx="11616923" cy="3823812"/>
          </a:xfrm>
          <a:prstGeom prst="rect">
            <a:avLst/>
          </a:prstGeom>
        </p:spPr>
      </p:pic>
      <p:sp>
        <p:nvSpPr>
          <p:cNvPr id="6" name="TextBox 5">
            <a:extLst>
              <a:ext uri="{FF2B5EF4-FFF2-40B4-BE49-F238E27FC236}">
                <a16:creationId xmlns:a16="http://schemas.microsoft.com/office/drawing/2014/main" id="{3BF01EF4-FF90-9D85-C383-59126AE61288}"/>
              </a:ext>
            </a:extLst>
          </p:cNvPr>
          <p:cNvSpPr txBox="1"/>
          <p:nvPr/>
        </p:nvSpPr>
        <p:spPr>
          <a:xfrm>
            <a:off x="1201146" y="887317"/>
            <a:ext cx="3556679" cy="769441"/>
          </a:xfrm>
          <a:prstGeom prst="rect">
            <a:avLst/>
          </a:prstGeom>
          <a:noFill/>
        </p:spPr>
        <p:txBody>
          <a:bodyPr wrap="none" rtlCol="0">
            <a:spAutoFit/>
          </a:bodyPr>
          <a:lstStyle/>
          <a:p>
            <a:r>
              <a:rPr lang="en-US" sz="4400" b="1" dirty="0"/>
              <a:t>React </a:t>
            </a:r>
            <a:r>
              <a:rPr lang="en-US" sz="4400" b="1" dirty="0">
                <a:solidFill>
                  <a:srgbClr val="FF0000"/>
                </a:solidFill>
              </a:rPr>
              <a:t>element</a:t>
            </a:r>
            <a:endParaRPr lang="en-GB" sz="4400" b="1" dirty="0">
              <a:solidFill>
                <a:srgbClr val="FF0000"/>
              </a:solidFill>
            </a:endParaRPr>
          </a:p>
        </p:txBody>
      </p:sp>
    </p:spTree>
    <p:extLst>
      <p:ext uri="{BB962C8B-B14F-4D97-AF65-F5344CB8AC3E}">
        <p14:creationId xmlns:p14="http://schemas.microsoft.com/office/powerpoint/2010/main" val="3225848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3" name="TextBox 2">
            <a:extLst>
              <a:ext uri="{FF2B5EF4-FFF2-40B4-BE49-F238E27FC236}">
                <a16:creationId xmlns:a16="http://schemas.microsoft.com/office/drawing/2014/main" id="{9BCFF310-2C60-E6E6-8501-9D1410831F1D}"/>
              </a:ext>
            </a:extLst>
          </p:cNvPr>
          <p:cNvSpPr txBox="1"/>
          <p:nvPr/>
        </p:nvSpPr>
        <p:spPr>
          <a:xfrm>
            <a:off x="1201146" y="887317"/>
            <a:ext cx="3478581" cy="769441"/>
          </a:xfrm>
          <a:prstGeom prst="rect">
            <a:avLst/>
          </a:prstGeom>
          <a:noFill/>
        </p:spPr>
        <p:txBody>
          <a:bodyPr wrap="none" rtlCol="0">
            <a:spAutoFit/>
          </a:bodyPr>
          <a:lstStyle/>
          <a:p>
            <a:r>
              <a:rPr lang="en-US" sz="4400" b="1" dirty="0"/>
              <a:t>Reconciliation</a:t>
            </a:r>
            <a:endParaRPr lang="en-GB" sz="4400" b="1" dirty="0"/>
          </a:p>
        </p:txBody>
      </p:sp>
      <p:sp>
        <p:nvSpPr>
          <p:cNvPr id="6" name="TextBox 5">
            <a:extLst>
              <a:ext uri="{FF2B5EF4-FFF2-40B4-BE49-F238E27FC236}">
                <a16:creationId xmlns:a16="http://schemas.microsoft.com/office/drawing/2014/main" id="{A31AA2F4-30FE-D55E-5058-9C987A958041}"/>
              </a:ext>
            </a:extLst>
          </p:cNvPr>
          <p:cNvSpPr txBox="1"/>
          <p:nvPr/>
        </p:nvSpPr>
        <p:spPr>
          <a:xfrm>
            <a:off x="7012436" y="2026538"/>
            <a:ext cx="5842000" cy="954107"/>
          </a:xfrm>
          <a:prstGeom prst="rect">
            <a:avLst/>
          </a:prstGeom>
          <a:noFill/>
        </p:spPr>
        <p:txBody>
          <a:bodyPr wrap="square" rtlCol="0">
            <a:spAutoFit/>
          </a:bodyPr>
          <a:lstStyle/>
          <a:p>
            <a:r>
              <a:rPr lang="en-US" sz="2800" dirty="0"/>
              <a:t>All React does is create a tree of elements </a:t>
            </a:r>
            <a:endParaRPr lang="en-GB" sz="2800" dirty="0"/>
          </a:p>
        </p:txBody>
      </p:sp>
      <p:sp>
        <p:nvSpPr>
          <p:cNvPr id="7" name="TextBox 6">
            <a:extLst>
              <a:ext uri="{FF2B5EF4-FFF2-40B4-BE49-F238E27FC236}">
                <a16:creationId xmlns:a16="http://schemas.microsoft.com/office/drawing/2014/main" id="{CF7C07EE-75F7-2DC6-173E-44493191AAE4}"/>
              </a:ext>
            </a:extLst>
          </p:cNvPr>
          <p:cNvSpPr txBox="1"/>
          <p:nvPr/>
        </p:nvSpPr>
        <p:spPr>
          <a:xfrm>
            <a:off x="7012436" y="3329552"/>
            <a:ext cx="5842000" cy="1384995"/>
          </a:xfrm>
          <a:prstGeom prst="rect">
            <a:avLst/>
          </a:prstGeom>
          <a:noFill/>
        </p:spPr>
        <p:txBody>
          <a:bodyPr wrap="square" rtlCol="0">
            <a:spAutoFit/>
          </a:bodyPr>
          <a:lstStyle/>
          <a:p>
            <a:r>
              <a:rPr lang="en-US" sz="2800" dirty="0"/>
              <a:t>This is very fast because React elements are just plain </a:t>
            </a:r>
            <a:r>
              <a:rPr lang="en-US" sz="2800" dirty="0" err="1"/>
              <a:t>Javascript</a:t>
            </a:r>
            <a:r>
              <a:rPr lang="en-US" sz="2800" dirty="0"/>
              <a:t> objects</a:t>
            </a:r>
            <a:endParaRPr lang="en-GB" sz="2800" dirty="0"/>
          </a:p>
        </p:txBody>
      </p:sp>
      <p:pic>
        <p:nvPicPr>
          <p:cNvPr id="2052" name="Picture 4" descr="ReactJS Virtual DOM and Reconciliation - Explain Like I'm Five">
            <a:extLst>
              <a:ext uri="{FF2B5EF4-FFF2-40B4-BE49-F238E27FC236}">
                <a16:creationId xmlns:a16="http://schemas.microsoft.com/office/drawing/2014/main" id="{E45A2BC9-86AE-9729-2CCF-919E051C36E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23"/>
          <a:stretch/>
        </p:blipFill>
        <p:spPr bwMode="auto">
          <a:xfrm>
            <a:off x="300844" y="2337491"/>
            <a:ext cx="6520436" cy="3179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2670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pic>
        <p:nvPicPr>
          <p:cNvPr id="3" name="Picture 2" descr="React: the reconciliation algorithm - DEV Community">
            <a:extLst>
              <a:ext uri="{FF2B5EF4-FFF2-40B4-BE49-F238E27FC236}">
                <a16:creationId xmlns:a16="http://schemas.microsoft.com/office/drawing/2014/main" id="{13BEE97B-CCD7-B385-EC0E-A6209348382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2185"/>
          <a:stretch/>
        </p:blipFill>
        <p:spPr bwMode="auto">
          <a:xfrm>
            <a:off x="550516" y="1755612"/>
            <a:ext cx="10944975" cy="47907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371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3" name="TextBox 2">
            <a:extLst>
              <a:ext uri="{FF2B5EF4-FFF2-40B4-BE49-F238E27FC236}">
                <a16:creationId xmlns:a16="http://schemas.microsoft.com/office/drawing/2014/main" id="{2238A94E-786E-6C6C-8081-9582CC93C1DA}"/>
              </a:ext>
            </a:extLst>
          </p:cNvPr>
          <p:cNvSpPr txBox="1"/>
          <p:nvPr/>
        </p:nvSpPr>
        <p:spPr>
          <a:xfrm>
            <a:off x="235081" y="738619"/>
            <a:ext cx="9090437" cy="769441"/>
          </a:xfrm>
          <a:prstGeom prst="rect">
            <a:avLst/>
          </a:prstGeom>
          <a:noFill/>
        </p:spPr>
        <p:txBody>
          <a:bodyPr wrap="none" rtlCol="0">
            <a:spAutoFit/>
          </a:bodyPr>
          <a:lstStyle/>
          <a:p>
            <a:r>
              <a:rPr lang="en-US" sz="4400" b="1" dirty="0"/>
              <a:t>What if the </a:t>
            </a:r>
            <a:r>
              <a:rPr lang="en-US" sz="4400" b="1" dirty="0">
                <a:solidFill>
                  <a:srgbClr val="FF0000"/>
                </a:solidFill>
              </a:rPr>
              <a:t>tree</a:t>
            </a:r>
            <a:r>
              <a:rPr lang="en-US" sz="4400" b="1" dirty="0"/>
              <a:t> of elements changes?</a:t>
            </a:r>
            <a:endParaRPr lang="en-GB" sz="4400" b="1" dirty="0"/>
          </a:p>
        </p:txBody>
      </p:sp>
      <p:pic>
        <p:nvPicPr>
          <p:cNvPr id="4098" name="Picture 2" descr="React Virtual DOM Explained in Simple English - Programming with Mosh">
            <a:extLst>
              <a:ext uri="{FF2B5EF4-FFF2-40B4-BE49-F238E27FC236}">
                <a16:creationId xmlns:a16="http://schemas.microsoft.com/office/drawing/2014/main" id="{B39A6B21-13AB-F17B-362C-811A272C49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040" y="1880646"/>
            <a:ext cx="6890703" cy="461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8751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3" name="TextBox 2">
            <a:extLst>
              <a:ext uri="{FF2B5EF4-FFF2-40B4-BE49-F238E27FC236}">
                <a16:creationId xmlns:a16="http://schemas.microsoft.com/office/drawing/2014/main" id="{807A7E88-72A9-49D7-9529-69CAC16691C0}"/>
              </a:ext>
            </a:extLst>
          </p:cNvPr>
          <p:cNvSpPr txBox="1"/>
          <p:nvPr/>
        </p:nvSpPr>
        <p:spPr>
          <a:xfrm>
            <a:off x="235081" y="738619"/>
            <a:ext cx="6791539" cy="769441"/>
          </a:xfrm>
          <a:prstGeom prst="rect">
            <a:avLst/>
          </a:prstGeom>
          <a:noFill/>
        </p:spPr>
        <p:txBody>
          <a:bodyPr wrap="none" rtlCol="0">
            <a:spAutoFit/>
          </a:bodyPr>
          <a:lstStyle/>
          <a:p>
            <a:r>
              <a:rPr lang="en-US" sz="4400" b="1" dirty="0"/>
              <a:t>Diffing algorithm operations</a:t>
            </a:r>
            <a:endParaRPr lang="en-GB" sz="4400" b="1" dirty="0"/>
          </a:p>
        </p:txBody>
      </p:sp>
      <p:pic>
        <p:nvPicPr>
          <p:cNvPr id="7" name="Picture 6">
            <a:extLst>
              <a:ext uri="{FF2B5EF4-FFF2-40B4-BE49-F238E27FC236}">
                <a16:creationId xmlns:a16="http://schemas.microsoft.com/office/drawing/2014/main" id="{E1F40095-B89C-1B6F-F624-F9DCB83E42CA}"/>
              </a:ext>
            </a:extLst>
          </p:cNvPr>
          <p:cNvPicPr>
            <a:picLocks noChangeAspect="1"/>
          </p:cNvPicPr>
          <p:nvPr/>
        </p:nvPicPr>
        <p:blipFill>
          <a:blip r:embed="rId2"/>
          <a:stretch>
            <a:fillRect/>
          </a:stretch>
        </p:blipFill>
        <p:spPr>
          <a:xfrm>
            <a:off x="508317" y="2245042"/>
            <a:ext cx="3819525" cy="3343275"/>
          </a:xfrm>
          <a:prstGeom prst="rect">
            <a:avLst/>
          </a:prstGeom>
        </p:spPr>
      </p:pic>
      <p:pic>
        <p:nvPicPr>
          <p:cNvPr id="9" name="Picture 8">
            <a:extLst>
              <a:ext uri="{FF2B5EF4-FFF2-40B4-BE49-F238E27FC236}">
                <a16:creationId xmlns:a16="http://schemas.microsoft.com/office/drawing/2014/main" id="{C5AD4FF3-CDA0-4BC8-8FC5-9E1EF0DE23D6}"/>
              </a:ext>
            </a:extLst>
          </p:cNvPr>
          <p:cNvPicPr>
            <a:picLocks noChangeAspect="1"/>
          </p:cNvPicPr>
          <p:nvPr/>
        </p:nvPicPr>
        <p:blipFill>
          <a:blip r:embed="rId3"/>
          <a:stretch>
            <a:fillRect/>
          </a:stretch>
        </p:blipFill>
        <p:spPr>
          <a:xfrm>
            <a:off x="7433361" y="2245042"/>
            <a:ext cx="3691839" cy="3360645"/>
          </a:xfrm>
          <a:prstGeom prst="rect">
            <a:avLst/>
          </a:prstGeom>
        </p:spPr>
      </p:pic>
      <p:sp>
        <p:nvSpPr>
          <p:cNvPr id="10" name="TextBox 9">
            <a:extLst>
              <a:ext uri="{FF2B5EF4-FFF2-40B4-BE49-F238E27FC236}">
                <a16:creationId xmlns:a16="http://schemas.microsoft.com/office/drawing/2014/main" id="{015FA33A-161E-8767-E5D0-E636CBA21F38}"/>
              </a:ext>
            </a:extLst>
          </p:cNvPr>
          <p:cNvSpPr txBox="1"/>
          <p:nvPr/>
        </p:nvSpPr>
        <p:spPr>
          <a:xfrm>
            <a:off x="5242560" y="3131849"/>
            <a:ext cx="1412566" cy="1569660"/>
          </a:xfrm>
          <a:prstGeom prst="rect">
            <a:avLst/>
          </a:prstGeom>
          <a:noFill/>
        </p:spPr>
        <p:txBody>
          <a:bodyPr wrap="none" rtlCol="0">
            <a:spAutoFit/>
          </a:bodyPr>
          <a:lstStyle/>
          <a:p>
            <a:r>
              <a:rPr lang="en-US" sz="9600" dirty="0">
                <a:solidFill>
                  <a:srgbClr val="FF0000"/>
                </a:solidFill>
              </a:rPr>
              <a:t>=&gt;</a:t>
            </a:r>
            <a:endParaRPr lang="en-GB" sz="9600" dirty="0">
              <a:solidFill>
                <a:srgbClr val="FF0000"/>
              </a:solidFill>
            </a:endParaRPr>
          </a:p>
        </p:txBody>
      </p:sp>
    </p:spTree>
    <p:extLst>
      <p:ext uri="{BB962C8B-B14F-4D97-AF65-F5344CB8AC3E}">
        <p14:creationId xmlns:p14="http://schemas.microsoft.com/office/powerpoint/2010/main" val="5317460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TotalTime>
  <Words>281</Words>
  <Application>Microsoft Office PowerPoint</Application>
  <PresentationFormat>Widescreen</PresentationFormat>
  <Paragraphs>73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MT</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Giorgi Dzirkvelishvili</dc:creator>
  <cp:lastModifiedBy>Giorgi Dzirkvelishvili</cp:lastModifiedBy>
  <cp:revision>4</cp:revision>
  <dcterms:created xsi:type="dcterms:W3CDTF">2023-03-16T17:53:16Z</dcterms:created>
  <dcterms:modified xsi:type="dcterms:W3CDTF">2023-03-20T13:21:38Z</dcterms:modified>
</cp:coreProperties>
</file>