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7" r:id="rId3"/>
    <p:sldId id="268" r:id="rId4"/>
    <p:sldId id="269" r:id="rId5"/>
    <p:sldId id="270" r:id="rId6"/>
    <p:sldId id="271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304FD-C2FD-D7B2-C8F8-976A38247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913BA-EAD3-8F9C-96BF-3C2A169376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3B66E5-6E2B-F105-82D6-7DC28E62A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2452A-CE1C-6ECB-12A1-DEE903B70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C7A7B-0327-4E3F-D573-36B0A6B8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6882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443F3-F9EE-39BF-CB85-1FB82353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231F22-3206-4C36-811A-6CF8DB417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FA55CE-8075-A0EC-DBA9-941DC9A72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A05C-5AE6-3A7A-2CC6-D225A8C9F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D613CD-FAD9-4D5D-510E-0D4DCBA3C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0527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5BA3CF-FED6-686E-6FCE-DFC3F451F3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8F839-EB39-EA89-F7FC-C9CD5FFD0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6562-4FA3-553D-B29D-9DEFD8EFC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6B693-B2B1-6299-E084-71A4CB7D9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967192-4685-12EA-6B53-A4EBE0A2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965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CD86-BB92-E987-0F24-CAA3584C8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75330-DB52-FD00-2C24-A3F2B4D3C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811DE-123E-A960-35EB-570DD787A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F26C1-06F9-87C9-8E0E-68ECF24AC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EB5E6-B4E5-1861-43CD-BD6AA49E3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76BAA-6142-1B18-CA2B-B162BB648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A26A04-F992-04DD-18A5-F004092A2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5943-0174-C6A0-F77D-FEA8073B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8535E-16AE-17E5-0EA3-55BF3E836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DA9F55-3720-0B45-BBC9-57A20C64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8629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723BE-FE3F-A9D7-2242-45DB2AFCE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FFA13-C06B-CE64-6670-AC030BC3D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589AB-AFA9-0323-C0A1-A1D27F75C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733FA-73A5-ED1E-9CCF-9737409F8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7DB363-83B8-55C1-535D-F3BF82C6B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C9FAA-0DF8-65F1-396B-CD6C19102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89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30008-A187-A274-BC66-CE811E66B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31C0-F2F4-4798-2910-E0DB64525F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8D2C0-1F5B-4524-79AF-3A4B829D5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FDF69-2F25-1358-CF61-73F4A6F5AE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B0F2-7DE3-D8E6-CE97-0EFFF17AA9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D5A871-992E-768E-3529-E42E43657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91E3FD-6A83-C0C2-F3EA-CD99CB9B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8C978E-3B2C-FAE7-CA0F-3B2FF717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525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B1508-BB7A-93F9-81DF-B5D76CC9F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776C28-D380-7F1C-1AC8-C541B5E86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B8CDFF-B308-28C5-684E-5E1B59522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68D5E-9B95-C54C-98EF-6E6C60C67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45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8F6C97-5F29-C4F0-E491-5F46A2FB0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52425D-5594-FC02-FF3E-415626605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F19B9-AF91-CFD7-D8DB-4622EFA54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3333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B7BB0-F99B-8341-A3F4-62989F8DC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B3FB9-5CB6-2987-07E8-FCDB6234C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3668C-FFC6-EE13-E3BA-CA5337FD5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0CD1AE-BFE0-8F32-502E-EBC4FB7BD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996927-5A8D-2A9C-99A0-6D5E7010A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78EA-9C97-2DDE-080E-DDB098A1E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159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CCCF4-9D17-FBB4-0F2D-A1F63AD5B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8F8317-8B3F-015D-94BA-B759BB86E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F0B8C6-6B79-BD35-3E9A-766EFDB236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91973-BA42-67AC-3006-E14BAA335C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FB18BE-3931-21DA-1A3C-D7A138A8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947273-D449-C839-53DB-F11E5EB1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574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787CB6-60E6-56B1-CD74-85124D23F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BB5CA-3B16-C2F8-CDB0-A4C906CC03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A7558D-FD29-2D1D-2DC1-1BFD8622AD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A47AF3-51EE-440E-91A9-EE5C2874DC4C}" type="datetimeFigureOut">
              <a:rPr lang="en-GB" smtClean="0"/>
              <a:t>28/03/2023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677B5-A549-D9CD-434B-FF68D86BB9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F75E4-857C-8551-FBFE-D387C0781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766C-EFBA-4B18-A24E-17F2F17816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667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057810" y="2886017"/>
            <a:ext cx="649796" cy="1086136"/>
          </a:xfrm>
          <a:custGeom>
            <a:avLst/>
            <a:gdLst/>
            <a:ahLst/>
            <a:cxnLst/>
            <a:rect l="l" t="t" r="r" b="b"/>
            <a:pathLst>
              <a:path w="962659" h="1609089">
                <a:moveTo>
                  <a:pt x="772782" y="1350835"/>
                </a:moveTo>
                <a:lnTo>
                  <a:pt x="769366" y="1339621"/>
                </a:lnTo>
                <a:lnTo>
                  <a:pt x="48361" y="90805"/>
                </a:lnTo>
                <a:lnTo>
                  <a:pt x="35204" y="79413"/>
                </a:lnTo>
                <a:lnTo>
                  <a:pt x="19202" y="78727"/>
                </a:lnTo>
                <a:lnTo>
                  <a:pt x="5689" y="87312"/>
                </a:lnTo>
                <a:lnTo>
                  <a:pt x="0" y="103759"/>
                </a:lnTo>
                <a:lnTo>
                  <a:pt x="0" y="1583296"/>
                </a:lnTo>
                <a:lnTo>
                  <a:pt x="2921" y="1595310"/>
                </a:lnTo>
                <a:lnTo>
                  <a:pt x="10629" y="1604238"/>
                </a:lnTo>
                <a:lnTo>
                  <a:pt x="21475" y="1608848"/>
                </a:lnTo>
                <a:lnTo>
                  <a:pt x="33820" y="1607985"/>
                </a:lnTo>
                <a:lnTo>
                  <a:pt x="754824" y="1377264"/>
                </a:lnTo>
                <a:lnTo>
                  <a:pt x="764895" y="1371269"/>
                </a:lnTo>
                <a:lnTo>
                  <a:pt x="771093" y="1361922"/>
                </a:lnTo>
                <a:lnTo>
                  <a:pt x="772782" y="1350835"/>
                </a:lnTo>
                <a:close/>
              </a:path>
              <a:path w="962659" h="1609089">
                <a:moveTo>
                  <a:pt x="962431" y="155829"/>
                </a:moveTo>
                <a:lnTo>
                  <a:pt x="182283" y="0"/>
                </a:lnTo>
                <a:lnTo>
                  <a:pt x="167436" y="1803"/>
                </a:lnTo>
                <a:lnTo>
                  <a:pt x="156667" y="10756"/>
                </a:lnTo>
                <a:lnTo>
                  <a:pt x="152019" y="23964"/>
                </a:lnTo>
                <a:lnTo>
                  <a:pt x="155498" y="38519"/>
                </a:lnTo>
                <a:lnTo>
                  <a:pt x="853440" y="1247228"/>
                </a:lnTo>
                <a:lnTo>
                  <a:pt x="866216" y="1258455"/>
                </a:lnTo>
                <a:lnTo>
                  <a:pt x="881888" y="1259484"/>
                </a:lnTo>
                <a:lnTo>
                  <a:pt x="895413" y="1251508"/>
                </a:lnTo>
                <a:lnTo>
                  <a:pt x="901763" y="1235722"/>
                </a:lnTo>
                <a:lnTo>
                  <a:pt x="962431" y="155829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29896" y="2943802"/>
            <a:ext cx="450056" cy="1016270"/>
          </a:xfrm>
          <a:custGeom>
            <a:avLst/>
            <a:gdLst/>
            <a:ahLst/>
            <a:cxnLst/>
            <a:rect l="l" t="t" r="r" b="b"/>
            <a:pathLst>
              <a:path w="666750" h="1505585">
                <a:moveTo>
                  <a:pt x="647946" y="0"/>
                </a:moveTo>
                <a:lnTo>
                  <a:pt x="3679" y="979363"/>
                </a:lnTo>
                <a:lnTo>
                  <a:pt x="0" y="997586"/>
                </a:lnTo>
                <a:lnTo>
                  <a:pt x="3176" y="1006340"/>
                </a:lnTo>
                <a:lnTo>
                  <a:pt x="9483" y="1013590"/>
                </a:lnTo>
                <a:lnTo>
                  <a:pt x="624633" y="1499987"/>
                </a:lnTo>
                <a:lnTo>
                  <a:pt x="638364" y="1505525"/>
                </a:lnTo>
                <a:lnTo>
                  <a:pt x="652005" y="1502984"/>
                </a:lnTo>
                <a:lnTo>
                  <a:pt x="662459" y="1493861"/>
                </a:lnTo>
                <a:lnTo>
                  <a:pt x="666632" y="1479654"/>
                </a:lnTo>
                <a:lnTo>
                  <a:pt x="666632" y="24882"/>
                </a:lnTo>
                <a:lnTo>
                  <a:pt x="661118" y="8691"/>
                </a:lnTo>
                <a:lnTo>
                  <a:pt x="647946" y="0"/>
                </a:lnTo>
                <a:close/>
              </a:path>
            </a:pathLst>
          </a:custGeom>
          <a:solidFill>
            <a:srgbClr val="1F83FC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24398" y="3323554"/>
            <a:ext cx="219885" cy="215598"/>
          </a:xfrm>
          <a:custGeom>
            <a:avLst/>
            <a:gdLst/>
            <a:ahLst/>
            <a:cxnLst/>
            <a:rect l="l" t="t" r="r" b="b"/>
            <a:pathLst>
              <a:path w="325754" h="319404">
                <a:moveTo>
                  <a:pt x="162712" y="0"/>
                </a:moveTo>
                <a:lnTo>
                  <a:pt x="115349" y="6836"/>
                </a:lnTo>
                <a:lnTo>
                  <a:pt x="72239" y="26885"/>
                </a:lnTo>
                <a:lnTo>
                  <a:pt x="36767" y="58469"/>
                </a:lnTo>
                <a:lnTo>
                  <a:pt x="12153" y="98183"/>
                </a:lnTo>
                <a:lnTo>
                  <a:pt x="759" y="143519"/>
                </a:lnTo>
                <a:lnTo>
                  <a:pt x="0" y="159588"/>
                </a:lnTo>
                <a:lnTo>
                  <a:pt x="759" y="175578"/>
                </a:lnTo>
                <a:lnTo>
                  <a:pt x="12153" y="220891"/>
                </a:lnTo>
                <a:lnTo>
                  <a:pt x="36780" y="260726"/>
                </a:lnTo>
                <a:lnTo>
                  <a:pt x="72239" y="292296"/>
                </a:lnTo>
                <a:lnTo>
                  <a:pt x="115349" y="312341"/>
                </a:lnTo>
                <a:lnTo>
                  <a:pt x="162712" y="319189"/>
                </a:lnTo>
                <a:lnTo>
                  <a:pt x="178676" y="318427"/>
                </a:lnTo>
                <a:lnTo>
                  <a:pt x="224840" y="307022"/>
                </a:lnTo>
                <a:lnTo>
                  <a:pt x="265987" y="283005"/>
                </a:lnTo>
                <a:lnTo>
                  <a:pt x="297843" y="248945"/>
                </a:lnTo>
                <a:lnTo>
                  <a:pt x="162712" y="248945"/>
                </a:lnTo>
                <a:lnTo>
                  <a:pt x="145916" y="247361"/>
                </a:lnTo>
                <a:lnTo>
                  <a:pt x="105359" y="223799"/>
                </a:lnTo>
                <a:lnTo>
                  <a:pt x="84511" y="178254"/>
                </a:lnTo>
                <a:lnTo>
                  <a:pt x="83121" y="159588"/>
                </a:lnTo>
                <a:lnTo>
                  <a:pt x="84531" y="141178"/>
                </a:lnTo>
                <a:lnTo>
                  <a:pt x="105676" y="95694"/>
                </a:lnTo>
                <a:lnTo>
                  <a:pt x="146210" y="71834"/>
                </a:lnTo>
                <a:lnTo>
                  <a:pt x="162712" y="70243"/>
                </a:lnTo>
                <a:lnTo>
                  <a:pt x="297793" y="70243"/>
                </a:lnTo>
                <a:lnTo>
                  <a:pt x="288801" y="58384"/>
                </a:lnTo>
                <a:lnTo>
                  <a:pt x="253390" y="26885"/>
                </a:lnTo>
                <a:lnTo>
                  <a:pt x="209996" y="6836"/>
                </a:lnTo>
                <a:lnTo>
                  <a:pt x="178773" y="759"/>
                </a:lnTo>
                <a:lnTo>
                  <a:pt x="162712" y="0"/>
                </a:lnTo>
                <a:close/>
              </a:path>
              <a:path w="325754" h="319404">
                <a:moveTo>
                  <a:pt x="297793" y="70243"/>
                </a:moveTo>
                <a:lnTo>
                  <a:pt x="162712" y="70243"/>
                </a:lnTo>
                <a:lnTo>
                  <a:pt x="178959" y="71839"/>
                </a:lnTo>
                <a:lnTo>
                  <a:pt x="193830" y="76628"/>
                </a:lnTo>
                <a:lnTo>
                  <a:pt x="229444" y="109369"/>
                </a:lnTo>
                <a:lnTo>
                  <a:pt x="242303" y="159588"/>
                </a:lnTo>
                <a:lnTo>
                  <a:pt x="240893" y="178083"/>
                </a:lnTo>
                <a:lnTo>
                  <a:pt x="219760" y="223596"/>
                </a:lnTo>
                <a:lnTo>
                  <a:pt x="179214" y="247361"/>
                </a:lnTo>
                <a:lnTo>
                  <a:pt x="162712" y="248945"/>
                </a:lnTo>
                <a:lnTo>
                  <a:pt x="297843" y="248945"/>
                </a:lnTo>
                <a:lnTo>
                  <a:pt x="318433" y="206499"/>
                </a:lnTo>
                <a:lnTo>
                  <a:pt x="325221" y="159588"/>
                </a:lnTo>
                <a:lnTo>
                  <a:pt x="324459" y="143512"/>
                </a:lnTo>
                <a:lnTo>
                  <a:pt x="313055" y="98082"/>
                </a:lnTo>
                <a:lnTo>
                  <a:pt x="298224" y="70812"/>
                </a:lnTo>
                <a:lnTo>
                  <a:pt x="297793" y="702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181859" y="3328187"/>
            <a:ext cx="141446" cy="20574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209118" y="0"/>
                </a:moveTo>
                <a:lnTo>
                  <a:pt x="0" y="0"/>
                </a:lnTo>
                <a:lnTo>
                  <a:pt x="0" y="304215"/>
                </a:lnTo>
                <a:lnTo>
                  <a:pt x="80835" y="304215"/>
                </a:lnTo>
                <a:lnTo>
                  <a:pt x="80835" y="184734"/>
                </a:lnTo>
                <a:lnTo>
                  <a:pt x="180365" y="184734"/>
                </a:lnTo>
                <a:lnTo>
                  <a:pt x="180365" y="119481"/>
                </a:lnTo>
                <a:lnTo>
                  <a:pt x="80835" y="119481"/>
                </a:lnTo>
                <a:lnTo>
                  <a:pt x="80835" y="66700"/>
                </a:lnTo>
                <a:lnTo>
                  <a:pt x="186397" y="66700"/>
                </a:lnTo>
                <a:lnTo>
                  <a:pt x="2091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6433771" y="332817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8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21"/>
                </a:lnTo>
                <a:lnTo>
                  <a:pt x="270349" y="114222"/>
                </a:lnTo>
                <a:lnTo>
                  <a:pt x="265674" y="96825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658124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53993" y="3323555"/>
            <a:ext cx="216884" cy="215170"/>
          </a:xfrm>
          <a:custGeom>
            <a:avLst/>
            <a:gdLst/>
            <a:ahLst/>
            <a:cxnLst/>
            <a:rect l="l" t="t" r="r" b="b"/>
            <a:pathLst>
              <a:path w="321309" h="318770">
                <a:moveTo>
                  <a:pt x="162712" y="0"/>
                </a:moveTo>
                <a:lnTo>
                  <a:pt x="113913" y="6429"/>
                </a:lnTo>
                <a:lnTo>
                  <a:pt x="70889" y="25557"/>
                </a:lnTo>
                <a:lnTo>
                  <a:pt x="35522" y="56877"/>
                </a:lnTo>
                <a:lnTo>
                  <a:pt x="11645" y="96520"/>
                </a:lnTo>
                <a:lnTo>
                  <a:pt x="726" y="142473"/>
                </a:lnTo>
                <a:lnTo>
                  <a:pt x="0" y="159169"/>
                </a:lnTo>
                <a:lnTo>
                  <a:pt x="747" y="175309"/>
                </a:lnTo>
                <a:lnTo>
                  <a:pt x="11950" y="221615"/>
                </a:lnTo>
                <a:lnTo>
                  <a:pt x="35310" y="261846"/>
                </a:lnTo>
                <a:lnTo>
                  <a:pt x="69694" y="293179"/>
                </a:lnTo>
                <a:lnTo>
                  <a:pt x="111843" y="312098"/>
                </a:lnTo>
                <a:lnTo>
                  <a:pt x="162712" y="318350"/>
                </a:lnTo>
                <a:lnTo>
                  <a:pt x="198214" y="315643"/>
                </a:lnTo>
                <a:lnTo>
                  <a:pt x="256556" y="293978"/>
                </a:lnTo>
                <a:lnTo>
                  <a:pt x="297535" y="251156"/>
                </a:lnTo>
                <a:lnTo>
                  <a:pt x="318262" y="190220"/>
                </a:lnTo>
                <a:lnTo>
                  <a:pt x="320852" y="153149"/>
                </a:lnTo>
                <a:lnTo>
                  <a:pt x="320433" y="135280"/>
                </a:lnTo>
                <a:lnTo>
                  <a:pt x="157518" y="135280"/>
                </a:lnTo>
                <a:lnTo>
                  <a:pt x="157518" y="199072"/>
                </a:lnTo>
                <a:lnTo>
                  <a:pt x="240017" y="199072"/>
                </a:lnTo>
                <a:lnTo>
                  <a:pt x="237150" y="211314"/>
                </a:lnTo>
                <a:lnTo>
                  <a:pt x="204190" y="247096"/>
                </a:lnTo>
                <a:lnTo>
                  <a:pt x="162712" y="255803"/>
                </a:lnTo>
                <a:lnTo>
                  <a:pt x="145098" y="254243"/>
                </a:lnTo>
                <a:lnTo>
                  <a:pt x="104114" y="230860"/>
                </a:lnTo>
                <a:lnTo>
                  <a:pt x="84040" y="183056"/>
                </a:lnTo>
                <a:lnTo>
                  <a:pt x="82702" y="162496"/>
                </a:lnTo>
                <a:lnTo>
                  <a:pt x="84040" y="142126"/>
                </a:lnTo>
                <a:lnTo>
                  <a:pt x="104114" y="94653"/>
                </a:lnTo>
                <a:lnTo>
                  <a:pt x="145098" y="71376"/>
                </a:lnTo>
                <a:lnTo>
                  <a:pt x="162712" y="69824"/>
                </a:lnTo>
                <a:lnTo>
                  <a:pt x="172446" y="70362"/>
                </a:lnTo>
                <a:lnTo>
                  <a:pt x="214063" y="89330"/>
                </a:lnTo>
                <a:lnTo>
                  <a:pt x="227749" y="104736"/>
                </a:lnTo>
                <a:lnTo>
                  <a:pt x="299656" y="70231"/>
                </a:lnTo>
                <a:lnTo>
                  <a:pt x="273443" y="39638"/>
                </a:lnTo>
                <a:lnTo>
                  <a:pt x="241782" y="17665"/>
                </a:lnTo>
                <a:lnTo>
                  <a:pt x="204814" y="4418"/>
                </a:lnTo>
                <a:lnTo>
                  <a:pt x="184405" y="1104"/>
                </a:lnTo>
                <a:lnTo>
                  <a:pt x="16271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009065" y="3328187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097216" y="3328187"/>
            <a:ext cx="510921" cy="205740"/>
          </a:xfrm>
          <a:custGeom>
            <a:avLst/>
            <a:gdLst/>
            <a:ahLst/>
            <a:cxnLst/>
            <a:rect l="l" t="t" r="r" b="b"/>
            <a:pathLst>
              <a:path w="756920" h="304800">
                <a:moveTo>
                  <a:pt x="243586" y="0"/>
                </a:moveTo>
                <a:lnTo>
                  <a:pt x="0" y="0"/>
                </a:lnTo>
                <a:lnTo>
                  <a:pt x="0" y="71894"/>
                </a:lnTo>
                <a:lnTo>
                  <a:pt x="68160" y="71894"/>
                </a:lnTo>
                <a:lnTo>
                  <a:pt x="68160" y="304215"/>
                </a:lnTo>
                <a:lnTo>
                  <a:pt x="151066" y="304215"/>
                </a:lnTo>
                <a:lnTo>
                  <a:pt x="151066" y="71894"/>
                </a:lnTo>
                <a:lnTo>
                  <a:pt x="219227" y="71894"/>
                </a:lnTo>
                <a:lnTo>
                  <a:pt x="243586" y="0"/>
                </a:lnTo>
                <a:close/>
              </a:path>
              <a:path w="756920" h="304800">
                <a:moveTo>
                  <a:pt x="525005" y="304215"/>
                </a:moveTo>
                <a:lnTo>
                  <a:pt x="506196" y="249770"/>
                </a:lnTo>
                <a:lnTo>
                  <a:pt x="485724" y="190550"/>
                </a:lnTo>
                <a:lnTo>
                  <a:pt x="436880" y="49250"/>
                </a:lnTo>
                <a:lnTo>
                  <a:pt x="419849" y="0"/>
                </a:lnTo>
                <a:lnTo>
                  <a:pt x="409676" y="0"/>
                </a:lnTo>
                <a:lnTo>
                  <a:pt x="409676" y="190550"/>
                </a:lnTo>
                <a:lnTo>
                  <a:pt x="327177" y="190550"/>
                </a:lnTo>
                <a:lnTo>
                  <a:pt x="357720" y="90182"/>
                </a:lnTo>
                <a:lnTo>
                  <a:pt x="368325" y="49250"/>
                </a:lnTo>
                <a:lnTo>
                  <a:pt x="376428" y="82219"/>
                </a:lnTo>
                <a:lnTo>
                  <a:pt x="377736" y="87134"/>
                </a:lnTo>
                <a:lnTo>
                  <a:pt x="378714" y="90182"/>
                </a:lnTo>
                <a:lnTo>
                  <a:pt x="409676" y="190550"/>
                </a:lnTo>
                <a:lnTo>
                  <a:pt x="409676" y="0"/>
                </a:lnTo>
                <a:lnTo>
                  <a:pt x="315950" y="0"/>
                </a:lnTo>
                <a:lnTo>
                  <a:pt x="211010" y="304215"/>
                </a:lnTo>
                <a:lnTo>
                  <a:pt x="293509" y="304215"/>
                </a:lnTo>
                <a:lnTo>
                  <a:pt x="309308" y="249770"/>
                </a:lnTo>
                <a:lnTo>
                  <a:pt x="427126" y="249770"/>
                </a:lnTo>
                <a:lnTo>
                  <a:pt x="442506" y="304215"/>
                </a:lnTo>
                <a:lnTo>
                  <a:pt x="525005" y="304215"/>
                </a:lnTo>
                <a:close/>
              </a:path>
              <a:path w="756920" h="304800">
                <a:moveTo>
                  <a:pt x="756513" y="233146"/>
                </a:moveTo>
                <a:lnTo>
                  <a:pt x="641273" y="233146"/>
                </a:lnTo>
                <a:lnTo>
                  <a:pt x="641273" y="0"/>
                </a:lnTo>
                <a:lnTo>
                  <a:pt x="558355" y="0"/>
                </a:lnTo>
                <a:lnTo>
                  <a:pt x="558355" y="304215"/>
                </a:lnTo>
                <a:lnTo>
                  <a:pt x="732155" y="304215"/>
                </a:lnTo>
                <a:lnTo>
                  <a:pt x="756513" y="23314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34502" y="3670641"/>
            <a:ext cx="56579" cy="205740"/>
          </a:xfrm>
          <a:custGeom>
            <a:avLst/>
            <a:gdLst/>
            <a:ahLst/>
            <a:cxnLst/>
            <a:rect l="l" t="t" r="r" b="b"/>
            <a:pathLst>
              <a:path w="83820" h="304800">
                <a:moveTo>
                  <a:pt x="83743" y="0"/>
                </a:moveTo>
                <a:lnTo>
                  <a:pt x="0" y="0"/>
                </a:lnTo>
                <a:lnTo>
                  <a:pt x="0" y="304215"/>
                </a:lnTo>
                <a:lnTo>
                  <a:pt x="83743" y="304215"/>
                </a:lnTo>
                <a:lnTo>
                  <a:pt x="8374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039065" y="3670646"/>
            <a:ext cx="201025" cy="205740"/>
          </a:xfrm>
          <a:custGeom>
            <a:avLst/>
            <a:gdLst/>
            <a:ahLst/>
            <a:cxnLst/>
            <a:rect l="l" t="t" r="r" b="b"/>
            <a:pathLst>
              <a:path w="297815" h="304800">
                <a:moveTo>
                  <a:pt x="297370" y="0"/>
                </a:moveTo>
                <a:lnTo>
                  <a:pt x="217779" y="0"/>
                </a:lnTo>
                <a:lnTo>
                  <a:pt x="217779" y="150228"/>
                </a:lnTo>
                <a:lnTo>
                  <a:pt x="218065" y="162493"/>
                </a:lnTo>
                <a:lnTo>
                  <a:pt x="219577" y="184055"/>
                </a:lnTo>
                <a:lnTo>
                  <a:pt x="222554" y="210083"/>
                </a:lnTo>
                <a:lnTo>
                  <a:pt x="213801" y="191511"/>
                </a:lnTo>
                <a:lnTo>
                  <a:pt x="200774" y="166065"/>
                </a:lnTo>
                <a:lnTo>
                  <a:pt x="197129" y="159651"/>
                </a:lnTo>
                <a:lnTo>
                  <a:pt x="80010" y="0"/>
                </a:lnTo>
                <a:lnTo>
                  <a:pt x="0" y="0"/>
                </a:lnTo>
                <a:lnTo>
                  <a:pt x="0" y="304215"/>
                </a:lnTo>
                <a:lnTo>
                  <a:pt x="80010" y="304215"/>
                </a:lnTo>
                <a:lnTo>
                  <a:pt x="80010" y="153974"/>
                </a:lnTo>
                <a:lnTo>
                  <a:pt x="79719" y="141714"/>
                </a:lnTo>
                <a:lnTo>
                  <a:pt x="78209" y="120141"/>
                </a:lnTo>
                <a:lnTo>
                  <a:pt x="75222" y="93916"/>
                </a:lnTo>
                <a:lnTo>
                  <a:pt x="83821" y="112185"/>
                </a:lnTo>
                <a:lnTo>
                  <a:pt x="96799" y="137528"/>
                </a:lnTo>
                <a:lnTo>
                  <a:pt x="100507" y="143929"/>
                </a:lnTo>
                <a:lnTo>
                  <a:pt x="217779" y="304215"/>
                </a:lnTo>
                <a:lnTo>
                  <a:pt x="297370" y="304215"/>
                </a:lnTo>
                <a:lnTo>
                  <a:pt x="29737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286703" y="3670639"/>
            <a:ext cx="185166" cy="205740"/>
          </a:xfrm>
          <a:custGeom>
            <a:avLst/>
            <a:gdLst/>
            <a:ahLst/>
            <a:cxnLst/>
            <a:rect l="l" t="t" r="r" b="b"/>
            <a:pathLst>
              <a:path w="274320" h="304800">
                <a:moveTo>
                  <a:pt x="63385" y="0"/>
                </a:moveTo>
                <a:lnTo>
                  <a:pt x="0" y="0"/>
                </a:lnTo>
                <a:lnTo>
                  <a:pt x="0" y="304228"/>
                </a:lnTo>
                <a:lnTo>
                  <a:pt x="77304" y="304228"/>
                </a:lnTo>
                <a:lnTo>
                  <a:pt x="105067" y="303819"/>
                </a:lnTo>
                <a:lnTo>
                  <a:pt x="148915" y="300547"/>
                </a:lnTo>
                <a:lnTo>
                  <a:pt x="191695" y="288926"/>
                </a:lnTo>
                <a:lnTo>
                  <a:pt x="228855" y="264970"/>
                </a:lnTo>
                <a:lnTo>
                  <a:pt x="252494" y="236067"/>
                </a:lnTo>
                <a:lnTo>
                  <a:pt x="82080" y="236067"/>
                </a:lnTo>
                <a:lnTo>
                  <a:pt x="82080" y="67957"/>
                </a:lnTo>
                <a:lnTo>
                  <a:pt x="252149" y="67957"/>
                </a:lnTo>
                <a:lnTo>
                  <a:pt x="250782" y="65495"/>
                </a:lnTo>
                <a:lnTo>
                  <a:pt x="215277" y="28892"/>
                </a:lnTo>
                <a:lnTo>
                  <a:pt x="177896" y="10538"/>
                </a:lnTo>
                <a:lnTo>
                  <a:pt x="123875" y="1665"/>
                </a:lnTo>
                <a:lnTo>
                  <a:pt x="96220" y="416"/>
                </a:lnTo>
                <a:lnTo>
                  <a:pt x="63385" y="0"/>
                </a:lnTo>
                <a:close/>
              </a:path>
              <a:path w="274320" h="304800">
                <a:moveTo>
                  <a:pt x="252149" y="67957"/>
                </a:moveTo>
                <a:lnTo>
                  <a:pt x="95999" y="67957"/>
                </a:lnTo>
                <a:lnTo>
                  <a:pt x="118771" y="69229"/>
                </a:lnTo>
                <a:lnTo>
                  <a:pt x="138242" y="73045"/>
                </a:lnTo>
                <a:lnTo>
                  <a:pt x="177102" y="99952"/>
                </a:lnTo>
                <a:lnTo>
                  <a:pt x="189725" y="152323"/>
                </a:lnTo>
                <a:lnTo>
                  <a:pt x="188322" y="172669"/>
                </a:lnTo>
                <a:lnTo>
                  <a:pt x="167284" y="216014"/>
                </a:lnTo>
                <a:lnTo>
                  <a:pt x="118771" y="234814"/>
                </a:lnTo>
                <a:lnTo>
                  <a:pt x="95999" y="236067"/>
                </a:lnTo>
                <a:lnTo>
                  <a:pt x="252494" y="236067"/>
                </a:lnTo>
                <a:lnTo>
                  <a:pt x="270349" y="190425"/>
                </a:lnTo>
                <a:lnTo>
                  <a:pt x="274091" y="152323"/>
                </a:lnTo>
                <a:lnTo>
                  <a:pt x="273155" y="132719"/>
                </a:lnTo>
                <a:lnTo>
                  <a:pt x="270349" y="114217"/>
                </a:lnTo>
                <a:lnTo>
                  <a:pt x="265674" y="96820"/>
                </a:lnTo>
                <a:lnTo>
                  <a:pt x="259130" y="80530"/>
                </a:lnTo>
                <a:lnTo>
                  <a:pt x="252149" y="679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6508388" y="3665738"/>
            <a:ext cx="804958" cy="216027"/>
          </a:xfrm>
          <a:custGeom>
            <a:avLst/>
            <a:gdLst/>
            <a:ahLst/>
            <a:cxnLst/>
            <a:rect l="l" t="t" r="r" b="b"/>
            <a:pathLst>
              <a:path w="1192529" h="320039">
                <a:moveTo>
                  <a:pt x="270764" y="7264"/>
                </a:moveTo>
                <a:lnTo>
                  <a:pt x="188264" y="7264"/>
                </a:lnTo>
                <a:lnTo>
                  <a:pt x="188264" y="155219"/>
                </a:lnTo>
                <a:lnTo>
                  <a:pt x="187845" y="183248"/>
                </a:lnTo>
                <a:lnTo>
                  <a:pt x="177673" y="233629"/>
                </a:lnTo>
                <a:lnTo>
                  <a:pt x="135483" y="249770"/>
                </a:lnTo>
                <a:lnTo>
                  <a:pt x="127292" y="249389"/>
                </a:lnTo>
                <a:lnTo>
                  <a:pt x="87337" y="219506"/>
                </a:lnTo>
                <a:lnTo>
                  <a:pt x="82804" y="170383"/>
                </a:lnTo>
                <a:lnTo>
                  <a:pt x="82702" y="7264"/>
                </a:lnTo>
                <a:lnTo>
                  <a:pt x="0" y="7264"/>
                </a:lnTo>
                <a:lnTo>
                  <a:pt x="0" y="168097"/>
                </a:lnTo>
                <a:lnTo>
                  <a:pt x="381" y="191503"/>
                </a:lnTo>
                <a:lnTo>
                  <a:pt x="6134" y="241973"/>
                </a:lnTo>
                <a:lnTo>
                  <a:pt x="26390" y="282600"/>
                </a:lnTo>
                <a:lnTo>
                  <a:pt x="69303" y="310349"/>
                </a:lnTo>
                <a:lnTo>
                  <a:pt x="116700" y="319024"/>
                </a:lnTo>
                <a:lnTo>
                  <a:pt x="135483" y="319595"/>
                </a:lnTo>
                <a:lnTo>
                  <a:pt x="154190" y="319024"/>
                </a:lnTo>
                <a:lnTo>
                  <a:pt x="201561" y="310349"/>
                </a:lnTo>
                <a:lnTo>
                  <a:pt x="235851" y="291274"/>
                </a:lnTo>
                <a:lnTo>
                  <a:pt x="261200" y="253453"/>
                </a:lnTo>
                <a:lnTo>
                  <a:pt x="269252" y="211607"/>
                </a:lnTo>
                <a:lnTo>
                  <a:pt x="270764" y="168097"/>
                </a:lnTo>
                <a:lnTo>
                  <a:pt x="270764" y="7264"/>
                </a:lnTo>
                <a:close/>
              </a:path>
              <a:path w="1192529" h="320039">
                <a:moveTo>
                  <a:pt x="538734" y="212369"/>
                </a:moveTo>
                <a:lnTo>
                  <a:pt x="529983" y="170002"/>
                </a:lnTo>
                <a:lnTo>
                  <a:pt x="492023" y="134912"/>
                </a:lnTo>
                <a:lnTo>
                  <a:pt x="435470" y="116319"/>
                </a:lnTo>
                <a:lnTo>
                  <a:pt x="426593" y="113093"/>
                </a:lnTo>
                <a:lnTo>
                  <a:pt x="419620" y="109778"/>
                </a:lnTo>
                <a:lnTo>
                  <a:pt x="414566" y="106400"/>
                </a:lnTo>
                <a:lnTo>
                  <a:pt x="409092" y="101828"/>
                </a:lnTo>
                <a:lnTo>
                  <a:pt x="406361" y="95732"/>
                </a:lnTo>
                <a:lnTo>
                  <a:pt x="406361" y="80632"/>
                </a:lnTo>
                <a:lnTo>
                  <a:pt x="409473" y="74498"/>
                </a:lnTo>
                <a:lnTo>
                  <a:pt x="421944" y="64935"/>
                </a:lnTo>
                <a:lnTo>
                  <a:pt x="430047" y="62547"/>
                </a:lnTo>
                <a:lnTo>
                  <a:pt x="440016" y="62547"/>
                </a:lnTo>
                <a:lnTo>
                  <a:pt x="484085" y="76288"/>
                </a:lnTo>
                <a:lnTo>
                  <a:pt x="498411" y="86868"/>
                </a:lnTo>
                <a:lnTo>
                  <a:pt x="524395" y="27228"/>
                </a:lnTo>
                <a:lnTo>
                  <a:pt x="481685" y="6756"/>
                </a:lnTo>
                <a:lnTo>
                  <a:pt x="433997" y="0"/>
                </a:lnTo>
                <a:lnTo>
                  <a:pt x="411797" y="1714"/>
                </a:lnTo>
                <a:lnTo>
                  <a:pt x="373926" y="15481"/>
                </a:lnTo>
                <a:lnTo>
                  <a:pt x="345478" y="42303"/>
                </a:lnTo>
                <a:lnTo>
                  <a:pt x="330873" y="77889"/>
                </a:lnTo>
                <a:lnTo>
                  <a:pt x="329057" y="98704"/>
                </a:lnTo>
                <a:lnTo>
                  <a:pt x="330200" y="114642"/>
                </a:lnTo>
                <a:lnTo>
                  <a:pt x="347548" y="151701"/>
                </a:lnTo>
                <a:lnTo>
                  <a:pt x="390017" y="176593"/>
                </a:lnTo>
                <a:lnTo>
                  <a:pt x="425564" y="187401"/>
                </a:lnTo>
                <a:lnTo>
                  <a:pt x="437502" y="191668"/>
                </a:lnTo>
                <a:lnTo>
                  <a:pt x="446506" y="195872"/>
                </a:lnTo>
                <a:lnTo>
                  <a:pt x="452589" y="200012"/>
                </a:lnTo>
                <a:lnTo>
                  <a:pt x="458762" y="205486"/>
                </a:lnTo>
                <a:lnTo>
                  <a:pt x="461848" y="213283"/>
                </a:lnTo>
                <a:lnTo>
                  <a:pt x="461848" y="232537"/>
                </a:lnTo>
                <a:lnTo>
                  <a:pt x="423811" y="254977"/>
                </a:lnTo>
                <a:lnTo>
                  <a:pt x="414858" y="254317"/>
                </a:lnTo>
                <a:lnTo>
                  <a:pt x="378942" y="238721"/>
                </a:lnTo>
                <a:lnTo>
                  <a:pt x="351497" y="213207"/>
                </a:lnTo>
                <a:lnTo>
                  <a:pt x="314096" y="274929"/>
                </a:lnTo>
                <a:lnTo>
                  <a:pt x="351358" y="302628"/>
                </a:lnTo>
                <a:lnTo>
                  <a:pt x="391782" y="316903"/>
                </a:lnTo>
                <a:lnTo>
                  <a:pt x="422148" y="319608"/>
                </a:lnTo>
                <a:lnTo>
                  <a:pt x="447319" y="317766"/>
                </a:lnTo>
                <a:lnTo>
                  <a:pt x="489699" y="303060"/>
                </a:lnTo>
                <a:lnTo>
                  <a:pt x="520839" y="274307"/>
                </a:lnTo>
                <a:lnTo>
                  <a:pt x="536740" y="235394"/>
                </a:lnTo>
                <a:lnTo>
                  <a:pt x="538734" y="212369"/>
                </a:lnTo>
                <a:close/>
              </a:path>
              <a:path w="1192529" h="320039">
                <a:moveTo>
                  <a:pt x="800468" y="7277"/>
                </a:moveTo>
                <a:lnTo>
                  <a:pt x="565213" y="7277"/>
                </a:lnTo>
                <a:lnTo>
                  <a:pt x="565213" y="79171"/>
                </a:lnTo>
                <a:lnTo>
                  <a:pt x="633374" y="79171"/>
                </a:lnTo>
                <a:lnTo>
                  <a:pt x="633374" y="311492"/>
                </a:lnTo>
                <a:lnTo>
                  <a:pt x="716280" y="311492"/>
                </a:lnTo>
                <a:lnTo>
                  <a:pt x="716280" y="79171"/>
                </a:lnTo>
                <a:lnTo>
                  <a:pt x="776122" y="79171"/>
                </a:lnTo>
                <a:lnTo>
                  <a:pt x="800468" y="7277"/>
                </a:lnTo>
                <a:close/>
              </a:path>
              <a:path w="1192529" h="320039">
                <a:moveTo>
                  <a:pt x="1070495" y="311492"/>
                </a:moveTo>
                <a:lnTo>
                  <a:pt x="989965" y="192417"/>
                </a:lnTo>
                <a:lnTo>
                  <a:pt x="987577" y="188887"/>
                </a:lnTo>
                <a:lnTo>
                  <a:pt x="1003198" y="184327"/>
                </a:lnTo>
                <a:lnTo>
                  <a:pt x="1016838" y="177901"/>
                </a:lnTo>
                <a:lnTo>
                  <a:pt x="1045756" y="147599"/>
                </a:lnTo>
                <a:lnTo>
                  <a:pt x="1055522" y="102019"/>
                </a:lnTo>
                <a:lnTo>
                  <a:pt x="1054963" y="90639"/>
                </a:lnTo>
                <a:lnTo>
                  <a:pt x="1053312" y="79743"/>
                </a:lnTo>
                <a:lnTo>
                  <a:pt x="1051013" y="71069"/>
                </a:lnTo>
                <a:lnTo>
                  <a:pt x="1050556" y="69342"/>
                </a:lnTo>
                <a:lnTo>
                  <a:pt x="1029169" y="34302"/>
                </a:lnTo>
                <a:lnTo>
                  <a:pt x="986853" y="11938"/>
                </a:lnTo>
                <a:lnTo>
                  <a:pt x="973861" y="9804"/>
                </a:lnTo>
                <a:lnTo>
                  <a:pt x="973861" y="113245"/>
                </a:lnTo>
                <a:lnTo>
                  <a:pt x="973086" y="122364"/>
                </a:lnTo>
                <a:lnTo>
                  <a:pt x="945515" y="148780"/>
                </a:lnTo>
                <a:lnTo>
                  <a:pt x="922324" y="151066"/>
                </a:lnTo>
                <a:lnTo>
                  <a:pt x="906945" y="151066"/>
                </a:lnTo>
                <a:lnTo>
                  <a:pt x="906945" y="71069"/>
                </a:lnTo>
                <a:lnTo>
                  <a:pt x="923569" y="71069"/>
                </a:lnTo>
                <a:lnTo>
                  <a:pt x="962329" y="80733"/>
                </a:lnTo>
                <a:lnTo>
                  <a:pt x="973861" y="113245"/>
                </a:lnTo>
                <a:lnTo>
                  <a:pt x="973861" y="9804"/>
                </a:lnTo>
                <a:lnTo>
                  <a:pt x="959078" y="8432"/>
                </a:lnTo>
                <a:lnTo>
                  <a:pt x="939406" y="7556"/>
                </a:lnTo>
                <a:lnTo>
                  <a:pt x="915885" y="7264"/>
                </a:lnTo>
                <a:lnTo>
                  <a:pt x="829233" y="7264"/>
                </a:lnTo>
                <a:lnTo>
                  <a:pt x="829233" y="311492"/>
                </a:lnTo>
                <a:lnTo>
                  <a:pt x="906945" y="311492"/>
                </a:lnTo>
                <a:lnTo>
                  <a:pt x="906945" y="192417"/>
                </a:lnTo>
                <a:lnTo>
                  <a:pt x="976769" y="311492"/>
                </a:lnTo>
                <a:lnTo>
                  <a:pt x="1070495" y="311492"/>
                </a:lnTo>
                <a:close/>
              </a:path>
              <a:path w="1192529" h="320039">
                <a:moveTo>
                  <a:pt x="1192149" y="7264"/>
                </a:moveTo>
                <a:lnTo>
                  <a:pt x="1108405" y="7264"/>
                </a:lnTo>
                <a:lnTo>
                  <a:pt x="1108405" y="311480"/>
                </a:lnTo>
                <a:lnTo>
                  <a:pt x="1192149" y="311480"/>
                </a:lnTo>
                <a:lnTo>
                  <a:pt x="1192149" y="72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1130" y="3665738"/>
            <a:ext cx="301323" cy="216027"/>
          </a:xfrm>
          <a:custGeom>
            <a:avLst/>
            <a:gdLst/>
            <a:ahLst/>
            <a:cxnLst/>
            <a:rect l="l" t="t" r="r" b="b"/>
            <a:pathLst>
              <a:path w="446404" h="320039">
                <a:moveTo>
                  <a:pt x="186397" y="6692"/>
                </a:moveTo>
                <a:lnTo>
                  <a:pt x="0" y="6692"/>
                </a:lnTo>
                <a:lnTo>
                  <a:pt x="0" y="74002"/>
                </a:lnTo>
                <a:lnTo>
                  <a:pt x="0" y="127342"/>
                </a:lnTo>
                <a:lnTo>
                  <a:pt x="0" y="192112"/>
                </a:lnTo>
                <a:lnTo>
                  <a:pt x="0" y="242912"/>
                </a:lnTo>
                <a:lnTo>
                  <a:pt x="0" y="311492"/>
                </a:lnTo>
                <a:lnTo>
                  <a:pt x="186397" y="311492"/>
                </a:lnTo>
                <a:lnTo>
                  <a:pt x="186397" y="242912"/>
                </a:lnTo>
                <a:lnTo>
                  <a:pt x="80835" y="242912"/>
                </a:lnTo>
                <a:lnTo>
                  <a:pt x="80835" y="192112"/>
                </a:lnTo>
                <a:lnTo>
                  <a:pt x="180365" y="192112"/>
                </a:lnTo>
                <a:lnTo>
                  <a:pt x="180365" y="127342"/>
                </a:lnTo>
                <a:lnTo>
                  <a:pt x="80835" y="127342"/>
                </a:lnTo>
                <a:lnTo>
                  <a:pt x="80835" y="74002"/>
                </a:lnTo>
                <a:lnTo>
                  <a:pt x="186397" y="74002"/>
                </a:lnTo>
                <a:lnTo>
                  <a:pt x="186397" y="6692"/>
                </a:lnTo>
                <a:close/>
              </a:path>
              <a:path w="446404" h="320039">
                <a:moveTo>
                  <a:pt x="446252" y="212369"/>
                </a:moveTo>
                <a:lnTo>
                  <a:pt x="437502" y="170002"/>
                </a:lnTo>
                <a:lnTo>
                  <a:pt x="399542" y="134912"/>
                </a:lnTo>
                <a:lnTo>
                  <a:pt x="342988" y="116319"/>
                </a:lnTo>
                <a:lnTo>
                  <a:pt x="334111" y="113093"/>
                </a:lnTo>
                <a:lnTo>
                  <a:pt x="327139" y="109778"/>
                </a:lnTo>
                <a:lnTo>
                  <a:pt x="322084" y="106400"/>
                </a:lnTo>
                <a:lnTo>
                  <a:pt x="316611" y="101828"/>
                </a:lnTo>
                <a:lnTo>
                  <a:pt x="313880" y="95732"/>
                </a:lnTo>
                <a:lnTo>
                  <a:pt x="313880" y="80632"/>
                </a:lnTo>
                <a:lnTo>
                  <a:pt x="316992" y="74498"/>
                </a:lnTo>
                <a:lnTo>
                  <a:pt x="329463" y="64935"/>
                </a:lnTo>
                <a:lnTo>
                  <a:pt x="337566" y="62547"/>
                </a:lnTo>
                <a:lnTo>
                  <a:pt x="347535" y="62547"/>
                </a:lnTo>
                <a:lnTo>
                  <a:pt x="391617" y="76288"/>
                </a:lnTo>
                <a:lnTo>
                  <a:pt x="405930" y="86868"/>
                </a:lnTo>
                <a:lnTo>
                  <a:pt x="431914" y="27228"/>
                </a:lnTo>
                <a:lnTo>
                  <a:pt x="389204" y="6756"/>
                </a:lnTo>
                <a:lnTo>
                  <a:pt x="341515" y="0"/>
                </a:lnTo>
                <a:lnTo>
                  <a:pt x="319316" y="1714"/>
                </a:lnTo>
                <a:lnTo>
                  <a:pt x="281444" y="15481"/>
                </a:lnTo>
                <a:lnTo>
                  <a:pt x="252996" y="42303"/>
                </a:lnTo>
                <a:lnTo>
                  <a:pt x="238404" y="77889"/>
                </a:lnTo>
                <a:lnTo>
                  <a:pt x="236575" y="98704"/>
                </a:lnTo>
                <a:lnTo>
                  <a:pt x="237731" y="114642"/>
                </a:lnTo>
                <a:lnTo>
                  <a:pt x="255066" y="151701"/>
                </a:lnTo>
                <a:lnTo>
                  <a:pt x="297535" y="176593"/>
                </a:lnTo>
                <a:lnTo>
                  <a:pt x="333095" y="187401"/>
                </a:lnTo>
                <a:lnTo>
                  <a:pt x="345020" y="191668"/>
                </a:lnTo>
                <a:lnTo>
                  <a:pt x="354025" y="195872"/>
                </a:lnTo>
                <a:lnTo>
                  <a:pt x="360108" y="200012"/>
                </a:lnTo>
                <a:lnTo>
                  <a:pt x="366280" y="205486"/>
                </a:lnTo>
                <a:lnTo>
                  <a:pt x="369366" y="213283"/>
                </a:lnTo>
                <a:lnTo>
                  <a:pt x="369366" y="232537"/>
                </a:lnTo>
                <a:lnTo>
                  <a:pt x="331330" y="254977"/>
                </a:lnTo>
                <a:lnTo>
                  <a:pt x="322389" y="254317"/>
                </a:lnTo>
                <a:lnTo>
                  <a:pt x="286461" y="238721"/>
                </a:lnTo>
                <a:lnTo>
                  <a:pt x="259016" y="213207"/>
                </a:lnTo>
                <a:lnTo>
                  <a:pt x="221615" y="274929"/>
                </a:lnTo>
                <a:lnTo>
                  <a:pt x="258876" y="302628"/>
                </a:lnTo>
                <a:lnTo>
                  <a:pt x="299300" y="316903"/>
                </a:lnTo>
                <a:lnTo>
                  <a:pt x="329666" y="319608"/>
                </a:lnTo>
                <a:lnTo>
                  <a:pt x="354838" y="317766"/>
                </a:lnTo>
                <a:lnTo>
                  <a:pt x="397230" y="303060"/>
                </a:lnTo>
                <a:lnTo>
                  <a:pt x="428358" y="274307"/>
                </a:lnTo>
                <a:lnTo>
                  <a:pt x="444258" y="235394"/>
                </a:lnTo>
                <a:lnTo>
                  <a:pt x="446252" y="2123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5913723" y="2979407"/>
            <a:ext cx="800243" cy="228457"/>
          </a:xfrm>
          <a:custGeom>
            <a:avLst/>
            <a:gdLst/>
            <a:ahLst/>
            <a:cxnLst/>
            <a:rect l="l" t="t" r="r" b="b"/>
            <a:pathLst>
              <a:path w="1185545" h="338454">
                <a:moveTo>
                  <a:pt x="288061" y="329653"/>
                </a:moveTo>
                <a:lnTo>
                  <a:pt x="245516" y="232410"/>
                </a:lnTo>
                <a:lnTo>
                  <a:pt x="231381" y="200126"/>
                </a:lnTo>
                <a:lnTo>
                  <a:pt x="194284" y="115354"/>
                </a:lnTo>
                <a:lnTo>
                  <a:pt x="194284" y="200126"/>
                </a:lnTo>
                <a:lnTo>
                  <a:pt x="93345" y="200126"/>
                </a:lnTo>
                <a:lnTo>
                  <a:pt x="143814" y="83388"/>
                </a:lnTo>
                <a:lnTo>
                  <a:pt x="194284" y="200126"/>
                </a:lnTo>
                <a:lnTo>
                  <a:pt x="194284" y="115354"/>
                </a:lnTo>
                <a:lnTo>
                  <a:pt x="180301" y="83388"/>
                </a:lnTo>
                <a:lnTo>
                  <a:pt x="143814" y="0"/>
                </a:lnTo>
                <a:lnTo>
                  <a:pt x="0" y="329653"/>
                </a:lnTo>
                <a:lnTo>
                  <a:pt x="40932" y="329653"/>
                </a:lnTo>
                <a:lnTo>
                  <a:pt x="82092" y="232410"/>
                </a:lnTo>
                <a:lnTo>
                  <a:pt x="205981" y="232410"/>
                </a:lnTo>
                <a:lnTo>
                  <a:pt x="247129" y="329653"/>
                </a:lnTo>
                <a:lnTo>
                  <a:pt x="288061" y="329653"/>
                </a:lnTo>
                <a:close/>
              </a:path>
              <a:path w="1185545" h="338454">
                <a:moveTo>
                  <a:pt x="574725" y="39204"/>
                </a:moveTo>
                <a:lnTo>
                  <a:pt x="536663" y="18072"/>
                </a:lnTo>
                <a:lnTo>
                  <a:pt x="497611" y="7073"/>
                </a:lnTo>
                <a:lnTo>
                  <a:pt x="470547" y="4978"/>
                </a:lnTo>
                <a:lnTo>
                  <a:pt x="453440" y="5702"/>
                </a:lnTo>
                <a:lnTo>
                  <a:pt x="406222" y="16560"/>
                </a:lnTo>
                <a:lnTo>
                  <a:pt x="364947" y="40601"/>
                </a:lnTo>
                <a:lnTo>
                  <a:pt x="330593" y="77406"/>
                </a:lnTo>
                <a:lnTo>
                  <a:pt x="309791" y="121437"/>
                </a:lnTo>
                <a:lnTo>
                  <a:pt x="302907" y="172618"/>
                </a:lnTo>
                <a:lnTo>
                  <a:pt x="304050" y="193205"/>
                </a:lnTo>
                <a:lnTo>
                  <a:pt x="313194" y="231762"/>
                </a:lnTo>
                <a:lnTo>
                  <a:pt x="331381" y="266598"/>
                </a:lnTo>
                <a:lnTo>
                  <a:pt x="357847" y="296164"/>
                </a:lnTo>
                <a:lnTo>
                  <a:pt x="395706" y="321462"/>
                </a:lnTo>
                <a:lnTo>
                  <a:pt x="442925" y="336232"/>
                </a:lnTo>
                <a:lnTo>
                  <a:pt x="467728" y="338099"/>
                </a:lnTo>
                <a:lnTo>
                  <a:pt x="482117" y="337553"/>
                </a:lnTo>
                <a:lnTo>
                  <a:pt x="523938" y="329323"/>
                </a:lnTo>
                <a:lnTo>
                  <a:pt x="562698" y="311492"/>
                </a:lnTo>
                <a:lnTo>
                  <a:pt x="574725" y="303441"/>
                </a:lnTo>
                <a:lnTo>
                  <a:pt x="574725" y="253415"/>
                </a:lnTo>
                <a:lnTo>
                  <a:pt x="563727" y="265099"/>
                </a:lnTo>
                <a:lnTo>
                  <a:pt x="552145" y="275234"/>
                </a:lnTo>
                <a:lnTo>
                  <a:pt x="514032" y="296379"/>
                </a:lnTo>
                <a:lnTo>
                  <a:pt x="470979" y="303441"/>
                </a:lnTo>
                <a:lnTo>
                  <a:pt x="455117" y="302539"/>
                </a:lnTo>
                <a:lnTo>
                  <a:pt x="410870" y="288823"/>
                </a:lnTo>
                <a:lnTo>
                  <a:pt x="374053" y="259905"/>
                </a:lnTo>
                <a:lnTo>
                  <a:pt x="350786" y="222046"/>
                </a:lnTo>
                <a:lnTo>
                  <a:pt x="342671" y="183019"/>
                </a:lnTo>
                <a:lnTo>
                  <a:pt x="342328" y="172186"/>
                </a:lnTo>
                <a:lnTo>
                  <a:pt x="342900" y="158419"/>
                </a:lnTo>
                <a:lnTo>
                  <a:pt x="351421" y="120751"/>
                </a:lnTo>
                <a:lnTo>
                  <a:pt x="378701" y="78625"/>
                </a:lnTo>
                <a:lnTo>
                  <a:pt x="420179" y="50241"/>
                </a:lnTo>
                <a:lnTo>
                  <a:pt x="469239" y="40068"/>
                </a:lnTo>
                <a:lnTo>
                  <a:pt x="484505" y="40817"/>
                </a:lnTo>
                <a:lnTo>
                  <a:pt x="526211" y="51866"/>
                </a:lnTo>
                <a:lnTo>
                  <a:pt x="563168" y="76835"/>
                </a:lnTo>
                <a:lnTo>
                  <a:pt x="574725" y="88366"/>
                </a:lnTo>
                <a:lnTo>
                  <a:pt x="574725" y="39204"/>
                </a:lnTo>
                <a:close/>
              </a:path>
              <a:path w="1185545" h="338454">
                <a:moveTo>
                  <a:pt x="888034" y="329653"/>
                </a:moveTo>
                <a:lnTo>
                  <a:pt x="845477" y="232410"/>
                </a:lnTo>
                <a:lnTo>
                  <a:pt x="831354" y="200126"/>
                </a:lnTo>
                <a:lnTo>
                  <a:pt x="794245" y="115341"/>
                </a:lnTo>
                <a:lnTo>
                  <a:pt x="794245" y="200126"/>
                </a:lnTo>
                <a:lnTo>
                  <a:pt x="693305" y="200126"/>
                </a:lnTo>
                <a:lnTo>
                  <a:pt x="743775" y="83388"/>
                </a:lnTo>
                <a:lnTo>
                  <a:pt x="794245" y="200126"/>
                </a:lnTo>
                <a:lnTo>
                  <a:pt x="794245" y="115341"/>
                </a:lnTo>
                <a:lnTo>
                  <a:pt x="780262" y="83388"/>
                </a:lnTo>
                <a:lnTo>
                  <a:pt x="743775" y="0"/>
                </a:lnTo>
                <a:lnTo>
                  <a:pt x="599960" y="329653"/>
                </a:lnTo>
                <a:lnTo>
                  <a:pt x="640892" y="329653"/>
                </a:lnTo>
                <a:lnTo>
                  <a:pt x="682040" y="232410"/>
                </a:lnTo>
                <a:lnTo>
                  <a:pt x="805942" y="232410"/>
                </a:lnTo>
                <a:lnTo>
                  <a:pt x="847090" y="329653"/>
                </a:lnTo>
                <a:lnTo>
                  <a:pt x="888034" y="329653"/>
                </a:lnTo>
                <a:close/>
              </a:path>
              <a:path w="1185545" h="338454">
                <a:moveTo>
                  <a:pt x="1185075" y="171323"/>
                </a:moveTo>
                <a:lnTo>
                  <a:pt x="1181557" y="131152"/>
                </a:lnTo>
                <a:lnTo>
                  <a:pt x="1163142" y="80327"/>
                </a:lnTo>
                <a:lnTo>
                  <a:pt x="1145654" y="57111"/>
                </a:lnTo>
                <a:lnTo>
                  <a:pt x="1145654" y="170891"/>
                </a:lnTo>
                <a:lnTo>
                  <a:pt x="1145019" y="186994"/>
                </a:lnTo>
                <a:lnTo>
                  <a:pt x="1135481" y="229692"/>
                </a:lnTo>
                <a:lnTo>
                  <a:pt x="1114971" y="262902"/>
                </a:lnTo>
                <a:lnTo>
                  <a:pt x="1079131" y="286042"/>
                </a:lnTo>
                <a:lnTo>
                  <a:pt x="1036815" y="292862"/>
                </a:lnTo>
                <a:lnTo>
                  <a:pt x="987323" y="294132"/>
                </a:lnTo>
                <a:lnTo>
                  <a:pt x="963282" y="294132"/>
                </a:lnTo>
                <a:lnTo>
                  <a:pt x="963282" y="47434"/>
                </a:lnTo>
                <a:lnTo>
                  <a:pt x="987323" y="47434"/>
                </a:lnTo>
                <a:lnTo>
                  <a:pt x="1036142" y="48768"/>
                </a:lnTo>
                <a:lnTo>
                  <a:pt x="1078826" y="55841"/>
                </a:lnTo>
                <a:lnTo>
                  <a:pt x="1115060" y="79400"/>
                </a:lnTo>
                <a:lnTo>
                  <a:pt x="1135583" y="112306"/>
                </a:lnTo>
                <a:lnTo>
                  <a:pt x="1145032" y="154724"/>
                </a:lnTo>
                <a:lnTo>
                  <a:pt x="1145654" y="170891"/>
                </a:lnTo>
                <a:lnTo>
                  <a:pt x="1145654" y="57111"/>
                </a:lnTo>
                <a:lnTo>
                  <a:pt x="1107135" y="28511"/>
                </a:lnTo>
                <a:lnTo>
                  <a:pt x="1064920" y="16408"/>
                </a:lnTo>
                <a:lnTo>
                  <a:pt x="1017320" y="12992"/>
                </a:lnTo>
                <a:lnTo>
                  <a:pt x="986028" y="12560"/>
                </a:lnTo>
                <a:lnTo>
                  <a:pt x="925169" y="12560"/>
                </a:lnTo>
                <a:lnTo>
                  <a:pt x="925169" y="329653"/>
                </a:lnTo>
                <a:lnTo>
                  <a:pt x="999667" y="329653"/>
                </a:lnTo>
                <a:lnTo>
                  <a:pt x="1048385" y="327952"/>
                </a:lnTo>
                <a:lnTo>
                  <a:pt x="1095209" y="318858"/>
                </a:lnTo>
                <a:lnTo>
                  <a:pt x="1129626" y="299974"/>
                </a:lnTo>
                <a:lnTo>
                  <a:pt x="1136345" y="294132"/>
                </a:lnTo>
                <a:lnTo>
                  <a:pt x="1142542" y="288759"/>
                </a:lnTo>
                <a:lnTo>
                  <a:pt x="1171105" y="246380"/>
                </a:lnTo>
                <a:lnTo>
                  <a:pt x="1184211" y="191947"/>
                </a:lnTo>
                <a:lnTo>
                  <a:pt x="1185075" y="1713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758321" y="2979415"/>
            <a:ext cx="558069" cy="231029"/>
          </a:xfrm>
          <a:custGeom>
            <a:avLst/>
            <a:gdLst/>
            <a:ahLst/>
            <a:cxnLst/>
            <a:rect l="l" t="t" r="r" b="b"/>
            <a:pathLst>
              <a:path w="826770" h="342264">
                <a:moveTo>
                  <a:pt x="167208" y="12141"/>
                </a:moveTo>
                <a:lnTo>
                  <a:pt x="0" y="12141"/>
                </a:lnTo>
                <a:lnTo>
                  <a:pt x="0" y="46431"/>
                </a:lnTo>
                <a:lnTo>
                  <a:pt x="0" y="137871"/>
                </a:lnTo>
                <a:lnTo>
                  <a:pt x="0" y="173431"/>
                </a:lnTo>
                <a:lnTo>
                  <a:pt x="0" y="294081"/>
                </a:lnTo>
                <a:lnTo>
                  <a:pt x="0" y="329641"/>
                </a:lnTo>
                <a:lnTo>
                  <a:pt x="167208" y="329641"/>
                </a:lnTo>
                <a:lnTo>
                  <a:pt x="167208" y="294081"/>
                </a:lnTo>
                <a:lnTo>
                  <a:pt x="37680" y="294081"/>
                </a:lnTo>
                <a:lnTo>
                  <a:pt x="37680" y="173431"/>
                </a:lnTo>
                <a:lnTo>
                  <a:pt x="167208" y="173431"/>
                </a:lnTo>
                <a:lnTo>
                  <a:pt x="167208" y="137871"/>
                </a:lnTo>
                <a:lnTo>
                  <a:pt x="37680" y="137871"/>
                </a:lnTo>
                <a:lnTo>
                  <a:pt x="37680" y="46431"/>
                </a:lnTo>
                <a:lnTo>
                  <a:pt x="167208" y="46431"/>
                </a:lnTo>
                <a:lnTo>
                  <a:pt x="167208" y="12141"/>
                </a:lnTo>
                <a:close/>
              </a:path>
              <a:path w="826770" h="342264">
                <a:moveTo>
                  <a:pt x="558469" y="329653"/>
                </a:moveTo>
                <a:lnTo>
                  <a:pt x="494144" y="0"/>
                </a:lnTo>
                <a:lnTo>
                  <a:pt x="383247" y="262293"/>
                </a:lnTo>
                <a:lnTo>
                  <a:pt x="272351" y="0"/>
                </a:lnTo>
                <a:lnTo>
                  <a:pt x="208026" y="329653"/>
                </a:lnTo>
                <a:lnTo>
                  <a:pt x="244843" y="329653"/>
                </a:lnTo>
                <a:lnTo>
                  <a:pt x="284695" y="114147"/>
                </a:lnTo>
                <a:lnTo>
                  <a:pt x="383247" y="341998"/>
                </a:lnTo>
                <a:lnTo>
                  <a:pt x="481368" y="114147"/>
                </a:lnTo>
                <a:lnTo>
                  <a:pt x="521652" y="329653"/>
                </a:lnTo>
                <a:lnTo>
                  <a:pt x="558469" y="329653"/>
                </a:lnTo>
                <a:close/>
              </a:path>
              <a:path w="826770" h="342264">
                <a:moveTo>
                  <a:pt x="826287" y="12547"/>
                </a:moveTo>
                <a:lnTo>
                  <a:pt x="782967" y="12547"/>
                </a:lnTo>
                <a:lnTo>
                  <a:pt x="700455" y="150088"/>
                </a:lnTo>
                <a:lnTo>
                  <a:pt x="617499" y="12547"/>
                </a:lnTo>
                <a:lnTo>
                  <a:pt x="573963" y="12547"/>
                </a:lnTo>
                <a:lnTo>
                  <a:pt x="681393" y="184518"/>
                </a:lnTo>
                <a:lnTo>
                  <a:pt x="681393" y="329641"/>
                </a:lnTo>
                <a:lnTo>
                  <a:pt x="719074" y="329641"/>
                </a:lnTo>
                <a:lnTo>
                  <a:pt x="719074" y="184518"/>
                </a:lnTo>
                <a:lnTo>
                  <a:pt x="826287" y="125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marL="0" marR="0" lvl="0" indent="0" algn="l" defTabSz="61722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833BF5-4D8C-2195-CBB7-3EEA58A30E26}"/>
              </a:ext>
            </a:extLst>
          </p:cNvPr>
          <p:cNvSpPr txBox="1"/>
          <p:nvPr/>
        </p:nvSpPr>
        <p:spPr>
          <a:xfrm>
            <a:off x="1523013" y="799966"/>
            <a:ext cx="48510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Redux &amp;&amp; Redux </a:t>
            </a:r>
            <a:r>
              <a:rPr lang="en-GB" sz="32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toolkit</a:t>
            </a:r>
            <a:endParaRPr lang="en-GB" sz="3200" b="1" dirty="0">
              <a:solidFill>
                <a:srgbClr val="FF0000"/>
              </a:solidFill>
            </a:endParaRPr>
          </a:p>
        </p:txBody>
      </p:sp>
      <p:pic>
        <p:nvPicPr>
          <p:cNvPr id="1026" name="Picture 2" descr="Redux Toolkit | Redux Toolkit">
            <a:extLst>
              <a:ext uri="{FF2B5EF4-FFF2-40B4-BE49-F238E27FC236}">
                <a16:creationId xmlns:a16="http://schemas.microsoft.com/office/drawing/2014/main" id="{E11F4CF1-795A-6378-97ED-51DEEC102F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061" y="1925810"/>
            <a:ext cx="8285375" cy="414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536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pic>
        <p:nvPicPr>
          <p:cNvPr id="2050" name="Picture 2" descr="meme">
            <a:extLst>
              <a:ext uri="{FF2B5EF4-FFF2-40B4-BE49-F238E27FC236}">
                <a16:creationId xmlns:a16="http://schemas.microsoft.com/office/drawing/2014/main" id="{F271B971-1F0C-01CF-A0CA-696219823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43" y="799966"/>
            <a:ext cx="8382000" cy="5581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149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114246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4099585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3331181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33436" y="126511"/>
            <a:ext cx="1057418" cy="1151277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0</a:t>
            </a:r>
            <a:r>
              <a:rPr kumimoji="0" lang="en-US" sz="7425" b="1" i="0" u="none" strike="noStrike" kern="1200" cap="none" spc="-1772" normalizeH="0" baseline="0" noProof="0" dirty="0">
                <a:ln>
                  <a:noFill/>
                </a:ln>
                <a:solidFill>
                  <a:srgbClr val="D3EBFF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5</a:t>
            </a:r>
            <a:endParaRPr kumimoji="0" sz="742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3436" y="604335"/>
            <a:ext cx="843534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Academy</a:t>
            </a:r>
            <a:r>
              <a:rPr kumimoji="0" sz="1215" b="0" i="0" u="none" strike="noStrike" kern="1200" cap="none" spc="-37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2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of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53527" y="789502"/>
            <a:ext cx="1166289" cy="195631"/>
          </a:xfrm>
          <a:prstGeom prst="rect">
            <a:avLst/>
          </a:prstGeom>
        </p:spPr>
        <p:txBody>
          <a:bodyPr vert="horz" wrap="square" lIns="0" tIns="8573" rIns="0" bIns="0" rtlCol="0">
            <a:spAutoFit/>
          </a:bodyPr>
          <a:lstStyle/>
          <a:p>
            <a:pPr marL="8573" marR="0" lvl="0" indent="0" algn="l" defTabSz="617220" rtl="0" eaLnBrk="1" fontAlgn="auto" latinLnBrk="0" hangingPunct="1">
              <a:lnSpc>
                <a:spcPct val="100000"/>
              </a:lnSpc>
              <a:spcBef>
                <a:spcPts val="68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215" b="0" i="0" u="none" strike="noStrike" kern="1200" cap="none" spc="0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Digital</a:t>
            </a:r>
            <a:r>
              <a:rPr kumimoji="0" sz="1215" b="0" i="0" u="none" strike="noStrike" kern="1200" cap="none" spc="-34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sz="1215" b="0" i="0" u="none" strike="noStrike" kern="1200" cap="none" spc="3" normalizeH="0" baseline="0" noProof="0" dirty="0">
                <a:ln>
                  <a:noFill/>
                </a:ln>
                <a:solidFill>
                  <a:srgbClr val="6C6D70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Industries</a:t>
            </a:r>
            <a:endParaRPr kumimoji="0" sz="1215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 MT"/>
              <a:ea typeface="+mn-ea"/>
              <a:cs typeface="Arial MT"/>
            </a:endParaRPr>
          </a:p>
        </p:txBody>
      </p:sp>
    </p:spTree>
    <p:extLst>
      <p:ext uri="{BB962C8B-B14F-4D97-AF65-F5344CB8AC3E}">
        <p14:creationId xmlns:p14="http://schemas.microsoft.com/office/powerpoint/2010/main" val="908739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40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</vt:lpstr>
      <vt:lpstr>Arial MT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Giorgi Dzirkvelishvili</dc:creator>
  <cp:lastModifiedBy>Giorgi Dzirkvelishvili</cp:lastModifiedBy>
  <cp:revision>1</cp:revision>
  <dcterms:created xsi:type="dcterms:W3CDTF">2023-03-28T13:06:23Z</dcterms:created>
  <dcterms:modified xsi:type="dcterms:W3CDTF">2023-03-29T14:07:23Z</dcterms:modified>
</cp:coreProperties>
</file>